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harts/chart5.xml" ContentType="application/vnd.openxmlformats-officedocument.drawingml.chart+xml"/>
  <Override PartName="/ppt/notesSlides/notesSlide105.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0" r:id="rId1"/>
    <p:sldMasterId id="2147485640" r:id="rId2"/>
    <p:sldMasterId id="2147483686" r:id="rId3"/>
    <p:sldMasterId id="2147483804" r:id="rId4"/>
    <p:sldMasterId id="2147483828" r:id="rId5"/>
    <p:sldMasterId id="2147483842" r:id="rId6"/>
    <p:sldMasterId id="2147483854" r:id="rId7"/>
    <p:sldMasterId id="2147483890" r:id="rId8"/>
    <p:sldMasterId id="2147483660" r:id="rId9"/>
    <p:sldMasterId id="2147485653" r:id="rId10"/>
    <p:sldMasterId id="2147485667" r:id="rId11"/>
    <p:sldMasterId id="2147485679" r:id="rId12"/>
    <p:sldMasterId id="2147485691" r:id="rId13"/>
    <p:sldMasterId id="2147485703" r:id="rId14"/>
  </p:sldMasterIdLst>
  <p:notesMasterIdLst>
    <p:notesMasterId r:id="rId323"/>
  </p:notesMasterIdLst>
  <p:sldIdLst>
    <p:sldId id="1352" r:id="rId15"/>
    <p:sldId id="714" r:id="rId16"/>
    <p:sldId id="1499" r:id="rId17"/>
    <p:sldId id="716" r:id="rId18"/>
    <p:sldId id="261" r:id="rId19"/>
    <p:sldId id="678" r:id="rId20"/>
    <p:sldId id="262" r:id="rId21"/>
    <p:sldId id="263" r:id="rId22"/>
    <p:sldId id="268" r:id="rId23"/>
    <p:sldId id="271" r:id="rId24"/>
    <p:sldId id="277" r:id="rId25"/>
    <p:sldId id="280" r:id="rId26"/>
    <p:sldId id="295" r:id="rId27"/>
    <p:sldId id="297" r:id="rId28"/>
    <p:sldId id="299" r:id="rId29"/>
    <p:sldId id="306" r:id="rId30"/>
    <p:sldId id="314" r:id="rId31"/>
    <p:sldId id="315" r:id="rId32"/>
    <p:sldId id="317" r:id="rId33"/>
    <p:sldId id="316" r:id="rId34"/>
    <p:sldId id="318" r:id="rId35"/>
    <p:sldId id="320" r:id="rId36"/>
    <p:sldId id="713" r:id="rId37"/>
    <p:sldId id="571" r:id="rId38"/>
    <p:sldId id="572" r:id="rId39"/>
    <p:sldId id="567" r:id="rId40"/>
    <p:sldId id="566" r:id="rId41"/>
    <p:sldId id="568" r:id="rId42"/>
    <p:sldId id="569" r:id="rId43"/>
    <p:sldId id="576" r:id="rId44"/>
    <p:sldId id="580" r:id="rId45"/>
    <p:sldId id="581" r:id="rId46"/>
    <p:sldId id="573" r:id="rId47"/>
    <p:sldId id="1151" r:id="rId48"/>
    <p:sldId id="558" r:id="rId49"/>
    <p:sldId id="560" r:id="rId50"/>
    <p:sldId id="582" r:id="rId51"/>
    <p:sldId id="563" r:id="rId52"/>
    <p:sldId id="706" r:id="rId53"/>
    <p:sldId id="574" r:id="rId54"/>
    <p:sldId id="587" r:id="rId55"/>
    <p:sldId id="588" r:id="rId56"/>
    <p:sldId id="590" r:id="rId57"/>
    <p:sldId id="591" r:id="rId58"/>
    <p:sldId id="592" r:id="rId59"/>
    <p:sldId id="595" r:id="rId60"/>
    <p:sldId id="598" r:id="rId61"/>
    <p:sldId id="596" r:id="rId62"/>
    <p:sldId id="597" r:id="rId63"/>
    <p:sldId id="599" r:id="rId64"/>
    <p:sldId id="600" r:id="rId65"/>
    <p:sldId id="602" r:id="rId66"/>
    <p:sldId id="575" r:id="rId67"/>
    <p:sldId id="606" r:id="rId68"/>
    <p:sldId id="1354" r:id="rId69"/>
    <p:sldId id="715" r:id="rId70"/>
    <p:sldId id="1407" r:id="rId71"/>
    <p:sldId id="1333" r:id="rId72"/>
    <p:sldId id="1336" r:id="rId73"/>
    <p:sldId id="1337" r:id="rId74"/>
    <p:sldId id="1338" r:id="rId75"/>
    <p:sldId id="1339" r:id="rId76"/>
    <p:sldId id="406" r:id="rId77"/>
    <p:sldId id="417" r:id="rId78"/>
    <p:sldId id="419" r:id="rId79"/>
    <p:sldId id="418" r:id="rId80"/>
    <p:sldId id="414" r:id="rId81"/>
    <p:sldId id="423" r:id="rId82"/>
    <p:sldId id="1341" r:id="rId83"/>
    <p:sldId id="1342" r:id="rId84"/>
    <p:sldId id="1343" r:id="rId85"/>
    <p:sldId id="445" r:id="rId86"/>
    <p:sldId id="447" r:id="rId87"/>
    <p:sldId id="448" r:id="rId88"/>
    <p:sldId id="449" r:id="rId89"/>
    <p:sldId id="451" r:id="rId90"/>
    <p:sldId id="452" r:id="rId91"/>
    <p:sldId id="453" r:id="rId92"/>
    <p:sldId id="455" r:id="rId93"/>
    <p:sldId id="456" r:id="rId94"/>
    <p:sldId id="457" r:id="rId95"/>
    <p:sldId id="1344" r:id="rId96"/>
    <p:sldId id="1383" r:id="rId97"/>
    <p:sldId id="1372" r:id="rId98"/>
    <p:sldId id="826" r:id="rId99"/>
    <p:sldId id="840" r:id="rId100"/>
    <p:sldId id="460" r:id="rId101"/>
    <p:sldId id="461" r:id="rId102"/>
    <p:sldId id="462" r:id="rId103"/>
    <p:sldId id="464" r:id="rId104"/>
    <p:sldId id="1120" r:id="rId105"/>
    <p:sldId id="331" r:id="rId106"/>
    <p:sldId id="1122" r:id="rId107"/>
    <p:sldId id="334" r:id="rId108"/>
    <p:sldId id="1319" r:id="rId109"/>
    <p:sldId id="1291" r:id="rId110"/>
    <p:sldId id="1292" r:id="rId111"/>
    <p:sldId id="1293" r:id="rId112"/>
    <p:sldId id="1294" r:id="rId113"/>
    <p:sldId id="1295" r:id="rId114"/>
    <p:sldId id="1296" r:id="rId115"/>
    <p:sldId id="1297" r:id="rId116"/>
    <p:sldId id="1298" r:id="rId117"/>
    <p:sldId id="1299" r:id="rId118"/>
    <p:sldId id="1300" r:id="rId119"/>
    <p:sldId id="1301" r:id="rId120"/>
    <p:sldId id="1302" r:id="rId121"/>
    <p:sldId id="1303" r:id="rId122"/>
    <p:sldId id="307" r:id="rId123"/>
    <p:sldId id="1277" r:id="rId124"/>
    <p:sldId id="1278" r:id="rId125"/>
    <p:sldId id="1279" r:id="rId126"/>
    <p:sldId id="1320" r:id="rId127"/>
    <p:sldId id="1280" r:id="rId128"/>
    <p:sldId id="1281" r:id="rId129"/>
    <p:sldId id="1282" r:id="rId130"/>
    <p:sldId id="1283" r:id="rId131"/>
    <p:sldId id="1284" r:id="rId132"/>
    <p:sldId id="1285" r:id="rId133"/>
    <p:sldId id="1286" r:id="rId134"/>
    <p:sldId id="1287" r:id="rId135"/>
    <p:sldId id="319" r:id="rId136"/>
    <p:sldId id="1304" r:id="rId137"/>
    <p:sldId id="321" r:id="rId138"/>
    <p:sldId id="322" r:id="rId139"/>
    <p:sldId id="323" r:id="rId140"/>
    <p:sldId id="324" r:id="rId141"/>
    <p:sldId id="325" r:id="rId142"/>
    <p:sldId id="326" r:id="rId143"/>
    <p:sldId id="1305" r:id="rId144"/>
    <p:sldId id="328" r:id="rId145"/>
    <p:sldId id="329" r:id="rId146"/>
    <p:sldId id="1306" r:id="rId147"/>
    <p:sldId id="1307" r:id="rId148"/>
    <p:sldId id="332" r:id="rId149"/>
    <p:sldId id="333" r:id="rId150"/>
    <p:sldId id="1308" r:id="rId151"/>
    <p:sldId id="335" r:id="rId152"/>
    <p:sldId id="1309" r:id="rId153"/>
    <p:sldId id="337" r:id="rId154"/>
    <p:sldId id="338" r:id="rId155"/>
    <p:sldId id="339" r:id="rId156"/>
    <p:sldId id="381" r:id="rId157"/>
    <p:sldId id="1161" r:id="rId158"/>
    <p:sldId id="1153" r:id="rId159"/>
    <p:sldId id="1154" r:id="rId160"/>
    <p:sldId id="1155" r:id="rId161"/>
    <p:sldId id="1156" r:id="rId162"/>
    <p:sldId id="1346" r:id="rId163"/>
    <p:sldId id="1351" r:id="rId164"/>
    <p:sldId id="1356" r:id="rId165"/>
    <p:sldId id="1349" r:id="rId166"/>
    <p:sldId id="1357" r:id="rId167"/>
    <p:sldId id="1358" r:id="rId168"/>
    <p:sldId id="1350" r:id="rId169"/>
    <p:sldId id="1045" r:id="rId170"/>
    <p:sldId id="1052" r:id="rId171"/>
    <p:sldId id="1058" r:id="rId172"/>
    <p:sldId id="1384" r:id="rId173"/>
    <p:sldId id="1136" r:id="rId174"/>
    <p:sldId id="1137" r:id="rId175"/>
    <p:sldId id="1047" r:id="rId176"/>
    <p:sldId id="1385" r:id="rId177"/>
    <p:sldId id="1059" r:id="rId178"/>
    <p:sldId id="1503" r:id="rId179"/>
    <p:sldId id="1508" r:id="rId180"/>
    <p:sldId id="1507" r:id="rId181"/>
    <p:sldId id="1506" r:id="rId182"/>
    <p:sldId id="1505" r:id="rId183"/>
    <p:sldId id="1504" r:id="rId184"/>
    <p:sldId id="1502" r:id="rId185"/>
    <p:sldId id="1386" r:id="rId186"/>
    <p:sldId id="1406" r:id="rId187"/>
    <p:sldId id="1408" r:id="rId188"/>
    <p:sldId id="1061" r:id="rId189"/>
    <p:sldId id="1076" r:id="rId190"/>
    <p:sldId id="1078" r:id="rId191"/>
    <p:sldId id="1103" r:id="rId192"/>
    <p:sldId id="1108" r:id="rId193"/>
    <p:sldId id="1111" r:id="rId194"/>
    <p:sldId id="1414" r:id="rId195"/>
    <p:sldId id="1190" r:id="rId196"/>
    <p:sldId id="1417" r:id="rId197"/>
    <p:sldId id="1143" r:id="rId198"/>
    <p:sldId id="1429" r:id="rId199"/>
    <p:sldId id="860" r:id="rId200"/>
    <p:sldId id="1496" r:id="rId201"/>
    <p:sldId id="1434" r:id="rId202"/>
    <p:sldId id="1322" r:id="rId203"/>
    <p:sldId id="1440" r:id="rId204"/>
    <p:sldId id="1497" r:id="rId205"/>
    <p:sldId id="1127" r:id="rId206"/>
    <p:sldId id="1139" r:id="rId207"/>
    <p:sldId id="1459" r:id="rId208"/>
    <p:sldId id="1462" r:id="rId209"/>
    <p:sldId id="1134" r:id="rId210"/>
    <p:sldId id="1044" r:id="rId211"/>
    <p:sldId id="1054" r:id="rId212"/>
    <p:sldId id="1060" r:id="rId213"/>
    <p:sldId id="1144" r:id="rId214"/>
    <p:sldId id="1477" r:id="rId215"/>
    <p:sldId id="1475" r:id="rId216"/>
    <p:sldId id="425" r:id="rId217"/>
    <p:sldId id="1478" r:id="rId218"/>
    <p:sldId id="1488" r:id="rId219"/>
    <p:sldId id="1498" r:id="rId220"/>
    <p:sldId id="1489" r:id="rId221"/>
    <p:sldId id="1487" r:id="rId222"/>
    <p:sldId id="1486" r:id="rId223"/>
    <p:sldId id="1482" r:id="rId224"/>
    <p:sldId id="1200" r:id="rId225"/>
    <p:sldId id="1495" r:id="rId226"/>
    <p:sldId id="1263" r:id="rId227"/>
    <p:sldId id="1250" r:id="rId228"/>
    <p:sldId id="1168" r:id="rId229"/>
    <p:sldId id="1171" r:id="rId230"/>
    <p:sldId id="1174" r:id="rId231"/>
    <p:sldId id="1177" r:id="rId232"/>
    <p:sldId id="1180" r:id="rId233"/>
    <p:sldId id="1181" r:id="rId234"/>
    <p:sldId id="1188" r:id="rId235"/>
    <p:sldId id="1189" r:id="rId236"/>
    <p:sldId id="1373" r:id="rId237"/>
    <p:sldId id="1213" r:id="rId238"/>
    <p:sldId id="1201" r:id="rId239"/>
    <p:sldId id="1202" r:id="rId240"/>
    <p:sldId id="1203" r:id="rId241"/>
    <p:sldId id="1204" r:id="rId242"/>
    <p:sldId id="1205" r:id="rId243"/>
    <p:sldId id="1207" r:id="rId244"/>
    <p:sldId id="1208" r:id="rId245"/>
    <p:sldId id="781" r:id="rId246"/>
    <p:sldId id="1209" r:id="rId247"/>
    <p:sldId id="1210" r:id="rId248"/>
    <p:sldId id="945" r:id="rId249"/>
    <p:sldId id="309" r:id="rId250"/>
    <p:sldId id="1490" r:id="rId251"/>
    <p:sldId id="1491" r:id="rId252"/>
    <p:sldId id="1492" r:id="rId253"/>
    <p:sldId id="1493" r:id="rId254"/>
    <p:sldId id="846" r:id="rId255"/>
    <p:sldId id="855" r:id="rId256"/>
    <p:sldId id="946" r:id="rId257"/>
    <p:sldId id="780" r:id="rId258"/>
    <p:sldId id="779" r:id="rId259"/>
    <p:sldId id="785" r:id="rId260"/>
    <p:sldId id="911" r:id="rId261"/>
    <p:sldId id="910" r:id="rId262"/>
    <p:sldId id="786" r:id="rId263"/>
    <p:sldId id="929" r:id="rId264"/>
    <p:sldId id="928" r:id="rId265"/>
    <p:sldId id="796" r:id="rId266"/>
    <p:sldId id="947" r:id="rId267"/>
    <p:sldId id="948" r:id="rId268"/>
    <p:sldId id="949" r:id="rId269"/>
    <p:sldId id="1152" r:id="rId270"/>
    <p:sldId id="1262" r:id="rId271"/>
    <p:sldId id="971" r:id="rId272"/>
    <p:sldId id="1270" r:id="rId273"/>
    <p:sldId id="988" r:id="rId274"/>
    <p:sldId id="989" r:id="rId275"/>
    <p:sldId id="990" r:id="rId276"/>
    <p:sldId id="1099" r:id="rId277"/>
    <p:sldId id="1391" r:id="rId278"/>
    <p:sldId id="1271" r:id="rId279"/>
    <p:sldId id="993" r:id="rId280"/>
    <p:sldId id="994" r:id="rId281"/>
    <p:sldId id="995" r:id="rId282"/>
    <p:sldId id="996" r:id="rId283"/>
    <p:sldId id="997" r:id="rId284"/>
    <p:sldId id="998" r:id="rId285"/>
    <p:sldId id="1222" r:id="rId286"/>
    <p:sldId id="1258" r:id="rId287"/>
    <p:sldId id="1233" r:id="rId288"/>
    <p:sldId id="1234" r:id="rId289"/>
    <p:sldId id="999" r:id="rId290"/>
    <p:sldId id="1272" r:id="rId291"/>
    <p:sldId id="1001" r:id="rId292"/>
    <p:sldId id="1067" r:id="rId293"/>
    <p:sldId id="1150" r:id="rId294"/>
    <p:sldId id="1040" r:id="rId295"/>
    <p:sldId id="1273" r:id="rId296"/>
    <p:sldId id="1162" r:id="rId297"/>
    <p:sldId id="1163" r:id="rId298"/>
    <p:sldId id="1164" r:id="rId299"/>
    <p:sldId id="1274" r:id="rId300"/>
    <p:sldId id="1087" r:id="rId301"/>
    <p:sldId id="1089" r:id="rId302"/>
    <p:sldId id="1093" r:id="rId303"/>
    <p:sldId id="1094" r:id="rId304"/>
    <p:sldId id="1095" r:id="rId305"/>
    <p:sldId id="1096" r:id="rId306"/>
    <p:sldId id="1248" r:id="rId307"/>
    <p:sldId id="1275" r:id="rId308"/>
    <p:sldId id="1238" r:id="rId309"/>
    <p:sldId id="1242" r:id="rId310"/>
    <p:sldId id="1002" r:id="rId311"/>
    <p:sldId id="1249" r:id="rId312"/>
    <p:sldId id="671" r:id="rId313"/>
    <p:sldId id="673" r:id="rId314"/>
    <p:sldId id="672" r:id="rId315"/>
    <p:sldId id="674" r:id="rId316"/>
    <p:sldId id="1264" r:id="rId317"/>
    <p:sldId id="705" r:id="rId318"/>
    <p:sldId id="1251" r:id="rId319"/>
    <p:sldId id="1245" r:id="rId320"/>
    <p:sldId id="1501" r:id="rId321"/>
    <p:sldId id="1259" r:id="rId3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82069" autoAdjust="0"/>
  </p:normalViewPr>
  <p:slideViewPr>
    <p:cSldViewPr snapToGrid="0">
      <p:cViewPr varScale="1">
        <p:scale>
          <a:sx n="61" d="100"/>
          <a:sy n="61" d="100"/>
        </p:scale>
        <p:origin x="1144" y="36"/>
      </p:cViewPr>
      <p:guideLst/>
    </p:cSldViewPr>
  </p:slideViewPr>
  <p:notesTextViewPr>
    <p:cViewPr>
      <p:scale>
        <a:sx n="1" d="1"/>
        <a:sy n="1" d="1"/>
      </p:scale>
      <p:origin x="0" y="0"/>
    </p:cViewPr>
  </p:notesTextViewPr>
  <p:sorterViewPr>
    <p:cViewPr>
      <p:scale>
        <a:sx n="80" d="100"/>
        <a:sy n="80" d="100"/>
      </p:scale>
      <p:origin x="0" y="-1098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99" Type="http://schemas.openxmlformats.org/officeDocument/2006/relationships/slide" Target="slides/slide285.xml"/><Relationship Id="rId21" Type="http://schemas.openxmlformats.org/officeDocument/2006/relationships/slide" Target="slides/slide7.xml"/><Relationship Id="rId63" Type="http://schemas.openxmlformats.org/officeDocument/2006/relationships/slide" Target="slides/slide49.xml"/><Relationship Id="rId159" Type="http://schemas.openxmlformats.org/officeDocument/2006/relationships/slide" Target="slides/slide145.xml"/><Relationship Id="rId324" Type="http://schemas.openxmlformats.org/officeDocument/2006/relationships/presProps" Target="presProps.xml"/><Relationship Id="rId170" Type="http://schemas.openxmlformats.org/officeDocument/2006/relationships/slide" Target="slides/slide156.xml"/><Relationship Id="rId226" Type="http://schemas.openxmlformats.org/officeDocument/2006/relationships/slide" Target="slides/slide212.xml"/><Relationship Id="rId268" Type="http://schemas.openxmlformats.org/officeDocument/2006/relationships/slide" Target="slides/slide254.xml"/><Relationship Id="rId32" Type="http://schemas.openxmlformats.org/officeDocument/2006/relationships/slide" Target="slides/slide18.xml"/><Relationship Id="rId74" Type="http://schemas.openxmlformats.org/officeDocument/2006/relationships/slide" Target="slides/slide60.xml"/><Relationship Id="rId128" Type="http://schemas.openxmlformats.org/officeDocument/2006/relationships/slide" Target="slides/slide114.xml"/><Relationship Id="rId5" Type="http://schemas.openxmlformats.org/officeDocument/2006/relationships/slideMaster" Target="slideMasters/slideMaster5.xml"/><Relationship Id="rId181" Type="http://schemas.openxmlformats.org/officeDocument/2006/relationships/slide" Target="slides/slide167.xml"/><Relationship Id="rId237" Type="http://schemas.openxmlformats.org/officeDocument/2006/relationships/slide" Target="slides/slide223.xml"/><Relationship Id="rId279" Type="http://schemas.openxmlformats.org/officeDocument/2006/relationships/slide" Target="slides/slide265.xml"/><Relationship Id="rId43" Type="http://schemas.openxmlformats.org/officeDocument/2006/relationships/slide" Target="slides/slide29.xml"/><Relationship Id="rId139" Type="http://schemas.openxmlformats.org/officeDocument/2006/relationships/slide" Target="slides/slide125.xml"/><Relationship Id="rId290" Type="http://schemas.openxmlformats.org/officeDocument/2006/relationships/slide" Target="slides/slide276.xml"/><Relationship Id="rId304" Type="http://schemas.openxmlformats.org/officeDocument/2006/relationships/slide" Target="slides/slide290.xml"/><Relationship Id="rId85" Type="http://schemas.openxmlformats.org/officeDocument/2006/relationships/slide" Target="slides/slide71.xml"/><Relationship Id="rId150" Type="http://schemas.openxmlformats.org/officeDocument/2006/relationships/slide" Target="slides/slide136.xml"/><Relationship Id="rId192" Type="http://schemas.openxmlformats.org/officeDocument/2006/relationships/slide" Target="slides/slide178.xml"/><Relationship Id="rId206" Type="http://schemas.openxmlformats.org/officeDocument/2006/relationships/slide" Target="slides/slide192.xml"/><Relationship Id="rId248" Type="http://schemas.openxmlformats.org/officeDocument/2006/relationships/slide" Target="slides/slide234.xml"/><Relationship Id="rId12" Type="http://schemas.openxmlformats.org/officeDocument/2006/relationships/slideMaster" Target="slideMasters/slideMaster12.xml"/><Relationship Id="rId108" Type="http://schemas.openxmlformats.org/officeDocument/2006/relationships/slide" Target="slides/slide94.xml"/><Relationship Id="rId315" Type="http://schemas.openxmlformats.org/officeDocument/2006/relationships/slide" Target="slides/slide301.xml"/><Relationship Id="rId54" Type="http://schemas.openxmlformats.org/officeDocument/2006/relationships/slide" Target="slides/slide40.xml"/><Relationship Id="rId96" Type="http://schemas.openxmlformats.org/officeDocument/2006/relationships/slide" Target="slides/slide82.xml"/><Relationship Id="rId161" Type="http://schemas.openxmlformats.org/officeDocument/2006/relationships/slide" Target="slides/slide147.xml"/><Relationship Id="rId217" Type="http://schemas.openxmlformats.org/officeDocument/2006/relationships/slide" Target="slides/slide203.xml"/><Relationship Id="rId259" Type="http://schemas.openxmlformats.org/officeDocument/2006/relationships/slide" Target="slides/slide245.xml"/><Relationship Id="rId23" Type="http://schemas.openxmlformats.org/officeDocument/2006/relationships/slide" Target="slides/slide9.xml"/><Relationship Id="rId119" Type="http://schemas.openxmlformats.org/officeDocument/2006/relationships/slide" Target="slides/slide105.xml"/><Relationship Id="rId270" Type="http://schemas.openxmlformats.org/officeDocument/2006/relationships/slide" Target="slides/slide256.xml"/><Relationship Id="rId326" Type="http://schemas.openxmlformats.org/officeDocument/2006/relationships/theme" Target="theme/theme1.xml"/><Relationship Id="rId65" Type="http://schemas.openxmlformats.org/officeDocument/2006/relationships/slide" Target="slides/slide51.xml"/><Relationship Id="rId130" Type="http://schemas.openxmlformats.org/officeDocument/2006/relationships/slide" Target="slides/slide116.xml"/><Relationship Id="rId172" Type="http://schemas.openxmlformats.org/officeDocument/2006/relationships/slide" Target="slides/slide158.xml"/><Relationship Id="rId228" Type="http://schemas.openxmlformats.org/officeDocument/2006/relationships/slide" Target="slides/slide214.xml"/><Relationship Id="rId281" Type="http://schemas.openxmlformats.org/officeDocument/2006/relationships/slide" Target="slides/slide267.xml"/><Relationship Id="rId34" Type="http://schemas.openxmlformats.org/officeDocument/2006/relationships/slide" Target="slides/slide20.xml"/><Relationship Id="rId76" Type="http://schemas.openxmlformats.org/officeDocument/2006/relationships/slide" Target="slides/slide62.xml"/><Relationship Id="rId141" Type="http://schemas.openxmlformats.org/officeDocument/2006/relationships/slide" Target="slides/slide127.xml"/><Relationship Id="rId7" Type="http://schemas.openxmlformats.org/officeDocument/2006/relationships/slideMaster" Target="slideMasters/slideMaster7.xml"/><Relationship Id="rId162" Type="http://schemas.openxmlformats.org/officeDocument/2006/relationships/slide" Target="slides/slide148.xml"/><Relationship Id="rId183" Type="http://schemas.openxmlformats.org/officeDocument/2006/relationships/slide" Target="slides/slide169.xml"/><Relationship Id="rId218" Type="http://schemas.openxmlformats.org/officeDocument/2006/relationships/slide" Target="slides/slide204.xml"/><Relationship Id="rId239" Type="http://schemas.openxmlformats.org/officeDocument/2006/relationships/slide" Target="slides/slide225.xml"/><Relationship Id="rId250" Type="http://schemas.openxmlformats.org/officeDocument/2006/relationships/slide" Target="slides/slide236.xml"/><Relationship Id="rId271" Type="http://schemas.openxmlformats.org/officeDocument/2006/relationships/slide" Target="slides/slide257.xml"/><Relationship Id="rId292" Type="http://schemas.openxmlformats.org/officeDocument/2006/relationships/slide" Target="slides/slide278.xml"/><Relationship Id="rId306" Type="http://schemas.openxmlformats.org/officeDocument/2006/relationships/slide" Target="slides/slide292.xml"/><Relationship Id="rId24" Type="http://schemas.openxmlformats.org/officeDocument/2006/relationships/slide" Target="slides/slide10.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31" Type="http://schemas.openxmlformats.org/officeDocument/2006/relationships/slide" Target="slides/slide117.xml"/><Relationship Id="rId327" Type="http://schemas.openxmlformats.org/officeDocument/2006/relationships/tableStyles" Target="tableStyles.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208" Type="http://schemas.openxmlformats.org/officeDocument/2006/relationships/slide" Target="slides/slide194.xml"/><Relationship Id="rId229" Type="http://schemas.openxmlformats.org/officeDocument/2006/relationships/slide" Target="slides/slide215.xml"/><Relationship Id="rId240" Type="http://schemas.openxmlformats.org/officeDocument/2006/relationships/slide" Target="slides/slide226.xml"/><Relationship Id="rId261" Type="http://schemas.openxmlformats.org/officeDocument/2006/relationships/slide" Target="slides/slide247.xml"/><Relationship Id="rId14" Type="http://schemas.openxmlformats.org/officeDocument/2006/relationships/slideMaster" Target="slideMasters/slideMaster14.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282" Type="http://schemas.openxmlformats.org/officeDocument/2006/relationships/slide" Target="slides/slide268.xml"/><Relationship Id="rId317" Type="http://schemas.openxmlformats.org/officeDocument/2006/relationships/slide" Target="slides/slide303.xml"/><Relationship Id="rId8" Type="http://schemas.openxmlformats.org/officeDocument/2006/relationships/slideMaster" Target="slideMasters/slideMaster8.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219" Type="http://schemas.openxmlformats.org/officeDocument/2006/relationships/slide" Target="slides/slide205.xml"/><Relationship Id="rId230" Type="http://schemas.openxmlformats.org/officeDocument/2006/relationships/slide" Target="slides/slide216.xml"/><Relationship Id="rId251" Type="http://schemas.openxmlformats.org/officeDocument/2006/relationships/slide" Target="slides/slide237.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272" Type="http://schemas.openxmlformats.org/officeDocument/2006/relationships/slide" Target="slides/slide258.xml"/><Relationship Id="rId293" Type="http://schemas.openxmlformats.org/officeDocument/2006/relationships/slide" Target="slides/slide279.xml"/><Relationship Id="rId307" Type="http://schemas.openxmlformats.org/officeDocument/2006/relationships/slide" Target="slides/slide293.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95" Type="http://schemas.openxmlformats.org/officeDocument/2006/relationships/slide" Target="slides/slide181.xml"/><Relationship Id="rId209" Type="http://schemas.openxmlformats.org/officeDocument/2006/relationships/slide" Target="slides/slide195.xml"/><Relationship Id="rId220" Type="http://schemas.openxmlformats.org/officeDocument/2006/relationships/slide" Target="slides/slide206.xml"/><Relationship Id="rId241" Type="http://schemas.openxmlformats.org/officeDocument/2006/relationships/slide" Target="slides/slide22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262" Type="http://schemas.openxmlformats.org/officeDocument/2006/relationships/slide" Target="slides/slide248.xml"/><Relationship Id="rId283" Type="http://schemas.openxmlformats.org/officeDocument/2006/relationships/slide" Target="slides/slide269.xml"/><Relationship Id="rId318" Type="http://schemas.openxmlformats.org/officeDocument/2006/relationships/slide" Target="slides/slide304.xml"/><Relationship Id="rId78" Type="http://schemas.openxmlformats.org/officeDocument/2006/relationships/slide" Target="slides/slide64.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64" Type="http://schemas.openxmlformats.org/officeDocument/2006/relationships/slide" Target="slides/slide150.xml"/><Relationship Id="rId185" Type="http://schemas.openxmlformats.org/officeDocument/2006/relationships/slide" Target="slides/slide171.xml"/><Relationship Id="rId9" Type="http://schemas.openxmlformats.org/officeDocument/2006/relationships/slideMaster" Target="slideMasters/slideMaster9.xml"/><Relationship Id="rId210" Type="http://schemas.openxmlformats.org/officeDocument/2006/relationships/slide" Target="slides/slide196.xml"/><Relationship Id="rId26" Type="http://schemas.openxmlformats.org/officeDocument/2006/relationships/slide" Target="slides/slide12.xml"/><Relationship Id="rId231" Type="http://schemas.openxmlformats.org/officeDocument/2006/relationships/slide" Target="slides/slide217.xml"/><Relationship Id="rId252" Type="http://schemas.openxmlformats.org/officeDocument/2006/relationships/slide" Target="slides/slide238.xml"/><Relationship Id="rId273" Type="http://schemas.openxmlformats.org/officeDocument/2006/relationships/slide" Target="slides/slide259.xml"/><Relationship Id="rId294" Type="http://schemas.openxmlformats.org/officeDocument/2006/relationships/slide" Target="slides/slide280.xml"/><Relationship Id="rId308" Type="http://schemas.openxmlformats.org/officeDocument/2006/relationships/slide" Target="slides/slide294.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242" Type="http://schemas.openxmlformats.org/officeDocument/2006/relationships/slide" Target="slides/slide228.xml"/><Relationship Id="rId263" Type="http://schemas.openxmlformats.org/officeDocument/2006/relationships/slide" Target="slides/slide249.xml"/><Relationship Id="rId284" Type="http://schemas.openxmlformats.org/officeDocument/2006/relationships/slide" Target="slides/slide270.xml"/><Relationship Id="rId319" Type="http://schemas.openxmlformats.org/officeDocument/2006/relationships/slide" Target="slides/slide305.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slide" Target="slides/slide239.xml"/><Relationship Id="rId274" Type="http://schemas.openxmlformats.org/officeDocument/2006/relationships/slide" Target="slides/slide260.xml"/><Relationship Id="rId295" Type="http://schemas.openxmlformats.org/officeDocument/2006/relationships/slide" Target="slides/slide281.xml"/><Relationship Id="rId309" Type="http://schemas.openxmlformats.org/officeDocument/2006/relationships/slide" Target="slides/slide295.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320" Type="http://schemas.openxmlformats.org/officeDocument/2006/relationships/slide" Target="slides/slide306.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264" Type="http://schemas.openxmlformats.org/officeDocument/2006/relationships/slide" Target="slides/slide250.xml"/><Relationship Id="rId285" Type="http://schemas.openxmlformats.org/officeDocument/2006/relationships/slide" Target="slides/slide271.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310" Type="http://schemas.openxmlformats.org/officeDocument/2006/relationships/slide" Target="slides/slide296.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slideMaster" Target="slideMasters/slideMaster1.xml"/><Relationship Id="rId212" Type="http://schemas.openxmlformats.org/officeDocument/2006/relationships/slide" Target="slides/slide198.xml"/><Relationship Id="rId233" Type="http://schemas.openxmlformats.org/officeDocument/2006/relationships/slide" Target="slides/slide219.xml"/><Relationship Id="rId254" Type="http://schemas.openxmlformats.org/officeDocument/2006/relationships/slide" Target="slides/slide240.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275" Type="http://schemas.openxmlformats.org/officeDocument/2006/relationships/slide" Target="slides/slide261.xml"/><Relationship Id="rId296" Type="http://schemas.openxmlformats.org/officeDocument/2006/relationships/slide" Target="slides/slide282.xml"/><Relationship Id="rId300" Type="http://schemas.openxmlformats.org/officeDocument/2006/relationships/slide" Target="slides/slide286.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321" Type="http://schemas.openxmlformats.org/officeDocument/2006/relationships/slide" Target="slides/slide307.xml"/><Relationship Id="rId202" Type="http://schemas.openxmlformats.org/officeDocument/2006/relationships/slide" Target="slides/slide188.xml"/><Relationship Id="rId223" Type="http://schemas.openxmlformats.org/officeDocument/2006/relationships/slide" Target="slides/slide209.xml"/><Relationship Id="rId244" Type="http://schemas.openxmlformats.org/officeDocument/2006/relationships/slide" Target="slides/slide230.xml"/><Relationship Id="rId18" Type="http://schemas.openxmlformats.org/officeDocument/2006/relationships/slide" Target="slides/slide4.xml"/><Relationship Id="rId39" Type="http://schemas.openxmlformats.org/officeDocument/2006/relationships/slide" Target="slides/slide25.xml"/><Relationship Id="rId265" Type="http://schemas.openxmlformats.org/officeDocument/2006/relationships/slide" Target="slides/slide251.xml"/><Relationship Id="rId286" Type="http://schemas.openxmlformats.org/officeDocument/2006/relationships/slide" Target="slides/slide272.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311" Type="http://schemas.openxmlformats.org/officeDocument/2006/relationships/slide" Target="slides/slide297.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34" Type="http://schemas.openxmlformats.org/officeDocument/2006/relationships/slide" Target="slides/slide220.xml"/><Relationship Id="rId2" Type="http://schemas.openxmlformats.org/officeDocument/2006/relationships/slideMaster" Target="slideMasters/slideMaster2.xml"/><Relationship Id="rId29" Type="http://schemas.openxmlformats.org/officeDocument/2006/relationships/slide" Target="slides/slide15.xml"/><Relationship Id="rId255" Type="http://schemas.openxmlformats.org/officeDocument/2006/relationships/slide" Target="slides/slide241.xml"/><Relationship Id="rId276" Type="http://schemas.openxmlformats.org/officeDocument/2006/relationships/slide" Target="slides/slide262.xml"/><Relationship Id="rId297" Type="http://schemas.openxmlformats.org/officeDocument/2006/relationships/slide" Target="slides/slide283.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301" Type="http://schemas.openxmlformats.org/officeDocument/2006/relationships/slide" Target="slides/slide287.xml"/><Relationship Id="rId322" Type="http://schemas.openxmlformats.org/officeDocument/2006/relationships/slide" Target="slides/slide308.xml"/><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 Id="rId19" Type="http://schemas.openxmlformats.org/officeDocument/2006/relationships/slide" Target="slides/slide5.xml"/><Relationship Id="rId224" Type="http://schemas.openxmlformats.org/officeDocument/2006/relationships/slide" Target="slides/slide210.xml"/><Relationship Id="rId245" Type="http://schemas.openxmlformats.org/officeDocument/2006/relationships/slide" Target="slides/slide231.xml"/><Relationship Id="rId266" Type="http://schemas.openxmlformats.org/officeDocument/2006/relationships/slide" Target="slides/slide252.xml"/><Relationship Id="rId287" Type="http://schemas.openxmlformats.org/officeDocument/2006/relationships/slide" Target="slides/slide273.xml"/><Relationship Id="rId30" Type="http://schemas.openxmlformats.org/officeDocument/2006/relationships/slide" Target="slides/slide1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312" Type="http://schemas.openxmlformats.org/officeDocument/2006/relationships/slide" Target="slides/slide29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189" Type="http://schemas.openxmlformats.org/officeDocument/2006/relationships/slide" Target="slides/slide175.xml"/><Relationship Id="rId3" Type="http://schemas.openxmlformats.org/officeDocument/2006/relationships/slideMaster" Target="slideMasters/slideMaster3.xml"/><Relationship Id="rId214" Type="http://schemas.openxmlformats.org/officeDocument/2006/relationships/slide" Target="slides/slide200.xml"/><Relationship Id="rId235" Type="http://schemas.openxmlformats.org/officeDocument/2006/relationships/slide" Target="slides/slide221.xml"/><Relationship Id="rId256" Type="http://schemas.openxmlformats.org/officeDocument/2006/relationships/slide" Target="slides/slide242.xml"/><Relationship Id="rId277" Type="http://schemas.openxmlformats.org/officeDocument/2006/relationships/slide" Target="slides/slide263.xml"/><Relationship Id="rId298" Type="http://schemas.openxmlformats.org/officeDocument/2006/relationships/slide" Target="slides/slide284.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302" Type="http://schemas.openxmlformats.org/officeDocument/2006/relationships/slide" Target="slides/slide288.xml"/><Relationship Id="rId323"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179" Type="http://schemas.openxmlformats.org/officeDocument/2006/relationships/slide" Target="slides/slide165.xml"/><Relationship Id="rId190" Type="http://schemas.openxmlformats.org/officeDocument/2006/relationships/slide" Target="slides/slide176.xml"/><Relationship Id="rId204" Type="http://schemas.openxmlformats.org/officeDocument/2006/relationships/slide" Target="slides/slide190.xml"/><Relationship Id="rId225" Type="http://schemas.openxmlformats.org/officeDocument/2006/relationships/slide" Target="slides/slide211.xml"/><Relationship Id="rId246" Type="http://schemas.openxmlformats.org/officeDocument/2006/relationships/slide" Target="slides/slide232.xml"/><Relationship Id="rId267" Type="http://schemas.openxmlformats.org/officeDocument/2006/relationships/slide" Target="slides/slide253.xml"/><Relationship Id="rId288" Type="http://schemas.openxmlformats.org/officeDocument/2006/relationships/slide" Target="slides/slide274.xml"/><Relationship Id="rId106" Type="http://schemas.openxmlformats.org/officeDocument/2006/relationships/slide" Target="slides/slide92.xml"/><Relationship Id="rId127" Type="http://schemas.openxmlformats.org/officeDocument/2006/relationships/slide" Target="slides/slide113.xml"/><Relationship Id="rId313" Type="http://schemas.openxmlformats.org/officeDocument/2006/relationships/slide" Target="slides/slide299.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94" Type="http://schemas.openxmlformats.org/officeDocument/2006/relationships/slide" Target="slides/slide80.xml"/><Relationship Id="rId148" Type="http://schemas.openxmlformats.org/officeDocument/2006/relationships/slide" Target="slides/slide134.xml"/><Relationship Id="rId169" Type="http://schemas.openxmlformats.org/officeDocument/2006/relationships/slide" Target="slides/slide155.xml"/><Relationship Id="rId4" Type="http://schemas.openxmlformats.org/officeDocument/2006/relationships/slideMaster" Target="slideMasters/slideMaster4.xml"/><Relationship Id="rId180" Type="http://schemas.openxmlformats.org/officeDocument/2006/relationships/slide" Target="slides/slide166.xml"/><Relationship Id="rId215" Type="http://schemas.openxmlformats.org/officeDocument/2006/relationships/slide" Target="slides/slide201.xml"/><Relationship Id="rId236" Type="http://schemas.openxmlformats.org/officeDocument/2006/relationships/slide" Target="slides/slide222.xml"/><Relationship Id="rId257" Type="http://schemas.openxmlformats.org/officeDocument/2006/relationships/slide" Target="slides/slide243.xml"/><Relationship Id="rId278" Type="http://schemas.openxmlformats.org/officeDocument/2006/relationships/slide" Target="slides/slide264.xml"/><Relationship Id="rId303" Type="http://schemas.openxmlformats.org/officeDocument/2006/relationships/slide" Target="slides/slide289.xml"/><Relationship Id="rId42" Type="http://schemas.openxmlformats.org/officeDocument/2006/relationships/slide" Target="slides/slide28.xml"/><Relationship Id="rId84" Type="http://schemas.openxmlformats.org/officeDocument/2006/relationships/slide" Target="slides/slide70.xml"/><Relationship Id="rId138" Type="http://schemas.openxmlformats.org/officeDocument/2006/relationships/slide" Target="slides/slide124.xml"/><Relationship Id="rId191" Type="http://schemas.openxmlformats.org/officeDocument/2006/relationships/slide" Target="slides/slide177.xml"/><Relationship Id="rId205" Type="http://schemas.openxmlformats.org/officeDocument/2006/relationships/slide" Target="slides/slide191.xml"/><Relationship Id="rId247" Type="http://schemas.openxmlformats.org/officeDocument/2006/relationships/slide" Target="slides/slide233.xml"/><Relationship Id="rId107" Type="http://schemas.openxmlformats.org/officeDocument/2006/relationships/slide" Target="slides/slide93.xml"/><Relationship Id="rId289" Type="http://schemas.openxmlformats.org/officeDocument/2006/relationships/slide" Target="slides/slide275.xml"/><Relationship Id="rId11" Type="http://schemas.openxmlformats.org/officeDocument/2006/relationships/slideMaster" Target="slideMasters/slideMaster11.xml"/><Relationship Id="rId53" Type="http://schemas.openxmlformats.org/officeDocument/2006/relationships/slide" Target="slides/slide39.xml"/><Relationship Id="rId149" Type="http://schemas.openxmlformats.org/officeDocument/2006/relationships/slide" Target="slides/slide135.xml"/><Relationship Id="rId314" Type="http://schemas.openxmlformats.org/officeDocument/2006/relationships/slide" Target="slides/slide300.xml"/><Relationship Id="rId95" Type="http://schemas.openxmlformats.org/officeDocument/2006/relationships/slide" Target="slides/slide81.xml"/><Relationship Id="rId160" Type="http://schemas.openxmlformats.org/officeDocument/2006/relationships/slide" Target="slides/slide146.xml"/><Relationship Id="rId216" Type="http://schemas.openxmlformats.org/officeDocument/2006/relationships/slide" Target="slides/slide202.xml"/><Relationship Id="rId258" Type="http://schemas.openxmlformats.org/officeDocument/2006/relationships/slide" Target="slides/slide244.xml"/><Relationship Id="rId22" Type="http://schemas.openxmlformats.org/officeDocument/2006/relationships/slide" Target="slides/slide8.xml"/><Relationship Id="rId64" Type="http://schemas.openxmlformats.org/officeDocument/2006/relationships/slide" Target="slides/slide50.xml"/><Relationship Id="rId118" Type="http://schemas.openxmlformats.org/officeDocument/2006/relationships/slide" Target="slides/slide104.xml"/><Relationship Id="rId325" Type="http://schemas.openxmlformats.org/officeDocument/2006/relationships/viewProps" Target="viewProps.xml"/><Relationship Id="rId171" Type="http://schemas.openxmlformats.org/officeDocument/2006/relationships/slide" Target="slides/slide157.xml"/><Relationship Id="rId227" Type="http://schemas.openxmlformats.org/officeDocument/2006/relationships/slide" Target="slides/slide213.xml"/><Relationship Id="rId269" Type="http://schemas.openxmlformats.org/officeDocument/2006/relationships/slide" Target="slides/slide255.xml"/><Relationship Id="rId33" Type="http://schemas.openxmlformats.org/officeDocument/2006/relationships/slide" Target="slides/slide19.xml"/><Relationship Id="rId129" Type="http://schemas.openxmlformats.org/officeDocument/2006/relationships/slide" Target="slides/slide115.xml"/><Relationship Id="rId280" Type="http://schemas.openxmlformats.org/officeDocument/2006/relationships/slide" Target="slides/slide266.xml"/><Relationship Id="rId75" Type="http://schemas.openxmlformats.org/officeDocument/2006/relationships/slide" Target="slides/slide61.xml"/><Relationship Id="rId140" Type="http://schemas.openxmlformats.org/officeDocument/2006/relationships/slide" Target="slides/slide126.xml"/><Relationship Id="rId182" Type="http://schemas.openxmlformats.org/officeDocument/2006/relationships/slide" Target="slides/slide168.xml"/><Relationship Id="rId6" Type="http://schemas.openxmlformats.org/officeDocument/2006/relationships/slideMaster" Target="slideMasters/slideMaster6.xml"/><Relationship Id="rId238" Type="http://schemas.openxmlformats.org/officeDocument/2006/relationships/slide" Target="slides/slide224.xml"/><Relationship Id="rId291" Type="http://schemas.openxmlformats.org/officeDocument/2006/relationships/slide" Target="slides/slide277.xml"/><Relationship Id="rId305" Type="http://schemas.openxmlformats.org/officeDocument/2006/relationships/slide" Target="slides/slide291.xml"/><Relationship Id="rId44" Type="http://schemas.openxmlformats.org/officeDocument/2006/relationships/slide" Target="slides/slide30.xml"/><Relationship Id="rId86" Type="http://schemas.openxmlformats.org/officeDocument/2006/relationships/slide" Target="slides/slide72.xml"/><Relationship Id="rId151" Type="http://schemas.openxmlformats.org/officeDocument/2006/relationships/slide" Target="slides/slide137.xml"/><Relationship Id="rId193" Type="http://schemas.openxmlformats.org/officeDocument/2006/relationships/slide" Target="slides/slide179.xml"/><Relationship Id="rId207" Type="http://schemas.openxmlformats.org/officeDocument/2006/relationships/slide" Target="slides/slide193.xml"/><Relationship Id="rId249" Type="http://schemas.openxmlformats.org/officeDocument/2006/relationships/slide" Target="slides/slide235.xml"/><Relationship Id="rId13" Type="http://schemas.openxmlformats.org/officeDocument/2006/relationships/slideMaster" Target="slideMasters/slideMaster13.xml"/><Relationship Id="rId109" Type="http://schemas.openxmlformats.org/officeDocument/2006/relationships/slide" Target="slides/slide95.xml"/><Relationship Id="rId260" Type="http://schemas.openxmlformats.org/officeDocument/2006/relationships/slide" Target="slides/slide246.xml"/><Relationship Id="rId316" Type="http://schemas.openxmlformats.org/officeDocument/2006/relationships/slide" Target="slides/slide302.xml"/><Relationship Id="rId55" Type="http://schemas.openxmlformats.org/officeDocument/2006/relationships/slide" Target="slides/slide41.xml"/><Relationship Id="rId97" Type="http://schemas.openxmlformats.org/officeDocument/2006/relationships/slide" Target="slides/slide83.xml"/><Relationship Id="rId120" Type="http://schemas.openxmlformats.org/officeDocument/2006/relationships/slide" Target="slides/slide10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overdose\Desktop\bottom5timeseries.csv"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https://univparis5-my.sharepoint.com/personal/ii16653_etu_parisdescartes_fr/Documents/paperwork/ParGIS_paper/result/tablevscalculate.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marker>
            <c:symbol val="none"/>
          </c:marker>
          <c:val>
            <c:numRef>
              <c:f>bottom5timeseries!$A$1:$A$720</c:f>
              <c:numCache>
                <c:formatCode>General</c:formatCode>
                <c:ptCount val="720"/>
                <c:pt idx="0">
                  <c:v>6</c:v>
                </c:pt>
                <c:pt idx="1">
                  <c:v>6</c:v>
                </c:pt>
                <c:pt idx="2">
                  <c:v>6</c:v>
                </c:pt>
                <c:pt idx="3">
                  <c:v>6</c:v>
                </c:pt>
                <c:pt idx="4">
                  <c:v>6</c:v>
                </c:pt>
                <c:pt idx="5">
                  <c:v>9</c:v>
                </c:pt>
                <c:pt idx="6">
                  <c:v>6</c:v>
                </c:pt>
                <c:pt idx="7">
                  <c:v>7</c:v>
                </c:pt>
                <c:pt idx="8">
                  <c:v>6</c:v>
                </c:pt>
                <c:pt idx="9">
                  <c:v>8</c:v>
                </c:pt>
                <c:pt idx="10">
                  <c:v>7</c:v>
                </c:pt>
                <c:pt idx="11">
                  <c:v>6</c:v>
                </c:pt>
                <c:pt idx="12">
                  <c:v>9</c:v>
                </c:pt>
                <c:pt idx="13">
                  <c:v>8</c:v>
                </c:pt>
                <c:pt idx="14">
                  <c:v>19</c:v>
                </c:pt>
                <c:pt idx="15">
                  <c:v>36</c:v>
                </c:pt>
                <c:pt idx="16">
                  <c:v>59</c:v>
                </c:pt>
                <c:pt idx="17">
                  <c:v>110</c:v>
                </c:pt>
                <c:pt idx="18">
                  <c:v>135</c:v>
                </c:pt>
                <c:pt idx="19">
                  <c:v>189</c:v>
                </c:pt>
                <c:pt idx="20">
                  <c:v>98</c:v>
                </c:pt>
                <c:pt idx="21">
                  <c:v>90</c:v>
                </c:pt>
                <c:pt idx="22">
                  <c:v>100</c:v>
                </c:pt>
                <c:pt idx="23">
                  <c:v>131</c:v>
                </c:pt>
                <c:pt idx="24">
                  <c:v>75</c:v>
                </c:pt>
                <c:pt idx="25">
                  <c:v>63</c:v>
                </c:pt>
                <c:pt idx="26">
                  <c:v>62</c:v>
                </c:pt>
                <c:pt idx="27">
                  <c:v>57</c:v>
                </c:pt>
                <c:pt idx="28">
                  <c:v>91</c:v>
                </c:pt>
                <c:pt idx="29">
                  <c:v>62</c:v>
                </c:pt>
                <c:pt idx="30">
                  <c:v>74</c:v>
                </c:pt>
                <c:pt idx="31">
                  <c:v>87</c:v>
                </c:pt>
                <c:pt idx="32">
                  <c:v>80</c:v>
                </c:pt>
                <c:pt idx="33">
                  <c:v>90</c:v>
                </c:pt>
                <c:pt idx="34">
                  <c:v>54</c:v>
                </c:pt>
                <c:pt idx="35">
                  <c:v>64</c:v>
                </c:pt>
                <c:pt idx="36">
                  <c:v>48</c:v>
                </c:pt>
                <c:pt idx="37">
                  <c:v>67</c:v>
                </c:pt>
                <c:pt idx="38">
                  <c:v>57</c:v>
                </c:pt>
                <c:pt idx="39">
                  <c:v>62</c:v>
                </c:pt>
                <c:pt idx="40">
                  <c:v>78</c:v>
                </c:pt>
                <c:pt idx="41">
                  <c:v>59</c:v>
                </c:pt>
                <c:pt idx="42">
                  <c:v>35</c:v>
                </c:pt>
                <c:pt idx="43">
                  <c:v>34</c:v>
                </c:pt>
                <c:pt idx="44">
                  <c:v>13</c:v>
                </c:pt>
                <c:pt idx="45">
                  <c:v>8</c:v>
                </c:pt>
                <c:pt idx="46">
                  <c:v>10</c:v>
                </c:pt>
                <c:pt idx="47">
                  <c:v>6</c:v>
                </c:pt>
                <c:pt idx="48">
                  <c:v>8</c:v>
                </c:pt>
                <c:pt idx="49">
                  <c:v>9</c:v>
                </c:pt>
                <c:pt idx="50">
                  <c:v>6</c:v>
                </c:pt>
                <c:pt idx="51">
                  <c:v>6</c:v>
                </c:pt>
                <c:pt idx="52">
                  <c:v>8</c:v>
                </c:pt>
                <c:pt idx="53">
                  <c:v>8</c:v>
                </c:pt>
                <c:pt idx="54">
                  <c:v>7</c:v>
                </c:pt>
                <c:pt idx="55">
                  <c:v>6</c:v>
                </c:pt>
                <c:pt idx="56">
                  <c:v>6</c:v>
                </c:pt>
                <c:pt idx="57">
                  <c:v>6</c:v>
                </c:pt>
                <c:pt idx="58">
                  <c:v>6</c:v>
                </c:pt>
                <c:pt idx="59">
                  <c:v>8</c:v>
                </c:pt>
                <c:pt idx="60">
                  <c:v>6</c:v>
                </c:pt>
                <c:pt idx="61">
                  <c:v>15</c:v>
                </c:pt>
                <c:pt idx="62">
                  <c:v>18</c:v>
                </c:pt>
                <c:pt idx="63">
                  <c:v>35</c:v>
                </c:pt>
                <c:pt idx="64">
                  <c:v>49</c:v>
                </c:pt>
                <c:pt idx="65">
                  <c:v>94</c:v>
                </c:pt>
                <c:pt idx="66">
                  <c:v>120</c:v>
                </c:pt>
                <c:pt idx="67">
                  <c:v>118</c:v>
                </c:pt>
                <c:pt idx="68">
                  <c:v>153</c:v>
                </c:pt>
                <c:pt idx="69">
                  <c:v>83</c:v>
                </c:pt>
                <c:pt idx="70">
                  <c:v>88</c:v>
                </c:pt>
                <c:pt idx="71">
                  <c:v>111</c:v>
                </c:pt>
                <c:pt idx="72">
                  <c:v>93</c:v>
                </c:pt>
                <c:pt idx="73">
                  <c:v>65</c:v>
                </c:pt>
                <c:pt idx="74">
                  <c:v>62</c:v>
                </c:pt>
                <c:pt idx="75">
                  <c:v>58</c:v>
                </c:pt>
                <c:pt idx="76">
                  <c:v>52</c:v>
                </c:pt>
                <c:pt idx="77">
                  <c:v>72</c:v>
                </c:pt>
                <c:pt idx="78">
                  <c:v>71</c:v>
                </c:pt>
                <c:pt idx="79">
                  <c:v>73</c:v>
                </c:pt>
                <c:pt idx="80">
                  <c:v>67</c:v>
                </c:pt>
                <c:pt idx="81">
                  <c:v>77</c:v>
                </c:pt>
                <c:pt idx="82">
                  <c:v>54</c:v>
                </c:pt>
                <c:pt idx="83">
                  <c:v>55</c:v>
                </c:pt>
                <c:pt idx="84">
                  <c:v>51</c:v>
                </c:pt>
                <c:pt idx="85">
                  <c:v>66</c:v>
                </c:pt>
                <c:pt idx="86">
                  <c:v>61</c:v>
                </c:pt>
                <c:pt idx="87">
                  <c:v>64</c:v>
                </c:pt>
                <c:pt idx="88">
                  <c:v>31</c:v>
                </c:pt>
                <c:pt idx="89">
                  <c:v>38</c:v>
                </c:pt>
                <c:pt idx="90">
                  <c:v>31</c:v>
                </c:pt>
                <c:pt idx="91">
                  <c:v>25</c:v>
                </c:pt>
                <c:pt idx="92">
                  <c:v>12</c:v>
                </c:pt>
                <c:pt idx="93">
                  <c:v>8</c:v>
                </c:pt>
                <c:pt idx="94">
                  <c:v>1</c:v>
                </c:pt>
                <c:pt idx="95">
                  <c:v>0</c:v>
                </c:pt>
                <c:pt idx="96">
                  <c:v>0</c:v>
                </c:pt>
                <c:pt idx="97">
                  <c:v>0</c:v>
                </c:pt>
                <c:pt idx="98">
                  <c:v>0</c:v>
                </c:pt>
                <c:pt idx="99">
                  <c:v>0</c:v>
                </c:pt>
                <c:pt idx="100">
                  <c:v>2</c:v>
                </c:pt>
                <c:pt idx="101">
                  <c:v>2</c:v>
                </c:pt>
                <c:pt idx="102">
                  <c:v>3</c:v>
                </c:pt>
                <c:pt idx="103">
                  <c:v>0</c:v>
                </c:pt>
                <c:pt idx="104">
                  <c:v>0</c:v>
                </c:pt>
                <c:pt idx="105">
                  <c:v>0</c:v>
                </c:pt>
                <c:pt idx="106">
                  <c:v>0</c:v>
                </c:pt>
                <c:pt idx="107">
                  <c:v>4</c:v>
                </c:pt>
                <c:pt idx="108">
                  <c:v>0</c:v>
                </c:pt>
                <c:pt idx="109">
                  <c:v>5</c:v>
                </c:pt>
                <c:pt idx="110">
                  <c:v>8</c:v>
                </c:pt>
                <c:pt idx="111">
                  <c:v>33</c:v>
                </c:pt>
                <c:pt idx="112">
                  <c:v>59</c:v>
                </c:pt>
                <c:pt idx="113">
                  <c:v>109</c:v>
                </c:pt>
                <c:pt idx="114">
                  <c:v>135</c:v>
                </c:pt>
                <c:pt idx="115">
                  <c:v>108</c:v>
                </c:pt>
                <c:pt idx="116">
                  <c:v>91</c:v>
                </c:pt>
                <c:pt idx="117">
                  <c:v>80</c:v>
                </c:pt>
                <c:pt idx="118">
                  <c:v>80</c:v>
                </c:pt>
                <c:pt idx="119">
                  <c:v>78</c:v>
                </c:pt>
                <c:pt idx="120">
                  <c:v>78</c:v>
                </c:pt>
                <c:pt idx="121">
                  <c:v>64</c:v>
                </c:pt>
                <c:pt idx="122">
                  <c:v>44</c:v>
                </c:pt>
                <c:pt idx="123">
                  <c:v>40</c:v>
                </c:pt>
                <c:pt idx="124">
                  <c:v>66</c:v>
                </c:pt>
                <c:pt idx="125">
                  <c:v>55</c:v>
                </c:pt>
                <c:pt idx="126">
                  <c:v>66</c:v>
                </c:pt>
                <c:pt idx="127">
                  <c:v>78</c:v>
                </c:pt>
                <c:pt idx="128">
                  <c:v>76</c:v>
                </c:pt>
                <c:pt idx="129">
                  <c:v>54</c:v>
                </c:pt>
                <c:pt idx="130">
                  <c:v>63</c:v>
                </c:pt>
                <c:pt idx="131">
                  <c:v>72</c:v>
                </c:pt>
                <c:pt idx="132">
                  <c:v>57</c:v>
                </c:pt>
                <c:pt idx="133">
                  <c:v>53</c:v>
                </c:pt>
                <c:pt idx="134">
                  <c:v>67</c:v>
                </c:pt>
                <c:pt idx="135">
                  <c:v>82</c:v>
                </c:pt>
                <c:pt idx="136">
                  <c:v>66</c:v>
                </c:pt>
                <c:pt idx="137">
                  <c:v>59</c:v>
                </c:pt>
                <c:pt idx="138">
                  <c:v>26</c:v>
                </c:pt>
                <c:pt idx="139">
                  <c:v>24</c:v>
                </c:pt>
                <c:pt idx="140">
                  <c:v>10</c:v>
                </c:pt>
                <c:pt idx="141">
                  <c:v>4</c:v>
                </c:pt>
                <c:pt idx="142">
                  <c:v>5</c:v>
                </c:pt>
                <c:pt idx="143">
                  <c:v>0</c:v>
                </c:pt>
                <c:pt idx="144">
                  <c:v>0</c:v>
                </c:pt>
                <c:pt idx="145">
                  <c:v>0</c:v>
                </c:pt>
                <c:pt idx="146">
                  <c:v>0</c:v>
                </c:pt>
                <c:pt idx="147">
                  <c:v>2</c:v>
                </c:pt>
                <c:pt idx="148">
                  <c:v>0</c:v>
                </c:pt>
                <c:pt idx="149">
                  <c:v>2</c:v>
                </c:pt>
                <c:pt idx="150">
                  <c:v>1</c:v>
                </c:pt>
                <c:pt idx="151">
                  <c:v>0</c:v>
                </c:pt>
                <c:pt idx="152">
                  <c:v>2</c:v>
                </c:pt>
                <c:pt idx="153">
                  <c:v>0</c:v>
                </c:pt>
                <c:pt idx="154">
                  <c:v>0</c:v>
                </c:pt>
                <c:pt idx="155">
                  <c:v>0</c:v>
                </c:pt>
                <c:pt idx="156">
                  <c:v>2</c:v>
                </c:pt>
                <c:pt idx="157">
                  <c:v>5</c:v>
                </c:pt>
                <c:pt idx="158">
                  <c:v>15</c:v>
                </c:pt>
                <c:pt idx="159">
                  <c:v>24</c:v>
                </c:pt>
                <c:pt idx="160">
                  <c:v>37</c:v>
                </c:pt>
                <c:pt idx="161">
                  <c:v>57</c:v>
                </c:pt>
                <c:pt idx="162">
                  <c:v>127</c:v>
                </c:pt>
                <c:pt idx="163">
                  <c:v>99</c:v>
                </c:pt>
                <c:pt idx="164">
                  <c:v>116</c:v>
                </c:pt>
                <c:pt idx="165">
                  <c:v>103</c:v>
                </c:pt>
                <c:pt idx="166">
                  <c:v>108</c:v>
                </c:pt>
                <c:pt idx="167">
                  <c:v>85</c:v>
                </c:pt>
                <c:pt idx="168">
                  <c:v>112</c:v>
                </c:pt>
                <c:pt idx="169">
                  <c:v>57</c:v>
                </c:pt>
                <c:pt idx="170">
                  <c:v>48</c:v>
                </c:pt>
                <c:pt idx="171">
                  <c:v>58</c:v>
                </c:pt>
                <c:pt idx="172">
                  <c:v>53</c:v>
                </c:pt>
                <c:pt idx="173">
                  <c:v>50</c:v>
                </c:pt>
                <c:pt idx="174">
                  <c:v>64</c:v>
                </c:pt>
                <c:pt idx="175">
                  <c:v>54</c:v>
                </c:pt>
                <c:pt idx="176">
                  <c:v>49</c:v>
                </c:pt>
                <c:pt idx="177">
                  <c:v>48</c:v>
                </c:pt>
                <c:pt idx="178">
                  <c:v>62</c:v>
                </c:pt>
                <c:pt idx="179">
                  <c:v>59</c:v>
                </c:pt>
                <c:pt idx="180">
                  <c:v>66</c:v>
                </c:pt>
                <c:pt idx="181">
                  <c:v>43</c:v>
                </c:pt>
                <c:pt idx="182">
                  <c:v>67</c:v>
                </c:pt>
                <c:pt idx="183">
                  <c:v>52</c:v>
                </c:pt>
                <c:pt idx="184">
                  <c:v>47</c:v>
                </c:pt>
                <c:pt idx="185">
                  <c:v>57</c:v>
                </c:pt>
                <c:pt idx="186">
                  <c:v>40</c:v>
                </c:pt>
                <c:pt idx="187">
                  <c:v>23</c:v>
                </c:pt>
                <c:pt idx="188">
                  <c:v>8</c:v>
                </c:pt>
                <c:pt idx="189">
                  <c:v>5</c:v>
                </c:pt>
                <c:pt idx="190">
                  <c:v>6</c:v>
                </c:pt>
                <c:pt idx="191">
                  <c:v>0</c:v>
                </c:pt>
                <c:pt idx="192">
                  <c:v>2</c:v>
                </c:pt>
                <c:pt idx="193">
                  <c:v>0</c:v>
                </c:pt>
                <c:pt idx="194">
                  <c:v>0</c:v>
                </c:pt>
                <c:pt idx="195">
                  <c:v>0</c:v>
                </c:pt>
                <c:pt idx="196">
                  <c:v>1</c:v>
                </c:pt>
                <c:pt idx="197">
                  <c:v>2</c:v>
                </c:pt>
                <c:pt idx="198">
                  <c:v>0</c:v>
                </c:pt>
                <c:pt idx="199">
                  <c:v>0</c:v>
                </c:pt>
                <c:pt idx="200">
                  <c:v>0</c:v>
                </c:pt>
                <c:pt idx="201">
                  <c:v>0</c:v>
                </c:pt>
                <c:pt idx="202">
                  <c:v>0</c:v>
                </c:pt>
                <c:pt idx="203">
                  <c:v>0</c:v>
                </c:pt>
                <c:pt idx="204">
                  <c:v>4</c:v>
                </c:pt>
                <c:pt idx="205">
                  <c:v>5</c:v>
                </c:pt>
                <c:pt idx="206">
                  <c:v>10</c:v>
                </c:pt>
                <c:pt idx="207">
                  <c:v>32</c:v>
                </c:pt>
                <c:pt idx="208">
                  <c:v>49</c:v>
                </c:pt>
                <c:pt idx="209">
                  <c:v>55</c:v>
                </c:pt>
                <c:pt idx="210">
                  <c:v>60</c:v>
                </c:pt>
                <c:pt idx="211">
                  <c:v>68</c:v>
                </c:pt>
                <c:pt idx="212">
                  <c:v>52</c:v>
                </c:pt>
                <c:pt idx="213">
                  <c:v>57</c:v>
                </c:pt>
                <c:pt idx="214">
                  <c:v>51</c:v>
                </c:pt>
                <c:pt idx="215">
                  <c:v>68</c:v>
                </c:pt>
                <c:pt idx="216">
                  <c:v>70</c:v>
                </c:pt>
                <c:pt idx="217">
                  <c:v>52</c:v>
                </c:pt>
                <c:pt idx="218">
                  <c:v>43</c:v>
                </c:pt>
                <c:pt idx="219">
                  <c:v>47</c:v>
                </c:pt>
                <c:pt idx="220">
                  <c:v>30</c:v>
                </c:pt>
                <c:pt idx="221">
                  <c:v>24</c:v>
                </c:pt>
                <c:pt idx="222">
                  <c:v>35</c:v>
                </c:pt>
                <c:pt idx="223">
                  <c:v>30</c:v>
                </c:pt>
                <c:pt idx="224">
                  <c:v>36</c:v>
                </c:pt>
                <c:pt idx="225">
                  <c:v>34</c:v>
                </c:pt>
                <c:pt idx="226">
                  <c:v>31</c:v>
                </c:pt>
                <c:pt idx="227">
                  <c:v>41</c:v>
                </c:pt>
                <c:pt idx="228">
                  <c:v>45</c:v>
                </c:pt>
                <c:pt idx="229">
                  <c:v>51</c:v>
                </c:pt>
                <c:pt idx="230">
                  <c:v>62</c:v>
                </c:pt>
                <c:pt idx="231">
                  <c:v>49</c:v>
                </c:pt>
                <c:pt idx="232">
                  <c:v>38</c:v>
                </c:pt>
                <c:pt idx="233">
                  <c:v>40</c:v>
                </c:pt>
                <c:pt idx="234">
                  <c:v>32</c:v>
                </c:pt>
                <c:pt idx="235">
                  <c:v>15</c:v>
                </c:pt>
                <c:pt idx="236">
                  <c:v>13</c:v>
                </c:pt>
                <c:pt idx="237">
                  <c:v>3</c:v>
                </c:pt>
                <c:pt idx="238">
                  <c:v>3</c:v>
                </c:pt>
                <c:pt idx="239">
                  <c:v>0</c:v>
                </c:pt>
                <c:pt idx="240">
                  <c:v>0</c:v>
                </c:pt>
                <c:pt idx="241">
                  <c:v>0</c:v>
                </c:pt>
                <c:pt idx="242">
                  <c:v>0</c:v>
                </c:pt>
                <c:pt idx="243">
                  <c:v>0</c:v>
                </c:pt>
                <c:pt idx="244">
                  <c:v>2</c:v>
                </c:pt>
                <c:pt idx="245">
                  <c:v>2</c:v>
                </c:pt>
                <c:pt idx="246">
                  <c:v>0</c:v>
                </c:pt>
                <c:pt idx="247">
                  <c:v>0</c:v>
                </c:pt>
                <c:pt idx="248">
                  <c:v>1</c:v>
                </c:pt>
                <c:pt idx="249">
                  <c:v>0</c:v>
                </c:pt>
                <c:pt idx="250">
                  <c:v>0</c:v>
                </c:pt>
                <c:pt idx="251">
                  <c:v>1</c:v>
                </c:pt>
                <c:pt idx="252">
                  <c:v>1</c:v>
                </c:pt>
                <c:pt idx="253">
                  <c:v>0</c:v>
                </c:pt>
                <c:pt idx="254">
                  <c:v>4</c:v>
                </c:pt>
                <c:pt idx="255">
                  <c:v>2</c:v>
                </c:pt>
                <c:pt idx="256">
                  <c:v>13</c:v>
                </c:pt>
                <c:pt idx="257">
                  <c:v>36</c:v>
                </c:pt>
                <c:pt idx="258">
                  <c:v>39</c:v>
                </c:pt>
                <c:pt idx="259">
                  <c:v>57</c:v>
                </c:pt>
                <c:pt idx="260">
                  <c:v>69</c:v>
                </c:pt>
                <c:pt idx="261">
                  <c:v>78</c:v>
                </c:pt>
                <c:pt idx="262">
                  <c:v>54</c:v>
                </c:pt>
                <c:pt idx="263">
                  <c:v>43</c:v>
                </c:pt>
                <c:pt idx="264">
                  <c:v>66</c:v>
                </c:pt>
                <c:pt idx="265">
                  <c:v>26</c:v>
                </c:pt>
                <c:pt idx="266">
                  <c:v>28</c:v>
                </c:pt>
                <c:pt idx="267">
                  <c:v>21</c:v>
                </c:pt>
                <c:pt idx="268">
                  <c:v>22</c:v>
                </c:pt>
                <c:pt idx="269">
                  <c:v>26</c:v>
                </c:pt>
                <c:pt idx="270">
                  <c:v>24</c:v>
                </c:pt>
                <c:pt idx="271">
                  <c:v>20</c:v>
                </c:pt>
                <c:pt idx="272">
                  <c:v>36</c:v>
                </c:pt>
                <c:pt idx="273">
                  <c:v>30</c:v>
                </c:pt>
                <c:pt idx="274">
                  <c:v>54</c:v>
                </c:pt>
                <c:pt idx="275">
                  <c:v>37</c:v>
                </c:pt>
                <c:pt idx="276">
                  <c:v>36</c:v>
                </c:pt>
                <c:pt idx="277">
                  <c:v>43</c:v>
                </c:pt>
                <c:pt idx="278">
                  <c:v>48</c:v>
                </c:pt>
                <c:pt idx="279">
                  <c:v>47</c:v>
                </c:pt>
                <c:pt idx="280">
                  <c:v>55</c:v>
                </c:pt>
                <c:pt idx="281">
                  <c:v>46</c:v>
                </c:pt>
                <c:pt idx="282">
                  <c:v>19</c:v>
                </c:pt>
                <c:pt idx="283">
                  <c:v>17</c:v>
                </c:pt>
                <c:pt idx="284">
                  <c:v>8</c:v>
                </c:pt>
                <c:pt idx="285">
                  <c:v>6</c:v>
                </c:pt>
                <c:pt idx="286">
                  <c:v>4</c:v>
                </c:pt>
                <c:pt idx="287">
                  <c:v>4</c:v>
                </c:pt>
                <c:pt idx="288">
                  <c:v>0</c:v>
                </c:pt>
                <c:pt idx="289">
                  <c:v>0</c:v>
                </c:pt>
                <c:pt idx="290">
                  <c:v>2</c:v>
                </c:pt>
                <c:pt idx="291">
                  <c:v>0</c:v>
                </c:pt>
                <c:pt idx="292">
                  <c:v>3</c:v>
                </c:pt>
                <c:pt idx="293">
                  <c:v>2</c:v>
                </c:pt>
                <c:pt idx="294">
                  <c:v>0</c:v>
                </c:pt>
                <c:pt idx="295">
                  <c:v>0</c:v>
                </c:pt>
                <c:pt idx="296">
                  <c:v>0</c:v>
                </c:pt>
                <c:pt idx="297">
                  <c:v>0</c:v>
                </c:pt>
                <c:pt idx="298">
                  <c:v>0</c:v>
                </c:pt>
                <c:pt idx="299">
                  <c:v>0</c:v>
                </c:pt>
                <c:pt idx="300">
                  <c:v>2</c:v>
                </c:pt>
                <c:pt idx="301">
                  <c:v>1</c:v>
                </c:pt>
                <c:pt idx="302">
                  <c:v>12</c:v>
                </c:pt>
                <c:pt idx="303">
                  <c:v>21</c:v>
                </c:pt>
                <c:pt idx="304">
                  <c:v>79</c:v>
                </c:pt>
                <c:pt idx="305">
                  <c:v>116</c:v>
                </c:pt>
                <c:pt idx="306">
                  <c:v>110</c:v>
                </c:pt>
                <c:pt idx="307">
                  <c:v>135</c:v>
                </c:pt>
                <c:pt idx="308">
                  <c:v>131</c:v>
                </c:pt>
                <c:pt idx="309">
                  <c:v>122</c:v>
                </c:pt>
                <c:pt idx="310">
                  <c:v>87</c:v>
                </c:pt>
                <c:pt idx="311">
                  <c:v>99</c:v>
                </c:pt>
                <c:pt idx="312">
                  <c:v>78</c:v>
                </c:pt>
                <c:pt idx="313">
                  <c:v>85</c:v>
                </c:pt>
                <c:pt idx="314">
                  <c:v>53</c:v>
                </c:pt>
                <c:pt idx="315">
                  <c:v>47</c:v>
                </c:pt>
                <c:pt idx="316">
                  <c:v>45</c:v>
                </c:pt>
                <c:pt idx="317">
                  <c:v>72</c:v>
                </c:pt>
                <c:pt idx="318">
                  <c:v>82</c:v>
                </c:pt>
                <c:pt idx="319">
                  <c:v>100</c:v>
                </c:pt>
                <c:pt idx="320">
                  <c:v>87</c:v>
                </c:pt>
                <c:pt idx="321">
                  <c:v>113</c:v>
                </c:pt>
                <c:pt idx="322">
                  <c:v>109</c:v>
                </c:pt>
                <c:pt idx="323">
                  <c:v>75</c:v>
                </c:pt>
                <c:pt idx="324">
                  <c:v>62</c:v>
                </c:pt>
                <c:pt idx="325">
                  <c:v>51</c:v>
                </c:pt>
                <c:pt idx="326">
                  <c:v>64</c:v>
                </c:pt>
                <c:pt idx="327">
                  <c:v>67</c:v>
                </c:pt>
                <c:pt idx="328">
                  <c:v>63</c:v>
                </c:pt>
                <c:pt idx="329">
                  <c:v>44</c:v>
                </c:pt>
                <c:pt idx="330">
                  <c:v>55</c:v>
                </c:pt>
                <c:pt idx="331">
                  <c:v>28</c:v>
                </c:pt>
                <c:pt idx="332">
                  <c:v>4</c:v>
                </c:pt>
                <c:pt idx="333">
                  <c:v>5</c:v>
                </c:pt>
                <c:pt idx="334">
                  <c:v>5</c:v>
                </c:pt>
                <c:pt idx="335">
                  <c:v>2</c:v>
                </c:pt>
                <c:pt idx="336">
                  <c:v>0</c:v>
                </c:pt>
                <c:pt idx="337">
                  <c:v>0</c:v>
                </c:pt>
                <c:pt idx="338">
                  <c:v>0</c:v>
                </c:pt>
                <c:pt idx="339">
                  <c:v>0</c:v>
                </c:pt>
                <c:pt idx="340">
                  <c:v>0</c:v>
                </c:pt>
                <c:pt idx="341">
                  <c:v>3</c:v>
                </c:pt>
                <c:pt idx="342">
                  <c:v>0</c:v>
                </c:pt>
                <c:pt idx="343">
                  <c:v>0</c:v>
                </c:pt>
                <c:pt idx="344">
                  <c:v>0</c:v>
                </c:pt>
                <c:pt idx="345">
                  <c:v>0</c:v>
                </c:pt>
                <c:pt idx="346">
                  <c:v>1</c:v>
                </c:pt>
                <c:pt idx="347">
                  <c:v>4</c:v>
                </c:pt>
                <c:pt idx="348">
                  <c:v>3</c:v>
                </c:pt>
                <c:pt idx="349">
                  <c:v>10</c:v>
                </c:pt>
                <c:pt idx="350">
                  <c:v>19</c:v>
                </c:pt>
                <c:pt idx="351">
                  <c:v>25</c:v>
                </c:pt>
                <c:pt idx="352">
                  <c:v>53</c:v>
                </c:pt>
                <c:pt idx="353">
                  <c:v>84</c:v>
                </c:pt>
                <c:pt idx="354">
                  <c:v>106</c:v>
                </c:pt>
                <c:pt idx="355">
                  <c:v>110</c:v>
                </c:pt>
                <c:pt idx="356">
                  <c:v>127</c:v>
                </c:pt>
                <c:pt idx="357">
                  <c:v>92</c:v>
                </c:pt>
                <c:pt idx="358">
                  <c:v>122</c:v>
                </c:pt>
                <c:pt idx="359">
                  <c:v>107</c:v>
                </c:pt>
                <c:pt idx="360">
                  <c:v>85</c:v>
                </c:pt>
                <c:pt idx="361">
                  <c:v>78</c:v>
                </c:pt>
                <c:pt idx="362">
                  <c:v>51</c:v>
                </c:pt>
                <c:pt idx="363">
                  <c:v>43</c:v>
                </c:pt>
                <c:pt idx="364">
                  <c:v>51</c:v>
                </c:pt>
                <c:pt idx="365">
                  <c:v>66</c:v>
                </c:pt>
                <c:pt idx="366">
                  <c:v>83</c:v>
                </c:pt>
                <c:pt idx="367">
                  <c:v>69</c:v>
                </c:pt>
                <c:pt idx="368">
                  <c:v>79</c:v>
                </c:pt>
                <c:pt idx="369">
                  <c:v>83</c:v>
                </c:pt>
                <c:pt idx="370">
                  <c:v>89</c:v>
                </c:pt>
                <c:pt idx="371">
                  <c:v>82</c:v>
                </c:pt>
                <c:pt idx="372">
                  <c:v>56</c:v>
                </c:pt>
                <c:pt idx="373">
                  <c:v>63</c:v>
                </c:pt>
                <c:pt idx="374">
                  <c:v>60</c:v>
                </c:pt>
                <c:pt idx="375">
                  <c:v>49</c:v>
                </c:pt>
                <c:pt idx="376">
                  <c:v>44</c:v>
                </c:pt>
                <c:pt idx="377">
                  <c:v>44</c:v>
                </c:pt>
                <c:pt idx="378">
                  <c:v>35</c:v>
                </c:pt>
                <c:pt idx="379">
                  <c:v>21</c:v>
                </c:pt>
                <c:pt idx="380">
                  <c:v>12</c:v>
                </c:pt>
                <c:pt idx="381">
                  <c:v>3</c:v>
                </c:pt>
                <c:pt idx="382">
                  <c:v>6</c:v>
                </c:pt>
                <c:pt idx="383">
                  <c:v>3</c:v>
                </c:pt>
                <c:pt idx="384">
                  <c:v>0</c:v>
                </c:pt>
                <c:pt idx="385">
                  <c:v>0</c:v>
                </c:pt>
                <c:pt idx="386">
                  <c:v>0</c:v>
                </c:pt>
                <c:pt idx="387">
                  <c:v>0</c:v>
                </c:pt>
                <c:pt idx="388">
                  <c:v>0</c:v>
                </c:pt>
                <c:pt idx="389">
                  <c:v>3</c:v>
                </c:pt>
                <c:pt idx="390">
                  <c:v>3</c:v>
                </c:pt>
                <c:pt idx="391">
                  <c:v>0</c:v>
                </c:pt>
                <c:pt idx="392">
                  <c:v>0</c:v>
                </c:pt>
                <c:pt idx="393">
                  <c:v>0</c:v>
                </c:pt>
                <c:pt idx="394">
                  <c:v>0</c:v>
                </c:pt>
                <c:pt idx="395">
                  <c:v>1</c:v>
                </c:pt>
                <c:pt idx="396">
                  <c:v>2</c:v>
                </c:pt>
                <c:pt idx="397">
                  <c:v>4</c:v>
                </c:pt>
                <c:pt idx="398">
                  <c:v>8</c:v>
                </c:pt>
                <c:pt idx="399">
                  <c:v>21</c:v>
                </c:pt>
                <c:pt idx="400">
                  <c:v>53</c:v>
                </c:pt>
                <c:pt idx="401">
                  <c:v>92</c:v>
                </c:pt>
                <c:pt idx="402">
                  <c:v>113</c:v>
                </c:pt>
                <c:pt idx="403">
                  <c:v>119</c:v>
                </c:pt>
                <c:pt idx="404">
                  <c:v>100</c:v>
                </c:pt>
                <c:pt idx="405">
                  <c:v>108</c:v>
                </c:pt>
                <c:pt idx="406">
                  <c:v>96</c:v>
                </c:pt>
                <c:pt idx="407">
                  <c:v>117</c:v>
                </c:pt>
                <c:pt idx="408">
                  <c:v>85</c:v>
                </c:pt>
                <c:pt idx="409">
                  <c:v>63</c:v>
                </c:pt>
                <c:pt idx="410">
                  <c:v>64</c:v>
                </c:pt>
                <c:pt idx="411">
                  <c:v>49</c:v>
                </c:pt>
                <c:pt idx="412">
                  <c:v>68</c:v>
                </c:pt>
                <c:pt idx="413">
                  <c:v>73</c:v>
                </c:pt>
                <c:pt idx="414">
                  <c:v>66</c:v>
                </c:pt>
                <c:pt idx="415">
                  <c:v>56</c:v>
                </c:pt>
                <c:pt idx="416">
                  <c:v>63</c:v>
                </c:pt>
                <c:pt idx="417">
                  <c:v>69</c:v>
                </c:pt>
                <c:pt idx="418">
                  <c:v>71</c:v>
                </c:pt>
                <c:pt idx="419">
                  <c:v>71</c:v>
                </c:pt>
                <c:pt idx="420">
                  <c:v>43</c:v>
                </c:pt>
                <c:pt idx="421">
                  <c:v>65</c:v>
                </c:pt>
                <c:pt idx="422">
                  <c:v>60</c:v>
                </c:pt>
                <c:pt idx="423">
                  <c:v>60</c:v>
                </c:pt>
                <c:pt idx="424">
                  <c:v>43</c:v>
                </c:pt>
                <c:pt idx="425">
                  <c:v>48</c:v>
                </c:pt>
                <c:pt idx="426">
                  <c:v>52</c:v>
                </c:pt>
                <c:pt idx="427">
                  <c:v>19</c:v>
                </c:pt>
                <c:pt idx="428">
                  <c:v>12</c:v>
                </c:pt>
                <c:pt idx="429">
                  <c:v>4</c:v>
                </c:pt>
                <c:pt idx="430">
                  <c:v>4</c:v>
                </c:pt>
                <c:pt idx="431">
                  <c:v>1</c:v>
                </c:pt>
                <c:pt idx="432">
                  <c:v>2</c:v>
                </c:pt>
                <c:pt idx="433">
                  <c:v>0</c:v>
                </c:pt>
                <c:pt idx="434">
                  <c:v>0</c:v>
                </c:pt>
                <c:pt idx="435">
                  <c:v>0</c:v>
                </c:pt>
                <c:pt idx="436">
                  <c:v>0</c:v>
                </c:pt>
                <c:pt idx="437">
                  <c:v>2</c:v>
                </c:pt>
                <c:pt idx="438">
                  <c:v>1</c:v>
                </c:pt>
                <c:pt idx="439">
                  <c:v>0</c:v>
                </c:pt>
                <c:pt idx="440">
                  <c:v>0</c:v>
                </c:pt>
                <c:pt idx="441">
                  <c:v>0</c:v>
                </c:pt>
                <c:pt idx="442">
                  <c:v>1</c:v>
                </c:pt>
                <c:pt idx="443">
                  <c:v>1</c:v>
                </c:pt>
                <c:pt idx="444">
                  <c:v>2</c:v>
                </c:pt>
                <c:pt idx="445">
                  <c:v>1</c:v>
                </c:pt>
                <c:pt idx="446">
                  <c:v>13</c:v>
                </c:pt>
                <c:pt idx="447">
                  <c:v>10</c:v>
                </c:pt>
                <c:pt idx="448">
                  <c:v>54</c:v>
                </c:pt>
                <c:pt idx="449">
                  <c:v>86</c:v>
                </c:pt>
                <c:pt idx="450">
                  <c:v>141</c:v>
                </c:pt>
                <c:pt idx="451">
                  <c:v>111</c:v>
                </c:pt>
                <c:pt idx="452">
                  <c:v>107</c:v>
                </c:pt>
                <c:pt idx="453">
                  <c:v>89</c:v>
                </c:pt>
                <c:pt idx="454">
                  <c:v>98</c:v>
                </c:pt>
                <c:pt idx="455">
                  <c:v>100</c:v>
                </c:pt>
                <c:pt idx="456">
                  <c:v>107</c:v>
                </c:pt>
                <c:pt idx="457">
                  <c:v>77</c:v>
                </c:pt>
                <c:pt idx="458">
                  <c:v>34</c:v>
                </c:pt>
                <c:pt idx="459">
                  <c:v>41</c:v>
                </c:pt>
                <c:pt idx="460">
                  <c:v>66</c:v>
                </c:pt>
                <c:pt idx="461">
                  <c:v>68</c:v>
                </c:pt>
                <c:pt idx="462">
                  <c:v>87</c:v>
                </c:pt>
                <c:pt idx="463">
                  <c:v>67</c:v>
                </c:pt>
                <c:pt idx="464">
                  <c:v>96</c:v>
                </c:pt>
                <c:pt idx="465">
                  <c:v>77</c:v>
                </c:pt>
                <c:pt idx="466">
                  <c:v>81</c:v>
                </c:pt>
                <c:pt idx="467">
                  <c:v>69</c:v>
                </c:pt>
                <c:pt idx="468">
                  <c:v>68</c:v>
                </c:pt>
                <c:pt idx="469">
                  <c:v>68</c:v>
                </c:pt>
                <c:pt idx="470">
                  <c:v>58</c:v>
                </c:pt>
                <c:pt idx="471">
                  <c:v>41</c:v>
                </c:pt>
                <c:pt idx="472">
                  <c:v>50</c:v>
                </c:pt>
                <c:pt idx="473">
                  <c:v>72</c:v>
                </c:pt>
                <c:pt idx="474">
                  <c:v>50</c:v>
                </c:pt>
                <c:pt idx="475">
                  <c:v>22</c:v>
                </c:pt>
                <c:pt idx="476">
                  <c:v>10</c:v>
                </c:pt>
                <c:pt idx="477">
                  <c:v>10</c:v>
                </c:pt>
                <c:pt idx="478">
                  <c:v>4</c:v>
                </c:pt>
                <c:pt idx="479">
                  <c:v>0</c:v>
                </c:pt>
                <c:pt idx="480">
                  <c:v>1</c:v>
                </c:pt>
                <c:pt idx="481">
                  <c:v>0</c:v>
                </c:pt>
                <c:pt idx="482">
                  <c:v>1</c:v>
                </c:pt>
                <c:pt idx="483">
                  <c:v>0</c:v>
                </c:pt>
                <c:pt idx="484">
                  <c:v>1</c:v>
                </c:pt>
                <c:pt idx="485">
                  <c:v>2</c:v>
                </c:pt>
                <c:pt idx="486">
                  <c:v>0</c:v>
                </c:pt>
                <c:pt idx="487">
                  <c:v>0</c:v>
                </c:pt>
                <c:pt idx="488">
                  <c:v>0</c:v>
                </c:pt>
                <c:pt idx="489">
                  <c:v>2</c:v>
                </c:pt>
                <c:pt idx="490">
                  <c:v>0</c:v>
                </c:pt>
                <c:pt idx="491">
                  <c:v>2</c:v>
                </c:pt>
                <c:pt idx="492">
                  <c:v>0</c:v>
                </c:pt>
                <c:pt idx="493">
                  <c:v>1</c:v>
                </c:pt>
                <c:pt idx="494">
                  <c:v>13</c:v>
                </c:pt>
                <c:pt idx="495">
                  <c:v>15</c:v>
                </c:pt>
                <c:pt idx="496">
                  <c:v>58</c:v>
                </c:pt>
                <c:pt idx="497">
                  <c:v>68</c:v>
                </c:pt>
                <c:pt idx="498">
                  <c:v>120</c:v>
                </c:pt>
                <c:pt idx="499">
                  <c:v>91</c:v>
                </c:pt>
                <c:pt idx="500">
                  <c:v>126</c:v>
                </c:pt>
                <c:pt idx="501">
                  <c:v>174</c:v>
                </c:pt>
                <c:pt idx="502">
                  <c:v>106</c:v>
                </c:pt>
                <c:pt idx="503">
                  <c:v>91</c:v>
                </c:pt>
                <c:pt idx="504">
                  <c:v>122</c:v>
                </c:pt>
                <c:pt idx="505">
                  <c:v>63</c:v>
                </c:pt>
                <c:pt idx="506">
                  <c:v>40</c:v>
                </c:pt>
                <c:pt idx="507">
                  <c:v>46</c:v>
                </c:pt>
                <c:pt idx="508">
                  <c:v>67</c:v>
                </c:pt>
                <c:pt idx="509">
                  <c:v>41</c:v>
                </c:pt>
                <c:pt idx="510">
                  <c:v>65</c:v>
                </c:pt>
                <c:pt idx="511">
                  <c:v>86</c:v>
                </c:pt>
                <c:pt idx="512">
                  <c:v>66</c:v>
                </c:pt>
                <c:pt idx="513">
                  <c:v>63</c:v>
                </c:pt>
                <c:pt idx="514">
                  <c:v>71</c:v>
                </c:pt>
                <c:pt idx="515">
                  <c:v>65</c:v>
                </c:pt>
                <c:pt idx="516">
                  <c:v>57</c:v>
                </c:pt>
                <c:pt idx="517">
                  <c:v>54</c:v>
                </c:pt>
                <c:pt idx="518">
                  <c:v>64</c:v>
                </c:pt>
                <c:pt idx="519">
                  <c:v>48</c:v>
                </c:pt>
                <c:pt idx="520">
                  <c:v>44</c:v>
                </c:pt>
                <c:pt idx="521">
                  <c:v>41</c:v>
                </c:pt>
                <c:pt idx="522">
                  <c:v>40</c:v>
                </c:pt>
                <c:pt idx="523">
                  <c:v>15</c:v>
                </c:pt>
                <c:pt idx="524">
                  <c:v>7</c:v>
                </c:pt>
                <c:pt idx="525">
                  <c:v>6</c:v>
                </c:pt>
                <c:pt idx="526">
                  <c:v>4</c:v>
                </c:pt>
                <c:pt idx="527">
                  <c:v>2</c:v>
                </c:pt>
                <c:pt idx="528">
                  <c:v>0</c:v>
                </c:pt>
                <c:pt idx="529">
                  <c:v>0</c:v>
                </c:pt>
                <c:pt idx="530">
                  <c:v>0</c:v>
                </c:pt>
                <c:pt idx="531">
                  <c:v>0</c:v>
                </c:pt>
                <c:pt idx="532">
                  <c:v>0</c:v>
                </c:pt>
                <c:pt idx="533">
                  <c:v>2</c:v>
                </c:pt>
                <c:pt idx="534">
                  <c:v>0</c:v>
                </c:pt>
                <c:pt idx="535">
                  <c:v>3</c:v>
                </c:pt>
                <c:pt idx="536">
                  <c:v>0</c:v>
                </c:pt>
                <c:pt idx="537">
                  <c:v>0</c:v>
                </c:pt>
                <c:pt idx="538">
                  <c:v>0</c:v>
                </c:pt>
                <c:pt idx="539">
                  <c:v>0</c:v>
                </c:pt>
                <c:pt idx="540">
                  <c:v>3</c:v>
                </c:pt>
                <c:pt idx="541">
                  <c:v>4</c:v>
                </c:pt>
                <c:pt idx="542">
                  <c:v>13</c:v>
                </c:pt>
                <c:pt idx="543">
                  <c:v>19</c:v>
                </c:pt>
                <c:pt idx="544">
                  <c:v>31</c:v>
                </c:pt>
                <c:pt idx="545">
                  <c:v>60</c:v>
                </c:pt>
                <c:pt idx="546">
                  <c:v>59</c:v>
                </c:pt>
                <c:pt idx="547">
                  <c:v>59</c:v>
                </c:pt>
                <c:pt idx="548">
                  <c:v>57</c:v>
                </c:pt>
                <c:pt idx="549">
                  <c:v>50</c:v>
                </c:pt>
                <c:pt idx="550">
                  <c:v>63</c:v>
                </c:pt>
                <c:pt idx="551">
                  <c:v>35</c:v>
                </c:pt>
                <c:pt idx="552">
                  <c:v>46</c:v>
                </c:pt>
                <c:pt idx="553">
                  <c:v>59</c:v>
                </c:pt>
                <c:pt idx="554">
                  <c:v>24</c:v>
                </c:pt>
                <c:pt idx="555">
                  <c:v>46</c:v>
                </c:pt>
                <c:pt idx="556">
                  <c:v>35</c:v>
                </c:pt>
                <c:pt idx="557">
                  <c:v>29</c:v>
                </c:pt>
                <c:pt idx="558">
                  <c:v>26</c:v>
                </c:pt>
                <c:pt idx="559">
                  <c:v>34</c:v>
                </c:pt>
                <c:pt idx="560">
                  <c:v>47</c:v>
                </c:pt>
                <c:pt idx="561">
                  <c:v>44</c:v>
                </c:pt>
                <c:pt idx="562">
                  <c:v>54</c:v>
                </c:pt>
                <c:pt idx="563">
                  <c:v>83</c:v>
                </c:pt>
                <c:pt idx="564">
                  <c:v>61</c:v>
                </c:pt>
                <c:pt idx="565">
                  <c:v>52</c:v>
                </c:pt>
                <c:pt idx="566">
                  <c:v>62</c:v>
                </c:pt>
                <c:pt idx="567">
                  <c:v>41</c:v>
                </c:pt>
                <c:pt idx="568">
                  <c:v>36</c:v>
                </c:pt>
                <c:pt idx="569">
                  <c:v>37</c:v>
                </c:pt>
                <c:pt idx="570">
                  <c:v>30</c:v>
                </c:pt>
                <c:pt idx="571">
                  <c:v>29</c:v>
                </c:pt>
                <c:pt idx="572">
                  <c:v>6</c:v>
                </c:pt>
                <c:pt idx="573">
                  <c:v>12</c:v>
                </c:pt>
                <c:pt idx="574">
                  <c:v>4</c:v>
                </c:pt>
                <c:pt idx="575">
                  <c:v>1</c:v>
                </c:pt>
                <c:pt idx="576">
                  <c:v>0</c:v>
                </c:pt>
                <c:pt idx="577">
                  <c:v>0</c:v>
                </c:pt>
                <c:pt idx="578">
                  <c:v>0</c:v>
                </c:pt>
                <c:pt idx="579">
                  <c:v>0</c:v>
                </c:pt>
                <c:pt idx="580">
                  <c:v>2</c:v>
                </c:pt>
                <c:pt idx="581">
                  <c:v>2</c:v>
                </c:pt>
                <c:pt idx="582">
                  <c:v>0</c:v>
                </c:pt>
                <c:pt idx="583">
                  <c:v>1</c:v>
                </c:pt>
                <c:pt idx="584">
                  <c:v>0</c:v>
                </c:pt>
                <c:pt idx="585">
                  <c:v>0</c:v>
                </c:pt>
                <c:pt idx="586">
                  <c:v>0</c:v>
                </c:pt>
                <c:pt idx="587">
                  <c:v>0</c:v>
                </c:pt>
                <c:pt idx="588">
                  <c:v>0</c:v>
                </c:pt>
                <c:pt idx="589">
                  <c:v>1</c:v>
                </c:pt>
                <c:pt idx="590">
                  <c:v>2</c:v>
                </c:pt>
                <c:pt idx="591">
                  <c:v>9</c:v>
                </c:pt>
                <c:pt idx="592">
                  <c:v>21</c:v>
                </c:pt>
                <c:pt idx="593">
                  <c:v>33</c:v>
                </c:pt>
                <c:pt idx="594">
                  <c:v>48</c:v>
                </c:pt>
                <c:pt idx="595">
                  <c:v>67</c:v>
                </c:pt>
                <c:pt idx="596">
                  <c:v>38</c:v>
                </c:pt>
                <c:pt idx="597">
                  <c:v>46</c:v>
                </c:pt>
                <c:pt idx="598">
                  <c:v>46</c:v>
                </c:pt>
                <c:pt idx="599">
                  <c:v>44</c:v>
                </c:pt>
                <c:pt idx="600">
                  <c:v>15</c:v>
                </c:pt>
                <c:pt idx="601">
                  <c:v>25</c:v>
                </c:pt>
                <c:pt idx="602">
                  <c:v>17</c:v>
                </c:pt>
                <c:pt idx="603">
                  <c:v>20</c:v>
                </c:pt>
                <c:pt idx="604">
                  <c:v>9</c:v>
                </c:pt>
                <c:pt idx="605">
                  <c:v>23</c:v>
                </c:pt>
                <c:pt idx="606">
                  <c:v>5</c:v>
                </c:pt>
                <c:pt idx="607">
                  <c:v>18</c:v>
                </c:pt>
                <c:pt idx="608">
                  <c:v>17</c:v>
                </c:pt>
                <c:pt idx="609">
                  <c:v>33</c:v>
                </c:pt>
                <c:pt idx="610">
                  <c:v>36</c:v>
                </c:pt>
                <c:pt idx="611">
                  <c:v>25</c:v>
                </c:pt>
                <c:pt idx="612">
                  <c:v>38</c:v>
                </c:pt>
                <c:pt idx="613">
                  <c:v>43</c:v>
                </c:pt>
                <c:pt idx="614">
                  <c:v>47</c:v>
                </c:pt>
                <c:pt idx="615">
                  <c:v>50</c:v>
                </c:pt>
                <c:pt idx="616">
                  <c:v>42</c:v>
                </c:pt>
                <c:pt idx="617">
                  <c:v>55</c:v>
                </c:pt>
                <c:pt idx="618">
                  <c:v>25</c:v>
                </c:pt>
                <c:pt idx="619">
                  <c:v>27</c:v>
                </c:pt>
                <c:pt idx="620">
                  <c:v>6</c:v>
                </c:pt>
                <c:pt idx="621">
                  <c:v>6</c:v>
                </c:pt>
                <c:pt idx="622">
                  <c:v>4</c:v>
                </c:pt>
                <c:pt idx="623">
                  <c:v>1</c:v>
                </c:pt>
                <c:pt idx="624">
                  <c:v>1</c:v>
                </c:pt>
                <c:pt idx="625">
                  <c:v>3</c:v>
                </c:pt>
                <c:pt idx="626">
                  <c:v>0</c:v>
                </c:pt>
                <c:pt idx="627">
                  <c:v>1</c:v>
                </c:pt>
                <c:pt idx="628">
                  <c:v>0</c:v>
                </c:pt>
                <c:pt idx="629">
                  <c:v>2</c:v>
                </c:pt>
                <c:pt idx="630">
                  <c:v>1</c:v>
                </c:pt>
                <c:pt idx="631">
                  <c:v>0</c:v>
                </c:pt>
                <c:pt idx="632">
                  <c:v>0</c:v>
                </c:pt>
                <c:pt idx="633">
                  <c:v>0</c:v>
                </c:pt>
                <c:pt idx="634">
                  <c:v>0</c:v>
                </c:pt>
                <c:pt idx="635">
                  <c:v>2</c:v>
                </c:pt>
                <c:pt idx="636">
                  <c:v>4</c:v>
                </c:pt>
                <c:pt idx="637">
                  <c:v>1</c:v>
                </c:pt>
                <c:pt idx="638">
                  <c:v>14</c:v>
                </c:pt>
                <c:pt idx="639">
                  <c:v>16</c:v>
                </c:pt>
                <c:pt idx="640">
                  <c:v>57</c:v>
                </c:pt>
                <c:pt idx="641">
                  <c:v>85</c:v>
                </c:pt>
                <c:pt idx="642">
                  <c:v>126</c:v>
                </c:pt>
                <c:pt idx="643">
                  <c:v>112</c:v>
                </c:pt>
                <c:pt idx="644">
                  <c:v>135</c:v>
                </c:pt>
                <c:pt idx="645">
                  <c:v>83</c:v>
                </c:pt>
                <c:pt idx="646">
                  <c:v>80</c:v>
                </c:pt>
                <c:pt idx="647">
                  <c:v>106</c:v>
                </c:pt>
                <c:pt idx="648">
                  <c:v>82</c:v>
                </c:pt>
                <c:pt idx="649">
                  <c:v>38</c:v>
                </c:pt>
                <c:pt idx="650">
                  <c:v>42</c:v>
                </c:pt>
                <c:pt idx="651">
                  <c:v>47</c:v>
                </c:pt>
                <c:pt idx="652">
                  <c:v>55</c:v>
                </c:pt>
                <c:pt idx="653">
                  <c:v>73</c:v>
                </c:pt>
                <c:pt idx="654">
                  <c:v>67</c:v>
                </c:pt>
                <c:pt idx="655">
                  <c:v>74</c:v>
                </c:pt>
                <c:pt idx="656">
                  <c:v>69</c:v>
                </c:pt>
                <c:pt idx="657">
                  <c:v>63</c:v>
                </c:pt>
                <c:pt idx="658">
                  <c:v>54</c:v>
                </c:pt>
                <c:pt idx="659">
                  <c:v>69</c:v>
                </c:pt>
                <c:pt idx="660">
                  <c:v>34</c:v>
                </c:pt>
                <c:pt idx="661">
                  <c:v>78</c:v>
                </c:pt>
                <c:pt idx="662">
                  <c:v>68</c:v>
                </c:pt>
                <c:pt idx="663">
                  <c:v>55</c:v>
                </c:pt>
                <c:pt idx="664">
                  <c:v>47</c:v>
                </c:pt>
                <c:pt idx="665">
                  <c:v>45</c:v>
                </c:pt>
                <c:pt idx="666">
                  <c:v>53</c:v>
                </c:pt>
                <c:pt idx="667">
                  <c:v>21</c:v>
                </c:pt>
                <c:pt idx="668">
                  <c:v>8</c:v>
                </c:pt>
                <c:pt idx="669">
                  <c:v>3</c:v>
                </c:pt>
                <c:pt idx="670">
                  <c:v>4</c:v>
                </c:pt>
                <c:pt idx="671">
                  <c:v>3</c:v>
                </c:pt>
                <c:pt idx="672">
                  <c:v>0</c:v>
                </c:pt>
                <c:pt idx="673">
                  <c:v>1</c:v>
                </c:pt>
                <c:pt idx="674">
                  <c:v>0</c:v>
                </c:pt>
                <c:pt idx="675">
                  <c:v>0</c:v>
                </c:pt>
                <c:pt idx="676">
                  <c:v>0</c:v>
                </c:pt>
                <c:pt idx="677">
                  <c:v>2</c:v>
                </c:pt>
                <c:pt idx="678">
                  <c:v>0</c:v>
                </c:pt>
                <c:pt idx="679">
                  <c:v>1</c:v>
                </c:pt>
                <c:pt idx="680">
                  <c:v>1</c:v>
                </c:pt>
                <c:pt idx="681">
                  <c:v>0</c:v>
                </c:pt>
                <c:pt idx="682">
                  <c:v>1</c:v>
                </c:pt>
                <c:pt idx="683">
                  <c:v>0</c:v>
                </c:pt>
                <c:pt idx="684">
                  <c:v>5</c:v>
                </c:pt>
                <c:pt idx="685">
                  <c:v>3</c:v>
                </c:pt>
                <c:pt idx="686">
                  <c:v>24</c:v>
                </c:pt>
                <c:pt idx="687">
                  <c:v>22</c:v>
                </c:pt>
                <c:pt idx="688">
                  <c:v>63</c:v>
                </c:pt>
                <c:pt idx="689">
                  <c:v>94</c:v>
                </c:pt>
                <c:pt idx="690">
                  <c:v>121</c:v>
                </c:pt>
                <c:pt idx="691">
                  <c:v>146</c:v>
                </c:pt>
                <c:pt idx="692">
                  <c:v>120</c:v>
                </c:pt>
                <c:pt idx="693">
                  <c:v>96</c:v>
                </c:pt>
                <c:pt idx="694">
                  <c:v>112</c:v>
                </c:pt>
                <c:pt idx="695">
                  <c:v>99</c:v>
                </c:pt>
                <c:pt idx="696">
                  <c:v>80</c:v>
                </c:pt>
                <c:pt idx="697">
                  <c:v>55</c:v>
                </c:pt>
                <c:pt idx="698">
                  <c:v>64</c:v>
                </c:pt>
                <c:pt idx="699">
                  <c:v>65</c:v>
                </c:pt>
                <c:pt idx="700">
                  <c:v>59</c:v>
                </c:pt>
                <c:pt idx="701">
                  <c:v>71</c:v>
                </c:pt>
                <c:pt idx="702">
                  <c:v>69</c:v>
                </c:pt>
                <c:pt idx="703">
                  <c:v>84</c:v>
                </c:pt>
                <c:pt idx="704">
                  <c:v>83</c:v>
                </c:pt>
                <c:pt idx="705">
                  <c:v>83</c:v>
                </c:pt>
                <c:pt idx="706">
                  <c:v>60</c:v>
                </c:pt>
                <c:pt idx="707">
                  <c:v>42</c:v>
                </c:pt>
                <c:pt idx="708">
                  <c:v>49</c:v>
                </c:pt>
                <c:pt idx="709">
                  <c:v>77</c:v>
                </c:pt>
                <c:pt idx="710">
                  <c:v>67</c:v>
                </c:pt>
                <c:pt idx="711">
                  <c:v>43</c:v>
                </c:pt>
                <c:pt idx="712">
                  <c:v>54</c:v>
                </c:pt>
                <c:pt idx="713">
                  <c:v>42</c:v>
                </c:pt>
                <c:pt idx="714">
                  <c:v>45</c:v>
                </c:pt>
                <c:pt idx="715">
                  <c:v>16</c:v>
                </c:pt>
                <c:pt idx="716">
                  <c:v>9</c:v>
                </c:pt>
                <c:pt idx="717">
                  <c:v>7</c:v>
                </c:pt>
                <c:pt idx="718">
                  <c:v>2</c:v>
                </c:pt>
                <c:pt idx="719">
                  <c:v>4</c:v>
                </c:pt>
              </c:numCache>
            </c:numRef>
          </c:val>
          <c:smooth val="0"/>
          <c:extLst>
            <c:ext xmlns:c16="http://schemas.microsoft.com/office/drawing/2014/chart" uri="{C3380CC4-5D6E-409C-BE32-E72D297353CC}">
              <c16:uniqueId val="{00000000-A58C-48F5-9824-27737CE1C5CA}"/>
            </c:ext>
          </c:extLst>
        </c:ser>
        <c:ser>
          <c:idx val="1"/>
          <c:order val="1"/>
          <c:marker>
            <c:symbol val="none"/>
          </c:marker>
          <c:val>
            <c:numRef>
              <c:f>bottom5timeseries!$B$1:$B$720</c:f>
              <c:numCache>
                <c:formatCode>General</c:formatCode>
                <c:ptCount val="720"/>
                <c:pt idx="0">
                  <c:v>685.1538461538463</c:v>
                </c:pt>
                <c:pt idx="1">
                  <c:v>431.76923076922981</c:v>
                </c:pt>
                <c:pt idx="2">
                  <c:v>304.92307692307577</c:v>
                </c:pt>
                <c:pt idx="3">
                  <c:v>245.61538461538399</c:v>
                </c:pt>
                <c:pt idx="4">
                  <c:v>222.15384615384599</c:v>
                </c:pt>
                <c:pt idx="5">
                  <c:v>196.61538461538399</c:v>
                </c:pt>
                <c:pt idx="6">
                  <c:v>188.76923076922998</c:v>
                </c:pt>
                <c:pt idx="7">
                  <c:v>168</c:v>
                </c:pt>
                <c:pt idx="8">
                  <c:v>172.53846153846101</c:v>
                </c:pt>
                <c:pt idx="9">
                  <c:v>154.53846153846101</c:v>
                </c:pt>
                <c:pt idx="10">
                  <c:v>187.8461538461529</c:v>
                </c:pt>
                <c:pt idx="11">
                  <c:v>249.38461538461507</c:v>
                </c:pt>
                <c:pt idx="12">
                  <c:v>381.92307692307577</c:v>
                </c:pt>
                <c:pt idx="13">
                  <c:v>791.53846153846132</c:v>
                </c:pt>
                <c:pt idx="14">
                  <c:v>2164.3076923076901</c:v>
                </c:pt>
                <c:pt idx="15">
                  <c:v>4533</c:v>
                </c:pt>
                <c:pt idx="16">
                  <c:v>8088.4615384615354</c:v>
                </c:pt>
                <c:pt idx="17">
                  <c:v>14532.615384615294</c:v>
                </c:pt>
                <c:pt idx="18">
                  <c:v>24728.846153846102</c:v>
                </c:pt>
                <c:pt idx="19">
                  <c:v>31690.1538461538</c:v>
                </c:pt>
                <c:pt idx="20">
                  <c:v>33134.1538461538</c:v>
                </c:pt>
                <c:pt idx="21">
                  <c:v>33135.307692307601</c:v>
                </c:pt>
                <c:pt idx="22">
                  <c:v>32256.615384615299</c:v>
                </c:pt>
                <c:pt idx="23">
                  <c:v>32846.461538461503</c:v>
                </c:pt>
                <c:pt idx="24">
                  <c:v>32796.846153846134</c:v>
                </c:pt>
                <c:pt idx="25">
                  <c:v>30385.076923076896</c:v>
                </c:pt>
                <c:pt idx="26">
                  <c:v>21931.307692307601</c:v>
                </c:pt>
                <c:pt idx="27">
                  <c:v>18638.615384615299</c:v>
                </c:pt>
                <c:pt idx="28">
                  <c:v>19743.384615384599</c:v>
                </c:pt>
                <c:pt idx="29">
                  <c:v>22237.615384615299</c:v>
                </c:pt>
                <c:pt idx="30">
                  <c:v>24073.307692307601</c:v>
                </c:pt>
                <c:pt idx="31">
                  <c:v>25416.1538461538</c:v>
                </c:pt>
                <c:pt idx="32">
                  <c:v>27389.538461538392</c:v>
                </c:pt>
                <c:pt idx="33">
                  <c:v>28636.076923076896</c:v>
                </c:pt>
                <c:pt idx="34">
                  <c:v>27476.923076923005</c:v>
                </c:pt>
                <c:pt idx="35">
                  <c:v>25837.538461538392</c:v>
                </c:pt>
                <c:pt idx="36">
                  <c:v>23052.1538461538</c:v>
                </c:pt>
                <c:pt idx="37">
                  <c:v>21932</c:v>
                </c:pt>
                <c:pt idx="38">
                  <c:v>20156.230769230697</c:v>
                </c:pt>
                <c:pt idx="39">
                  <c:v>20022.615384615299</c:v>
                </c:pt>
                <c:pt idx="40">
                  <c:v>18091.923076923005</c:v>
                </c:pt>
                <c:pt idx="41">
                  <c:v>16805.1538461538</c:v>
                </c:pt>
                <c:pt idx="42">
                  <c:v>13463.538461538408</c:v>
                </c:pt>
                <c:pt idx="43">
                  <c:v>9333.230769230775</c:v>
                </c:pt>
                <c:pt idx="44">
                  <c:v>5022.153846153843</c:v>
                </c:pt>
                <c:pt idx="45">
                  <c:v>3204.9230769230712</c:v>
                </c:pt>
                <c:pt idx="46">
                  <c:v>1827.3076923076901</c:v>
                </c:pt>
                <c:pt idx="47">
                  <c:v>1157.0769230769199</c:v>
                </c:pt>
                <c:pt idx="48">
                  <c:v>680.46153846153788</c:v>
                </c:pt>
                <c:pt idx="49">
                  <c:v>414.30769230769198</c:v>
                </c:pt>
                <c:pt idx="50">
                  <c:v>314</c:v>
                </c:pt>
                <c:pt idx="51">
                  <c:v>247.76923076922998</c:v>
                </c:pt>
                <c:pt idx="52">
                  <c:v>232.76923076922998</c:v>
                </c:pt>
                <c:pt idx="53">
                  <c:v>198.23076923076886</c:v>
                </c:pt>
                <c:pt idx="54">
                  <c:v>203.15384615384599</c:v>
                </c:pt>
                <c:pt idx="55">
                  <c:v>170</c:v>
                </c:pt>
                <c:pt idx="56">
                  <c:v>170.461538461538</c:v>
                </c:pt>
                <c:pt idx="57">
                  <c:v>157.07692307692301</c:v>
                </c:pt>
                <c:pt idx="58">
                  <c:v>179.692307692307</c:v>
                </c:pt>
                <c:pt idx="59">
                  <c:v>262.46153846153754</c:v>
                </c:pt>
                <c:pt idx="60">
                  <c:v>382.61538461538402</c:v>
                </c:pt>
                <c:pt idx="61">
                  <c:v>833.07692307692309</c:v>
                </c:pt>
                <c:pt idx="62">
                  <c:v>2199.3846153846098</c:v>
                </c:pt>
                <c:pt idx="63">
                  <c:v>4623.4615384615354</c:v>
                </c:pt>
                <c:pt idx="64">
                  <c:v>8029.8461538461497</c:v>
                </c:pt>
                <c:pt idx="65">
                  <c:v>14308</c:v>
                </c:pt>
                <c:pt idx="66">
                  <c:v>23725.615384615299</c:v>
                </c:pt>
                <c:pt idx="67">
                  <c:v>30145.923076923005</c:v>
                </c:pt>
                <c:pt idx="68">
                  <c:v>32106.076923076896</c:v>
                </c:pt>
                <c:pt idx="69">
                  <c:v>32109.076923076896</c:v>
                </c:pt>
                <c:pt idx="70">
                  <c:v>30323.538461538392</c:v>
                </c:pt>
                <c:pt idx="71">
                  <c:v>31201.769230769201</c:v>
                </c:pt>
                <c:pt idx="72">
                  <c:v>32017.923076923005</c:v>
                </c:pt>
                <c:pt idx="73">
                  <c:v>29704.230769230697</c:v>
                </c:pt>
                <c:pt idx="74">
                  <c:v>20715.846153846102</c:v>
                </c:pt>
                <c:pt idx="75">
                  <c:v>18889.615384615299</c:v>
                </c:pt>
                <c:pt idx="76">
                  <c:v>19288.307692307601</c:v>
                </c:pt>
                <c:pt idx="77">
                  <c:v>21674.307692307601</c:v>
                </c:pt>
                <c:pt idx="78">
                  <c:v>23179.846153846102</c:v>
                </c:pt>
                <c:pt idx="79">
                  <c:v>24511.538461538392</c:v>
                </c:pt>
                <c:pt idx="80">
                  <c:v>26852.538461538392</c:v>
                </c:pt>
                <c:pt idx="81">
                  <c:v>27977.384615384599</c:v>
                </c:pt>
                <c:pt idx="82">
                  <c:v>26830.538461538392</c:v>
                </c:pt>
                <c:pt idx="83">
                  <c:v>25487</c:v>
                </c:pt>
                <c:pt idx="84">
                  <c:v>23516.923076923005</c:v>
                </c:pt>
                <c:pt idx="85">
                  <c:v>21839.461538461499</c:v>
                </c:pt>
                <c:pt idx="86">
                  <c:v>19915.769230769201</c:v>
                </c:pt>
                <c:pt idx="87">
                  <c:v>19691.230769230697</c:v>
                </c:pt>
                <c:pt idx="88">
                  <c:v>18155.461538461499</c:v>
                </c:pt>
                <c:pt idx="89">
                  <c:v>16630.307692307601</c:v>
                </c:pt>
                <c:pt idx="90">
                  <c:v>13076</c:v>
                </c:pt>
                <c:pt idx="91">
                  <c:v>8972.4615384615245</c:v>
                </c:pt>
                <c:pt idx="92">
                  <c:v>4770.3846153846098</c:v>
                </c:pt>
                <c:pt idx="93">
                  <c:v>3137.3076923076901</c:v>
                </c:pt>
                <c:pt idx="94">
                  <c:v>1888.6153846153798</c:v>
                </c:pt>
                <c:pt idx="95">
                  <c:v>1211.8461538461506</c:v>
                </c:pt>
                <c:pt idx="96">
                  <c:v>780.2307692307694</c:v>
                </c:pt>
                <c:pt idx="97">
                  <c:v>497.46153846153754</c:v>
                </c:pt>
                <c:pt idx="98">
                  <c:v>315.15384615384642</c:v>
                </c:pt>
                <c:pt idx="99">
                  <c:v>233.53846153846101</c:v>
                </c:pt>
                <c:pt idx="100">
                  <c:v>214.61538461538399</c:v>
                </c:pt>
                <c:pt idx="101">
                  <c:v>184.23076923076886</c:v>
                </c:pt>
                <c:pt idx="102">
                  <c:v>195.61538461538399</c:v>
                </c:pt>
                <c:pt idx="103">
                  <c:v>152.692307692307</c:v>
                </c:pt>
                <c:pt idx="104">
                  <c:v>154.461538461538</c:v>
                </c:pt>
                <c:pt idx="105">
                  <c:v>147.8461538461529</c:v>
                </c:pt>
                <c:pt idx="106">
                  <c:v>168.07692307692301</c:v>
                </c:pt>
                <c:pt idx="107">
                  <c:v>245.923076923076</c:v>
                </c:pt>
                <c:pt idx="108">
                  <c:v>366.46153846153754</c:v>
                </c:pt>
                <c:pt idx="109">
                  <c:v>805.69230769230705</c:v>
                </c:pt>
                <c:pt idx="110">
                  <c:v>2194.6923076923013</c:v>
                </c:pt>
                <c:pt idx="111">
                  <c:v>4627.6923076923003</c:v>
                </c:pt>
                <c:pt idx="112">
                  <c:v>8213.5384615384664</c:v>
                </c:pt>
                <c:pt idx="113">
                  <c:v>13801</c:v>
                </c:pt>
                <c:pt idx="114">
                  <c:v>23967.307692307601</c:v>
                </c:pt>
                <c:pt idx="115">
                  <c:v>30474.615384615299</c:v>
                </c:pt>
                <c:pt idx="116">
                  <c:v>32339.307692307601</c:v>
                </c:pt>
                <c:pt idx="117">
                  <c:v>31913.384615384599</c:v>
                </c:pt>
                <c:pt idx="118">
                  <c:v>30822.615384615299</c:v>
                </c:pt>
                <c:pt idx="119">
                  <c:v>31975.692307692298</c:v>
                </c:pt>
                <c:pt idx="120">
                  <c:v>31802.846153846102</c:v>
                </c:pt>
                <c:pt idx="121">
                  <c:v>29701.307692307601</c:v>
                </c:pt>
                <c:pt idx="122">
                  <c:v>21090.230769230697</c:v>
                </c:pt>
                <c:pt idx="123">
                  <c:v>17925.692307692298</c:v>
                </c:pt>
                <c:pt idx="124">
                  <c:v>19133.307692307601</c:v>
                </c:pt>
                <c:pt idx="125">
                  <c:v>21189.692307692298</c:v>
                </c:pt>
                <c:pt idx="126">
                  <c:v>22737.615384615299</c:v>
                </c:pt>
                <c:pt idx="127">
                  <c:v>23685.1538461538</c:v>
                </c:pt>
                <c:pt idx="128">
                  <c:v>25519.923076923005</c:v>
                </c:pt>
                <c:pt idx="129">
                  <c:v>26566.230769230697</c:v>
                </c:pt>
                <c:pt idx="130">
                  <c:v>26037.923076923005</c:v>
                </c:pt>
                <c:pt idx="131">
                  <c:v>24980.615384615299</c:v>
                </c:pt>
                <c:pt idx="132">
                  <c:v>22259.692307692298</c:v>
                </c:pt>
                <c:pt idx="133">
                  <c:v>20911.384615384599</c:v>
                </c:pt>
                <c:pt idx="134">
                  <c:v>19394.230769230697</c:v>
                </c:pt>
                <c:pt idx="135">
                  <c:v>19185.846153846102</c:v>
                </c:pt>
                <c:pt idx="136">
                  <c:v>17172.692307692298</c:v>
                </c:pt>
                <c:pt idx="137">
                  <c:v>16163</c:v>
                </c:pt>
                <c:pt idx="138">
                  <c:v>13456.384615384601</c:v>
                </c:pt>
                <c:pt idx="139">
                  <c:v>8554.3076923076842</c:v>
                </c:pt>
                <c:pt idx="140">
                  <c:v>4995.6153846153829</c:v>
                </c:pt>
                <c:pt idx="141">
                  <c:v>2735.23076923076</c:v>
                </c:pt>
                <c:pt idx="142">
                  <c:v>1711.2307692307606</c:v>
                </c:pt>
                <c:pt idx="143">
                  <c:v>1085.6153846153798</c:v>
                </c:pt>
                <c:pt idx="144">
                  <c:v>693.8461538461529</c:v>
                </c:pt>
                <c:pt idx="145">
                  <c:v>416.30769230769198</c:v>
                </c:pt>
                <c:pt idx="146">
                  <c:v>310.76923076922981</c:v>
                </c:pt>
                <c:pt idx="147">
                  <c:v>225.923076923076</c:v>
                </c:pt>
                <c:pt idx="148">
                  <c:v>210.38461538461507</c:v>
                </c:pt>
                <c:pt idx="149">
                  <c:v>183.38461538461507</c:v>
                </c:pt>
                <c:pt idx="150">
                  <c:v>196.923076923076</c:v>
                </c:pt>
                <c:pt idx="151">
                  <c:v>153.61538461538399</c:v>
                </c:pt>
                <c:pt idx="152">
                  <c:v>161.38461538461507</c:v>
                </c:pt>
                <c:pt idx="153">
                  <c:v>148.38461538461507</c:v>
                </c:pt>
                <c:pt idx="154">
                  <c:v>175.461538461538</c:v>
                </c:pt>
                <c:pt idx="155">
                  <c:v>240.692307692307</c:v>
                </c:pt>
                <c:pt idx="156">
                  <c:v>379</c:v>
                </c:pt>
                <c:pt idx="157">
                  <c:v>829</c:v>
                </c:pt>
                <c:pt idx="158">
                  <c:v>2243</c:v>
                </c:pt>
                <c:pt idx="159">
                  <c:v>4657.2307692307595</c:v>
                </c:pt>
                <c:pt idx="160">
                  <c:v>8176.3846153846098</c:v>
                </c:pt>
                <c:pt idx="161">
                  <c:v>14027.307692307601</c:v>
                </c:pt>
                <c:pt idx="162">
                  <c:v>23420.307692307601</c:v>
                </c:pt>
                <c:pt idx="163">
                  <c:v>30200.769230769201</c:v>
                </c:pt>
                <c:pt idx="164">
                  <c:v>31628.615384615299</c:v>
                </c:pt>
                <c:pt idx="165">
                  <c:v>31511.230769230697</c:v>
                </c:pt>
                <c:pt idx="166">
                  <c:v>30700.615384615299</c:v>
                </c:pt>
                <c:pt idx="167">
                  <c:v>31582.692307692298</c:v>
                </c:pt>
                <c:pt idx="168">
                  <c:v>30923.384615384599</c:v>
                </c:pt>
                <c:pt idx="169">
                  <c:v>28261.538461538392</c:v>
                </c:pt>
                <c:pt idx="170">
                  <c:v>20812</c:v>
                </c:pt>
                <c:pt idx="171">
                  <c:v>18297</c:v>
                </c:pt>
                <c:pt idx="172">
                  <c:v>18649.1538461538</c:v>
                </c:pt>
                <c:pt idx="173">
                  <c:v>20004.230769230697</c:v>
                </c:pt>
                <c:pt idx="174">
                  <c:v>21040.692307692298</c:v>
                </c:pt>
                <c:pt idx="175">
                  <c:v>22462.923076923005</c:v>
                </c:pt>
                <c:pt idx="176">
                  <c:v>23658.1538461538</c:v>
                </c:pt>
                <c:pt idx="177">
                  <c:v>24514.461538461499</c:v>
                </c:pt>
                <c:pt idx="178">
                  <c:v>24472.230769230697</c:v>
                </c:pt>
                <c:pt idx="179">
                  <c:v>22322.769230769201</c:v>
                </c:pt>
                <c:pt idx="180">
                  <c:v>19985.692307692298</c:v>
                </c:pt>
                <c:pt idx="181">
                  <c:v>19531.230769230697</c:v>
                </c:pt>
                <c:pt idx="182">
                  <c:v>18258</c:v>
                </c:pt>
                <c:pt idx="183">
                  <c:v>18000.461538461499</c:v>
                </c:pt>
                <c:pt idx="184">
                  <c:v>16768.461538461499</c:v>
                </c:pt>
                <c:pt idx="185">
                  <c:v>14781.923076923</c:v>
                </c:pt>
                <c:pt idx="186">
                  <c:v>11984.692307692299</c:v>
                </c:pt>
                <c:pt idx="187">
                  <c:v>8251.9230769230671</c:v>
                </c:pt>
                <c:pt idx="188">
                  <c:v>4227.5384615384601</c:v>
                </c:pt>
                <c:pt idx="189">
                  <c:v>2753.23076923076</c:v>
                </c:pt>
                <c:pt idx="190">
                  <c:v>1477.4615384615306</c:v>
                </c:pt>
                <c:pt idx="191">
                  <c:v>1105.0769230769199</c:v>
                </c:pt>
                <c:pt idx="192">
                  <c:v>713.1538461538463</c:v>
                </c:pt>
                <c:pt idx="193">
                  <c:v>468.692307692307</c:v>
                </c:pt>
                <c:pt idx="194">
                  <c:v>337.692307692307</c:v>
                </c:pt>
                <c:pt idx="195">
                  <c:v>250.30769230769209</c:v>
                </c:pt>
                <c:pt idx="196">
                  <c:v>229.76923076922998</c:v>
                </c:pt>
                <c:pt idx="197">
                  <c:v>187.8461538461529</c:v>
                </c:pt>
                <c:pt idx="198">
                  <c:v>290.84615384615284</c:v>
                </c:pt>
                <c:pt idx="199">
                  <c:v>157.38461538461507</c:v>
                </c:pt>
                <c:pt idx="200">
                  <c:v>159.30769230769209</c:v>
                </c:pt>
                <c:pt idx="201">
                  <c:v>151.61538461538399</c:v>
                </c:pt>
                <c:pt idx="202">
                  <c:v>167.07692307692301</c:v>
                </c:pt>
                <c:pt idx="203">
                  <c:v>219.30769230769209</c:v>
                </c:pt>
                <c:pt idx="204">
                  <c:v>296.07692307692281</c:v>
                </c:pt>
                <c:pt idx="205">
                  <c:v>577.2307692307694</c:v>
                </c:pt>
                <c:pt idx="206">
                  <c:v>1377.8461538461506</c:v>
                </c:pt>
                <c:pt idx="207">
                  <c:v>2865.3846153846098</c:v>
                </c:pt>
                <c:pt idx="208">
                  <c:v>5457.0769230769229</c:v>
                </c:pt>
                <c:pt idx="209">
                  <c:v>9427.3076923076842</c:v>
                </c:pt>
                <c:pt idx="210">
                  <c:v>13608.615384615294</c:v>
                </c:pt>
                <c:pt idx="211">
                  <c:v>15110.923076923</c:v>
                </c:pt>
                <c:pt idx="212">
                  <c:v>16849.538461538392</c:v>
                </c:pt>
                <c:pt idx="213">
                  <c:v>16956.692307692298</c:v>
                </c:pt>
                <c:pt idx="214">
                  <c:v>15910.615384615294</c:v>
                </c:pt>
                <c:pt idx="215">
                  <c:v>15510.076923076893</c:v>
                </c:pt>
                <c:pt idx="216">
                  <c:v>15226.615384615294</c:v>
                </c:pt>
                <c:pt idx="217">
                  <c:v>15147.538461538408</c:v>
                </c:pt>
                <c:pt idx="218">
                  <c:v>13447.307692307601</c:v>
                </c:pt>
                <c:pt idx="219">
                  <c:v>12672.076923076893</c:v>
                </c:pt>
                <c:pt idx="220">
                  <c:v>11846.153846153806</c:v>
                </c:pt>
                <c:pt idx="221">
                  <c:v>10524.153846153806</c:v>
                </c:pt>
                <c:pt idx="222">
                  <c:v>8825.6923076922994</c:v>
                </c:pt>
                <c:pt idx="223">
                  <c:v>8017.8461538461497</c:v>
                </c:pt>
                <c:pt idx="224">
                  <c:v>8663.1538461538457</c:v>
                </c:pt>
                <c:pt idx="225">
                  <c:v>9428.3076923076842</c:v>
                </c:pt>
                <c:pt idx="226">
                  <c:v>10307.076923076893</c:v>
                </c:pt>
                <c:pt idx="227">
                  <c:v>10044.461538461501</c:v>
                </c:pt>
                <c:pt idx="228">
                  <c:v>9584.3846153846043</c:v>
                </c:pt>
                <c:pt idx="229">
                  <c:v>9842.9230769230671</c:v>
                </c:pt>
                <c:pt idx="230">
                  <c:v>10088.615384615294</c:v>
                </c:pt>
                <c:pt idx="231">
                  <c:v>10746.384615384601</c:v>
                </c:pt>
                <c:pt idx="232">
                  <c:v>10342.384615384601</c:v>
                </c:pt>
                <c:pt idx="233">
                  <c:v>9874.1538461538457</c:v>
                </c:pt>
                <c:pt idx="234">
                  <c:v>7898</c:v>
                </c:pt>
                <c:pt idx="235">
                  <c:v>5590.9230769230699</c:v>
                </c:pt>
                <c:pt idx="236">
                  <c:v>3395.3076923076901</c:v>
                </c:pt>
                <c:pt idx="237">
                  <c:v>2105.23076923076</c:v>
                </c:pt>
                <c:pt idx="238">
                  <c:v>1394.4615384615306</c:v>
                </c:pt>
                <c:pt idx="239">
                  <c:v>941.1538461538463</c:v>
                </c:pt>
                <c:pt idx="240">
                  <c:v>732.69230769230705</c:v>
                </c:pt>
                <c:pt idx="241">
                  <c:v>521.69230769230705</c:v>
                </c:pt>
                <c:pt idx="242">
                  <c:v>382.61538461538402</c:v>
                </c:pt>
                <c:pt idx="243">
                  <c:v>293.692307692307</c:v>
                </c:pt>
                <c:pt idx="244">
                  <c:v>256</c:v>
                </c:pt>
                <c:pt idx="245">
                  <c:v>210.07692307692301</c:v>
                </c:pt>
                <c:pt idx="246">
                  <c:v>200.53846153846101</c:v>
                </c:pt>
                <c:pt idx="247">
                  <c:v>156.76923076922998</c:v>
                </c:pt>
                <c:pt idx="248">
                  <c:v>166.61538461538399</c:v>
                </c:pt>
                <c:pt idx="249">
                  <c:v>149.38461538461507</c:v>
                </c:pt>
                <c:pt idx="250">
                  <c:v>170.53846153846101</c:v>
                </c:pt>
                <c:pt idx="251">
                  <c:v>193.76923076922998</c:v>
                </c:pt>
                <c:pt idx="252">
                  <c:v>235</c:v>
                </c:pt>
                <c:pt idx="253">
                  <c:v>348.61538461538402</c:v>
                </c:pt>
                <c:pt idx="254">
                  <c:v>721.69230769230705</c:v>
                </c:pt>
                <c:pt idx="255">
                  <c:v>1416.38461538461</c:v>
                </c:pt>
                <c:pt idx="256">
                  <c:v>2886.0769230769201</c:v>
                </c:pt>
                <c:pt idx="257">
                  <c:v>4981.153846153843</c:v>
                </c:pt>
                <c:pt idx="258">
                  <c:v>7581.3076923076896</c:v>
                </c:pt>
                <c:pt idx="259">
                  <c:v>9602.6153846153738</c:v>
                </c:pt>
                <c:pt idx="260">
                  <c:v>10455.076923076893</c:v>
                </c:pt>
                <c:pt idx="261">
                  <c:v>10320.7692307692</c:v>
                </c:pt>
                <c:pt idx="262">
                  <c:v>9865</c:v>
                </c:pt>
                <c:pt idx="263">
                  <c:v>9112.1538461538457</c:v>
                </c:pt>
                <c:pt idx="264">
                  <c:v>8663.9230769230671</c:v>
                </c:pt>
                <c:pt idx="265">
                  <c:v>8057.2307692307595</c:v>
                </c:pt>
                <c:pt idx="266">
                  <c:v>6667.153846153843</c:v>
                </c:pt>
                <c:pt idx="267">
                  <c:v>5656.9230769230699</c:v>
                </c:pt>
                <c:pt idx="268">
                  <c:v>5086.4615384615354</c:v>
                </c:pt>
                <c:pt idx="269">
                  <c:v>4816.3846153846098</c:v>
                </c:pt>
                <c:pt idx="270">
                  <c:v>4379.4615384615354</c:v>
                </c:pt>
                <c:pt idx="271">
                  <c:v>4774.6153846153829</c:v>
                </c:pt>
                <c:pt idx="272">
                  <c:v>5315.8461538461497</c:v>
                </c:pt>
                <c:pt idx="273">
                  <c:v>5946.5384615384601</c:v>
                </c:pt>
                <c:pt idx="274">
                  <c:v>7435.7692307692332</c:v>
                </c:pt>
                <c:pt idx="275">
                  <c:v>7402.3846153846098</c:v>
                </c:pt>
                <c:pt idx="276">
                  <c:v>7354</c:v>
                </c:pt>
                <c:pt idx="277">
                  <c:v>7993.153846153843</c:v>
                </c:pt>
                <c:pt idx="278">
                  <c:v>8677.5384615384664</c:v>
                </c:pt>
                <c:pt idx="279">
                  <c:v>9392.076923076911</c:v>
                </c:pt>
                <c:pt idx="280">
                  <c:v>9903.076923076911</c:v>
                </c:pt>
                <c:pt idx="281">
                  <c:v>10123.461538461501</c:v>
                </c:pt>
                <c:pt idx="282">
                  <c:v>8009.8461538461497</c:v>
                </c:pt>
                <c:pt idx="283">
                  <c:v>6385.0769230769229</c:v>
                </c:pt>
                <c:pt idx="284">
                  <c:v>3482.6923076923013</c:v>
                </c:pt>
                <c:pt idx="285">
                  <c:v>2759.1538461538398</c:v>
                </c:pt>
                <c:pt idx="286">
                  <c:v>1692.3076923076901</c:v>
                </c:pt>
                <c:pt idx="287">
                  <c:v>1218.3076923076901</c:v>
                </c:pt>
                <c:pt idx="288">
                  <c:v>764</c:v>
                </c:pt>
                <c:pt idx="289">
                  <c:v>464.38461538461502</c:v>
                </c:pt>
                <c:pt idx="290">
                  <c:v>323.76923076922981</c:v>
                </c:pt>
                <c:pt idx="291">
                  <c:v>237.38461538461507</c:v>
                </c:pt>
                <c:pt idx="292">
                  <c:v>229.30769230769209</c:v>
                </c:pt>
                <c:pt idx="293">
                  <c:v>201.23076923076886</c:v>
                </c:pt>
                <c:pt idx="294">
                  <c:v>194.692307692307</c:v>
                </c:pt>
                <c:pt idx="295">
                  <c:v>158.61538461538399</c:v>
                </c:pt>
                <c:pt idx="296">
                  <c:v>178.53846153846101</c:v>
                </c:pt>
                <c:pt idx="297">
                  <c:v>162.461538461538</c:v>
                </c:pt>
                <c:pt idx="298">
                  <c:v>184.53846153846101</c:v>
                </c:pt>
                <c:pt idx="299">
                  <c:v>256.53846153846098</c:v>
                </c:pt>
                <c:pt idx="300">
                  <c:v>388.61538461538402</c:v>
                </c:pt>
                <c:pt idx="301">
                  <c:v>803.53846153846132</c:v>
                </c:pt>
                <c:pt idx="302">
                  <c:v>2178</c:v>
                </c:pt>
                <c:pt idx="303">
                  <c:v>4434.6153846153829</c:v>
                </c:pt>
                <c:pt idx="304">
                  <c:v>8184.9230769230699</c:v>
                </c:pt>
                <c:pt idx="305">
                  <c:v>14218.692307692299</c:v>
                </c:pt>
                <c:pt idx="306">
                  <c:v>24048.384615384599</c:v>
                </c:pt>
                <c:pt idx="307">
                  <c:v>30914.692307692298</c:v>
                </c:pt>
                <c:pt idx="308">
                  <c:v>33506.923076922998</c:v>
                </c:pt>
                <c:pt idx="309">
                  <c:v>33411.230769230671</c:v>
                </c:pt>
                <c:pt idx="310">
                  <c:v>32288.230769230697</c:v>
                </c:pt>
                <c:pt idx="311">
                  <c:v>32297.1538461538</c:v>
                </c:pt>
                <c:pt idx="312">
                  <c:v>32712.769230769201</c:v>
                </c:pt>
                <c:pt idx="313">
                  <c:v>29903.461538461499</c:v>
                </c:pt>
                <c:pt idx="314">
                  <c:v>21617</c:v>
                </c:pt>
                <c:pt idx="315">
                  <c:v>19443.692307692298</c:v>
                </c:pt>
                <c:pt idx="316">
                  <c:v>19835</c:v>
                </c:pt>
                <c:pt idx="317">
                  <c:v>21996.538461538392</c:v>
                </c:pt>
                <c:pt idx="318">
                  <c:v>23496.230769230697</c:v>
                </c:pt>
                <c:pt idx="319">
                  <c:v>24985.307692307601</c:v>
                </c:pt>
                <c:pt idx="320">
                  <c:v>27579.384615384599</c:v>
                </c:pt>
                <c:pt idx="321">
                  <c:v>29121.923076923005</c:v>
                </c:pt>
                <c:pt idx="322">
                  <c:v>28108.692307692298</c:v>
                </c:pt>
                <c:pt idx="323">
                  <c:v>26587.076923076896</c:v>
                </c:pt>
                <c:pt idx="324">
                  <c:v>23460.307692307601</c:v>
                </c:pt>
                <c:pt idx="325">
                  <c:v>23097.769230769201</c:v>
                </c:pt>
                <c:pt idx="326">
                  <c:v>20370.923076923005</c:v>
                </c:pt>
                <c:pt idx="327">
                  <c:v>19496.307692307601</c:v>
                </c:pt>
                <c:pt idx="328">
                  <c:v>17781.461538461499</c:v>
                </c:pt>
                <c:pt idx="329">
                  <c:v>16681.1538461538</c:v>
                </c:pt>
                <c:pt idx="330">
                  <c:v>13959</c:v>
                </c:pt>
                <c:pt idx="331">
                  <c:v>9441.3846153846043</c:v>
                </c:pt>
                <c:pt idx="332">
                  <c:v>5406.3846153846098</c:v>
                </c:pt>
                <c:pt idx="333">
                  <c:v>3249.8461538461515</c:v>
                </c:pt>
                <c:pt idx="334">
                  <c:v>2043.76923076923</c:v>
                </c:pt>
                <c:pt idx="335">
                  <c:v>1308.2307692307606</c:v>
                </c:pt>
                <c:pt idx="336">
                  <c:v>871.30769230769204</c:v>
                </c:pt>
                <c:pt idx="337">
                  <c:v>580.1538461538463</c:v>
                </c:pt>
                <c:pt idx="338">
                  <c:v>390.38461538461502</c:v>
                </c:pt>
                <c:pt idx="339">
                  <c:v>296.61538461538402</c:v>
                </c:pt>
                <c:pt idx="340">
                  <c:v>258.38461538461502</c:v>
                </c:pt>
                <c:pt idx="341">
                  <c:v>215.8461538461529</c:v>
                </c:pt>
                <c:pt idx="342">
                  <c:v>222.76923076922998</c:v>
                </c:pt>
                <c:pt idx="343">
                  <c:v>178</c:v>
                </c:pt>
                <c:pt idx="344">
                  <c:v>172.53846153846101</c:v>
                </c:pt>
                <c:pt idx="345">
                  <c:v>181</c:v>
                </c:pt>
                <c:pt idx="346">
                  <c:v>206.923076923076</c:v>
                </c:pt>
                <c:pt idx="347">
                  <c:v>256</c:v>
                </c:pt>
                <c:pt idx="348">
                  <c:v>381.61538461538402</c:v>
                </c:pt>
                <c:pt idx="349">
                  <c:v>798.53846153846132</c:v>
                </c:pt>
                <c:pt idx="350">
                  <c:v>2101</c:v>
                </c:pt>
                <c:pt idx="351">
                  <c:v>4452.5384615384601</c:v>
                </c:pt>
                <c:pt idx="352">
                  <c:v>8072.2307692307595</c:v>
                </c:pt>
                <c:pt idx="353">
                  <c:v>14074.7692307692</c:v>
                </c:pt>
                <c:pt idx="354">
                  <c:v>24372.846153846102</c:v>
                </c:pt>
                <c:pt idx="355">
                  <c:v>31476.230769230697</c:v>
                </c:pt>
                <c:pt idx="356">
                  <c:v>33269</c:v>
                </c:pt>
                <c:pt idx="357">
                  <c:v>33096.846153846134</c:v>
                </c:pt>
                <c:pt idx="358">
                  <c:v>32201.230769230697</c:v>
                </c:pt>
                <c:pt idx="359">
                  <c:v>32573.538461538392</c:v>
                </c:pt>
                <c:pt idx="360">
                  <c:v>32459.1538461538</c:v>
                </c:pt>
                <c:pt idx="361">
                  <c:v>30337.076923076896</c:v>
                </c:pt>
                <c:pt idx="362">
                  <c:v>22043.307692307601</c:v>
                </c:pt>
                <c:pt idx="363">
                  <c:v>18936.307692307601</c:v>
                </c:pt>
                <c:pt idx="364">
                  <c:v>19915.307692307601</c:v>
                </c:pt>
                <c:pt idx="365">
                  <c:v>22041.846153846102</c:v>
                </c:pt>
                <c:pt idx="366">
                  <c:v>23364.692307692298</c:v>
                </c:pt>
                <c:pt idx="367">
                  <c:v>24739.307692307601</c:v>
                </c:pt>
                <c:pt idx="368">
                  <c:v>26658.846153846102</c:v>
                </c:pt>
                <c:pt idx="369">
                  <c:v>28530.384615384599</c:v>
                </c:pt>
                <c:pt idx="370">
                  <c:v>27188.846153846102</c:v>
                </c:pt>
                <c:pt idx="371">
                  <c:v>25850.230769230697</c:v>
                </c:pt>
                <c:pt idx="372">
                  <c:v>23497.230769230697</c:v>
                </c:pt>
                <c:pt idx="373">
                  <c:v>22999.846153846102</c:v>
                </c:pt>
                <c:pt idx="374">
                  <c:v>20365.538461538392</c:v>
                </c:pt>
                <c:pt idx="375">
                  <c:v>19880.692307692298</c:v>
                </c:pt>
                <c:pt idx="376">
                  <c:v>17983.1538461538</c:v>
                </c:pt>
                <c:pt idx="377">
                  <c:v>16831.076923076896</c:v>
                </c:pt>
                <c:pt idx="378">
                  <c:v>14216.461538461501</c:v>
                </c:pt>
                <c:pt idx="379">
                  <c:v>9159.076923076911</c:v>
                </c:pt>
                <c:pt idx="380">
                  <c:v>4956.8461538461497</c:v>
                </c:pt>
                <c:pt idx="381">
                  <c:v>2971.6923076923013</c:v>
                </c:pt>
                <c:pt idx="382">
                  <c:v>1830.2307692307606</c:v>
                </c:pt>
                <c:pt idx="383">
                  <c:v>1213.1538461538391</c:v>
                </c:pt>
                <c:pt idx="384">
                  <c:v>819</c:v>
                </c:pt>
                <c:pt idx="385">
                  <c:v>540.30769230769204</c:v>
                </c:pt>
                <c:pt idx="386">
                  <c:v>358.84615384615284</c:v>
                </c:pt>
                <c:pt idx="387">
                  <c:v>239.30769230769209</c:v>
                </c:pt>
                <c:pt idx="388">
                  <c:v>220.15384615384599</c:v>
                </c:pt>
                <c:pt idx="389">
                  <c:v>191.8461538461529</c:v>
                </c:pt>
                <c:pt idx="390">
                  <c:v>183.38461538461507</c:v>
                </c:pt>
                <c:pt idx="391">
                  <c:v>155.23076923076886</c:v>
                </c:pt>
                <c:pt idx="392">
                  <c:v>150.923076923076</c:v>
                </c:pt>
                <c:pt idx="393">
                  <c:v>152.923076923076</c:v>
                </c:pt>
                <c:pt idx="394">
                  <c:v>180.30769230769209</c:v>
                </c:pt>
                <c:pt idx="395">
                  <c:v>247.15384615384599</c:v>
                </c:pt>
                <c:pt idx="396">
                  <c:v>361</c:v>
                </c:pt>
                <c:pt idx="397">
                  <c:v>814.53846153846132</c:v>
                </c:pt>
                <c:pt idx="398">
                  <c:v>2161.5384615384601</c:v>
                </c:pt>
                <c:pt idx="399">
                  <c:v>4592.6153846153829</c:v>
                </c:pt>
                <c:pt idx="400">
                  <c:v>8081.6923076923003</c:v>
                </c:pt>
                <c:pt idx="401">
                  <c:v>14075.384615384601</c:v>
                </c:pt>
                <c:pt idx="402">
                  <c:v>25332.769230769201</c:v>
                </c:pt>
                <c:pt idx="403">
                  <c:v>31139.923076923005</c:v>
                </c:pt>
                <c:pt idx="404">
                  <c:v>32825.846153846134</c:v>
                </c:pt>
                <c:pt idx="405">
                  <c:v>32427.923076923005</c:v>
                </c:pt>
                <c:pt idx="406">
                  <c:v>31554.923076923005</c:v>
                </c:pt>
                <c:pt idx="407">
                  <c:v>32111.769230769201</c:v>
                </c:pt>
                <c:pt idx="408">
                  <c:v>31401.923076923005</c:v>
                </c:pt>
                <c:pt idx="409">
                  <c:v>29313.692307692298</c:v>
                </c:pt>
                <c:pt idx="410">
                  <c:v>20798.692307692298</c:v>
                </c:pt>
                <c:pt idx="411">
                  <c:v>18242.846153846102</c:v>
                </c:pt>
                <c:pt idx="412">
                  <c:v>19776.769230769201</c:v>
                </c:pt>
                <c:pt idx="413">
                  <c:v>22224.230769230697</c:v>
                </c:pt>
                <c:pt idx="414">
                  <c:v>23734.846153846102</c:v>
                </c:pt>
                <c:pt idx="415">
                  <c:v>25385.692307692298</c:v>
                </c:pt>
                <c:pt idx="416">
                  <c:v>26174</c:v>
                </c:pt>
                <c:pt idx="417">
                  <c:v>27569.615384615299</c:v>
                </c:pt>
                <c:pt idx="418">
                  <c:v>27371.923076923005</c:v>
                </c:pt>
                <c:pt idx="419">
                  <c:v>25133.692307692298</c:v>
                </c:pt>
                <c:pt idx="420">
                  <c:v>22643.230769230697</c:v>
                </c:pt>
                <c:pt idx="421">
                  <c:v>21711.692307692298</c:v>
                </c:pt>
                <c:pt idx="422">
                  <c:v>19793.384615384599</c:v>
                </c:pt>
                <c:pt idx="423">
                  <c:v>19399.384615384599</c:v>
                </c:pt>
                <c:pt idx="424">
                  <c:v>17611</c:v>
                </c:pt>
                <c:pt idx="425">
                  <c:v>16770</c:v>
                </c:pt>
                <c:pt idx="426">
                  <c:v>13507.076923076893</c:v>
                </c:pt>
                <c:pt idx="427">
                  <c:v>8905.3846153846043</c:v>
                </c:pt>
                <c:pt idx="428">
                  <c:v>5170.2307692307595</c:v>
                </c:pt>
                <c:pt idx="429">
                  <c:v>3063.6153846153802</c:v>
                </c:pt>
                <c:pt idx="430">
                  <c:v>1901.76923076923</c:v>
                </c:pt>
                <c:pt idx="431">
                  <c:v>1209.5384615384598</c:v>
                </c:pt>
                <c:pt idx="432">
                  <c:v>802.46153846153788</c:v>
                </c:pt>
                <c:pt idx="433">
                  <c:v>570.2307692307694</c:v>
                </c:pt>
                <c:pt idx="434">
                  <c:v>361.61538461538402</c:v>
                </c:pt>
                <c:pt idx="435">
                  <c:v>274.92307692307577</c:v>
                </c:pt>
                <c:pt idx="436">
                  <c:v>222.76923076922998</c:v>
                </c:pt>
                <c:pt idx="437">
                  <c:v>183.38461538461507</c:v>
                </c:pt>
                <c:pt idx="438">
                  <c:v>178.461538461538</c:v>
                </c:pt>
                <c:pt idx="439">
                  <c:v>161.8461538461529</c:v>
                </c:pt>
                <c:pt idx="440">
                  <c:v>158.30769230769209</c:v>
                </c:pt>
                <c:pt idx="441">
                  <c:v>135</c:v>
                </c:pt>
                <c:pt idx="442">
                  <c:v>166.8461538461529</c:v>
                </c:pt>
                <c:pt idx="443">
                  <c:v>237.15384615384599</c:v>
                </c:pt>
                <c:pt idx="444">
                  <c:v>377.38461538461502</c:v>
                </c:pt>
                <c:pt idx="445">
                  <c:v>830.76923076923003</c:v>
                </c:pt>
                <c:pt idx="446">
                  <c:v>2197.3076923076901</c:v>
                </c:pt>
                <c:pt idx="447">
                  <c:v>4644.3846153846098</c:v>
                </c:pt>
                <c:pt idx="448">
                  <c:v>8136.3846153846098</c:v>
                </c:pt>
                <c:pt idx="449">
                  <c:v>14089.461538461501</c:v>
                </c:pt>
                <c:pt idx="450">
                  <c:v>23865</c:v>
                </c:pt>
                <c:pt idx="451">
                  <c:v>30569.1538461538</c:v>
                </c:pt>
                <c:pt idx="452">
                  <c:v>32568.461538461499</c:v>
                </c:pt>
                <c:pt idx="453">
                  <c:v>32069.769230769201</c:v>
                </c:pt>
                <c:pt idx="454">
                  <c:v>30892.307692307601</c:v>
                </c:pt>
                <c:pt idx="455">
                  <c:v>32239.461538461499</c:v>
                </c:pt>
                <c:pt idx="456">
                  <c:v>31993.384615384599</c:v>
                </c:pt>
                <c:pt idx="457">
                  <c:v>28872.769230769201</c:v>
                </c:pt>
                <c:pt idx="458">
                  <c:v>20215.076923076896</c:v>
                </c:pt>
                <c:pt idx="459">
                  <c:v>17939.1538461538</c:v>
                </c:pt>
                <c:pt idx="460">
                  <c:v>19446.538461538392</c:v>
                </c:pt>
                <c:pt idx="461">
                  <c:v>21850.076923076896</c:v>
                </c:pt>
                <c:pt idx="462">
                  <c:v>22463.923076923005</c:v>
                </c:pt>
                <c:pt idx="463">
                  <c:v>24531.615384615299</c:v>
                </c:pt>
                <c:pt idx="464">
                  <c:v>26055.076923076896</c:v>
                </c:pt>
                <c:pt idx="465">
                  <c:v>27963.923076923005</c:v>
                </c:pt>
                <c:pt idx="466">
                  <c:v>26977</c:v>
                </c:pt>
                <c:pt idx="467">
                  <c:v>24853.307692307601</c:v>
                </c:pt>
                <c:pt idx="468">
                  <c:v>21691.461538461499</c:v>
                </c:pt>
                <c:pt idx="469">
                  <c:v>20923.769230769201</c:v>
                </c:pt>
                <c:pt idx="470">
                  <c:v>19197.615384615299</c:v>
                </c:pt>
                <c:pt idx="471">
                  <c:v>19051.846153846102</c:v>
                </c:pt>
                <c:pt idx="472">
                  <c:v>17361.769230769201</c:v>
                </c:pt>
                <c:pt idx="473">
                  <c:v>16386.615384615299</c:v>
                </c:pt>
                <c:pt idx="474">
                  <c:v>13735.538461538408</c:v>
                </c:pt>
                <c:pt idx="475">
                  <c:v>8894.076923076911</c:v>
                </c:pt>
                <c:pt idx="476">
                  <c:v>5126.6153846153829</c:v>
                </c:pt>
                <c:pt idx="477">
                  <c:v>2918.4615384615313</c:v>
                </c:pt>
                <c:pt idx="478">
                  <c:v>1740.8461538461506</c:v>
                </c:pt>
                <c:pt idx="479">
                  <c:v>1325.4615384615306</c:v>
                </c:pt>
                <c:pt idx="480">
                  <c:v>899.1538461538463</c:v>
                </c:pt>
                <c:pt idx="481">
                  <c:v>634.76923076923003</c:v>
                </c:pt>
                <c:pt idx="482">
                  <c:v>510.53846153846098</c:v>
                </c:pt>
                <c:pt idx="483">
                  <c:v>308.692307692307</c:v>
                </c:pt>
                <c:pt idx="484">
                  <c:v>294</c:v>
                </c:pt>
                <c:pt idx="485">
                  <c:v>217.53846153846101</c:v>
                </c:pt>
                <c:pt idx="486">
                  <c:v>218</c:v>
                </c:pt>
                <c:pt idx="487">
                  <c:v>172.61538461538399</c:v>
                </c:pt>
                <c:pt idx="488">
                  <c:v>173.923076923076</c:v>
                </c:pt>
                <c:pt idx="489">
                  <c:v>158.923076923076</c:v>
                </c:pt>
                <c:pt idx="490">
                  <c:v>194.15384615384599</c:v>
                </c:pt>
                <c:pt idx="491">
                  <c:v>247.15384615384599</c:v>
                </c:pt>
                <c:pt idx="492">
                  <c:v>387.53846153846098</c:v>
                </c:pt>
                <c:pt idx="493">
                  <c:v>839</c:v>
                </c:pt>
                <c:pt idx="494">
                  <c:v>2231.8461538461515</c:v>
                </c:pt>
                <c:pt idx="495">
                  <c:v>4644.153846153843</c:v>
                </c:pt>
                <c:pt idx="496">
                  <c:v>8071.7692307692332</c:v>
                </c:pt>
                <c:pt idx="497">
                  <c:v>13889.076923076893</c:v>
                </c:pt>
                <c:pt idx="498">
                  <c:v>22936.923076923005</c:v>
                </c:pt>
                <c:pt idx="499">
                  <c:v>29892.538461538392</c:v>
                </c:pt>
                <c:pt idx="500">
                  <c:v>31125.307692307601</c:v>
                </c:pt>
                <c:pt idx="501">
                  <c:v>31262.461538461499</c:v>
                </c:pt>
                <c:pt idx="502">
                  <c:v>29783.538461538392</c:v>
                </c:pt>
                <c:pt idx="503">
                  <c:v>30490.230769230697</c:v>
                </c:pt>
                <c:pt idx="504">
                  <c:v>30511.923076923005</c:v>
                </c:pt>
                <c:pt idx="505">
                  <c:v>27966.615384615299</c:v>
                </c:pt>
                <c:pt idx="506">
                  <c:v>19753.923076923005</c:v>
                </c:pt>
                <c:pt idx="507">
                  <c:v>17755.769230769201</c:v>
                </c:pt>
                <c:pt idx="508">
                  <c:v>18836.307692307601</c:v>
                </c:pt>
                <c:pt idx="509">
                  <c:v>20329</c:v>
                </c:pt>
                <c:pt idx="510">
                  <c:v>20984</c:v>
                </c:pt>
                <c:pt idx="511">
                  <c:v>22410.384615384599</c:v>
                </c:pt>
                <c:pt idx="512">
                  <c:v>24224.384615384599</c:v>
                </c:pt>
                <c:pt idx="513">
                  <c:v>25073.769230769201</c:v>
                </c:pt>
                <c:pt idx="514">
                  <c:v>24111.384615384599</c:v>
                </c:pt>
                <c:pt idx="515">
                  <c:v>22925.461538461499</c:v>
                </c:pt>
                <c:pt idx="516">
                  <c:v>20459.769230769201</c:v>
                </c:pt>
                <c:pt idx="517">
                  <c:v>19661.384615384599</c:v>
                </c:pt>
                <c:pt idx="518">
                  <c:v>18027.1538461538</c:v>
                </c:pt>
                <c:pt idx="519">
                  <c:v>17719.692307692298</c:v>
                </c:pt>
                <c:pt idx="520">
                  <c:v>16319.076923076893</c:v>
                </c:pt>
                <c:pt idx="521">
                  <c:v>15233.7692307692</c:v>
                </c:pt>
                <c:pt idx="522">
                  <c:v>12176.538461538408</c:v>
                </c:pt>
                <c:pt idx="523">
                  <c:v>7938.9230769230699</c:v>
                </c:pt>
                <c:pt idx="524">
                  <c:v>4342</c:v>
                </c:pt>
                <c:pt idx="525">
                  <c:v>2714</c:v>
                </c:pt>
                <c:pt idx="526">
                  <c:v>1662.5384615384598</c:v>
                </c:pt>
                <c:pt idx="527">
                  <c:v>1023.07692307692</c:v>
                </c:pt>
                <c:pt idx="528">
                  <c:v>688.6153846153843</c:v>
                </c:pt>
                <c:pt idx="529">
                  <c:v>441.692307692307</c:v>
                </c:pt>
                <c:pt idx="530">
                  <c:v>323.230769230769</c:v>
                </c:pt>
                <c:pt idx="531">
                  <c:v>242.30769230769209</c:v>
                </c:pt>
                <c:pt idx="532">
                  <c:v>241.461538461538</c:v>
                </c:pt>
                <c:pt idx="533">
                  <c:v>187.76923076922998</c:v>
                </c:pt>
                <c:pt idx="534">
                  <c:v>206.07692307692301</c:v>
                </c:pt>
                <c:pt idx="535">
                  <c:v>168.8461538461529</c:v>
                </c:pt>
                <c:pt idx="536">
                  <c:v>176.61538461538399</c:v>
                </c:pt>
                <c:pt idx="537">
                  <c:v>154.07692307692301</c:v>
                </c:pt>
                <c:pt idx="538">
                  <c:v>181.30769230769209</c:v>
                </c:pt>
                <c:pt idx="539">
                  <c:v>236.30769230769209</c:v>
                </c:pt>
                <c:pt idx="540">
                  <c:v>301.07692307692281</c:v>
                </c:pt>
                <c:pt idx="541">
                  <c:v>574.2307692307694</c:v>
                </c:pt>
                <c:pt idx="542">
                  <c:v>1317.8461538461506</c:v>
                </c:pt>
                <c:pt idx="543">
                  <c:v>2772.23076923076</c:v>
                </c:pt>
                <c:pt idx="544">
                  <c:v>5237.2307692307595</c:v>
                </c:pt>
                <c:pt idx="545">
                  <c:v>8534.6153846153738</c:v>
                </c:pt>
                <c:pt idx="546">
                  <c:v>12845.384615384601</c:v>
                </c:pt>
                <c:pt idx="547">
                  <c:v>15733.923076923</c:v>
                </c:pt>
                <c:pt idx="548">
                  <c:v>16690.1538461538</c:v>
                </c:pt>
                <c:pt idx="549">
                  <c:v>16645.076923076896</c:v>
                </c:pt>
                <c:pt idx="550">
                  <c:v>16033.7692307692</c:v>
                </c:pt>
                <c:pt idx="551">
                  <c:v>15930.307692307601</c:v>
                </c:pt>
                <c:pt idx="552">
                  <c:v>15462.8461538461</c:v>
                </c:pt>
                <c:pt idx="553">
                  <c:v>15657.692307692299</c:v>
                </c:pt>
                <c:pt idx="554">
                  <c:v>13564.8461538461</c:v>
                </c:pt>
                <c:pt idx="555">
                  <c:v>13027.153846153806</c:v>
                </c:pt>
                <c:pt idx="556">
                  <c:v>12152.692307692299</c:v>
                </c:pt>
                <c:pt idx="557">
                  <c:v>10635.307692307601</c:v>
                </c:pt>
                <c:pt idx="558">
                  <c:v>9184.6153846153738</c:v>
                </c:pt>
                <c:pt idx="559">
                  <c:v>8414.230769230775</c:v>
                </c:pt>
                <c:pt idx="560">
                  <c:v>8954.3846153846043</c:v>
                </c:pt>
                <c:pt idx="561">
                  <c:v>9884.6153846153738</c:v>
                </c:pt>
                <c:pt idx="562">
                  <c:v>10699.384615384601</c:v>
                </c:pt>
                <c:pt idx="563">
                  <c:v>10641.076923076893</c:v>
                </c:pt>
                <c:pt idx="564">
                  <c:v>10005.076923076893</c:v>
                </c:pt>
                <c:pt idx="565">
                  <c:v>10167.923076923</c:v>
                </c:pt>
                <c:pt idx="566">
                  <c:v>10540.692307692299</c:v>
                </c:pt>
                <c:pt idx="567">
                  <c:v>10928.230769230706</c:v>
                </c:pt>
                <c:pt idx="568">
                  <c:v>10133.307692307601</c:v>
                </c:pt>
                <c:pt idx="569">
                  <c:v>9733.3846153846043</c:v>
                </c:pt>
                <c:pt idx="570">
                  <c:v>7802.8461538461497</c:v>
                </c:pt>
                <c:pt idx="571">
                  <c:v>5338</c:v>
                </c:pt>
                <c:pt idx="572">
                  <c:v>3274.3846153846098</c:v>
                </c:pt>
                <c:pt idx="573">
                  <c:v>2100.3846153846098</c:v>
                </c:pt>
                <c:pt idx="574">
                  <c:v>1356.0769230769199</c:v>
                </c:pt>
                <c:pt idx="575">
                  <c:v>997</c:v>
                </c:pt>
                <c:pt idx="576">
                  <c:v>731.69230769230705</c:v>
                </c:pt>
                <c:pt idx="577">
                  <c:v>518.38461538461468</c:v>
                </c:pt>
                <c:pt idx="578">
                  <c:v>386.07692307692281</c:v>
                </c:pt>
                <c:pt idx="579">
                  <c:v>300.92307692307577</c:v>
                </c:pt>
                <c:pt idx="580">
                  <c:v>270.92307692307577</c:v>
                </c:pt>
                <c:pt idx="581">
                  <c:v>219.61538461538399</c:v>
                </c:pt>
                <c:pt idx="582">
                  <c:v>219.15384615384599</c:v>
                </c:pt>
                <c:pt idx="583">
                  <c:v>176</c:v>
                </c:pt>
                <c:pt idx="584">
                  <c:v>176.38461538461507</c:v>
                </c:pt>
                <c:pt idx="585">
                  <c:v>160.61538461538399</c:v>
                </c:pt>
                <c:pt idx="586">
                  <c:v>167.76923076922998</c:v>
                </c:pt>
                <c:pt idx="587">
                  <c:v>217.23076923076886</c:v>
                </c:pt>
                <c:pt idx="588">
                  <c:v>233.8461538461529</c:v>
                </c:pt>
                <c:pt idx="589">
                  <c:v>375.84615384615284</c:v>
                </c:pt>
                <c:pt idx="590">
                  <c:v>661.2307692307694</c:v>
                </c:pt>
                <c:pt idx="591">
                  <c:v>1326.76923076923</c:v>
                </c:pt>
                <c:pt idx="592">
                  <c:v>2774.0769230769201</c:v>
                </c:pt>
                <c:pt idx="593">
                  <c:v>5081.3076923076896</c:v>
                </c:pt>
                <c:pt idx="594">
                  <c:v>7995.7692307692332</c:v>
                </c:pt>
                <c:pt idx="595">
                  <c:v>10279.7692307692</c:v>
                </c:pt>
                <c:pt idx="596">
                  <c:v>11368.384615384601</c:v>
                </c:pt>
                <c:pt idx="597">
                  <c:v>11091.615384615294</c:v>
                </c:pt>
                <c:pt idx="598">
                  <c:v>10615.615384615294</c:v>
                </c:pt>
                <c:pt idx="599">
                  <c:v>9889.230769230775</c:v>
                </c:pt>
                <c:pt idx="600">
                  <c:v>9474.6923076922994</c:v>
                </c:pt>
                <c:pt idx="601">
                  <c:v>8801.3846153846043</c:v>
                </c:pt>
                <c:pt idx="602">
                  <c:v>7212.4615384615354</c:v>
                </c:pt>
                <c:pt idx="603">
                  <c:v>5892.3846153846098</c:v>
                </c:pt>
                <c:pt idx="604">
                  <c:v>5207.4615384615354</c:v>
                </c:pt>
                <c:pt idx="605">
                  <c:v>4701.153846153843</c:v>
                </c:pt>
                <c:pt idx="606">
                  <c:v>4581.7692307692332</c:v>
                </c:pt>
                <c:pt idx="607">
                  <c:v>4785</c:v>
                </c:pt>
                <c:pt idx="608">
                  <c:v>5585.6153846153829</c:v>
                </c:pt>
                <c:pt idx="609">
                  <c:v>6780.7692307692332</c:v>
                </c:pt>
                <c:pt idx="610">
                  <c:v>7411.3846153846098</c:v>
                </c:pt>
                <c:pt idx="611">
                  <c:v>7675.7692307692332</c:v>
                </c:pt>
                <c:pt idx="612">
                  <c:v>7941.153846153843</c:v>
                </c:pt>
                <c:pt idx="613">
                  <c:v>8440.3076923076842</c:v>
                </c:pt>
                <c:pt idx="614">
                  <c:v>8885.1538461538457</c:v>
                </c:pt>
                <c:pt idx="615">
                  <c:v>9261.9230769230671</c:v>
                </c:pt>
                <c:pt idx="616">
                  <c:v>9988.9230769230671</c:v>
                </c:pt>
                <c:pt idx="617">
                  <c:v>10198.923076923</c:v>
                </c:pt>
                <c:pt idx="618">
                  <c:v>7958.153846153843</c:v>
                </c:pt>
                <c:pt idx="619">
                  <c:v>6871.7692307692332</c:v>
                </c:pt>
                <c:pt idx="620">
                  <c:v>3606.23076923076</c:v>
                </c:pt>
                <c:pt idx="621">
                  <c:v>2737.3846153846098</c:v>
                </c:pt>
                <c:pt idx="622">
                  <c:v>1618.2307692307606</c:v>
                </c:pt>
                <c:pt idx="623">
                  <c:v>1039.6923076922999</c:v>
                </c:pt>
                <c:pt idx="624">
                  <c:v>658.1538461538463</c:v>
                </c:pt>
                <c:pt idx="625">
                  <c:v>419.07692307692281</c:v>
                </c:pt>
                <c:pt idx="626">
                  <c:v>308.07692307692281</c:v>
                </c:pt>
                <c:pt idx="627">
                  <c:v>221.461538461538</c:v>
                </c:pt>
                <c:pt idx="628">
                  <c:v>218.923076923076</c:v>
                </c:pt>
                <c:pt idx="629">
                  <c:v>190.38461538461507</c:v>
                </c:pt>
                <c:pt idx="630">
                  <c:v>187.692307692307</c:v>
                </c:pt>
                <c:pt idx="631">
                  <c:v>160.76923076922998</c:v>
                </c:pt>
                <c:pt idx="632">
                  <c:v>165.61538461538399</c:v>
                </c:pt>
                <c:pt idx="633">
                  <c:v>147</c:v>
                </c:pt>
                <c:pt idx="634">
                  <c:v>180.38461538461507</c:v>
                </c:pt>
                <c:pt idx="635">
                  <c:v>255.15384615384599</c:v>
                </c:pt>
                <c:pt idx="636">
                  <c:v>381.38461538461502</c:v>
                </c:pt>
                <c:pt idx="637">
                  <c:v>791.1538461538463</c:v>
                </c:pt>
                <c:pt idx="638">
                  <c:v>2111.5384615384601</c:v>
                </c:pt>
                <c:pt idx="639">
                  <c:v>4505.9230769230699</c:v>
                </c:pt>
                <c:pt idx="640">
                  <c:v>8248.3846153846043</c:v>
                </c:pt>
                <c:pt idx="641">
                  <c:v>14397.076923076893</c:v>
                </c:pt>
                <c:pt idx="642">
                  <c:v>24068.076923076896</c:v>
                </c:pt>
                <c:pt idx="643">
                  <c:v>31306.538461538392</c:v>
                </c:pt>
                <c:pt idx="644">
                  <c:v>32812.307692307601</c:v>
                </c:pt>
                <c:pt idx="645">
                  <c:v>32485.923076923005</c:v>
                </c:pt>
                <c:pt idx="646">
                  <c:v>32472.846153846102</c:v>
                </c:pt>
                <c:pt idx="647">
                  <c:v>33271.769230769176</c:v>
                </c:pt>
                <c:pt idx="648">
                  <c:v>33050.769230769176</c:v>
                </c:pt>
                <c:pt idx="649">
                  <c:v>30434.615384615299</c:v>
                </c:pt>
                <c:pt idx="650">
                  <c:v>21948.461538461499</c:v>
                </c:pt>
                <c:pt idx="651">
                  <c:v>19250.461538461499</c:v>
                </c:pt>
                <c:pt idx="652">
                  <c:v>20810.615384615299</c:v>
                </c:pt>
                <c:pt idx="653">
                  <c:v>23138.307692307601</c:v>
                </c:pt>
                <c:pt idx="654">
                  <c:v>25315.769230769201</c:v>
                </c:pt>
                <c:pt idx="655">
                  <c:v>26357.615384615299</c:v>
                </c:pt>
                <c:pt idx="656">
                  <c:v>28733.846153846102</c:v>
                </c:pt>
                <c:pt idx="657">
                  <c:v>30278.846153846102</c:v>
                </c:pt>
                <c:pt idx="658">
                  <c:v>29046.076923076896</c:v>
                </c:pt>
                <c:pt idx="659">
                  <c:v>26681.384615384599</c:v>
                </c:pt>
                <c:pt idx="660">
                  <c:v>23454.1538461538</c:v>
                </c:pt>
                <c:pt idx="661">
                  <c:v>21980.384615384599</c:v>
                </c:pt>
                <c:pt idx="662">
                  <c:v>20417.461538461499</c:v>
                </c:pt>
                <c:pt idx="663">
                  <c:v>19557.461538461499</c:v>
                </c:pt>
                <c:pt idx="664">
                  <c:v>17624.769230769201</c:v>
                </c:pt>
                <c:pt idx="665">
                  <c:v>16560.692307692298</c:v>
                </c:pt>
                <c:pt idx="666">
                  <c:v>13971.615384615294</c:v>
                </c:pt>
                <c:pt idx="667">
                  <c:v>9199.4615384615245</c:v>
                </c:pt>
                <c:pt idx="668">
                  <c:v>5214.6923076923003</c:v>
                </c:pt>
                <c:pt idx="669">
                  <c:v>3007.7692307692287</c:v>
                </c:pt>
                <c:pt idx="670">
                  <c:v>1887.0769230769199</c:v>
                </c:pt>
                <c:pt idx="671">
                  <c:v>1148.38461538461</c:v>
                </c:pt>
                <c:pt idx="672">
                  <c:v>747.53846153846132</c:v>
                </c:pt>
                <c:pt idx="673">
                  <c:v>472.92307692307577</c:v>
                </c:pt>
                <c:pt idx="674">
                  <c:v>347.07692307692281</c:v>
                </c:pt>
                <c:pt idx="675">
                  <c:v>263</c:v>
                </c:pt>
                <c:pt idx="676">
                  <c:v>232.38461538461507</c:v>
                </c:pt>
                <c:pt idx="677">
                  <c:v>200.38461538461507</c:v>
                </c:pt>
                <c:pt idx="678">
                  <c:v>228.8461538461529</c:v>
                </c:pt>
                <c:pt idx="679">
                  <c:v>176.76923076922998</c:v>
                </c:pt>
                <c:pt idx="680">
                  <c:v>187.38461538461507</c:v>
                </c:pt>
                <c:pt idx="681">
                  <c:v>167.61538461538399</c:v>
                </c:pt>
                <c:pt idx="682">
                  <c:v>202.15384615384599</c:v>
                </c:pt>
                <c:pt idx="683">
                  <c:v>262.692307692307</c:v>
                </c:pt>
                <c:pt idx="684">
                  <c:v>390.53846153846098</c:v>
                </c:pt>
                <c:pt idx="685">
                  <c:v>831.92307692307634</c:v>
                </c:pt>
                <c:pt idx="686">
                  <c:v>2186.6153846153802</c:v>
                </c:pt>
                <c:pt idx="687">
                  <c:v>4685.6153846153829</c:v>
                </c:pt>
                <c:pt idx="688">
                  <c:v>8222.6153846153738</c:v>
                </c:pt>
                <c:pt idx="689">
                  <c:v>14348</c:v>
                </c:pt>
                <c:pt idx="690">
                  <c:v>25274.307692307601</c:v>
                </c:pt>
                <c:pt idx="691">
                  <c:v>32073.076923076896</c:v>
                </c:pt>
                <c:pt idx="692">
                  <c:v>33683.1538461538</c:v>
                </c:pt>
                <c:pt idx="693">
                  <c:v>33292.846153846134</c:v>
                </c:pt>
                <c:pt idx="694">
                  <c:v>32257.1538461538</c:v>
                </c:pt>
                <c:pt idx="695">
                  <c:v>33242.923076922998</c:v>
                </c:pt>
                <c:pt idx="696">
                  <c:v>33044.769230769176</c:v>
                </c:pt>
                <c:pt idx="697">
                  <c:v>30172.230769230697</c:v>
                </c:pt>
                <c:pt idx="698">
                  <c:v>21559.692307692298</c:v>
                </c:pt>
                <c:pt idx="699">
                  <c:v>18481.307692307601</c:v>
                </c:pt>
                <c:pt idx="700">
                  <c:v>20078.538461538392</c:v>
                </c:pt>
                <c:pt idx="701">
                  <c:v>22255.692307692298</c:v>
                </c:pt>
                <c:pt idx="702">
                  <c:v>24184.615384615299</c:v>
                </c:pt>
                <c:pt idx="703">
                  <c:v>25937.923076923005</c:v>
                </c:pt>
                <c:pt idx="704">
                  <c:v>27775.615384615299</c:v>
                </c:pt>
                <c:pt idx="705">
                  <c:v>29089.538461538392</c:v>
                </c:pt>
                <c:pt idx="706">
                  <c:v>28544.538461538392</c:v>
                </c:pt>
                <c:pt idx="707">
                  <c:v>27231.769230769201</c:v>
                </c:pt>
                <c:pt idx="708">
                  <c:v>23926.769230769201</c:v>
                </c:pt>
                <c:pt idx="709">
                  <c:v>22368.461538461499</c:v>
                </c:pt>
                <c:pt idx="710">
                  <c:v>20677</c:v>
                </c:pt>
                <c:pt idx="711">
                  <c:v>19960</c:v>
                </c:pt>
                <c:pt idx="712">
                  <c:v>18098.846153846102</c:v>
                </c:pt>
                <c:pt idx="713">
                  <c:v>16589.076923076896</c:v>
                </c:pt>
                <c:pt idx="714">
                  <c:v>13118.615384615294</c:v>
                </c:pt>
                <c:pt idx="715">
                  <c:v>8667.076923076911</c:v>
                </c:pt>
                <c:pt idx="716">
                  <c:v>5070.4615384615354</c:v>
                </c:pt>
                <c:pt idx="717">
                  <c:v>2905.3846153846098</c:v>
                </c:pt>
                <c:pt idx="718">
                  <c:v>1986.2307692307606</c:v>
                </c:pt>
                <c:pt idx="719">
                  <c:v>1244.76923076923</c:v>
                </c:pt>
              </c:numCache>
            </c:numRef>
          </c:val>
          <c:smooth val="0"/>
          <c:extLst>
            <c:ext xmlns:c16="http://schemas.microsoft.com/office/drawing/2014/chart" uri="{C3380CC4-5D6E-409C-BE32-E72D297353CC}">
              <c16:uniqueId val="{00000001-A58C-48F5-9824-27737CE1C5CA}"/>
            </c:ext>
          </c:extLst>
        </c:ser>
        <c:ser>
          <c:idx val="2"/>
          <c:order val="2"/>
          <c:marker>
            <c:symbol val="none"/>
          </c:marker>
          <c:val>
            <c:numRef>
              <c:f>bottom5timeseries!$C$1:$C$720</c:f>
              <c:numCache>
                <c:formatCode>General</c:formatCode>
                <c:ptCount val="720"/>
                <c:pt idx="0">
                  <c:v>78</c:v>
                </c:pt>
                <c:pt idx="1">
                  <c:v>57</c:v>
                </c:pt>
                <c:pt idx="2">
                  <c:v>19</c:v>
                </c:pt>
                <c:pt idx="3">
                  <c:v>14</c:v>
                </c:pt>
                <c:pt idx="4">
                  <c:v>25</c:v>
                </c:pt>
                <c:pt idx="5">
                  <c:v>52</c:v>
                </c:pt>
                <c:pt idx="6">
                  <c:v>29</c:v>
                </c:pt>
                <c:pt idx="7">
                  <c:v>21</c:v>
                </c:pt>
                <c:pt idx="8">
                  <c:v>71</c:v>
                </c:pt>
                <c:pt idx="9">
                  <c:v>26</c:v>
                </c:pt>
                <c:pt idx="10">
                  <c:v>42</c:v>
                </c:pt>
                <c:pt idx="11">
                  <c:v>40</c:v>
                </c:pt>
                <c:pt idx="12">
                  <c:v>71</c:v>
                </c:pt>
                <c:pt idx="13">
                  <c:v>165</c:v>
                </c:pt>
                <c:pt idx="14">
                  <c:v>480</c:v>
                </c:pt>
                <c:pt idx="15">
                  <c:v>1025</c:v>
                </c:pt>
                <c:pt idx="16">
                  <c:v>2590</c:v>
                </c:pt>
                <c:pt idx="17">
                  <c:v>5135</c:v>
                </c:pt>
                <c:pt idx="18">
                  <c:v>8010</c:v>
                </c:pt>
                <c:pt idx="19">
                  <c:v>9098</c:v>
                </c:pt>
                <c:pt idx="20">
                  <c:v>8922</c:v>
                </c:pt>
                <c:pt idx="21">
                  <c:v>10616</c:v>
                </c:pt>
                <c:pt idx="22">
                  <c:v>11051</c:v>
                </c:pt>
                <c:pt idx="23">
                  <c:v>10931</c:v>
                </c:pt>
                <c:pt idx="24">
                  <c:v>8743</c:v>
                </c:pt>
                <c:pt idx="25">
                  <c:v>5839</c:v>
                </c:pt>
                <c:pt idx="26">
                  <c:v>5475</c:v>
                </c:pt>
                <c:pt idx="27">
                  <c:v>5818</c:v>
                </c:pt>
                <c:pt idx="28">
                  <c:v>7667</c:v>
                </c:pt>
                <c:pt idx="29">
                  <c:v>6576</c:v>
                </c:pt>
                <c:pt idx="30">
                  <c:v>7196</c:v>
                </c:pt>
                <c:pt idx="31">
                  <c:v>6934</c:v>
                </c:pt>
                <c:pt idx="32">
                  <c:v>6692</c:v>
                </c:pt>
                <c:pt idx="33">
                  <c:v>6451</c:v>
                </c:pt>
                <c:pt idx="34">
                  <c:v>6714</c:v>
                </c:pt>
                <c:pt idx="35">
                  <c:v>6326</c:v>
                </c:pt>
                <c:pt idx="36">
                  <c:v>5399</c:v>
                </c:pt>
                <c:pt idx="37">
                  <c:v>5421</c:v>
                </c:pt>
                <c:pt idx="38">
                  <c:v>4698</c:v>
                </c:pt>
                <c:pt idx="39">
                  <c:v>4139</c:v>
                </c:pt>
                <c:pt idx="40">
                  <c:v>4292</c:v>
                </c:pt>
                <c:pt idx="41">
                  <c:v>4200</c:v>
                </c:pt>
                <c:pt idx="42">
                  <c:v>2739</c:v>
                </c:pt>
                <c:pt idx="43">
                  <c:v>1401</c:v>
                </c:pt>
                <c:pt idx="44">
                  <c:v>622</c:v>
                </c:pt>
                <c:pt idx="45">
                  <c:v>336</c:v>
                </c:pt>
                <c:pt idx="46">
                  <c:v>208</c:v>
                </c:pt>
                <c:pt idx="47">
                  <c:v>117</c:v>
                </c:pt>
                <c:pt idx="48">
                  <c:v>74</c:v>
                </c:pt>
                <c:pt idx="49">
                  <c:v>48</c:v>
                </c:pt>
                <c:pt idx="50">
                  <c:v>33</c:v>
                </c:pt>
                <c:pt idx="51">
                  <c:v>19</c:v>
                </c:pt>
                <c:pt idx="52">
                  <c:v>37</c:v>
                </c:pt>
                <c:pt idx="53">
                  <c:v>53</c:v>
                </c:pt>
                <c:pt idx="54">
                  <c:v>20</c:v>
                </c:pt>
                <c:pt idx="55">
                  <c:v>26</c:v>
                </c:pt>
                <c:pt idx="56">
                  <c:v>44</c:v>
                </c:pt>
                <c:pt idx="57">
                  <c:v>30</c:v>
                </c:pt>
                <c:pt idx="58">
                  <c:v>59</c:v>
                </c:pt>
                <c:pt idx="59">
                  <c:v>44</c:v>
                </c:pt>
                <c:pt idx="60">
                  <c:v>72</c:v>
                </c:pt>
                <c:pt idx="61">
                  <c:v>160</c:v>
                </c:pt>
                <c:pt idx="62">
                  <c:v>447</c:v>
                </c:pt>
                <c:pt idx="63">
                  <c:v>938</c:v>
                </c:pt>
                <c:pt idx="64">
                  <c:v>2518</c:v>
                </c:pt>
                <c:pt idx="65">
                  <c:v>4975</c:v>
                </c:pt>
                <c:pt idx="66">
                  <c:v>7657</c:v>
                </c:pt>
                <c:pt idx="67">
                  <c:v>8938</c:v>
                </c:pt>
                <c:pt idx="68">
                  <c:v>8731</c:v>
                </c:pt>
                <c:pt idx="69">
                  <c:v>10004</c:v>
                </c:pt>
                <c:pt idx="70">
                  <c:v>9906</c:v>
                </c:pt>
                <c:pt idx="71">
                  <c:v>10170</c:v>
                </c:pt>
                <c:pt idx="72">
                  <c:v>7990</c:v>
                </c:pt>
                <c:pt idx="73">
                  <c:v>5241</c:v>
                </c:pt>
                <c:pt idx="74">
                  <c:v>4322</c:v>
                </c:pt>
                <c:pt idx="75">
                  <c:v>4974</c:v>
                </c:pt>
                <c:pt idx="76">
                  <c:v>6852</c:v>
                </c:pt>
                <c:pt idx="77">
                  <c:v>6655</c:v>
                </c:pt>
                <c:pt idx="78">
                  <c:v>6979</c:v>
                </c:pt>
                <c:pt idx="79">
                  <c:v>6774</c:v>
                </c:pt>
                <c:pt idx="80">
                  <c:v>6501</c:v>
                </c:pt>
                <c:pt idx="81">
                  <c:v>6219</c:v>
                </c:pt>
                <c:pt idx="82">
                  <c:v>6475</c:v>
                </c:pt>
                <c:pt idx="83">
                  <c:v>5951</c:v>
                </c:pt>
                <c:pt idx="84">
                  <c:v>5023</c:v>
                </c:pt>
                <c:pt idx="85">
                  <c:v>5086</c:v>
                </c:pt>
                <c:pt idx="86">
                  <c:v>5429</c:v>
                </c:pt>
                <c:pt idx="87">
                  <c:v>5076</c:v>
                </c:pt>
                <c:pt idx="88">
                  <c:v>5669</c:v>
                </c:pt>
                <c:pt idx="89">
                  <c:v>4409</c:v>
                </c:pt>
                <c:pt idx="90">
                  <c:v>2792</c:v>
                </c:pt>
                <c:pt idx="91">
                  <c:v>1391</c:v>
                </c:pt>
                <c:pt idx="92">
                  <c:v>648</c:v>
                </c:pt>
                <c:pt idx="93">
                  <c:v>368</c:v>
                </c:pt>
                <c:pt idx="94">
                  <c:v>195</c:v>
                </c:pt>
                <c:pt idx="95">
                  <c:v>118</c:v>
                </c:pt>
                <c:pt idx="96">
                  <c:v>96</c:v>
                </c:pt>
                <c:pt idx="97">
                  <c:v>75</c:v>
                </c:pt>
                <c:pt idx="98">
                  <c:v>62</c:v>
                </c:pt>
                <c:pt idx="99">
                  <c:v>38</c:v>
                </c:pt>
                <c:pt idx="100">
                  <c:v>39</c:v>
                </c:pt>
                <c:pt idx="101">
                  <c:v>55</c:v>
                </c:pt>
                <c:pt idx="102">
                  <c:v>42</c:v>
                </c:pt>
                <c:pt idx="103">
                  <c:v>28</c:v>
                </c:pt>
                <c:pt idx="104">
                  <c:v>68</c:v>
                </c:pt>
                <c:pt idx="105">
                  <c:v>24</c:v>
                </c:pt>
                <c:pt idx="106">
                  <c:v>51</c:v>
                </c:pt>
                <c:pt idx="107">
                  <c:v>53</c:v>
                </c:pt>
                <c:pt idx="108">
                  <c:v>74</c:v>
                </c:pt>
                <c:pt idx="109">
                  <c:v>168</c:v>
                </c:pt>
                <c:pt idx="110">
                  <c:v>450</c:v>
                </c:pt>
                <c:pt idx="111">
                  <c:v>977</c:v>
                </c:pt>
                <c:pt idx="112">
                  <c:v>2386</c:v>
                </c:pt>
                <c:pt idx="113">
                  <c:v>4920</c:v>
                </c:pt>
                <c:pt idx="114">
                  <c:v>7503</c:v>
                </c:pt>
                <c:pt idx="115">
                  <c:v>8341</c:v>
                </c:pt>
                <c:pt idx="116">
                  <c:v>8428</c:v>
                </c:pt>
                <c:pt idx="117">
                  <c:v>11311</c:v>
                </c:pt>
                <c:pt idx="118">
                  <c:v>10899</c:v>
                </c:pt>
                <c:pt idx="119">
                  <c:v>9746</c:v>
                </c:pt>
                <c:pt idx="120">
                  <c:v>8695</c:v>
                </c:pt>
                <c:pt idx="121">
                  <c:v>4618</c:v>
                </c:pt>
                <c:pt idx="122">
                  <c:v>3623</c:v>
                </c:pt>
                <c:pt idx="123">
                  <c:v>4170</c:v>
                </c:pt>
                <c:pt idx="124">
                  <c:v>5587</c:v>
                </c:pt>
                <c:pt idx="125">
                  <c:v>6538</c:v>
                </c:pt>
                <c:pt idx="126">
                  <c:v>6802</c:v>
                </c:pt>
                <c:pt idx="127">
                  <c:v>6452</c:v>
                </c:pt>
                <c:pt idx="128">
                  <c:v>6432</c:v>
                </c:pt>
                <c:pt idx="129">
                  <c:v>6249</c:v>
                </c:pt>
                <c:pt idx="130">
                  <c:v>6908</c:v>
                </c:pt>
                <c:pt idx="131">
                  <c:v>6124</c:v>
                </c:pt>
                <c:pt idx="132">
                  <c:v>5459</c:v>
                </c:pt>
                <c:pt idx="133">
                  <c:v>5279</c:v>
                </c:pt>
                <c:pt idx="134">
                  <c:v>4245</c:v>
                </c:pt>
                <c:pt idx="135">
                  <c:v>3948</c:v>
                </c:pt>
                <c:pt idx="136">
                  <c:v>4074</c:v>
                </c:pt>
                <c:pt idx="137">
                  <c:v>3921</c:v>
                </c:pt>
                <c:pt idx="138">
                  <c:v>2570</c:v>
                </c:pt>
                <c:pt idx="139">
                  <c:v>1207</c:v>
                </c:pt>
                <c:pt idx="140">
                  <c:v>605</c:v>
                </c:pt>
                <c:pt idx="141">
                  <c:v>333</c:v>
                </c:pt>
                <c:pt idx="142">
                  <c:v>205</c:v>
                </c:pt>
                <c:pt idx="143">
                  <c:v>126</c:v>
                </c:pt>
                <c:pt idx="144">
                  <c:v>88</c:v>
                </c:pt>
                <c:pt idx="145">
                  <c:v>85</c:v>
                </c:pt>
                <c:pt idx="146">
                  <c:v>56</c:v>
                </c:pt>
                <c:pt idx="147">
                  <c:v>29</c:v>
                </c:pt>
                <c:pt idx="148">
                  <c:v>80</c:v>
                </c:pt>
                <c:pt idx="149">
                  <c:v>61</c:v>
                </c:pt>
                <c:pt idx="150">
                  <c:v>36</c:v>
                </c:pt>
                <c:pt idx="151">
                  <c:v>38</c:v>
                </c:pt>
                <c:pt idx="152">
                  <c:v>65</c:v>
                </c:pt>
                <c:pt idx="153">
                  <c:v>29</c:v>
                </c:pt>
                <c:pt idx="154">
                  <c:v>65</c:v>
                </c:pt>
                <c:pt idx="155">
                  <c:v>55</c:v>
                </c:pt>
                <c:pt idx="156">
                  <c:v>85</c:v>
                </c:pt>
                <c:pt idx="157">
                  <c:v>173</c:v>
                </c:pt>
                <c:pt idx="158">
                  <c:v>465</c:v>
                </c:pt>
                <c:pt idx="159">
                  <c:v>1080</c:v>
                </c:pt>
                <c:pt idx="160">
                  <c:v>2527</c:v>
                </c:pt>
                <c:pt idx="161">
                  <c:v>5010</c:v>
                </c:pt>
                <c:pt idx="162">
                  <c:v>7887</c:v>
                </c:pt>
                <c:pt idx="163">
                  <c:v>8355</c:v>
                </c:pt>
                <c:pt idx="164">
                  <c:v>8376</c:v>
                </c:pt>
                <c:pt idx="165">
                  <c:v>10917</c:v>
                </c:pt>
                <c:pt idx="166">
                  <c:v>10964</c:v>
                </c:pt>
                <c:pt idx="167">
                  <c:v>11261</c:v>
                </c:pt>
                <c:pt idx="168">
                  <c:v>9534</c:v>
                </c:pt>
                <c:pt idx="169">
                  <c:v>7015</c:v>
                </c:pt>
                <c:pt idx="170">
                  <c:v>6459</c:v>
                </c:pt>
                <c:pt idx="171">
                  <c:v>7316</c:v>
                </c:pt>
                <c:pt idx="172">
                  <c:v>8025</c:v>
                </c:pt>
                <c:pt idx="173">
                  <c:v>5992</c:v>
                </c:pt>
                <c:pt idx="174">
                  <c:v>6193</c:v>
                </c:pt>
                <c:pt idx="175">
                  <c:v>5814</c:v>
                </c:pt>
                <c:pt idx="176">
                  <c:v>5423</c:v>
                </c:pt>
                <c:pt idx="177">
                  <c:v>5548</c:v>
                </c:pt>
                <c:pt idx="178">
                  <c:v>7092</c:v>
                </c:pt>
                <c:pt idx="179">
                  <c:v>8301</c:v>
                </c:pt>
                <c:pt idx="180">
                  <c:v>7692</c:v>
                </c:pt>
                <c:pt idx="181">
                  <c:v>7543</c:v>
                </c:pt>
                <c:pt idx="182">
                  <c:v>7438</c:v>
                </c:pt>
                <c:pt idx="183">
                  <c:v>6934</c:v>
                </c:pt>
                <c:pt idx="184">
                  <c:v>7101</c:v>
                </c:pt>
                <c:pt idx="185">
                  <c:v>6351</c:v>
                </c:pt>
                <c:pt idx="186">
                  <c:v>3072</c:v>
                </c:pt>
                <c:pt idx="187">
                  <c:v>1328</c:v>
                </c:pt>
                <c:pt idx="188">
                  <c:v>606</c:v>
                </c:pt>
                <c:pt idx="189">
                  <c:v>343</c:v>
                </c:pt>
                <c:pt idx="190">
                  <c:v>230</c:v>
                </c:pt>
                <c:pt idx="191">
                  <c:v>172</c:v>
                </c:pt>
                <c:pt idx="192">
                  <c:v>109</c:v>
                </c:pt>
                <c:pt idx="193">
                  <c:v>59</c:v>
                </c:pt>
                <c:pt idx="194">
                  <c:v>41</c:v>
                </c:pt>
                <c:pt idx="195">
                  <c:v>50</c:v>
                </c:pt>
                <c:pt idx="196">
                  <c:v>49</c:v>
                </c:pt>
                <c:pt idx="197">
                  <c:v>84</c:v>
                </c:pt>
                <c:pt idx="198">
                  <c:v>58</c:v>
                </c:pt>
                <c:pt idx="199">
                  <c:v>33</c:v>
                </c:pt>
                <c:pt idx="200">
                  <c:v>56</c:v>
                </c:pt>
                <c:pt idx="201">
                  <c:v>37</c:v>
                </c:pt>
                <c:pt idx="202">
                  <c:v>58</c:v>
                </c:pt>
                <c:pt idx="203">
                  <c:v>56</c:v>
                </c:pt>
                <c:pt idx="204">
                  <c:v>66</c:v>
                </c:pt>
                <c:pt idx="205">
                  <c:v>97</c:v>
                </c:pt>
                <c:pt idx="206">
                  <c:v>232</c:v>
                </c:pt>
                <c:pt idx="207">
                  <c:v>503</c:v>
                </c:pt>
                <c:pt idx="208">
                  <c:v>1327</c:v>
                </c:pt>
                <c:pt idx="209">
                  <c:v>2178</c:v>
                </c:pt>
                <c:pt idx="210">
                  <c:v>3054</c:v>
                </c:pt>
                <c:pt idx="211">
                  <c:v>3573</c:v>
                </c:pt>
                <c:pt idx="212">
                  <c:v>3437</c:v>
                </c:pt>
                <c:pt idx="213">
                  <c:v>7849</c:v>
                </c:pt>
                <c:pt idx="214">
                  <c:v>7696</c:v>
                </c:pt>
                <c:pt idx="215">
                  <c:v>7895</c:v>
                </c:pt>
                <c:pt idx="216">
                  <c:v>7318</c:v>
                </c:pt>
                <c:pt idx="217">
                  <c:v>6919</c:v>
                </c:pt>
                <c:pt idx="218">
                  <c:v>7248</c:v>
                </c:pt>
                <c:pt idx="219">
                  <c:v>7401</c:v>
                </c:pt>
                <c:pt idx="220">
                  <c:v>6886</c:v>
                </c:pt>
                <c:pt idx="221">
                  <c:v>2274</c:v>
                </c:pt>
                <c:pt idx="222">
                  <c:v>1950</c:v>
                </c:pt>
                <c:pt idx="223">
                  <c:v>1935</c:v>
                </c:pt>
                <c:pt idx="224">
                  <c:v>2023</c:v>
                </c:pt>
                <c:pt idx="225">
                  <c:v>2169</c:v>
                </c:pt>
                <c:pt idx="226">
                  <c:v>2350</c:v>
                </c:pt>
                <c:pt idx="227">
                  <c:v>2597</c:v>
                </c:pt>
                <c:pt idx="228">
                  <c:v>2771</c:v>
                </c:pt>
                <c:pt idx="229">
                  <c:v>3223</c:v>
                </c:pt>
                <c:pt idx="230">
                  <c:v>2935</c:v>
                </c:pt>
                <c:pt idx="231">
                  <c:v>2551</c:v>
                </c:pt>
                <c:pt idx="232">
                  <c:v>2223</c:v>
                </c:pt>
                <c:pt idx="233">
                  <c:v>2264</c:v>
                </c:pt>
                <c:pt idx="234">
                  <c:v>1511</c:v>
                </c:pt>
                <c:pt idx="235">
                  <c:v>769</c:v>
                </c:pt>
                <c:pt idx="236">
                  <c:v>384</c:v>
                </c:pt>
                <c:pt idx="237">
                  <c:v>270</c:v>
                </c:pt>
                <c:pt idx="238">
                  <c:v>178</c:v>
                </c:pt>
                <c:pt idx="239">
                  <c:v>111</c:v>
                </c:pt>
                <c:pt idx="240">
                  <c:v>86</c:v>
                </c:pt>
                <c:pt idx="241">
                  <c:v>57</c:v>
                </c:pt>
                <c:pt idx="242">
                  <c:v>37</c:v>
                </c:pt>
                <c:pt idx="243">
                  <c:v>35</c:v>
                </c:pt>
                <c:pt idx="244">
                  <c:v>37</c:v>
                </c:pt>
                <c:pt idx="245">
                  <c:v>57</c:v>
                </c:pt>
                <c:pt idx="246">
                  <c:v>31</c:v>
                </c:pt>
                <c:pt idx="247">
                  <c:v>31</c:v>
                </c:pt>
                <c:pt idx="248">
                  <c:v>63</c:v>
                </c:pt>
                <c:pt idx="249">
                  <c:v>28</c:v>
                </c:pt>
                <c:pt idx="250">
                  <c:v>35</c:v>
                </c:pt>
                <c:pt idx="251">
                  <c:v>23</c:v>
                </c:pt>
                <c:pt idx="252">
                  <c:v>36</c:v>
                </c:pt>
                <c:pt idx="253">
                  <c:v>49</c:v>
                </c:pt>
                <c:pt idx="254">
                  <c:v>119</c:v>
                </c:pt>
                <c:pt idx="255">
                  <c:v>254</c:v>
                </c:pt>
                <c:pt idx="256">
                  <c:v>605</c:v>
                </c:pt>
                <c:pt idx="257">
                  <c:v>1138</c:v>
                </c:pt>
                <c:pt idx="258">
                  <c:v>1823</c:v>
                </c:pt>
                <c:pt idx="259">
                  <c:v>2299</c:v>
                </c:pt>
                <c:pt idx="260">
                  <c:v>2490</c:v>
                </c:pt>
                <c:pt idx="261">
                  <c:v>2597</c:v>
                </c:pt>
                <c:pt idx="262">
                  <c:v>2495</c:v>
                </c:pt>
                <c:pt idx="263">
                  <c:v>2320</c:v>
                </c:pt>
                <c:pt idx="264">
                  <c:v>2043</c:v>
                </c:pt>
                <c:pt idx="265">
                  <c:v>1601</c:v>
                </c:pt>
                <c:pt idx="266">
                  <c:v>1502</c:v>
                </c:pt>
                <c:pt idx="267">
                  <c:v>1644</c:v>
                </c:pt>
                <c:pt idx="268">
                  <c:v>1379</c:v>
                </c:pt>
                <c:pt idx="269">
                  <c:v>1217</c:v>
                </c:pt>
                <c:pt idx="270">
                  <c:v>1113</c:v>
                </c:pt>
                <c:pt idx="271">
                  <c:v>979</c:v>
                </c:pt>
                <c:pt idx="272">
                  <c:v>1032</c:v>
                </c:pt>
                <c:pt idx="273">
                  <c:v>1105</c:v>
                </c:pt>
                <c:pt idx="274">
                  <c:v>1245</c:v>
                </c:pt>
                <c:pt idx="275">
                  <c:v>1418</c:v>
                </c:pt>
                <c:pt idx="276">
                  <c:v>1656</c:v>
                </c:pt>
                <c:pt idx="277">
                  <c:v>2160</c:v>
                </c:pt>
                <c:pt idx="278">
                  <c:v>2467</c:v>
                </c:pt>
                <c:pt idx="279">
                  <c:v>2380</c:v>
                </c:pt>
                <c:pt idx="280">
                  <c:v>2559</c:v>
                </c:pt>
                <c:pt idx="281">
                  <c:v>2816</c:v>
                </c:pt>
                <c:pt idx="282">
                  <c:v>2074</c:v>
                </c:pt>
                <c:pt idx="283">
                  <c:v>1256</c:v>
                </c:pt>
                <c:pt idx="284">
                  <c:v>566</c:v>
                </c:pt>
                <c:pt idx="285">
                  <c:v>353</c:v>
                </c:pt>
                <c:pt idx="286">
                  <c:v>154</c:v>
                </c:pt>
                <c:pt idx="287">
                  <c:v>135</c:v>
                </c:pt>
                <c:pt idx="288">
                  <c:v>86</c:v>
                </c:pt>
                <c:pt idx="289">
                  <c:v>52</c:v>
                </c:pt>
                <c:pt idx="290">
                  <c:v>37</c:v>
                </c:pt>
                <c:pt idx="291">
                  <c:v>29</c:v>
                </c:pt>
                <c:pt idx="292">
                  <c:v>43</c:v>
                </c:pt>
                <c:pt idx="293">
                  <c:v>52</c:v>
                </c:pt>
                <c:pt idx="294">
                  <c:v>31</c:v>
                </c:pt>
                <c:pt idx="295">
                  <c:v>25</c:v>
                </c:pt>
                <c:pt idx="296">
                  <c:v>61</c:v>
                </c:pt>
                <c:pt idx="297">
                  <c:v>38</c:v>
                </c:pt>
                <c:pt idx="298">
                  <c:v>35</c:v>
                </c:pt>
                <c:pt idx="299">
                  <c:v>37</c:v>
                </c:pt>
                <c:pt idx="300">
                  <c:v>66</c:v>
                </c:pt>
                <c:pt idx="301">
                  <c:v>164</c:v>
                </c:pt>
                <c:pt idx="302">
                  <c:v>485</c:v>
                </c:pt>
                <c:pt idx="303">
                  <c:v>1046</c:v>
                </c:pt>
                <c:pt idx="304">
                  <c:v>2541</c:v>
                </c:pt>
                <c:pt idx="305">
                  <c:v>5062</c:v>
                </c:pt>
                <c:pt idx="306">
                  <c:v>7798</c:v>
                </c:pt>
                <c:pt idx="307">
                  <c:v>10157</c:v>
                </c:pt>
                <c:pt idx="308">
                  <c:v>9875</c:v>
                </c:pt>
                <c:pt idx="309">
                  <c:v>12149</c:v>
                </c:pt>
                <c:pt idx="310">
                  <c:v>11105</c:v>
                </c:pt>
                <c:pt idx="311">
                  <c:v>11309</c:v>
                </c:pt>
                <c:pt idx="312">
                  <c:v>9417</c:v>
                </c:pt>
                <c:pt idx="313">
                  <c:v>6989</c:v>
                </c:pt>
                <c:pt idx="314">
                  <c:v>5480</c:v>
                </c:pt>
                <c:pt idx="315">
                  <c:v>6541</c:v>
                </c:pt>
                <c:pt idx="316">
                  <c:v>8087</c:v>
                </c:pt>
                <c:pt idx="317">
                  <c:v>6586</c:v>
                </c:pt>
                <c:pt idx="318">
                  <c:v>6792</c:v>
                </c:pt>
                <c:pt idx="319">
                  <c:v>7337</c:v>
                </c:pt>
                <c:pt idx="320">
                  <c:v>6637</c:v>
                </c:pt>
                <c:pt idx="321">
                  <c:v>6404</c:v>
                </c:pt>
                <c:pt idx="322">
                  <c:v>7144</c:v>
                </c:pt>
                <c:pt idx="323">
                  <c:v>6493</c:v>
                </c:pt>
                <c:pt idx="324">
                  <c:v>7095</c:v>
                </c:pt>
                <c:pt idx="325">
                  <c:v>6992</c:v>
                </c:pt>
                <c:pt idx="326">
                  <c:v>7149</c:v>
                </c:pt>
                <c:pt idx="327">
                  <c:v>7116</c:v>
                </c:pt>
                <c:pt idx="328">
                  <c:v>6966</c:v>
                </c:pt>
                <c:pt idx="329">
                  <c:v>7208</c:v>
                </c:pt>
                <c:pt idx="330">
                  <c:v>3624</c:v>
                </c:pt>
                <c:pt idx="331">
                  <c:v>1545</c:v>
                </c:pt>
                <c:pt idx="332">
                  <c:v>697</c:v>
                </c:pt>
                <c:pt idx="333">
                  <c:v>285</c:v>
                </c:pt>
                <c:pt idx="334">
                  <c:v>197</c:v>
                </c:pt>
                <c:pt idx="335">
                  <c:v>112</c:v>
                </c:pt>
                <c:pt idx="336">
                  <c:v>106</c:v>
                </c:pt>
                <c:pt idx="337">
                  <c:v>53</c:v>
                </c:pt>
                <c:pt idx="338">
                  <c:v>50</c:v>
                </c:pt>
                <c:pt idx="339">
                  <c:v>27</c:v>
                </c:pt>
                <c:pt idx="340">
                  <c:v>42</c:v>
                </c:pt>
                <c:pt idx="341">
                  <c:v>59</c:v>
                </c:pt>
                <c:pt idx="342">
                  <c:v>28</c:v>
                </c:pt>
                <c:pt idx="343">
                  <c:v>30</c:v>
                </c:pt>
                <c:pt idx="344">
                  <c:v>43</c:v>
                </c:pt>
                <c:pt idx="345">
                  <c:v>18</c:v>
                </c:pt>
                <c:pt idx="346">
                  <c:v>50</c:v>
                </c:pt>
                <c:pt idx="347">
                  <c:v>51</c:v>
                </c:pt>
                <c:pt idx="348">
                  <c:v>84</c:v>
                </c:pt>
                <c:pt idx="349">
                  <c:v>145</c:v>
                </c:pt>
                <c:pt idx="350">
                  <c:v>439</c:v>
                </c:pt>
                <c:pt idx="351">
                  <c:v>1090</c:v>
                </c:pt>
                <c:pt idx="352">
                  <c:v>2610</c:v>
                </c:pt>
                <c:pt idx="353">
                  <c:v>5044</c:v>
                </c:pt>
                <c:pt idx="354">
                  <c:v>8012</c:v>
                </c:pt>
                <c:pt idx="355">
                  <c:v>10861</c:v>
                </c:pt>
                <c:pt idx="356">
                  <c:v>11362</c:v>
                </c:pt>
                <c:pt idx="357">
                  <c:v>14133</c:v>
                </c:pt>
                <c:pt idx="358">
                  <c:v>13915</c:v>
                </c:pt>
                <c:pt idx="359">
                  <c:v>14525</c:v>
                </c:pt>
                <c:pt idx="360">
                  <c:v>12994</c:v>
                </c:pt>
                <c:pt idx="361">
                  <c:v>10206</c:v>
                </c:pt>
                <c:pt idx="362">
                  <c:v>8540</c:v>
                </c:pt>
                <c:pt idx="363">
                  <c:v>9936</c:v>
                </c:pt>
                <c:pt idx="364">
                  <c:v>11374</c:v>
                </c:pt>
                <c:pt idx="365">
                  <c:v>6445</c:v>
                </c:pt>
                <c:pt idx="366">
                  <c:v>6746</c:v>
                </c:pt>
                <c:pt idx="367">
                  <c:v>6711</c:v>
                </c:pt>
                <c:pt idx="368">
                  <c:v>6635</c:v>
                </c:pt>
                <c:pt idx="369">
                  <c:v>6480</c:v>
                </c:pt>
                <c:pt idx="370">
                  <c:v>6351</c:v>
                </c:pt>
                <c:pt idx="371">
                  <c:v>8446</c:v>
                </c:pt>
                <c:pt idx="372">
                  <c:v>7847</c:v>
                </c:pt>
                <c:pt idx="373">
                  <c:v>8348</c:v>
                </c:pt>
                <c:pt idx="374">
                  <c:v>6951</c:v>
                </c:pt>
                <c:pt idx="375">
                  <c:v>7253</c:v>
                </c:pt>
                <c:pt idx="376">
                  <c:v>6958</c:v>
                </c:pt>
                <c:pt idx="377">
                  <c:v>7609</c:v>
                </c:pt>
                <c:pt idx="378">
                  <c:v>3091</c:v>
                </c:pt>
                <c:pt idx="379">
                  <c:v>1321</c:v>
                </c:pt>
                <c:pt idx="380">
                  <c:v>602</c:v>
                </c:pt>
                <c:pt idx="381">
                  <c:v>313</c:v>
                </c:pt>
                <c:pt idx="382">
                  <c:v>173</c:v>
                </c:pt>
                <c:pt idx="383">
                  <c:v>124</c:v>
                </c:pt>
                <c:pt idx="384">
                  <c:v>83</c:v>
                </c:pt>
                <c:pt idx="385">
                  <c:v>36</c:v>
                </c:pt>
                <c:pt idx="386">
                  <c:v>35</c:v>
                </c:pt>
                <c:pt idx="387">
                  <c:v>21</c:v>
                </c:pt>
                <c:pt idx="388">
                  <c:v>34</c:v>
                </c:pt>
                <c:pt idx="389">
                  <c:v>47</c:v>
                </c:pt>
                <c:pt idx="390">
                  <c:v>35</c:v>
                </c:pt>
                <c:pt idx="391">
                  <c:v>28</c:v>
                </c:pt>
                <c:pt idx="392">
                  <c:v>30</c:v>
                </c:pt>
                <c:pt idx="393">
                  <c:v>21</c:v>
                </c:pt>
                <c:pt idx="394">
                  <c:v>49</c:v>
                </c:pt>
                <c:pt idx="395">
                  <c:v>47</c:v>
                </c:pt>
                <c:pt idx="396">
                  <c:v>81</c:v>
                </c:pt>
                <c:pt idx="397">
                  <c:v>154</c:v>
                </c:pt>
                <c:pt idx="398">
                  <c:v>425</c:v>
                </c:pt>
                <c:pt idx="399">
                  <c:v>939</c:v>
                </c:pt>
                <c:pt idx="400">
                  <c:v>2352</c:v>
                </c:pt>
                <c:pt idx="401">
                  <c:v>4779</c:v>
                </c:pt>
                <c:pt idx="402">
                  <c:v>7552</c:v>
                </c:pt>
                <c:pt idx="403">
                  <c:v>10880</c:v>
                </c:pt>
                <c:pt idx="404">
                  <c:v>11321</c:v>
                </c:pt>
                <c:pt idx="405">
                  <c:v>14715</c:v>
                </c:pt>
                <c:pt idx="406">
                  <c:v>13267</c:v>
                </c:pt>
                <c:pt idx="407">
                  <c:v>11512</c:v>
                </c:pt>
                <c:pt idx="408">
                  <c:v>11391</c:v>
                </c:pt>
                <c:pt idx="409">
                  <c:v>9845</c:v>
                </c:pt>
                <c:pt idx="410">
                  <c:v>8366</c:v>
                </c:pt>
                <c:pt idx="411">
                  <c:v>9812</c:v>
                </c:pt>
                <c:pt idx="412">
                  <c:v>11122</c:v>
                </c:pt>
                <c:pt idx="413">
                  <c:v>6408</c:v>
                </c:pt>
                <c:pt idx="414">
                  <c:v>6962</c:v>
                </c:pt>
                <c:pt idx="415">
                  <c:v>6475</c:v>
                </c:pt>
                <c:pt idx="416">
                  <c:v>6284</c:v>
                </c:pt>
                <c:pt idx="417">
                  <c:v>6403</c:v>
                </c:pt>
                <c:pt idx="418">
                  <c:v>9061</c:v>
                </c:pt>
                <c:pt idx="419">
                  <c:v>8317</c:v>
                </c:pt>
                <c:pt idx="420">
                  <c:v>7625</c:v>
                </c:pt>
                <c:pt idx="421">
                  <c:v>7351</c:v>
                </c:pt>
                <c:pt idx="422">
                  <c:v>7328</c:v>
                </c:pt>
                <c:pt idx="423">
                  <c:v>7195</c:v>
                </c:pt>
                <c:pt idx="424">
                  <c:v>6471</c:v>
                </c:pt>
                <c:pt idx="425">
                  <c:v>6944</c:v>
                </c:pt>
                <c:pt idx="426">
                  <c:v>3254</c:v>
                </c:pt>
                <c:pt idx="427">
                  <c:v>1424</c:v>
                </c:pt>
                <c:pt idx="428">
                  <c:v>554</c:v>
                </c:pt>
                <c:pt idx="429">
                  <c:v>363</c:v>
                </c:pt>
                <c:pt idx="430">
                  <c:v>216</c:v>
                </c:pt>
                <c:pt idx="431">
                  <c:v>107</c:v>
                </c:pt>
                <c:pt idx="432">
                  <c:v>91</c:v>
                </c:pt>
                <c:pt idx="433">
                  <c:v>53</c:v>
                </c:pt>
                <c:pt idx="434">
                  <c:v>33</c:v>
                </c:pt>
                <c:pt idx="435">
                  <c:v>31</c:v>
                </c:pt>
                <c:pt idx="436">
                  <c:v>29</c:v>
                </c:pt>
                <c:pt idx="437">
                  <c:v>55</c:v>
                </c:pt>
                <c:pt idx="438">
                  <c:v>33</c:v>
                </c:pt>
                <c:pt idx="439">
                  <c:v>40</c:v>
                </c:pt>
                <c:pt idx="440">
                  <c:v>42</c:v>
                </c:pt>
                <c:pt idx="441">
                  <c:v>33</c:v>
                </c:pt>
                <c:pt idx="442">
                  <c:v>66</c:v>
                </c:pt>
                <c:pt idx="443">
                  <c:v>42</c:v>
                </c:pt>
                <c:pt idx="444">
                  <c:v>86</c:v>
                </c:pt>
                <c:pt idx="445">
                  <c:v>164</c:v>
                </c:pt>
                <c:pt idx="446">
                  <c:v>493</c:v>
                </c:pt>
                <c:pt idx="447">
                  <c:v>1022</c:v>
                </c:pt>
                <c:pt idx="448">
                  <c:v>2445</c:v>
                </c:pt>
                <c:pt idx="449">
                  <c:v>4749</c:v>
                </c:pt>
                <c:pt idx="450">
                  <c:v>7370</c:v>
                </c:pt>
                <c:pt idx="451">
                  <c:v>8284</c:v>
                </c:pt>
                <c:pt idx="452">
                  <c:v>8156</c:v>
                </c:pt>
                <c:pt idx="453">
                  <c:v>14480</c:v>
                </c:pt>
                <c:pt idx="454">
                  <c:v>14984</c:v>
                </c:pt>
                <c:pt idx="455">
                  <c:v>15471</c:v>
                </c:pt>
                <c:pt idx="456">
                  <c:v>13657</c:v>
                </c:pt>
                <c:pt idx="457">
                  <c:v>11332</c:v>
                </c:pt>
                <c:pt idx="458">
                  <c:v>10028</c:v>
                </c:pt>
                <c:pt idx="459">
                  <c:v>10622</c:v>
                </c:pt>
                <c:pt idx="460">
                  <c:v>12229</c:v>
                </c:pt>
                <c:pt idx="461">
                  <c:v>6620</c:v>
                </c:pt>
                <c:pt idx="462">
                  <c:v>6471</c:v>
                </c:pt>
                <c:pt idx="463">
                  <c:v>6476</c:v>
                </c:pt>
                <c:pt idx="464">
                  <c:v>6256</c:v>
                </c:pt>
                <c:pt idx="465">
                  <c:v>6396</c:v>
                </c:pt>
                <c:pt idx="466">
                  <c:v>7415</c:v>
                </c:pt>
                <c:pt idx="467">
                  <c:v>7617</c:v>
                </c:pt>
                <c:pt idx="468">
                  <c:v>6953</c:v>
                </c:pt>
                <c:pt idx="469">
                  <c:v>6956</c:v>
                </c:pt>
                <c:pt idx="470">
                  <c:v>6307</c:v>
                </c:pt>
                <c:pt idx="471">
                  <c:v>6556</c:v>
                </c:pt>
                <c:pt idx="472">
                  <c:v>6737</c:v>
                </c:pt>
                <c:pt idx="473">
                  <c:v>7519</c:v>
                </c:pt>
                <c:pt idx="474">
                  <c:v>3135</c:v>
                </c:pt>
                <c:pt idx="475">
                  <c:v>1466</c:v>
                </c:pt>
                <c:pt idx="476">
                  <c:v>717</c:v>
                </c:pt>
                <c:pt idx="477">
                  <c:v>378</c:v>
                </c:pt>
                <c:pt idx="478">
                  <c:v>207</c:v>
                </c:pt>
                <c:pt idx="479">
                  <c:v>157</c:v>
                </c:pt>
                <c:pt idx="480">
                  <c:v>97</c:v>
                </c:pt>
                <c:pt idx="481">
                  <c:v>56</c:v>
                </c:pt>
                <c:pt idx="482">
                  <c:v>30</c:v>
                </c:pt>
                <c:pt idx="483">
                  <c:v>24</c:v>
                </c:pt>
                <c:pt idx="484">
                  <c:v>25</c:v>
                </c:pt>
                <c:pt idx="485">
                  <c:v>59</c:v>
                </c:pt>
                <c:pt idx="486">
                  <c:v>40</c:v>
                </c:pt>
                <c:pt idx="487">
                  <c:v>30</c:v>
                </c:pt>
                <c:pt idx="488">
                  <c:v>36</c:v>
                </c:pt>
                <c:pt idx="489">
                  <c:v>8</c:v>
                </c:pt>
                <c:pt idx="490">
                  <c:v>67</c:v>
                </c:pt>
                <c:pt idx="491">
                  <c:v>51</c:v>
                </c:pt>
                <c:pt idx="492">
                  <c:v>90</c:v>
                </c:pt>
                <c:pt idx="493">
                  <c:v>185</c:v>
                </c:pt>
                <c:pt idx="494">
                  <c:v>488</c:v>
                </c:pt>
                <c:pt idx="495">
                  <c:v>1069</c:v>
                </c:pt>
                <c:pt idx="496">
                  <c:v>2508</c:v>
                </c:pt>
                <c:pt idx="497">
                  <c:v>4652</c:v>
                </c:pt>
                <c:pt idx="498">
                  <c:v>7119</c:v>
                </c:pt>
                <c:pt idx="499">
                  <c:v>8157</c:v>
                </c:pt>
                <c:pt idx="500">
                  <c:v>8310</c:v>
                </c:pt>
                <c:pt idx="501">
                  <c:v>13794</c:v>
                </c:pt>
                <c:pt idx="502">
                  <c:v>14004</c:v>
                </c:pt>
                <c:pt idx="503">
                  <c:v>13248</c:v>
                </c:pt>
                <c:pt idx="504">
                  <c:v>11428</c:v>
                </c:pt>
                <c:pt idx="505">
                  <c:v>8934</c:v>
                </c:pt>
                <c:pt idx="506">
                  <c:v>7967</c:v>
                </c:pt>
                <c:pt idx="507">
                  <c:v>8734</c:v>
                </c:pt>
                <c:pt idx="508">
                  <c:v>9955</c:v>
                </c:pt>
                <c:pt idx="509">
                  <c:v>6156</c:v>
                </c:pt>
                <c:pt idx="510">
                  <c:v>5983</c:v>
                </c:pt>
                <c:pt idx="511">
                  <c:v>5689</c:v>
                </c:pt>
                <c:pt idx="512">
                  <c:v>5405</c:v>
                </c:pt>
                <c:pt idx="513">
                  <c:v>5381</c:v>
                </c:pt>
                <c:pt idx="514">
                  <c:v>7556</c:v>
                </c:pt>
                <c:pt idx="515">
                  <c:v>8238</c:v>
                </c:pt>
                <c:pt idx="516">
                  <c:v>7758</c:v>
                </c:pt>
                <c:pt idx="517">
                  <c:v>7837</c:v>
                </c:pt>
                <c:pt idx="518">
                  <c:v>6726</c:v>
                </c:pt>
                <c:pt idx="519">
                  <c:v>6935</c:v>
                </c:pt>
                <c:pt idx="520">
                  <c:v>7252</c:v>
                </c:pt>
                <c:pt idx="521">
                  <c:v>7002</c:v>
                </c:pt>
                <c:pt idx="522">
                  <c:v>3135</c:v>
                </c:pt>
                <c:pt idx="523">
                  <c:v>1351</c:v>
                </c:pt>
                <c:pt idx="524">
                  <c:v>554</c:v>
                </c:pt>
                <c:pt idx="525">
                  <c:v>380</c:v>
                </c:pt>
                <c:pt idx="526">
                  <c:v>204</c:v>
                </c:pt>
                <c:pt idx="527">
                  <c:v>121</c:v>
                </c:pt>
                <c:pt idx="528">
                  <c:v>82</c:v>
                </c:pt>
                <c:pt idx="529">
                  <c:v>56</c:v>
                </c:pt>
                <c:pt idx="530">
                  <c:v>37</c:v>
                </c:pt>
                <c:pt idx="531">
                  <c:v>30</c:v>
                </c:pt>
                <c:pt idx="532">
                  <c:v>43</c:v>
                </c:pt>
                <c:pt idx="533">
                  <c:v>47</c:v>
                </c:pt>
                <c:pt idx="534">
                  <c:v>45</c:v>
                </c:pt>
                <c:pt idx="535">
                  <c:v>39</c:v>
                </c:pt>
                <c:pt idx="536">
                  <c:v>34</c:v>
                </c:pt>
                <c:pt idx="537">
                  <c:v>15</c:v>
                </c:pt>
                <c:pt idx="538">
                  <c:v>33</c:v>
                </c:pt>
                <c:pt idx="539">
                  <c:v>37</c:v>
                </c:pt>
                <c:pt idx="540">
                  <c:v>56</c:v>
                </c:pt>
                <c:pt idx="541">
                  <c:v>115</c:v>
                </c:pt>
                <c:pt idx="542">
                  <c:v>271</c:v>
                </c:pt>
                <c:pt idx="543">
                  <c:v>603</c:v>
                </c:pt>
                <c:pt idx="544">
                  <c:v>1263</c:v>
                </c:pt>
                <c:pt idx="545">
                  <c:v>2200</c:v>
                </c:pt>
                <c:pt idx="546">
                  <c:v>3158</c:v>
                </c:pt>
                <c:pt idx="547">
                  <c:v>3366</c:v>
                </c:pt>
                <c:pt idx="548">
                  <c:v>3585</c:v>
                </c:pt>
                <c:pt idx="549">
                  <c:v>7550</c:v>
                </c:pt>
                <c:pt idx="550">
                  <c:v>8194</c:v>
                </c:pt>
                <c:pt idx="551">
                  <c:v>8793</c:v>
                </c:pt>
                <c:pt idx="552">
                  <c:v>8212</c:v>
                </c:pt>
                <c:pt idx="553">
                  <c:v>7988</c:v>
                </c:pt>
                <c:pt idx="554">
                  <c:v>7992</c:v>
                </c:pt>
                <c:pt idx="555">
                  <c:v>7512</c:v>
                </c:pt>
                <c:pt idx="556">
                  <c:v>7134</c:v>
                </c:pt>
                <c:pt idx="557">
                  <c:v>2170</c:v>
                </c:pt>
                <c:pt idx="558">
                  <c:v>1928</c:v>
                </c:pt>
                <c:pt idx="559">
                  <c:v>1913</c:v>
                </c:pt>
                <c:pt idx="560">
                  <c:v>1944</c:v>
                </c:pt>
                <c:pt idx="561">
                  <c:v>2000</c:v>
                </c:pt>
                <c:pt idx="562">
                  <c:v>1966</c:v>
                </c:pt>
                <c:pt idx="563">
                  <c:v>2246</c:v>
                </c:pt>
                <c:pt idx="564">
                  <c:v>2370</c:v>
                </c:pt>
                <c:pt idx="565">
                  <c:v>2644</c:v>
                </c:pt>
                <c:pt idx="566">
                  <c:v>2715</c:v>
                </c:pt>
                <c:pt idx="567">
                  <c:v>2320</c:v>
                </c:pt>
                <c:pt idx="568">
                  <c:v>2155</c:v>
                </c:pt>
                <c:pt idx="569">
                  <c:v>2164</c:v>
                </c:pt>
                <c:pt idx="570">
                  <c:v>1563</c:v>
                </c:pt>
                <c:pt idx="571">
                  <c:v>869</c:v>
                </c:pt>
                <c:pt idx="572">
                  <c:v>429</c:v>
                </c:pt>
                <c:pt idx="573">
                  <c:v>291</c:v>
                </c:pt>
                <c:pt idx="574">
                  <c:v>198</c:v>
                </c:pt>
                <c:pt idx="575">
                  <c:v>153</c:v>
                </c:pt>
                <c:pt idx="576">
                  <c:v>132</c:v>
                </c:pt>
                <c:pt idx="577">
                  <c:v>59</c:v>
                </c:pt>
                <c:pt idx="578">
                  <c:v>44</c:v>
                </c:pt>
                <c:pt idx="579">
                  <c:v>29</c:v>
                </c:pt>
                <c:pt idx="580">
                  <c:v>46</c:v>
                </c:pt>
                <c:pt idx="581">
                  <c:v>52</c:v>
                </c:pt>
                <c:pt idx="582">
                  <c:v>24</c:v>
                </c:pt>
                <c:pt idx="583">
                  <c:v>17</c:v>
                </c:pt>
                <c:pt idx="584">
                  <c:v>38</c:v>
                </c:pt>
                <c:pt idx="585">
                  <c:v>14</c:v>
                </c:pt>
                <c:pt idx="586">
                  <c:v>36</c:v>
                </c:pt>
                <c:pt idx="587">
                  <c:v>24</c:v>
                </c:pt>
                <c:pt idx="588">
                  <c:v>34</c:v>
                </c:pt>
                <c:pt idx="589">
                  <c:v>60</c:v>
                </c:pt>
                <c:pt idx="590">
                  <c:v>103</c:v>
                </c:pt>
                <c:pt idx="591">
                  <c:v>272</c:v>
                </c:pt>
                <c:pt idx="592">
                  <c:v>555</c:v>
                </c:pt>
                <c:pt idx="593">
                  <c:v>1006</c:v>
                </c:pt>
                <c:pt idx="594">
                  <c:v>1764</c:v>
                </c:pt>
                <c:pt idx="595">
                  <c:v>2313</c:v>
                </c:pt>
                <c:pt idx="596">
                  <c:v>2420</c:v>
                </c:pt>
                <c:pt idx="597">
                  <c:v>2347</c:v>
                </c:pt>
                <c:pt idx="598">
                  <c:v>2383</c:v>
                </c:pt>
                <c:pt idx="599">
                  <c:v>2293</c:v>
                </c:pt>
                <c:pt idx="600">
                  <c:v>2058</c:v>
                </c:pt>
                <c:pt idx="601">
                  <c:v>1583</c:v>
                </c:pt>
                <c:pt idx="602">
                  <c:v>1344</c:v>
                </c:pt>
                <c:pt idx="603">
                  <c:v>1489</c:v>
                </c:pt>
                <c:pt idx="604">
                  <c:v>1272</c:v>
                </c:pt>
                <c:pt idx="605">
                  <c:v>1103</c:v>
                </c:pt>
                <c:pt idx="606">
                  <c:v>1008</c:v>
                </c:pt>
                <c:pt idx="607">
                  <c:v>1009</c:v>
                </c:pt>
                <c:pt idx="608">
                  <c:v>1067</c:v>
                </c:pt>
                <c:pt idx="609">
                  <c:v>1023</c:v>
                </c:pt>
                <c:pt idx="610">
                  <c:v>1194</c:v>
                </c:pt>
                <c:pt idx="611">
                  <c:v>1280</c:v>
                </c:pt>
                <c:pt idx="612">
                  <c:v>1629</c:v>
                </c:pt>
                <c:pt idx="613">
                  <c:v>2140</c:v>
                </c:pt>
                <c:pt idx="614">
                  <c:v>2299</c:v>
                </c:pt>
                <c:pt idx="615">
                  <c:v>2250</c:v>
                </c:pt>
                <c:pt idx="616">
                  <c:v>2394</c:v>
                </c:pt>
                <c:pt idx="617">
                  <c:v>2439</c:v>
                </c:pt>
                <c:pt idx="618">
                  <c:v>1820</c:v>
                </c:pt>
                <c:pt idx="619">
                  <c:v>1198</c:v>
                </c:pt>
                <c:pt idx="620">
                  <c:v>511</c:v>
                </c:pt>
                <c:pt idx="621">
                  <c:v>315</c:v>
                </c:pt>
                <c:pt idx="622">
                  <c:v>164</c:v>
                </c:pt>
                <c:pt idx="623">
                  <c:v>113</c:v>
                </c:pt>
                <c:pt idx="624">
                  <c:v>79</c:v>
                </c:pt>
                <c:pt idx="625">
                  <c:v>46</c:v>
                </c:pt>
                <c:pt idx="626">
                  <c:v>26</c:v>
                </c:pt>
                <c:pt idx="627">
                  <c:v>18</c:v>
                </c:pt>
                <c:pt idx="628">
                  <c:v>40</c:v>
                </c:pt>
                <c:pt idx="629">
                  <c:v>57</c:v>
                </c:pt>
                <c:pt idx="630">
                  <c:v>28</c:v>
                </c:pt>
                <c:pt idx="631">
                  <c:v>26</c:v>
                </c:pt>
                <c:pt idx="632">
                  <c:v>38</c:v>
                </c:pt>
                <c:pt idx="633">
                  <c:v>33</c:v>
                </c:pt>
                <c:pt idx="634">
                  <c:v>56</c:v>
                </c:pt>
                <c:pt idx="635">
                  <c:v>26</c:v>
                </c:pt>
                <c:pt idx="636">
                  <c:v>74</c:v>
                </c:pt>
                <c:pt idx="637">
                  <c:v>194</c:v>
                </c:pt>
                <c:pt idx="638">
                  <c:v>488</c:v>
                </c:pt>
                <c:pt idx="639">
                  <c:v>1119</c:v>
                </c:pt>
                <c:pt idx="640">
                  <c:v>2677</c:v>
                </c:pt>
                <c:pt idx="641">
                  <c:v>4977</c:v>
                </c:pt>
                <c:pt idx="642">
                  <c:v>7654</c:v>
                </c:pt>
                <c:pt idx="643">
                  <c:v>8268</c:v>
                </c:pt>
                <c:pt idx="644">
                  <c:v>8747</c:v>
                </c:pt>
                <c:pt idx="645">
                  <c:v>12786</c:v>
                </c:pt>
                <c:pt idx="646">
                  <c:v>12809</c:v>
                </c:pt>
                <c:pt idx="647">
                  <c:v>13559</c:v>
                </c:pt>
                <c:pt idx="648">
                  <c:v>11782</c:v>
                </c:pt>
                <c:pt idx="649">
                  <c:v>9138</c:v>
                </c:pt>
                <c:pt idx="650">
                  <c:v>7143</c:v>
                </c:pt>
                <c:pt idx="651">
                  <c:v>5829</c:v>
                </c:pt>
                <c:pt idx="652">
                  <c:v>7416</c:v>
                </c:pt>
                <c:pt idx="653">
                  <c:v>6597</c:v>
                </c:pt>
                <c:pt idx="654">
                  <c:v>7004</c:v>
                </c:pt>
                <c:pt idx="655">
                  <c:v>6741</c:v>
                </c:pt>
                <c:pt idx="656">
                  <c:v>6523</c:v>
                </c:pt>
                <c:pt idx="657">
                  <c:v>6462</c:v>
                </c:pt>
                <c:pt idx="658">
                  <c:v>7648</c:v>
                </c:pt>
                <c:pt idx="659">
                  <c:v>6630</c:v>
                </c:pt>
                <c:pt idx="660">
                  <c:v>6480</c:v>
                </c:pt>
                <c:pt idx="661">
                  <c:v>6747</c:v>
                </c:pt>
                <c:pt idx="662">
                  <c:v>6656</c:v>
                </c:pt>
                <c:pt idx="663">
                  <c:v>5906</c:v>
                </c:pt>
                <c:pt idx="664">
                  <c:v>6163</c:v>
                </c:pt>
                <c:pt idx="665">
                  <c:v>6230</c:v>
                </c:pt>
                <c:pt idx="666">
                  <c:v>3657</c:v>
                </c:pt>
                <c:pt idx="667">
                  <c:v>1988</c:v>
                </c:pt>
                <c:pt idx="668">
                  <c:v>828</c:v>
                </c:pt>
                <c:pt idx="669">
                  <c:v>372</c:v>
                </c:pt>
                <c:pt idx="670">
                  <c:v>198</c:v>
                </c:pt>
                <c:pt idx="671">
                  <c:v>115</c:v>
                </c:pt>
                <c:pt idx="672">
                  <c:v>89</c:v>
                </c:pt>
                <c:pt idx="673">
                  <c:v>52</c:v>
                </c:pt>
                <c:pt idx="674">
                  <c:v>26</c:v>
                </c:pt>
                <c:pt idx="675">
                  <c:v>23</c:v>
                </c:pt>
                <c:pt idx="676">
                  <c:v>31</c:v>
                </c:pt>
                <c:pt idx="677">
                  <c:v>46</c:v>
                </c:pt>
                <c:pt idx="678">
                  <c:v>28</c:v>
                </c:pt>
                <c:pt idx="679">
                  <c:v>34</c:v>
                </c:pt>
                <c:pt idx="680">
                  <c:v>73</c:v>
                </c:pt>
                <c:pt idx="681">
                  <c:v>33</c:v>
                </c:pt>
                <c:pt idx="682">
                  <c:v>44</c:v>
                </c:pt>
                <c:pt idx="683">
                  <c:v>53</c:v>
                </c:pt>
                <c:pt idx="684">
                  <c:v>95</c:v>
                </c:pt>
                <c:pt idx="685">
                  <c:v>153</c:v>
                </c:pt>
                <c:pt idx="686">
                  <c:v>457</c:v>
                </c:pt>
                <c:pt idx="687">
                  <c:v>1049</c:v>
                </c:pt>
                <c:pt idx="688">
                  <c:v>2575</c:v>
                </c:pt>
                <c:pt idx="689">
                  <c:v>5226</c:v>
                </c:pt>
                <c:pt idx="690">
                  <c:v>7986</c:v>
                </c:pt>
                <c:pt idx="691">
                  <c:v>8996</c:v>
                </c:pt>
                <c:pt idx="692">
                  <c:v>9089</c:v>
                </c:pt>
                <c:pt idx="693">
                  <c:v>12438</c:v>
                </c:pt>
                <c:pt idx="694">
                  <c:v>12878</c:v>
                </c:pt>
                <c:pt idx="695">
                  <c:v>12420</c:v>
                </c:pt>
                <c:pt idx="696">
                  <c:v>10576</c:v>
                </c:pt>
                <c:pt idx="697">
                  <c:v>7907</c:v>
                </c:pt>
                <c:pt idx="698">
                  <c:v>6750</c:v>
                </c:pt>
                <c:pt idx="699">
                  <c:v>7438</c:v>
                </c:pt>
                <c:pt idx="700">
                  <c:v>8493</c:v>
                </c:pt>
                <c:pt idx="701">
                  <c:v>6629</c:v>
                </c:pt>
                <c:pt idx="702">
                  <c:v>6877</c:v>
                </c:pt>
                <c:pt idx="703">
                  <c:v>6639</c:v>
                </c:pt>
                <c:pt idx="704">
                  <c:v>6750</c:v>
                </c:pt>
                <c:pt idx="705">
                  <c:v>6482</c:v>
                </c:pt>
                <c:pt idx="706">
                  <c:v>8182</c:v>
                </c:pt>
                <c:pt idx="707">
                  <c:v>7515</c:v>
                </c:pt>
                <c:pt idx="708">
                  <c:v>7051</c:v>
                </c:pt>
                <c:pt idx="709">
                  <c:v>6400</c:v>
                </c:pt>
                <c:pt idx="710">
                  <c:v>5825</c:v>
                </c:pt>
                <c:pt idx="711">
                  <c:v>5358</c:v>
                </c:pt>
                <c:pt idx="712">
                  <c:v>5345</c:v>
                </c:pt>
                <c:pt idx="713">
                  <c:v>5196</c:v>
                </c:pt>
                <c:pt idx="714">
                  <c:v>2851</c:v>
                </c:pt>
                <c:pt idx="715">
                  <c:v>1476</c:v>
                </c:pt>
                <c:pt idx="716">
                  <c:v>670</c:v>
                </c:pt>
                <c:pt idx="717">
                  <c:v>334</c:v>
                </c:pt>
                <c:pt idx="718">
                  <c:v>225</c:v>
                </c:pt>
                <c:pt idx="719">
                  <c:v>135</c:v>
                </c:pt>
              </c:numCache>
            </c:numRef>
          </c:val>
          <c:smooth val="0"/>
          <c:extLst>
            <c:ext xmlns:c16="http://schemas.microsoft.com/office/drawing/2014/chart" uri="{C3380CC4-5D6E-409C-BE32-E72D297353CC}">
              <c16:uniqueId val="{00000002-A58C-48F5-9824-27737CE1C5CA}"/>
            </c:ext>
          </c:extLst>
        </c:ser>
        <c:ser>
          <c:idx val="3"/>
          <c:order val="3"/>
          <c:marker>
            <c:symbol val="none"/>
          </c:marker>
          <c:val>
            <c:numRef>
              <c:f>bottom5timeseries!$D$1:$D$720</c:f>
              <c:numCache>
                <c:formatCode>General</c:formatCode>
                <c:ptCount val="720"/>
                <c:pt idx="0">
                  <c:v>33</c:v>
                </c:pt>
                <c:pt idx="1">
                  <c:v>20</c:v>
                </c:pt>
                <c:pt idx="2">
                  <c:v>31</c:v>
                </c:pt>
                <c:pt idx="3">
                  <c:v>18</c:v>
                </c:pt>
                <c:pt idx="4">
                  <c:v>16</c:v>
                </c:pt>
                <c:pt idx="5">
                  <c:v>23</c:v>
                </c:pt>
                <c:pt idx="6">
                  <c:v>42</c:v>
                </c:pt>
                <c:pt idx="7">
                  <c:v>23</c:v>
                </c:pt>
                <c:pt idx="8">
                  <c:v>18</c:v>
                </c:pt>
                <c:pt idx="9">
                  <c:v>24</c:v>
                </c:pt>
                <c:pt idx="10">
                  <c:v>21</c:v>
                </c:pt>
                <c:pt idx="11">
                  <c:v>18</c:v>
                </c:pt>
                <c:pt idx="12">
                  <c:v>33</c:v>
                </c:pt>
                <c:pt idx="13">
                  <c:v>44</c:v>
                </c:pt>
                <c:pt idx="14">
                  <c:v>85</c:v>
                </c:pt>
                <c:pt idx="15">
                  <c:v>208</c:v>
                </c:pt>
                <c:pt idx="16">
                  <c:v>515</c:v>
                </c:pt>
                <c:pt idx="17">
                  <c:v>999</c:v>
                </c:pt>
                <c:pt idx="18">
                  <c:v>1507</c:v>
                </c:pt>
                <c:pt idx="19">
                  <c:v>1707</c:v>
                </c:pt>
                <c:pt idx="20">
                  <c:v>1594</c:v>
                </c:pt>
                <c:pt idx="21">
                  <c:v>1571</c:v>
                </c:pt>
                <c:pt idx="22">
                  <c:v>1686</c:v>
                </c:pt>
                <c:pt idx="23">
                  <c:v>1802</c:v>
                </c:pt>
                <c:pt idx="24">
                  <c:v>2630</c:v>
                </c:pt>
                <c:pt idx="25">
                  <c:v>2264</c:v>
                </c:pt>
                <c:pt idx="26">
                  <c:v>1617</c:v>
                </c:pt>
                <c:pt idx="27">
                  <c:v>1901</c:v>
                </c:pt>
                <c:pt idx="28">
                  <c:v>1944</c:v>
                </c:pt>
                <c:pt idx="29">
                  <c:v>2027</c:v>
                </c:pt>
                <c:pt idx="30">
                  <c:v>1749</c:v>
                </c:pt>
                <c:pt idx="31">
                  <c:v>1856</c:v>
                </c:pt>
                <c:pt idx="32">
                  <c:v>2238</c:v>
                </c:pt>
                <c:pt idx="33">
                  <c:v>2094</c:v>
                </c:pt>
                <c:pt idx="34">
                  <c:v>2045</c:v>
                </c:pt>
                <c:pt idx="35">
                  <c:v>1668</c:v>
                </c:pt>
                <c:pt idx="36">
                  <c:v>1950</c:v>
                </c:pt>
                <c:pt idx="37">
                  <c:v>1361</c:v>
                </c:pt>
                <c:pt idx="38">
                  <c:v>1642</c:v>
                </c:pt>
                <c:pt idx="39">
                  <c:v>674</c:v>
                </c:pt>
                <c:pt idx="40">
                  <c:v>593</c:v>
                </c:pt>
                <c:pt idx="41">
                  <c:v>722</c:v>
                </c:pt>
                <c:pt idx="42">
                  <c:v>499</c:v>
                </c:pt>
                <c:pt idx="43">
                  <c:v>259</c:v>
                </c:pt>
                <c:pt idx="44">
                  <c:v>133</c:v>
                </c:pt>
                <c:pt idx="45">
                  <c:v>75</c:v>
                </c:pt>
                <c:pt idx="46">
                  <c:v>48</c:v>
                </c:pt>
                <c:pt idx="47">
                  <c:v>37</c:v>
                </c:pt>
                <c:pt idx="48">
                  <c:v>15</c:v>
                </c:pt>
                <c:pt idx="49">
                  <c:v>18</c:v>
                </c:pt>
                <c:pt idx="50">
                  <c:v>12</c:v>
                </c:pt>
                <c:pt idx="51">
                  <c:v>12</c:v>
                </c:pt>
                <c:pt idx="52">
                  <c:v>8</c:v>
                </c:pt>
                <c:pt idx="53">
                  <c:v>22</c:v>
                </c:pt>
                <c:pt idx="54">
                  <c:v>34</c:v>
                </c:pt>
                <c:pt idx="55">
                  <c:v>17</c:v>
                </c:pt>
                <c:pt idx="56">
                  <c:v>6</c:v>
                </c:pt>
                <c:pt idx="57">
                  <c:v>21</c:v>
                </c:pt>
                <c:pt idx="58">
                  <c:v>18</c:v>
                </c:pt>
                <c:pt idx="59">
                  <c:v>21</c:v>
                </c:pt>
                <c:pt idx="60">
                  <c:v>28</c:v>
                </c:pt>
                <c:pt idx="61">
                  <c:v>34</c:v>
                </c:pt>
                <c:pt idx="62">
                  <c:v>128</c:v>
                </c:pt>
                <c:pt idx="63">
                  <c:v>223</c:v>
                </c:pt>
                <c:pt idx="64">
                  <c:v>552</c:v>
                </c:pt>
                <c:pt idx="65">
                  <c:v>1082</c:v>
                </c:pt>
                <c:pt idx="66">
                  <c:v>1629</c:v>
                </c:pt>
                <c:pt idx="67">
                  <c:v>1613</c:v>
                </c:pt>
                <c:pt idx="68">
                  <c:v>1676</c:v>
                </c:pt>
                <c:pt idx="69">
                  <c:v>1553</c:v>
                </c:pt>
                <c:pt idx="70">
                  <c:v>2220</c:v>
                </c:pt>
                <c:pt idx="71">
                  <c:v>2475</c:v>
                </c:pt>
                <c:pt idx="72">
                  <c:v>2378</c:v>
                </c:pt>
                <c:pt idx="73">
                  <c:v>1936</c:v>
                </c:pt>
                <c:pt idx="74">
                  <c:v>1460</c:v>
                </c:pt>
                <c:pt idx="75">
                  <c:v>1702</c:v>
                </c:pt>
                <c:pt idx="76">
                  <c:v>1652</c:v>
                </c:pt>
                <c:pt idx="77">
                  <c:v>1367</c:v>
                </c:pt>
                <c:pt idx="78">
                  <c:v>1627</c:v>
                </c:pt>
                <c:pt idx="79">
                  <c:v>2021</c:v>
                </c:pt>
                <c:pt idx="80">
                  <c:v>2010</c:v>
                </c:pt>
                <c:pt idx="81">
                  <c:v>1726</c:v>
                </c:pt>
                <c:pt idx="82">
                  <c:v>2079</c:v>
                </c:pt>
                <c:pt idx="83">
                  <c:v>1994</c:v>
                </c:pt>
                <c:pt idx="84">
                  <c:v>1461</c:v>
                </c:pt>
                <c:pt idx="85">
                  <c:v>1523</c:v>
                </c:pt>
                <c:pt idx="86">
                  <c:v>826</c:v>
                </c:pt>
                <c:pt idx="87">
                  <c:v>657</c:v>
                </c:pt>
                <c:pt idx="88">
                  <c:v>662</c:v>
                </c:pt>
                <c:pt idx="89">
                  <c:v>675</c:v>
                </c:pt>
                <c:pt idx="90">
                  <c:v>443</c:v>
                </c:pt>
                <c:pt idx="91">
                  <c:v>293</c:v>
                </c:pt>
                <c:pt idx="92">
                  <c:v>128</c:v>
                </c:pt>
                <c:pt idx="93">
                  <c:v>93</c:v>
                </c:pt>
                <c:pt idx="94">
                  <c:v>59</c:v>
                </c:pt>
                <c:pt idx="95">
                  <c:v>30</c:v>
                </c:pt>
                <c:pt idx="96">
                  <c:v>33</c:v>
                </c:pt>
                <c:pt idx="97">
                  <c:v>20</c:v>
                </c:pt>
                <c:pt idx="98">
                  <c:v>14</c:v>
                </c:pt>
                <c:pt idx="99">
                  <c:v>17</c:v>
                </c:pt>
                <c:pt idx="100">
                  <c:v>7</c:v>
                </c:pt>
                <c:pt idx="101">
                  <c:v>22</c:v>
                </c:pt>
                <c:pt idx="102">
                  <c:v>32</c:v>
                </c:pt>
                <c:pt idx="103">
                  <c:v>18</c:v>
                </c:pt>
                <c:pt idx="104">
                  <c:v>7</c:v>
                </c:pt>
                <c:pt idx="105">
                  <c:v>16</c:v>
                </c:pt>
                <c:pt idx="106">
                  <c:v>14</c:v>
                </c:pt>
                <c:pt idx="107">
                  <c:v>12</c:v>
                </c:pt>
                <c:pt idx="108">
                  <c:v>29</c:v>
                </c:pt>
                <c:pt idx="109">
                  <c:v>35</c:v>
                </c:pt>
                <c:pt idx="110">
                  <c:v>120</c:v>
                </c:pt>
                <c:pt idx="111">
                  <c:v>222</c:v>
                </c:pt>
                <c:pt idx="112">
                  <c:v>509</c:v>
                </c:pt>
                <c:pt idx="113">
                  <c:v>921</c:v>
                </c:pt>
                <c:pt idx="114">
                  <c:v>1445</c:v>
                </c:pt>
                <c:pt idx="115">
                  <c:v>1681</c:v>
                </c:pt>
                <c:pt idx="116">
                  <c:v>1655</c:v>
                </c:pt>
                <c:pt idx="117">
                  <c:v>1639</c:v>
                </c:pt>
                <c:pt idx="118">
                  <c:v>1673</c:v>
                </c:pt>
                <c:pt idx="119">
                  <c:v>1792</c:v>
                </c:pt>
                <c:pt idx="120">
                  <c:v>1492</c:v>
                </c:pt>
                <c:pt idx="121">
                  <c:v>953</c:v>
                </c:pt>
                <c:pt idx="122">
                  <c:v>629</c:v>
                </c:pt>
                <c:pt idx="123">
                  <c:v>500</c:v>
                </c:pt>
                <c:pt idx="124">
                  <c:v>612</c:v>
                </c:pt>
                <c:pt idx="125">
                  <c:v>752</c:v>
                </c:pt>
                <c:pt idx="126">
                  <c:v>1045</c:v>
                </c:pt>
                <c:pt idx="127">
                  <c:v>1098</c:v>
                </c:pt>
                <c:pt idx="128">
                  <c:v>1236</c:v>
                </c:pt>
                <c:pt idx="129">
                  <c:v>1088</c:v>
                </c:pt>
                <c:pt idx="130">
                  <c:v>1049</c:v>
                </c:pt>
                <c:pt idx="131">
                  <c:v>918</c:v>
                </c:pt>
                <c:pt idx="132">
                  <c:v>912</c:v>
                </c:pt>
                <c:pt idx="133">
                  <c:v>749</c:v>
                </c:pt>
                <c:pt idx="134">
                  <c:v>689</c:v>
                </c:pt>
                <c:pt idx="135">
                  <c:v>667</c:v>
                </c:pt>
                <c:pt idx="136">
                  <c:v>609</c:v>
                </c:pt>
                <c:pt idx="137">
                  <c:v>644</c:v>
                </c:pt>
                <c:pt idx="138">
                  <c:v>469</c:v>
                </c:pt>
                <c:pt idx="139">
                  <c:v>242</c:v>
                </c:pt>
                <c:pt idx="140">
                  <c:v>170</c:v>
                </c:pt>
                <c:pt idx="141">
                  <c:v>76</c:v>
                </c:pt>
                <c:pt idx="142">
                  <c:v>84</c:v>
                </c:pt>
                <c:pt idx="143">
                  <c:v>30</c:v>
                </c:pt>
                <c:pt idx="144">
                  <c:v>20</c:v>
                </c:pt>
                <c:pt idx="145">
                  <c:v>17</c:v>
                </c:pt>
                <c:pt idx="146">
                  <c:v>8</c:v>
                </c:pt>
                <c:pt idx="147">
                  <c:v>9</c:v>
                </c:pt>
                <c:pt idx="148">
                  <c:v>14</c:v>
                </c:pt>
                <c:pt idx="149">
                  <c:v>21</c:v>
                </c:pt>
                <c:pt idx="150">
                  <c:v>32</c:v>
                </c:pt>
                <c:pt idx="151">
                  <c:v>19</c:v>
                </c:pt>
                <c:pt idx="152">
                  <c:v>18</c:v>
                </c:pt>
                <c:pt idx="153">
                  <c:v>16</c:v>
                </c:pt>
                <c:pt idx="154">
                  <c:v>14</c:v>
                </c:pt>
                <c:pt idx="155">
                  <c:v>23</c:v>
                </c:pt>
                <c:pt idx="156">
                  <c:v>17</c:v>
                </c:pt>
                <c:pt idx="157">
                  <c:v>33</c:v>
                </c:pt>
                <c:pt idx="158">
                  <c:v>97</c:v>
                </c:pt>
                <c:pt idx="159">
                  <c:v>254</c:v>
                </c:pt>
                <c:pt idx="160">
                  <c:v>534</c:v>
                </c:pt>
                <c:pt idx="161">
                  <c:v>970</c:v>
                </c:pt>
                <c:pt idx="162">
                  <c:v>1435</c:v>
                </c:pt>
                <c:pt idx="163">
                  <c:v>1598</c:v>
                </c:pt>
                <c:pt idx="164">
                  <c:v>1493</c:v>
                </c:pt>
                <c:pt idx="165">
                  <c:v>1529</c:v>
                </c:pt>
                <c:pt idx="166">
                  <c:v>1565</c:v>
                </c:pt>
                <c:pt idx="167">
                  <c:v>1584</c:v>
                </c:pt>
                <c:pt idx="168">
                  <c:v>1386</c:v>
                </c:pt>
                <c:pt idx="169">
                  <c:v>909</c:v>
                </c:pt>
                <c:pt idx="170">
                  <c:v>634</c:v>
                </c:pt>
                <c:pt idx="171">
                  <c:v>564</c:v>
                </c:pt>
                <c:pt idx="172">
                  <c:v>654</c:v>
                </c:pt>
                <c:pt idx="173">
                  <c:v>702</c:v>
                </c:pt>
                <c:pt idx="174">
                  <c:v>928</c:v>
                </c:pt>
                <c:pt idx="175">
                  <c:v>969</c:v>
                </c:pt>
                <c:pt idx="176">
                  <c:v>1032</c:v>
                </c:pt>
                <c:pt idx="177">
                  <c:v>1097</c:v>
                </c:pt>
                <c:pt idx="178">
                  <c:v>995</c:v>
                </c:pt>
                <c:pt idx="179">
                  <c:v>954</c:v>
                </c:pt>
                <c:pt idx="180">
                  <c:v>872</c:v>
                </c:pt>
                <c:pt idx="181">
                  <c:v>815</c:v>
                </c:pt>
                <c:pt idx="182">
                  <c:v>736</c:v>
                </c:pt>
                <c:pt idx="183">
                  <c:v>704</c:v>
                </c:pt>
                <c:pt idx="184">
                  <c:v>568</c:v>
                </c:pt>
                <c:pt idx="185">
                  <c:v>512</c:v>
                </c:pt>
                <c:pt idx="186">
                  <c:v>473</c:v>
                </c:pt>
                <c:pt idx="187">
                  <c:v>227</c:v>
                </c:pt>
                <c:pt idx="188">
                  <c:v>124</c:v>
                </c:pt>
                <c:pt idx="189">
                  <c:v>75</c:v>
                </c:pt>
                <c:pt idx="190">
                  <c:v>66</c:v>
                </c:pt>
                <c:pt idx="191">
                  <c:v>34</c:v>
                </c:pt>
                <c:pt idx="192">
                  <c:v>29</c:v>
                </c:pt>
                <c:pt idx="193">
                  <c:v>25</c:v>
                </c:pt>
                <c:pt idx="194">
                  <c:v>19</c:v>
                </c:pt>
                <c:pt idx="195">
                  <c:v>17</c:v>
                </c:pt>
                <c:pt idx="196">
                  <c:v>13</c:v>
                </c:pt>
                <c:pt idx="197">
                  <c:v>33</c:v>
                </c:pt>
                <c:pt idx="198">
                  <c:v>30</c:v>
                </c:pt>
                <c:pt idx="199">
                  <c:v>25</c:v>
                </c:pt>
                <c:pt idx="200">
                  <c:v>8</c:v>
                </c:pt>
                <c:pt idx="201">
                  <c:v>17</c:v>
                </c:pt>
                <c:pt idx="202">
                  <c:v>11</c:v>
                </c:pt>
                <c:pt idx="203">
                  <c:v>17</c:v>
                </c:pt>
                <c:pt idx="204">
                  <c:v>25</c:v>
                </c:pt>
                <c:pt idx="205">
                  <c:v>33</c:v>
                </c:pt>
                <c:pt idx="206">
                  <c:v>74</c:v>
                </c:pt>
                <c:pt idx="207">
                  <c:v>118</c:v>
                </c:pt>
                <c:pt idx="208">
                  <c:v>263</c:v>
                </c:pt>
                <c:pt idx="209">
                  <c:v>440</c:v>
                </c:pt>
                <c:pt idx="210">
                  <c:v>620</c:v>
                </c:pt>
                <c:pt idx="211">
                  <c:v>762</c:v>
                </c:pt>
                <c:pt idx="212">
                  <c:v>744</c:v>
                </c:pt>
                <c:pt idx="213">
                  <c:v>755</c:v>
                </c:pt>
                <c:pt idx="214">
                  <c:v>741</c:v>
                </c:pt>
                <c:pt idx="215">
                  <c:v>794</c:v>
                </c:pt>
                <c:pt idx="216">
                  <c:v>677</c:v>
                </c:pt>
                <c:pt idx="217">
                  <c:v>539</c:v>
                </c:pt>
                <c:pt idx="218">
                  <c:v>496</c:v>
                </c:pt>
                <c:pt idx="219">
                  <c:v>471</c:v>
                </c:pt>
                <c:pt idx="220">
                  <c:v>379</c:v>
                </c:pt>
                <c:pt idx="221">
                  <c:v>406</c:v>
                </c:pt>
                <c:pt idx="222">
                  <c:v>398</c:v>
                </c:pt>
                <c:pt idx="223">
                  <c:v>421</c:v>
                </c:pt>
                <c:pt idx="224">
                  <c:v>442</c:v>
                </c:pt>
                <c:pt idx="225">
                  <c:v>443</c:v>
                </c:pt>
                <c:pt idx="226">
                  <c:v>409</c:v>
                </c:pt>
                <c:pt idx="227">
                  <c:v>497</c:v>
                </c:pt>
                <c:pt idx="228">
                  <c:v>483</c:v>
                </c:pt>
                <c:pt idx="229">
                  <c:v>525</c:v>
                </c:pt>
                <c:pt idx="230">
                  <c:v>570</c:v>
                </c:pt>
                <c:pt idx="231">
                  <c:v>540</c:v>
                </c:pt>
                <c:pt idx="232">
                  <c:v>444</c:v>
                </c:pt>
                <c:pt idx="233">
                  <c:v>468</c:v>
                </c:pt>
                <c:pt idx="234">
                  <c:v>372</c:v>
                </c:pt>
                <c:pt idx="235">
                  <c:v>227</c:v>
                </c:pt>
                <c:pt idx="236">
                  <c:v>101</c:v>
                </c:pt>
                <c:pt idx="237">
                  <c:v>84</c:v>
                </c:pt>
                <c:pt idx="238">
                  <c:v>73</c:v>
                </c:pt>
                <c:pt idx="239">
                  <c:v>41</c:v>
                </c:pt>
                <c:pt idx="240">
                  <c:v>30</c:v>
                </c:pt>
                <c:pt idx="241">
                  <c:v>16</c:v>
                </c:pt>
                <c:pt idx="242">
                  <c:v>15</c:v>
                </c:pt>
                <c:pt idx="243">
                  <c:v>22</c:v>
                </c:pt>
                <c:pt idx="244">
                  <c:v>16</c:v>
                </c:pt>
                <c:pt idx="245">
                  <c:v>24</c:v>
                </c:pt>
                <c:pt idx="246">
                  <c:v>34</c:v>
                </c:pt>
                <c:pt idx="247">
                  <c:v>22</c:v>
                </c:pt>
                <c:pt idx="248">
                  <c:v>14</c:v>
                </c:pt>
                <c:pt idx="249">
                  <c:v>20</c:v>
                </c:pt>
                <c:pt idx="250">
                  <c:v>17</c:v>
                </c:pt>
                <c:pt idx="251">
                  <c:v>15</c:v>
                </c:pt>
                <c:pt idx="252">
                  <c:v>17</c:v>
                </c:pt>
                <c:pt idx="253">
                  <c:v>23</c:v>
                </c:pt>
                <c:pt idx="254">
                  <c:v>28</c:v>
                </c:pt>
                <c:pt idx="255">
                  <c:v>73</c:v>
                </c:pt>
                <c:pt idx="256">
                  <c:v>148</c:v>
                </c:pt>
                <c:pt idx="257">
                  <c:v>233</c:v>
                </c:pt>
                <c:pt idx="258">
                  <c:v>319</c:v>
                </c:pt>
                <c:pt idx="259">
                  <c:v>477</c:v>
                </c:pt>
                <c:pt idx="260">
                  <c:v>502</c:v>
                </c:pt>
                <c:pt idx="261">
                  <c:v>474</c:v>
                </c:pt>
                <c:pt idx="262">
                  <c:v>504</c:v>
                </c:pt>
                <c:pt idx="263">
                  <c:v>534</c:v>
                </c:pt>
                <c:pt idx="264">
                  <c:v>409</c:v>
                </c:pt>
                <c:pt idx="265">
                  <c:v>347</c:v>
                </c:pt>
                <c:pt idx="266">
                  <c:v>292</c:v>
                </c:pt>
                <c:pt idx="267">
                  <c:v>302</c:v>
                </c:pt>
                <c:pt idx="268">
                  <c:v>229</c:v>
                </c:pt>
                <c:pt idx="269">
                  <c:v>188</c:v>
                </c:pt>
                <c:pt idx="270">
                  <c:v>244</c:v>
                </c:pt>
                <c:pt idx="271">
                  <c:v>245</c:v>
                </c:pt>
                <c:pt idx="272">
                  <c:v>265</c:v>
                </c:pt>
                <c:pt idx="273">
                  <c:v>285</c:v>
                </c:pt>
                <c:pt idx="274">
                  <c:v>294</c:v>
                </c:pt>
                <c:pt idx="275">
                  <c:v>282</c:v>
                </c:pt>
                <c:pt idx="276">
                  <c:v>305</c:v>
                </c:pt>
                <c:pt idx="277">
                  <c:v>368</c:v>
                </c:pt>
                <c:pt idx="278">
                  <c:v>437</c:v>
                </c:pt>
                <c:pt idx="279">
                  <c:v>525</c:v>
                </c:pt>
                <c:pt idx="280">
                  <c:v>458</c:v>
                </c:pt>
                <c:pt idx="281">
                  <c:v>546</c:v>
                </c:pt>
                <c:pt idx="282">
                  <c:v>426</c:v>
                </c:pt>
                <c:pt idx="283">
                  <c:v>257</c:v>
                </c:pt>
                <c:pt idx="284">
                  <c:v>145</c:v>
                </c:pt>
                <c:pt idx="285">
                  <c:v>98</c:v>
                </c:pt>
                <c:pt idx="286">
                  <c:v>72</c:v>
                </c:pt>
                <c:pt idx="287">
                  <c:v>52</c:v>
                </c:pt>
                <c:pt idx="288">
                  <c:v>41</c:v>
                </c:pt>
                <c:pt idx="289">
                  <c:v>38</c:v>
                </c:pt>
                <c:pt idx="290">
                  <c:v>31</c:v>
                </c:pt>
                <c:pt idx="291">
                  <c:v>26</c:v>
                </c:pt>
                <c:pt idx="292">
                  <c:v>26</c:v>
                </c:pt>
                <c:pt idx="293">
                  <c:v>33</c:v>
                </c:pt>
                <c:pt idx="294">
                  <c:v>49</c:v>
                </c:pt>
                <c:pt idx="295">
                  <c:v>34</c:v>
                </c:pt>
                <c:pt idx="296">
                  <c:v>22</c:v>
                </c:pt>
                <c:pt idx="297">
                  <c:v>31</c:v>
                </c:pt>
                <c:pt idx="298">
                  <c:v>33</c:v>
                </c:pt>
                <c:pt idx="299">
                  <c:v>27</c:v>
                </c:pt>
                <c:pt idx="300">
                  <c:v>43</c:v>
                </c:pt>
                <c:pt idx="301">
                  <c:v>56</c:v>
                </c:pt>
                <c:pt idx="302">
                  <c:v>125</c:v>
                </c:pt>
                <c:pt idx="303">
                  <c:v>254</c:v>
                </c:pt>
                <c:pt idx="304">
                  <c:v>516</c:v>
                </c:pt>
                <c:pt idx="305">
                  <c:v>1050</c:v>
                </c:pt>
                <c:pt idx="306">
                  <c:v>1576</c:v>
                </c:pt>
                <c:pt idx="307">
                  <c:v>1676</c:v>
                </c:pt>
                <c:pt idx="308">
                  <c:v>1691</c:v>
                </c:pt>
                <c:pt idx="309">
                  <c:v>1579</c:v>
                </c:pt>
                <c:pt idx="310">
                  <c:v>1726</c:v>
                </c:pt>
                <c:pt idx="311">
                  <c:v>1615</c:v>
                </c:pt>
                <c:pt idx="312">
                  <c:v>1352</c:v>
                </c:pt>
                <c:pt idx="313">
                  <c:v>849</c:v>
                </c:pt>
                <c:pt idx="314">
                  <c:v>687</c:v>
                </c:pt>
                <c:pt idx="315">
                  <c:v>592</c:v>
                </c:pt>
                <c:pt idx="316">
                  <c:v>692</c:v>
                </c:pt>
                <c:pt idx="317">
                  <c:v>794</c:v>
                </c:pt>
                <c:pt idx="318">
                  <c:v>1046</c:v>
                </c:pt>
                <c:pt idx="319">
                  <c:v>1120</c:v>
                </c:pt>
                <c:pt idx="320">
                  <c:v>1119</c:v>
                </c:pt>
                <c:pt idx="321">
                  <c:v>1155</c:v>
                </c:pt>
                <c:pt idx="322">
                  <c:v>1029</c:v>
                </c:pt>
                <c:pt idx="323">
                  <c:v>975</c:v>
                </c:pt>
                <c:pt idx="324">
                  <c:v>938</c:v>
                </c:pt>
                <c:pt idx="325">
                  <c:v>880</c:v>
                </c:pt>
                <c:pt idx="326">
                  <c:v>766</c:v>
                </c:pt>
                <c:pt idx="327">
                  <c:v>650</c:v>
                </c:pt>
                <c:pt idx="328">
                  <c:v>558</c:v>
                </c:pt>
                <c:pt idx="329">
                  <c:v>723</c:v>
                </c:pt>
                <c:pt idx="330">
                  <c:v>606</c:v>
                </c:pt>
                <c:pt idx="331">
                  <c:v>324</c:v>
                </c:pt>
                <c:pt idx="332">
                  <c:v>154</c:v>
                </c:pt>
                <c:pt idx="333">
                  <c:v>86</c:v>
                </c:pt>
                <c:pt idx="334">
                  <c:v>64</c:v>
                </c:pt>
                <c:pt idx="335">
                  <c:v>31</c:v>
                </c:pt>
                <c:pt idx="336">
                  <c:v>35</c:v>
                </c:pt>
                <c:pt idx="337">
                  <c:v>24</c:v>
                </c:pt>
                <c:pt idx="338">
                  <c:v>16</c:v>
                </c:pt>
                <c:pt idx="339">
                  <c:v>30</c:v>
                </c:pt>
                <c:pt idx="340">
                  <c:v>11</c:v>
                </c:pt>
                <c:pt idx="341">
                  <c:v>20</c:v>
                </c:pt>
                <c:pt idx="342">
                  <c:v>36</c:v>
                </c:pt>
                <c:pt idx="343">
                  <c:v>27</c:v>
                </c:pt>
                <c:pt idx="344">
                  <c:v>12</c:v>
                </c:pt>
                <c:pt idx="345">
                  <c:v>23</c:v>
                </c:pt>
                <c:pt idx="346">
                  <c:v>25</c:v>
                </c:pt>
                <c:pt idx="347">
                  <c:v>26</c:v>
                </c:pt>
                <c:pt idx="348">
                  <c:v>40</c:v>
                </c:pt>
                <c:pt idx="349">
                  <c:v>38</c:v>
                </c:pt>
                <c:pt idx="350">
                  <c:v>144</c:v>
                </c:pt>
                <c:pt idx="351">
                  <c:v>225</c:v>
                </c:pt>
                <c:pt idx="352">
                  <c:v>512</c:v>
                </c:pt>
                <c:pt idx="353">
                  <c:v>992</c:v>
                </c:pt>
                <c:pt idx="354">
                  <c:v>1550</c:v>
                </c:pt>
                <c:pt idx="355">
                  <c:v>1733</c:v>
                </c:pt>
                <c:pt idx="356">
                  <c:v>1675</c:v>
                </c:pt>
                <c:pt idx="357">
                  <c:v>1646</c:v>
                </c:pt>
                <c:pt idx="358">
                  <c:v>1675</c:v>
                </c:pt>
                <c:pt idx="359">
                  <c:v>1708</c:v>
                </c:pt>
                <c:pt idx="360">
                  <c:v>1418</c:v>
                </c:pt>
                <c:pt idx="361">
                  <c:v>882</c:v>
                </c:pt>
                <c:pt idx="362">
                  <c:v>584</c:v>
                </c:pt>
                <c:pt idx="363">
                  <c:v>534</c:v>
                </c:pt>
                <c:pt idx="364">
                  <c:v>640</c:v>
                </c:pt>
                <c:pt idx="365">
                  <c:v>811</c:v>
                </c:pt>
                <c:pt idx="366">
                  <c:v>956</c:v>
                </c:pt>
                <c:pt idx="367">
                  <c:v>1087</c:v>
                </c:pt>
                <c:pt idx="368">
                  <c:v>1180</c:v>
                </c:pt>
                <c:pt idx="369">
                  <c:v>1230</c:v>
                </c:pt>
                <c:pt idx="370">
                  <c:v>1083</c:v>
                </c:pt>
                <c:pt idx="371">
                  <c:v>944</c:v>
                </c:pt>
                <c:pt idx="372">
                  <c:v>910</c:v>
                </c:pt>
                <c:pt idx="373">
                  <c:v>791</c:v>
                </c:pt>
                <c:pt idx="374">
                  <c:v>772</c:v>
                </c:pt>
                <c:pt idx="375">
                  <c:v>678</c:v>
                </c:pt>
                <c:pt idx="376">
                  <c:v>532</c:v>
                </c:pt>
                <c:pt idx="377">
                  <c:v>670</c:v>
                </c:pt>
                <c:pt idx="378">
                  <c:v>508</c:v>
                </c:pt>
                <c:pt idx="379">
                  <c:v>295</c:v>
                </c:pt>
                <c:pt idx="380">
                  <c:v>157</c:v>
                </c:pt>
                <c:pt idx="381">
                  <c:v>90</c:v>
                </c:pt>
                <c:pt idx="382">
                  <c:v>68</c:v>
                </c:pt>
                <c:pt idx="383">
                  <c:v>39</c:v>
                </c:pt>
                <c:pt idx="384">
                  <c:v>22</c:v>
                </c:pt>
                <c:pt idx="385">
                  <c:v>33</c:v>
                </c:pt>
                <c:pt idx="386">
                  <c:v>26</c:v>
                </c:pt>
                <c:pt idx="387">
                  <c:v>19</c:v>
                </c:pt>
                <c:pt idx="388">
                  <c:v>16</c:v>
                </c:pt>
                <c:pt idx="389">
                  <c:v>22</c:v>
                </c:pt>
                <c:pt idx="390">
                  <c:v>37</c:v>
                </c:pt>
                <c:pt idx="391">
                  <c:v>27</c:v>
                </c:pt>
                <c:pt idx="392">
                  <c:v>9</c:v>
                </c:pt>
                <c:pt idx="393">
                  <c:v>19</c:v>
                </c:pt>
                <c:pt idx="394">
                  <c:v>20</c:v>
                </c:pt>
                <c:pt idx="395">
                  <c:v>24</c:v>
                </c:pt>
                <c:pt idx="396">
                  <c:v>28</c:v>
                </c:pt>
                <c:pt idx="397">
                  <c:v>44</c:v>
                </c:pt>
                <c:pt idx="398">
                  <c:v>116</c:v>
                </c:pt>
                <c:pt idx="399">
                  <c:v>207</c:v>
                </c:pt>
                <c:pt idx="400">
                  <c:v>504</c:v>
                </c:pt>
                <c:pt idx="401">
                  <c:v>882</c:v>
                </c:pt>
                <c:pt idx="402">
                  <c:v>1485</c:v>
                </c:pt>
                <c:pt idx="403">
                  <c:v>1559</c:v>
                </c:pt>
                <c:pt idx="404">
                  <c:v>1633</c:v>
                </c:pt>
                <c:pt idx="405">
                  <c:v>1605</c:v>
                </c:pt>
                <c:pt idx="406">
                  <c:v>1734</c:v>
                </c:pt>
                <c:pt idx="407">
                  <c:v>1640</c:v>
                </c:pt>
                <c:pt idx="408">
                  <c:v>1954</c:v>
                </c:pt>
                <c:pt idx="409">
                  <c:v>2037</c:v>
                </c:pt>
                <c:pt idx="410">
                  <c:v>1545</c:v>
                </c:pt>
                <c:pt idx="411">
                  <c:v>1777</c:v>
                </c:pt>
                <c:pt idx="412">
                  <c:v>1780</c:v>
                </c:pt>
                <c:pt idx="413">
                  <c:v>1911</c:v>
                </c:pt>
                <c:pt idx="414">
                  <c:v>1669</c:v>
                </c:pt>
                <c:pt idx="415">
                  <c:v>1622</c:v>
                </c:pt>
                <c:pt idx="416">
                  <c:v>2418</c:v>
                </c:pt>
                <c:pt idx="417">
                  <c:v>2008</c:v>
                </c:pt>
                <c:pt idx="418">
                  <c:v>2289</c:v>
                </c:pt>
                <c:pt idx="419">
                  <c:v>1566</c:v>
                </c:pt>
                <c:pt idx="420">
                  <c:v>1734</c:v>
                </c:pt>
                <c:pt idx="421">
                  <c:v>1556</c:v>
                </c:pt>
                <c:pt idx="422">
                  <c:v>2026</c:v>
                </c:pt>
                <c:pt idx="423">
                  <c:v>662</c:v>
                </c:pt>
                <c:pt idx="424">
                  <c:v>548</c:v>
                </c:pt>
                <c:pt idx="425">
                  <c:v>628</c:v>
                </c:pt>
                <c:pt idx="426">
                  <c:v>492</c:v>
                </c:pt>
                <c:pt idx="427">
                  <c:v>275</c:v>
                </c:pt>
                <c:pt idx="428">
                  <c:v>148</c:v>
                </c:pt>
                <c:pt idx="429">
                  <c:v>94</c:v>
                </c:pt>
                <c:pt idx="430">
                  <c:v>73</c:v>
                </c:pt>
                <c:pt idx="431">
                  <c:v>30</c:v>
                </c:pt>
                <c:pt idx="432">
                  <c:v>33</c:v>
                </c:pt>
                <c:pt idx="433">
                  <c:v>16</c:v>
                </c:pt>
                <c:pt idx="434">
                  <c:v>14</c:v>
                </c:pt>
                <c:pt idx="435">
                  <c:v>15</c:v>
                </c:pt>
                <c:pt idx="436">
                  <c:v>17</c:v>
                </c:pt>
                <c:pt idx="437">
                  <c:v>28</c:v>
                </c:pt>
                <c:pt idx="438">
                  <c:v>31</c:v>
                </c:pt>
                <c:pt idx="439">
                  <c:v>28</c:v>
                </c:pt>
                <c:pt idx="440">
                  <c:v>17</c:v>
                </c:pt>
                <c:pt idx="441">
                  <c:v>18</c:v>
                </c:pt>
                <c:pt idx="442">
                  <c:v>17</c:v>
                </c:pt>
                <c:pt idx="443">
                  <c:v>17</c:v>
                </c:pt>
                <c:pt idx="444">
                  <c:v>30</c:v>
                </c:pt>
                <c:pt idx="445">
                  <c:v>30</c:v>
                </c:pt>
                <c:pt idx="446">
                  <c:v>109</c:v>
                </c:pt>
                <c:pt idx="447">
                  <c:v>290</c:v>
                </c:pt>
                <c:pt idx="448">
                  <c:v>558</c:v>
                </c:pt>
                <c:pt idx="449">
                  <c:v>1016</c:v>
                </c:pt>
                <c:pt idx="450">
                  <c:v>1497</c:v>
                </c:pt>
                <c:pt idx="451">
                  <c:v>1626</c:v>
                </c:pt>
                <c:pt idx="452">
                  <c:v>1647</c:v>
                </c:pt>
                <c:pt idx="453">
                  <c:v>1521</c:v>
                </c:pt>
                <c:pt idx="454">
                  <c:v>2234</c:v>
                </c:pt>
                <c:pt idx="455">
                  <c:v>2632</c:v>
                </c:pt>
                <c:pt idx="456">
                  <c:v>2553</c:v>
                </c:pt>
                <c:pt idx="457">
                  <c:v>2282</c:v>
                </c:pt>
                <c:pt idx="458">
                  <c:v>1549</c:v>
                </c:pt>
                <c:pt idx="459">
                  <c:v>2022</c:v>
                </c:pt>
                <c:pt idx="460">
                  <c:v>2020</c:v>
                </c:pt>
                <c:pt idx="461">
                  <c:v>2122</c:v>
                </c:pt>
                <c:pt idx="462">
                  <c:v>1893</c:v>
                </c:pt>
                <c:pt idx="463">
                  <c:v>1502</c:v>
                </c:pt>
                <c:pt idx="464">
                  <c:v>2200</c:v>
                </c:pt>
                <c:pt idx="465">
                  <c:v>1973</c:v>
                </c:pt>
                <c:pt idx="466">
                  <c:v>2142</c:v>
                </c:pt>
                <c:pt idx="467">
                  <c:v>1507</c:v>
                </c:pt>
                <c:pt idx="468">
                  <c:v>1940</c:v>
                </c:pt>
                <c:pt idx="469">
                  <c:v>1592</c:v>
                </c:pt>
                <c:pt idx="470">
                  <c:v>2118</c:v>
                </c:pt>
                <c:pt idx="471">
                  <c:v>761</c:v>
                </c:pt>
                <c:pt idx="472">
                  <c:v>638</c:v>
                </c:pt>
                <c:pt idx="473">
                  <c:v>639</c:v>
                </c:pt>
                <c:pt idx="474">
                  <c:v>511</c:v>
                </c:pt>
                <c:pt idx="475">
                  <c:v>306</c:v>
                </c:pt>
                <c:pt idx="476">
                  <c:v>189</c:v>
                </c:pt>
                <c:pt idx="477">
                  <c:v>76</c:v>
                </c:pt>
                <c:pt idx="478">
                  <c:v>64</c:v>
                </c:pt>
                <c:pt idx="479">
                  <c:v>45</c:v>
                </c:pt>
                <c:pt idx="480">
                  <c:v>22</c:v>
                </c:pt>
                <c:pt idx="481">
                  <c:v>15</c:v>
                </c:pt>
                <c:pt idx="482">
                  <c:v>21</c:v>
                </c:pt>
                <c:pt idx="483">
                  <c:v>20</c:v>
                </c:pt>
                <c:pt idx="484">
                  <c:v>18</c:v>
                </c:pt>
                <c:pt idx="485">
                  <c:v>21</c:v>
                </c:pt>
                <c:pt idx="486">
                  <c:v>34</c:v>
                </c:pt>
                <c:pt idx="487">
                  <c:v>15</c:v>
                </c:pt>
                <c:pt idx="488">
                  <c:v>9</c:v>
                </c:pt>
                <c:pt idx="489">
                  <c:v>16</c:v>
                </c:pt>
                <c:pt idx="490">
                  <c:v>13</c:v>
                </c:pt>
                <c:pt idx="491">
                  <c:v>18</c:v>
                </c:pt>
                <c:pt idx="492">
                  <c:v>26</c:v>
                </c:pt>
                <c:pt idx="493">
                  <c:v>30</c:v>
                </c:pt>
                <c:pt idx="494">
                  <c:v>80</c:v>
                </c:pt>
                <c:pt idx="495">
                  <c:v>232</c:v>
                </c:pt>
                <c:pt idx="496">
                  <c:v>521</c:v>
                </c:pt>
                <c:pt idx="497">
                  <c:v>950</c:v>
                </c:pt>
                <c:pt idx="498">
                  <c:v>1342</c:v>
                </c:pt>
                <c:pt idx="499">
                  <c:v>1531</c:v>
                </c:pt>
                <c:pt idx="500">
                  <c:v>1515</c:v>
                </c:pt>
                <c:pt idx="501">
                  <c:v>1445</c:v>
                </c:pt>
                <c:pt idx="502">
                  <c:v>1530</c:v>
                </c:pt>
                <c:pt idx="503">
                  <c:v>1517</c:v>
                </c:pt>
                <c:pt idx="504">
                  <c:v>1359</c:v>
                </c:pt>
                <c:pt idx="505">
                  <c:v>1806</c:v>
                </c:pt>
                <c:pt idx="506">
                  <c:v>1266</c:v>
                </c:pt>
                <c:pt idx="507">
                  <c:v>1501</c:v>
                </c:pt>
                <c:pt idx="508">
                  <c:v>1458</c:v>
                </c:pt>
                <c:pt idx="509">
                  <c:v>1656</c:v>
                </c:pt>
                <c:pt idx="510">
                  <c:v>1521</c:v>
                </c:pt>
                <c:pt idx="511">
                  <c:v>1542</c:v>
                </c:pt>
                <c:pt idx="512">
                  <c:v>1990</c:v>
                </c:pt>
                <c:pt idx="513">
                  <c:v>1779</c:v>
                </c:pt>
                <c:pt idx="514">
                  <c:v>1646</c:v>
                </c:pt>
                <c:pt idx="515">
                  <c:v>1456</c:v>
                </c:pt>
                <c:pt idx="516">
                  <c:v>1714</c:v>
                </c:pt>
                <c:pt idx="517">
                  <c:v>1374</c:v>
                </c:pt>
                <c:pt idx="518">
                  <c:v>1610</c:v>
                </c:pt>
                <c:pt idx="519">
                  <c:v>778</c:v>
                </c:pt>
                <c:pt idx="520">
                  <c:v>601</c:v>
                </c:pt>
                <c:pt idx="521">
                  <c:v>571</c:v>
                </c:pt>
                <c:pt idx="522">
                  <c:v>530</c:v>
                </c:pt>
                <c:pt idx="523">
                  <c:v>278</c:v>
                </c:pt>
                <c:pt idx="524">
                  <c:v>167</c:v>
                </c:pt>
                <c:pt idx="525">
                  <c:v>106</c:v>
                </c:pt>
                <c:pt idx="526">
                  <c:v>68</c:v>
                </c:pt>
                <c:pt idx="527">
                  <c:v>49</c:v>
                </c:pt>
                <c:pt idx="528">
                  <c:v>34</c:v>
                </c:pt>
                <c:pt idx="529">
                  <c:v>20</c:v>
                </c:pt>
                <c:pt idx="530">
                  <c:v>18</c:v>
                </c:pt>
                <c:pt idx="531">
                  <c:v>23</c:v>
                </c:pt>
                <c:pt idx="532">
                  <c:v>46</c:v>
                </c:pt>
                <c:pt idx="533">
                  <c:v>18</c:v>
                </c:pt>
                <c:pt idx="534">
                  <c:v>31</c:v>
                </c:pt>
                <c:pt idx="535">
                  <c:v>11</c:v>
                </c:pt>
                <c:pt idx="536">
                  <c:v>8</c:v>
                </c:pt>
                <c:pt idx="537">
                  <c:v>20</c:v>
                </c:pt>
                <c:pt idx="538">
                  <c:v>16</c:v>
                </c:pt>
                <c:pt idx="539">
                  <c:v>20</c:v>
                </c:pt>
                <c:pt idx="540">
                  <c:v>15</c:v>
                </c:pt>
                <c:pt idx="541">
                  <c:v>39</c:v>
                </c:pt>
                <c:pt idx="542">
                  <c:v>69</c:v>
                </c:pt>
                <c:pt idx="543">
                  <c:v>137</c:v>
                </c:pt>
                <c:pt idx="544">
                  <c:v>287</c:v>
                </c:pt>
                <c:pt idx="545">
                  <c:v>545</c:v>
                </c:pt>
                <c:pt idx="546">
                  <c:v>664</c:v>
                </c:pt>
                <c:pt idx="547">
                  <c:v>700</c:v>
                </c:pt>
                <c:pt idx="548">
                  <c:v>710</c:v>
                </c:pt>
                <c:pt idx="549">
                  <c:v>660</c:v>
                </c:pt>
                <c:pt idx="550">
                  <c:v>869</c:v>
                </c:pt>
                <c:pt idx="551">
                  <c:v>1057</c:v>
                </c:pt>
                <c:pt idx="552">
                  <c:v>1073</c:v>
                </c:pt>
                <c:pt idx="553">
                  <c:v>962</c:v>
                </c:pt>
                <c:pt idx="554">
                  <c:v>611</c:v>
                </c:pt>
                <c:pt idx="555">
                  <c:v>812</c:v>
                </c:pt>
                <c:pt idx="556">
                  <c:v>338</c:v>
                </c:pt>
                <c:pt idx="557">
                  <c:v>283</c:v>
                </c:pt>
                <c:pt idx="558">
                  <c:v>337</c:v>
                </c:pt>
                <c:pt idx="559">
                  <c:v>347</c:v>
                </c:pt>
                <c:pt idx="560">
                  <c:v>390</c:v>
                </c:pt>
                <c:pt idx="561">
                  <c:v>360</c:v>
                </c:pt>
                <c:pt idx="562">
                  <c:v>393</c:v>
                </c:pt>
                <c:pt idx="563">
                  <c:v>438</c:v>
                </c:pt>
                <c:pt idx="564">
                  <c:v>504</c:v>
                </c:pt>
                <c:pt idx="565">
                  <c:v>502</c:v>
                </c:pt>
                <c:pt idx="566">
                  <c:v>583</c:v>
                </c:pt>
                <c:pt idx="567">
                  <c:v>517</c:v>
                </c:pt>
                <c:pt idx="568">
                  <c:v>441</c:v>
                </c:pt>
                <c:pt idx="569">
                  <c:v>501</c:v>
                </c:pt>
                <c:pt idx="570">
                  <c:v>408</c:v>
                </c:pt>
                <c:pt idx="571">
                  <c:v>211</c:v>
                </c:pt>
                <c:pt idx="572">
                  <c:v>146</c:v>
                </c:pt>
                <c:pt idx="573">
                  <c:v>90</c:v>
                </c:pt>
                <c:pt idx="574">
                  <c:v>76</c:v>
                </c:pt>
                <c:pt idx="575">
                  <c:v>61</c:v>
                </c:pt>
                <c:pt idx="576">
                  <c:v>52</c:v>
                </c:pt>
                <c:pt idx="577">
                  <c:v>31</c:v>
                </c:pt>
                <c:pt idx="578">
                  <c:v>33</c:v>
                </c:pt>
                <c:pt idx="579">
                  <c:v>27</c:v>
                </c:pt>
                <c:pt idx="580">
                  <c:v>20</c:v>
                </c:pt>
                <c:pt idx="581">
                  <c:v>31</c:v>
                </c:pt>
                <c:pt idx="582">
                  <c:v>40</c:v>
                </c:pt>
                <c:pt idx="583">
                  <c:v>31</c:v>
                </c:pt>
                <c:pt idx="584">
                  <c:v>25</c:v>
                </c:pt>
                <c:pt idx="585">
                  <c:v>21</c:v>
                </c:pt>
                <c:pt idx="586">
                  <c:v>18</c:v>
                </c:pt>
                <c:pt idx="587">
                  <c:v>21</c:v>
                </c:pt>
                <c:pt idx="588">
                  <c:v>24</c:v>
                </c:pt>
                <c:pt idx="589">
                  <c:v>25</c:v>
                </c:pt>
                <c:pt idx="590">
                  <c:v>40</c:v>
                </c:pt>
                <c:pt idx="591">
                  <c:v>81</c:v>
                </c:pt>
                <c:pt idx="592">
                  <c:v>151</c:v>
                </c:pt>
                <c:pt idx="593">
                  <c:v>291</c:v>
                </c:pt>
                <c:pt idx="594">
                  <c:v>398</c:v>
                </c:pt>
                <c:pt idx="595">
                  <c:v>423</c:v>
                </c:pt>
                <c:pt idx="596">
                  <c:v>459</c:v>
                </c:pt>
                <c:pt idx="597">
                  <c:v>393</c:v>
                </c:pt>
                <c:pt idx="598">
                  <c:v>396</c:v>
                </c:pt>
                <c:pt idx="599">
                  <c:v>440</c:v>
                </c:pt>
                <c:pt idx="600">
                  <c:v>403</c:v>
                </c:pt>
                <c:pt idx="601">
                  <c:v>334</c:v>
                </c:pt>
                <c:pt idx="602">
                  <c:v>205</c:v>
                </c:pt>
                <c:pt idx="603">
                  <c:v>217</c:v>
                </c:pt>
                <c:pt idx="604">
                  <c:v>208</c:v>
                </c:pt>
                <c:pt idx="605">
                  <c:v>187</c:v>
                </c:pt>
                <c:pt idx="606">
                  <c:v>166</c:v>
                </c:pt>
                <c:pt idx="607">
                  <c:v>173</c:v>
                </c:pt>
                <c:pt idx="608">
                  <c:v>193</c:v>
                </c:pt>
                <c:pt idx="609">
                  <c:v>263</c:v>
                </c:pt>
                <c:pt idx="610">
                  <c:v>231</c:v>
                </c:pt>
                <c:pt idx="611">
                  <c:v>258</c:v>
                </c:pt>
                <c:pt idx="612">
                  <c:v>299</c:v>
                </c:pt>
                <c:pt idx="613">
                  <c:v>367</c:v>
                </c:pt>
                <c:pt idx="614">
                  <c:v>449</c:v>
                </c:pt>
                <c:pt idx="615">
                  <c:v>488</c:v>
                </c:pt>
                <c:pt idx="616">
                  <c:v>505</c:v>
                </c:pt>
                <c:pt idx="617">
                  <c:v>522</c:v>
                </c:pt>
                <c:pt idx="618">
                  <c:v>339</c:v>
                </c:pt>
                <c:pt idx="619">
                  <c:v>273</c:v>
                </c:pt>
                <c:pt idx="620">
                  <c:v>139</c:v>
                </c:pt>
                <c:pt idx="621">
                  <c:v>78</c:v>
                </c:pt>
                <c:pt idx="622">
                  <c:v>84</c:v>
                </c:pt>
                <c:pt idx="623">
                  <c:v>33</c:v>
                </c:pt>
                <c:pt idx="624">
                  <c:v>26</c:v>
                </c:pt>
                <c:pt idx="625">
                  <c:v>18</c:v>
                </c:pt>
                <c:pt idx="626">
                  <c:v>27</c:v>
                </c:pt>
                <c:pt idx="627">
                  <c:v>15</c:v>
                </c:pt>
                <c:pt idx="628">
                  <c:v>14</c:v>
                </c:pt>
                <c:pt idx="629">
                  <c:v>23</c:v>
                </c:pt>
                <c:pt idx="630">
                  <c:v>45</c:v>
                </c:pt>
                <c:pt idx="631">
                  <c:v>26</c:v>
                </c:pt>
                <c:pt idx="632">
                  <c:v>19</c:v>
                </c:pt>
                <c:pt idx="633">
                  <c:v>20</c:v>
                </c:pt>
                <c:pt idx="634">
                  <c:v>19</c:v>
                </c:pt>
                <c:pt idx="635">
                  <c:v>19</c:v>
                </c:pt>
                <c:pt idx="636">
                  <c:v>33</c:v>
                </c:pt>
                <c:pt idx="637">
                  <c:v>48</c:v>
                </c:pt>
                <c:pt idx="638">
                  <c:v>155</c:v>
                </c:pt>
                <c:pt idx="639">
                  <c:v>314</c:v>
                </c:pt>
                <c:pt idx="640">
                  <c:v>720</c:v>
                </c:pt>
                <c:pt idx="641">
                  <c:v>1069</c:v>
                </c:pt>
                <c:pt idx="642">
                  <c:v>1536</c:v>
                </c:pt>
                <c:pt idx="643">
                  <c:v>1753</c:v>
                </c:pt>
                <c:pt idx="644">
                  <c:v>1716</c:v>
                </c:pt>
                <c:pt idx="645">
                  <c:v>1549</c:v>
                </c:pt>
                <c:pt idx="646">
                  <c:v>2149</c:v>
                </c:pt>
                <c:pt idx="647">
                  <c:v>2430</c:v>
                </c:pt>
                <c:pt idx="648">
                  <c:v>2232</c:v>
                </c:pt>
                <c:pt idx="649">
                  <c:v>1726</c:v>
                </c:pt>
                <c:pt idx="650">
                  <c:v>726</c:v>
                </c:pt>
                <c:pt idx="651">
                  <c:v>487</c:v>
                </c:pt>
                <c:pt idx="652">
                  <c:v>557</c:v>
                </c:pt>
                <c:pt idx="653">
                  <c:v>757</c:v>
                </c:pt>
                <c:pt idx="654">
                  <c:v>975</c:v>
                </c:pt>
                <c:pt idx="655">
                  <c:v>1114</c:v>
                </c:pt>
                <c:pt idx="656">
                  <c:v>1125</c:v>
                </c:pt>
                <c:pt idx="657">
                  <c:v>1188</c:v>
                </c:pt>
                <c:pt idx="658">
                  <c:v>1113</c:v>
                </c:pt>
                <c:pt idx="659">
                  <c:v>923</c:v>
                </c:pt>
                <c:pt idx="660">
                  <c:v>814</c:v>
                </c:pt>
                <c:pt idx="661">
                  <c:v>902</c:v>
                </c:pt>
                <c:pt idx="662">
                  <c:v>679</c:v>
                </c:pt>
                <c:pt idx="663">
                  <c:v>643</c:v>
                </c:pt>
                <c:pt idx="664">
                  <c:v>599</c:v>
                </c:pt>
                <c:pt idx="665">
                  <c:v>611</c:v>
                </c:pt>
                <c:pt idx="666">
                  <c:v>536</c:v>
                </c:pt>
                <c:pt idx="667">
                  <c:v>331</c:v>
                </c:pt>
                <c:pt idx="668">
                  <c:v>157</c:v>
                </c:pt>
                <c:pt idx="669">
                  <c:v>94</c:v>
                </c:pt>
                <c:pt idx="670">
                  <c:v>57</c:v>
                </c:pt>
                <c:pt idx="671">
                  <c:v>35</c:v>
                </c:pt>
                <c:pt idx="672">
                  <c:v>31</c:v>
                </c:pt>
                <c:pt idx="673">
                  <c:v>9</c:v>
                </c:pt>
                <c:pt idx="674">
                  <c:v>15</c:v>
                </c:pt>
                <c:pt idx="675">
                  <c:v>13</c:v>
                </c:pt>
                <c:pt idx="676">
                  <c:v>15</c:v>
                </c:pt>
                <c:pt idx="677">
                  <c:v>26</c:v>
                </c:pt>
                <c:pt idx="678">
                  <c:v>31</c:v>
                </c:pt>
                <c:pt idx="679">
                  <c:v>15</c:v>
                </c:pt>
                <c:pt idx="680">
                  <c:v>10</c:v>
                </c:pt>
                <c:pt idx="681">
                  <c:v>14</c:v>
                </c:pt>
                <c:pt idx="682">
                  <c:v>18</c:v>
                </c:pt>
                <c:pt idx="683">
                  <c:v>24</c:v>
                </c:pt>
                <c:pt idx="684">
                  <c:v>29</c:v>
                </c:pt>
                <c:pt idx="685">
                  <c:v>46</c:v>
                </c:pt>
                <c:pt idx="686">
                  <c:v>101</c:v>
                </c:pt>
                <c:pt idx="687">
                  <c:v>247</c:v>
                </c:pt>
                <c:pt idx="688">
                  <c:v>607</c:v>
                </c:pt>
                <c:pt idx="689">
                  <c:v>987</c:v>
                </c:pt>
                <c:pt idx="690">
                  <c:v>1605</c:v>
                </c:pt>
                <c:pt idx="691">
                  <c:v>1682</c:v>
                </c:pt>
                <c:pt idx="692">
                  <c:v>1613</c:v>
                </c:pt>
                <c:pt idx="693">
                  <c:v>1662</c:v>
                </c:pt>
                <c:pt idx="694">
                  <c:v>1633</c:v>
                </c:pt>
                <c:pt idx="695">
                  <c:v>1653</c:v>
                </c:pt>
                <c:pt idx="696">
                  <c:v>1414</c:v>
                </c:pt>
                <c:pt idx="697">
                  <c:v>916</c:v>
                </c:pt>
                <c:pt idx="698">
                  <c:v>631</c:v>
                </c:pt>
                <c:pt idx="699">
                  <c:v>521</c:v>
                </c:pt>
                <c:pt idx="700">
                  <c:v>522</c:v>
                </c:pt>
                <c:pt idx="701">
                  <c:v>769</c:v>
                </c:pt>
                <c:pt idx="702">
                  <c:v>982</c:v>
                </c:pt>
                <c:pt idx="703">
                  <c:v>1180</c:v>
                </c:pt>
                <c:pt idx="704">
                  <c:v>1263</c:v>
                </c:pt>
                <c:pt idx="705">
                  <c:v>1149</c:v>
                </c:pt>
                <c:pt idx="706">
                  <c:v>1072</c:v>
                </c:pt>
                <c:pt idx="707">
                  <c:v>989</c:v>
                </c:pt>
                <c:pt idx="708">
                  <c:v>952</c:v>
                </c:pt>
                <c:pt idx="709">
                  <c:v>827</c:v>
                </c:pt>
                <c:pt idx="710">
                  <c:v>799</c:v>
                </c:pt>
                <c:pt idx="711">
                  <c:v>651</c:v>
                </c:pt>
                <c:pt idx="712">
                  <c:v>563</c:v>
                </c:pt>
                <c:pt idx="713">
                  <c:v>572</c:v>
                </c:pt>
                <c:pt idx="714">
                  <c:v>525</c:v>
                </c:pt>
                <c:pt idx="715">
                  <c:v>313</c:v>
                </c:pt>
                <c:pt idx="716">
                  <c:v>197</c:v>
                </c:pt>
                <c:pt idx="717">
                  <c:v>76</c:v>
                </c:pt>
                <c:pt idx="718">
                  <c:v>76</c:v>
                </c:pt>
                <c:pt idx="719">
                  <c:v>38</c:v>
                </c:pt>
              </c:numCache>
            </c:numRef>
          </c:val>
          <c:smooth val="0"/>
          <c:extLst>
            <c:ext xmlns:c16="http://schemas.microsoft.com/office/drawing/2014/chart" uri="{C3380CC4-5D6E-409C-BE32-E72D297353CC}">
              <c16:uniqueId val="{00000003-A58C-48F5-9824-27737CE1C5CA}"/>
            </c:ext>
          </c:extLst>
        </c:ser>
        <c:ser>
          <c:idx val="4"/>
          <c:order val="4"/>
          <c:marker>
            <c:symbol val="none"/>
          </c:marker>
          <c:val>
            <c:numRef>
              <c:f>bottom5timeseries!$E$1:$E$720</c:f>
              <c:numCache>
                <c:formatCode>General</c:formatCode>
                <c:ptCount val="720"/>
                <c:pt idx="0">
                  <c:v>3</c:v>
                </c:pt>
                <c:pt idx="1">
                  <c:v>1</c:v>
                </c:pt>
                <c:pt idx="2">
                  <c:v>1</c:v>
                </c:pt>
                <c:pt idx="3">
                  <c:v>0</c:v>
                </c:pt>
                <c:pt idx="4">
                  <c:v>1</c:v>
                </c:pt>
                <c:pt idx="5">
                  <c:v>1</c:v>
                </c:pt>
                <c:pt idx="6">
                  <c:v>2</c:v>
                </c:pt>
                <c:pt idx="7">
                  <c:v>0</c:v>
                </c:pt>
                <c:pt idx="8">
                  <c:v>0</c:v>
                </c:pt>
                <c:pt idx="9">
                  <c:v>0</c:v>
                </c:pt>
                <c:pt idx="10">
                  <c:v>0</c:v>
                </c:pt>
                <c:pt idx="11">
                  <c:v>0</c:v>
                </c:pt>
                <c:pt idx="12">
                  <c:v>0</c:v>
                </c:pt>
                <c:pt idx="13">
                  <c:v>2</c:v>
                </c:pt>
                <c:pt idx="14">
                  <c:v>21</c:v>
                </c:pt>
                <c:pt idx="15">
                  <c:v>64</c:v>
                </c:pt>
                <c:pt idx="16">
                  <c:v>316</c:v>
                </c:pt>
                <c:pt idx="17">
                  <c:v>525</c:v>
                </c:pt>
                <c:pt idx="18">
                  <c:v>666</c:v>
                </c:pt>
                <c:pt idx="19">
                  <c:v>663</c:v>
                </c:pt>
                <c:pt idx="20">
                  <c:v>666</c:v>
                </c:pt>
                <c:pt idx="21">
                  <c:v>641</c:v>
                </c:pt>
                <c:pt idx="22">
                  <c:v>652</c:v>
                </c:pt>
                <c:pt idx="23">
                  <c:v>644</c:v>
                </c:pt>
                <c:pt idx="24">
                  <c:v>594</c:v>
                </c:pt>
                <c:pt idx="25">
                  <c:v>355</c:v>
                </c:pt>
                <c:pt idx="26">
                  <c:v>112</c:v>
                </c:pt>
                <c:pt idx="27">
                  <c:v>131</c:v>
                </c:pt>
                <c:pt idx="28">
                  <c:v>229</c:v>
                </c:pt>
                <c:pt idx="29">
                  <c:v>457</c:v>
                </c:pt>
                <c:pt idx="30">
                  <c:v>509</c:v>
                </c:pt>
                <c:pt idx="31">
                  <c:v>528</c:v>
                </c:pt>
                <c:pt idx="32">
                  <c:v>518</c:v>
                </c:pt>
                <c:pt idx="33">
                  <c:v>578</c:v>
                </c:pt>
                <c:pt idx="34">
                  <c:v>561</c:v>
                </c:pt>
                <c:pt idx="35">
                  <c:v>381</c:v>
                </c:pt>
                <c:pt idx="36">
                  <c:v>196</c:v>
                </c:pt>
                <c:pt idx="37">
                  <c:v>197</c:v>
                </c:pt>
                <c:pt idx="38">
                  <c:v>180</c:v>
                </c:pt>
                <c:pt idx="39">
                  <c:v>166</c:v>
                </c:pt>
                <c:pt idx="40">
                  <c:v>178</c:v>
                </c:pt>
                <c:pt idx="41">
                  <c:v>200</c:v>
                </c:pt>
                <c:pt idx="42">
                  <c:v>153</c:v>
                </c:pt>
                <c:pt idx="43">
                  <c:v>82</c:v>
                </c:pt>
                <c:pt idx="44">
                  <c:v>40</c:v>
                </c:pt>
                <c:pt idx="45">
                  <c:v>28</c:v>
                </c:pt>
                <c:pt idx="46">
                  <c:v>4</c:v>
                </c:pt>
                <c:pt idx="47">
                  <c:v>9</c:v>
                </c:pt>
                <c:pt idx="48">
                  <c:v>5</c:v>
                </c:pt>
                <c:pt idx="49">
                  <c:v>1</c:v>
                </c:pt>
                <c:pt idx="50">
                  <c:v>1</c:v>
                </c:pt>
                <c:pt idx="51">
                  <c:v>1</c:v>
                </c:pt>
                <c:pt idx="52">
                  <c:v>0</c:v>
                </c:pt>
                <c:pt idx="53">
                  <c:v>1</c:v>
                </c:pt>
                <c:pt idx="54">
                  <c:v>0</c:v>
                </c:pt>
                <c:pt idx="55">
                  <c:v>0</c:v>
                </c:pt>
                <c:pt idx="56">
                  <c:v>0</c:v>
                </c:pt>
                <c:pt idx="57">
                  <c:v>1</c:v>
                </c:pt>
                <c:pt idx="58">
                  <c:v>0</c:v>
                </c:pt>
                <c:pt idx="59">
                  <c:v>0</c:v>
                </c:pt>
                <c:pt idx="60">
                  <c:v>0</c:v>
                </c:pt>
                <c:pt idx="61">
                  <c:v>8</c:v>
                </c:pt>
                <c:pt idx="62">
                  <c:v>14</c:v>
                </c:pt>
                <c:pt idx="63">
                  <c:v>60</c:v>
                </c:pt>
                <c:pt idx="64">
                  <c:v>314</c:v>
                </c:pt>
                <c:pt idx="65">
                  <c:v>502</c:v>
                </c:pt>
                <c:pt idx="66">
                  <c:v>662</c:v>
                </c:pt>
                <c:pt idx="67">
                  <c:v>701</c:v>
                </c:pt>
                <c:pt idx="68">
                  <c:v>568</c:v>
                </c:pt>
                <c:pt idx="69">
                  <c:v>571</c:v>
                </c:pt>
                <c:pt idx="70">
                  <c:v>575</c:v>
                </c:pt>
                <c:pt idx="71">
                  <c:v>583</c:v>
                </c:pt>
                <c:pt idx="72">
                  <c:v>559</c:v>
                </c:pt>
                <c:pt idx="73">
                  <c:v>328</c:v>
                </c:pt>
                <c:pt idx="74">
                  <c:v>110</c:v>
                </c:pt>
                <c:pt idx="75">
                  <c:v>149</c:v>
                </c:pt>
                <c:pt idx="76">
                  <c:v>218</c:v>
                </c:pt>
                <c:pt idx="77">
                  <c:v>418</c:v>
                </c:pt>
                <c:pt idx="78">
                  <c:v>463</c:v>
                </c:pt>
                <c:pt idx="79">
                  <c:v>498</c:v>
                </c:pt>
                <c:pt idx="80">
                  <c:v>502</c:v>
                </c:pt>
                <c:pt idx="81">
                  <c:v>492</c:v>
                </c:pt>
                <c:pt idx="82">
                  <c:v>440</c:v>
                </c:pt>
                <c:pt idx="83">
                  <c:v>202</c:v>
                </c:pt>
                <c:pt idx="84">
                  <c:v>198</c:v>
                </c:pt>
                <c:pt idx="85">
                  <c:v>183</c:v>
                </c:pt>
                <c:pt idx="86">
                  <c:v>138</c:v>
                </c:pt>
                <c:pt idx="87">
                  <c:v>109</c:v>
                </c:pt>
                <c:pt idx="88">
                  <c:v>166</c:v>
                </c:pt>
                <c:pt idx="89">
                  <c:v>167</c:v>
                </c:pt>
                <c:pt idx="90">
                  <c:v>141</c:v>
                </c:pt>
                <c:pt idx="91">
                  <c:v>50</c:v>
                </c:pt>
                <c:pt idx="92">
                  <c:v>45</c:v>
                </c:pt>
                <c:pt idx="93">
                  <c:v>12</c:v>
                </c:pt>
                <c:pt idx="94">
                  <c:v>11</c:v>
                </c:pt>
                <c:pt idx="95">
                  <c:v>3</c:v>
                </c:pt>
                <c:pt idx="96">
                  <c:v>6</c:v>
                </c:pt>
                <c:pt idx="97">
                  <c:v>3</c:v>
                </c:pt>
                <c:pt idx="98">
                  <c:v>0</c:v>
                </c:pt>
                <c:pt idx="99">
                  <c:v>1</c:v>
                </c:pt>
                <c:pt idx="100">
                  <c:v>0</c:v>
                </c:pt>
                <c:pt idx="101">
                  <c:v>1</c:v>
                </c:pt>
                <c:pt idx="102">
                  <c:v>0</c:v>
                </c:pt>
                <c:pt idx="103">
                  <c:v>2</c:v>
                </c:pt>
                <c:pt idx="104">
                  <c:v>2</c:v>
                </c:pt>
                <c:pt idx="105">
                  <c:v>0</c:v>
                </c:pt>
                <c:pt idx="106">
                  <c:v>4</c:v>
                </c:pt>
                <c:pt idx="107">
                  <c:v>3</c:v>
                </c:pt>
                <c:pt idx="108">
                  <c:v>0</c:v>
                </c:pt>
                <c:pt idx="109">
                  <c:v>6</c:v>
                </c:pt>
                <c:pt idx="110">
                  <c:v>26</c:v>
                </c:pt>
                <c:pt idx="111">
                  <c:v>63</c:v>
                </c:pt>
                <c:pt idx="112">
                  <c:v>248</c:v>
                </c:pt>
                <c:pt idx="113">
                  <c:v>466</c:v>
                </c:pt>
                <c:pt idx="114">
                  <c:v>532</c:v>
                </c:pt>
                <c:pt idx="115">
                  <c:v>562</c:v>
                </c:pt>
                <c:pt idx="116">
                  <c:v>562</c:v>
                </c:pt>
                <c:pt idx="117">
                  <c:v>538</c:v>
                </c:pt>
                <c:pt idx="118">
                  <c:v>557</c:v>
                </c:pt>
                <c:pt idx="119">
                  <c:v>554</c:v>
                </c:pt>
                <c:pt idx="120">
                  <c:v>468</c:v>
                </c:pt>
                <c:pt idx="121">
                  <c:v>362</c:v>
                </c:pt>
                <c:pt idx="122">
                  <c:v>94</c:v>
                </c:pt>
                <c:pt idx="123">
                  <c:v>159</c:v>
                </c:pt>
                <c:pt idx="124">
                  <c:v>185</c:v>
                </c:pt>
                <c:pt idx="125">
                  <c:v>329</c:v>
                </c:pt>
                <c:pt idx="126">
                  <c:v>407</c:v>
                </c:pt>
                <c:pt idx="127">
                  <c:v>475</c:v>
                </c:pt>
                <c:pt idx="128">
                  <c:v>497</c:v>
                </c:pt>
                <c:pt idx="129">
                  <c:v>502</c:v>
                </c:pt>
                <c:pt idx="130">
                  <c:v>466</c:v>
                </c:pt>
                <c:pt idx="131">
                  <c:v>429</c:v>
                </c:pt>
                <c:pt idx="132">
                  <c:v>184</c:v>
                </c:pt>
                <c:pt idx="133">
                  <c:v>196</c:v>
                </c:pt>
                <c:pt idx="134">
                  <c:v>174</c:v>
                </c:pt>
                <c:pt idx="135">
                  <c:v>155</c:v>
                </c:pt>
                <c:pt idx="136">
                  <c:v>175</c:v>
                </c:pt>
                <c:pt idx="137">
                  <c:v>168</c:v>
                </c:pt>
                <c:pt idx="138">
                  <c:v>148</c:v>
                </c:pt>
                <c:pt idx="139">
                  <c:v>93</c:v>
                </c:pt>
                <c:pt idx="140">
                  <c:v>26</c:v>
                </c:pt>
                <c:pt idx="141">
                  <c:v>21</c:v>
                </c:pt>
                <c:pt idx="142">
                  <c:v>13</c:v>
                </c:pt>
                <c:pt idx="143">
                  <c:v>4</c:v>
                </c:pt>
                <c:pt idx="144">
                  <c:v>4</c:v>
                </c:pt>
                <c:pt idx="145">
                  <c:v>3</c:v>
                </c:pt>
                <c:pt idx="146">
                  <c:v>0</c:v>
                </c:pt>
                <c:pt idx="147">
                  <c:v>0</c:v>
                </c:pt>
                <c:pt idx="148">
                  <c:v>0</c:v>
                </c:pt>
                <c:pt idx="149">
                  <c:v>1</c:v>
                </c:pt>
                <c:pt idx="150">
                  <c:v>0</c:v>
                </c:pt>
                <c:pt idx="151">
                  <c:v>0</c:v>
                </c:pt>
                <c:pt idx="152">
                  <c:v>0</c:v>
                </c:pt>
                <c:pt idx="153">
                  <c:v>0</c:v>
                </c:pt>
                <c:pt idx="154">
                  <c:v>2</c:v>
                </c:pt>
                <c:pt idx="155">
                  <c:v>0</c:v>
                </c:pt>
                <c:pt idx="156">
                  <c:v>1</c:v>
                </c:pt>
                <c:pt idx="157">
                  <c:v>18</c:v>
                </c:pt>
                <c:pt idx="158">
                  <c:v>18</c:v>
                </c:pt>
                <c:pt idx="159">
                  <c:v>58</c:v>
                </c:pt>
                <c:pt idx="160">
                  <c:v>322</c:v>
                </c:pt>
                <c:pt idx="161">
                  <c:v>287</c:v>
                </c:pt>
                <c:pt idx="162">
                  <c:v>376</c:v>
                </c:pt>
                <c:pt idx="163">
                  <c:v>426</c:v>
                </c:pt>
                <c:pt idx="164">
                  <c:v>406</c:v>
                </c:pt>
                <c:pt idx="165">
                  <c:v>412</c:v>
                </c:pt>
                <c:pt idx="166">
                  <c:v>607</c:v>
                </c:pt>
                <c:pt idx="167">
                  <c:v>634</c:v>
                </c:pt>
                <c:pt idx="168">
                  <c:v>566</c:v>
                </c:pt>
                <c:pt idx="169">
                  <c:v>232</c:v>
                </c:pt>
                <c:pt idx="170">
                  <c:v>134</c:v>
                </c:pt>
                <c:pt idx="171">
                  <c:v>181</c:v>
                </c:pt>
                <c:pt idx="172">
                  <c:v>236</c:v>
                </c:pt>
                <c:pt idx="173">
                  <c:v>432</c:v>
                </c:pt>
                <c:pt idx="174">
                  <c:v>480</c:v>
                </c:pt>
                <c:pt idx="175">
                  <c:v>482</c:v>
                </c:pt>
                <c:pt idx="176">
                  <c:v>530</c:v>
                </c:pt>
                <c:pt idx="177">
                  <c:v>509</c:v>
                </c:pt>
                <c:pt idx="178">
                  <c:v>513</c:v>
                </c:pt>
                <c:pt idx="179">
                  <c:v>417</c:v>
                </c:pt>
                <c:pt idx="180">
                  <c:v>214</c:v>
                </c:pt>
                <c:pt idx="181">
                  <c:v>213</c:v>
                </c:pt>
                <c:pt idx="182">
                  <c:v>186</c:v>
                </c:pt>
                <c:pt idx="183">
                  <c:v>172</c:v>
                </c:pt>
                <c:pt idx="184">
                  <c:v>215</c:v>
                </c:pt>
                <c:pt idx="185">
                  <c:v>170</c:v>
                </c:pt>
                <c:pt idx="186">
                  <c:v>93</c:v>
                </c:pt>
                <c:pt idx="187">
                  <c:v>59</c:v>
                </c:pt>
                <c:pt idx="188">
                  <c:v>21</c:v>
                </c:pt>
                <c:pt idx="189">
                  <c:v>18</c:v>
                </c:pt>
                <c:pt idx="190">
                  <c:v>4</c:v>
                </c:pt>
                <c:pt idx="191">
                  <c:v>6</c:v>
                </c:pt>
                <c:pt idx="192">
                  <c:v>0</c:v>
                </c:pt>
                <c:pt idx="193">
                  <c:v>1</c:v>
                </c:pt>
                <c:pt idx="194">
                  <c:v>0</c:v>
                </c:pt>
                <c:pt idx="195">
                  <c:v>0</c:v>
                </c:pt>
                <c:pt idx="196">
                  <c:v>0</c:v>
                </c:pt>
                <c:pt idx="197">
                  <c:v>1</c:v>
                </c:pt>
                <c:pt idx="198">
                  <c:v>0</c:v>
                </c:pt>
                <c:pt idx="199">
                  <c:v>0</c:v>
                </c:pt>
                <c:pt idx="200">
                  <c:v>0</c:v>
                </c:pt>
                <c:pt idx="201">
                  <c:v>0</c:v>
                </c:pt>
                <c:pt idx="202">
                  <c:v>0</c:v>
                </c:pt>
                <c:pt idx="203">
                  <c:v>0</c:v>
                </c:pt>
                <c:pt idx="204">
                  <c:v>0</c:v>
                </c:pt>
                <c:pt idx="205">
                  <c:v>2</c:v>
                </c:pt>
                <c:pt idx="206">
                  <c:v>16</c:v>
                </c:pt>
                <c:pt idx="207">
                  <c:v>25</c:v>
                </c:pt>
                <c:pt idx="208">
                  <c:v>54</c:v>
                </c:pt>
                <c:pt idx="209">
                  <c:v>100</c:v>
                </c:pt>
                <c:pt idx="210">
                  <c:v>179</c:v>
                </c:pt>
                <c:pt idx="211">
                  <c:v>143</c:v>
                </c:pt>
                <c:pt idx="212">
                  <c:v>165</c:v>
                </c:pt>
                <c:pt idx="213">
                  <c:v>205</c:v>
                </c:pt>
                <c:pt idx="214">
                  <c:v>171</c:v>
                </c:pt>
                <c:pt idx="215">
                  <c:v>173</c:v>
                </c:pt>
                <c:pt idx="216">
                  <c:v>140</c:v>
                </c:pt>
                <c:pt idx="217">
                  <c:v>162</c:v>
                </c:pt>
                <c:pt idx="218">
                  <c:v>92</c:v>
                </c:pt>
                <c:pt idx="219">
                  <c:v>102</c:v>
                </c:pt>
                <c:pt idx="220">
                  <c:v>104</c:v>
                </c:pt>
                <c:pt idx="221">
                  <c:v>76</c:v>
                </c:pt>
                <c:pt idx="222">
                  <c:v>75</c:v>
                </c:pt>
                <c:pt idx="223">
                  <c:v>86</c:v>
                </c:pt>
                <c:pt idx="224">
                  <c:v>80</c:v>
                </c:pt>
                <c:pt idx="225">
                  <c:v>109</c:v>
                </c:pt>
                <c:pt idx="226">
                  <c:v>86</c:v>
                </c:pt>
                <c:pt idx="227">
                  <c:v>94</c:v>
                </c:pt>
                <c:pt idx="228">
                  <c:v>136</c:v>
                </c:pt>
                <c:pt idx="229">
                  <c:v>131</c:v>
                </c:pt>
                <c:pt idx="230">
                  <c:v>143</c:v>
                </c:pt>
                <c:pt idx="231">
                  <c:v>124</c:v>
                </c:pt>
                <c:pt idx="232">
                  <c:v>120</c:v>
                </c:pt>
                <c:pt idx="233">
                  <c:v>98</c:v>
                </c:pt>
                <c:pt idx="234">
                  <c:v>87</c:v>
                </c:pt>
                <c:pt idx="235">
                  <c:v>52</c:v>
                </c:pt>
                <c:pt idx="236">
                  <c:v>20</c:v>
                </c:pt>
                <c:pt idx="237">
                  <c:v>10</c:v>
                </c:pt>
                <c:pt idx="238">
                  <c:v>10</c:v>
                </c:pt>
                <c:pt idx="239">
                  <c:v>11</c:v>
                </c:pt>
                <c:pt idx="240">
                  <c:v>5</c:v>
                </c:pt>
                <c:pt idx="241">
                  <c:v>10</c:v>
                </c:pt>
                <c:pt idx="242">
                  <c:v>16</c:v>
                </c:pt>
                <c:pt idx="243">
                  <c:v>0</c:v>
                </c:pt>
                <c:pt idx="244">
                  <c:v>0</c:v>
                </c:pt>
                <c:pt idx="245">
                  <c:v>1</c:v>
                </c:pt>
                <c:pt idx="246">
                  <c:v>0</c:v>
                </c:pt>
                <c:pt idx="247">
                  <c:v>4</c:v>
                </c:pt>
                <c:pt idx="248">
                  <c:v>0</c:v>
                </c:pt>
                <c:pt idx="249">
                  <c:v>1</c:v>
                </c:pt>
                <c:pt idx="250">
                  <c:v>0</c:v>
                </c:pt>
                <c:pt idx="251">
                  <c:v>0</c:v>
                </c:pt>
                <c:pt idx="252">
                  <c:v>0</c:v>
                </c:pt>
                <c:pt idx="253">
                  <c:v>3</c:v>
                </c:pt>
                <c:pt idx="254">
                  <c:v>4</c:v>
                </c:pt>
                <c:pt idx="255">
                  <c:v>14</c:v>
                </c:pt>
                <c:pt idx="256">
                  <c:v>23</c:v>
                </c:pt>
                <c:pt idx="257">
                  <c:v>38</c:v>
                </c:pt>
                <c:pt idx="258">
                  <c:v>93</c:v>
                </c:pt>
                <c:pt idx="259">
                  <c:v>133</c:v>
                </c:pt>
                <c:pt idx="260">
                  <c:v>109</c:v>
                </c:pt>
                <c:pt idx="261">
                  <c:v>99</c:v>
                </c:pt>
                <c:pt idx="262">
                  <c:v>95</c:v>
                </c:pt>
                <c:pt idx="263">
                  <c:v>97</c:v>
                </c:pt>
                <c:pt idx="264">
                  <c:v>104</c:v>
                </c:pt>
                <c:pt idx="265">
                  <c:v>67</c:v>
                </c:pt>
                <c:pt idx="266">
                  <c:v>65</c:v>
                </c:pt>
                <c:pt idx="267">
                  <c:v>55</c:v>
                </c:pt>
                <c:pt idx="268">
                  <c:v>39</c:v>
                </c:pt>
                <c:pt idx="269">
                  <c:v>38</c:v>
                </c:pt>
                <c:pt idx="270">
                  <c:v>47</c:v>
                </c:pt>
                <c:pt idx="271">
                  <c:v>40</c:v>
                </c:pt>
                <c:pt idx="272">
                  <c:v>59</c:v>
                </c:pt>
                <c:pt idx="273">
                  <c:v>53</c:v>
                </c:pt>
                <c:pt idx="274">
                  <c:v>79</c:v>
                </c:pt>
                <c:pt idx="275">
                  <c:v>58</c:v>
                </c:pt>
                <c:pt idx="276">
                  <c:v>164</c:v>
                </c:pt>
                <c:pt idx="277">
                  <c:v>132</c:v>
                </c:pt>
                <c:pt idx="278">
                  <c:v>97</c:v>
                </c:pt>
                <c:pt idx="279">
                  <c:v>121</c:v>
                </c:pt>
                <c:pt idx="280">
                  <c:v>128</c:v>
                </c:pt>
                <c:pt idx="281">
                  <c:v>128</c:v>
                </c:pt>
                <c:pt idx="282">
                  <c:v>110</c:v>
                </c:pt>
                <c:pt idx="283">
                  <c:v>74</c:v>
                </c:pt>
                <c:pt idx="284">
                  <c:v>44</c:v>
                </c:pt>
                <c:pt idx="285">
                  <c:v>9</c:v>
                </c:pt>
                <c:pt idx="286">
                  <c:v>8</c:v>
                </c:pt>
                <c:pt idx="287">
                  <c:v>1</c:v>
                </c:pt>
                <c:pt idx="288">
                  <c:v>1</c:v>
                </c:pt>
                <c:pt idx="289">
                  <c:v>4</c:v>
                </c:pt>
                <c:pt idx="290">
                  <c:v>2</c:v>
                </c:pt>
                <c:pt idx="291">
                  <c:v>0</c:v>
                </c:pt>
                <c:pt idx="292">
                  <c:v>0</c:v>
                </c:pt>
                <c:pt idx="293">
                  <c:v>1</c:v>
                </c:pt>
                <c:pt idx="294">
                  <c:v>0</c:v>
                </c:pt>
                <c:pt idx="295">
                  <c:v>1</c:v>
                </c:pt>
                <c:pt idx="296">
                  <c:v>0</c:v>
                </c:pt>
                <c:pt idx="297">
                  <c:v>0</c:v>
                </c:pt>
                <c:pt idx="298">
                  <c:v>1</c:v>
                </c:pt>
                <c:pt idx="299">
                  <c:v>0</c:v>
                </c:pt>
                <c:pt idx="300">
                  <c:v>3</c:v>
                </c:pt>
                <c:pt idx="301">
                  <c:v>7</c:v>
                </c:pt>
                <c:pt idx="302">
                  <c:v>30</c:v>
                </c:pt>
                <c:pt idx="303">
                  <c:v>57</c:v>
                </c:pt>
                <c:pt idx="304">
                  <c:v>345</c:v>
                </c:pt>
                <c:pt idx="305">
                  <c:v>568</c:v>
                </c:pt>
                <c:pt idx="306">
                  <c:v>658</c:v>
                </c:pt>
                <c:pt idx="307">
                  <c:v>688</c:v>
                </c:pt>
                <c:pt idx="308">
                  <c:v>667</c:v>
                </c:pt>
                <c:pt idx="309">
                  <c:v>585</c:v>
                </c:pt>
                <c:pt idx="310">
                  <c:v>612</c:v>
                </c:pt>
                <c:pt idx="311">
                  <c:v>619</c:v>
                </c:pt>
                <c:pt idx="312">
                  <c:v>586</c:v>
                </c:pt>
                <c:pt idx="313">
                  <c:v>390</c:v>
                </c:pt>
                <c:pt idx="314">
                  <c:v>130</c:v>
                </c:pt>
                <c:pt idx="315">
                  <c:v>132</c:v>
                </c:pt>
                <c:pt idx="316">
                  <c:v>274</c:v>
                </c:pt>
                <c:pt idx="317">
                  <c:v>458</c:v>
                </c:pt>
                <c:pt idx="318">
                  <c:v>489</c:v>
                </c:pt>
                <c:pt idx="319">
                  <c:v>519</c:v>
                </c:pt>
                <c:pt idx="320">
                  <c:v>567</c:v>
                </c:pt>
                <c:pt idx="321">
                  <c:v>555</c:v>
                </c:pt>
                <c:pt idx="322">
                  <c:v>508</c:v>
                </c:pt>
                <c:pt idx="323">
                  <c:v>410</c:v>
                </c:pt>
                <c:pt idx="324">
                  <c:v>218</c:v>
                </c:pt>
                <c:pt idx="325">
                  <c:v>237</c:v>
                </c:pt>
                <c:pt idx="326">
                  <c:v>149</c:v>
                </c:pt>
                <c:pt idx="327">
                  <c:v>139</c:v>
                </c:pt>
                <c:pt idx="328">
                  <c:v>190</c:v>
                </c:pt>
                <c:pt idx="329">
                  <c:v>191</c:v>
                </c:pt>
                <c:pt idx="330">
                  <c:v>158</c:v>
                </c:pt>
                <c:pt idx="331">
                  <c:v>81</c:v>
                </c:pt>
                <c:pt idx="332">
                  <c:v>37</c:v>
                </c:pt>
                <c:pt idx="333">
                  <c:v>10</c:v>
                </c:pt>
                <c:pt idx="334">
                  <c:v>11</c:v>
                </c:pt>
                <c:pt idx="335">
                  <c:v>8</c:v>
                </c:pt>
                <c:pt idx="336">
                  <c:v>0</c:v>
                </c:pt>
                <c:pt idx="337">
                  <c:v>1</c:v>
                </c:pt>
                <c:pt idx="338">
                  <c:v>1</c:v>
                </c:pt>
                <c:pt idx="339">
                  <c:v>0</c:v>
                </c:pt>
                <c:pt idx="340">
                  <c:v>0</c:v>
                </c:pt>
                <c:pt idx="341">
                  <c:v>1</c:v>
                </c:pt>
                <c:pt idx="342">
                  <c:v>0</c:v>
                </c:pt>
                <c:pt idx="343">
                  <c:v>0</c:v>
                </c:pt>
                <c:pt idx="344">
                  <c:v>0</c:v>
                </c:pt>
                <c:pt idx="345">
                  <c:v>0</c:v>
                </c:pt>
                <c:pt idx="346">
                  <c:v>0</c:v>
                </c:pt>
                <c:pt idx="347">
                  <c:v>1</c:v>
                </c:pt>
                <c:pt idx="348">
                  <c:v>4</c:v>
                </c:pt>
                <c:pt idx="349">
                  <c:v>6</c:v>
                </c:pt>
                <c:pt idx="350">
                  <c:v>22</c:v>
                </c:pt>
                <c:pt idx="351">
                  <c:v>53</c:v>
                </c:pt>
                <c:pt idx="352">
                  <c:v>333</c:v>
                </c:pt>
                <c:pt idx="353">
                  <c:v>524</c:v>
                </c:pt>
                <c:pt idx="354">
                  <c:v>664</c:v>
                </c:pt>
                <c:pt idx="355">
                  <c:v>655</c:v>
                </c:pt>
                <c:pt idx="356">
                  <c:v>624</c:v>
                </c:pt>
                <c:pt idx="357">
                  <c:v>621</c:v>
                </c:pt>
                <c:pt idx="358">
                  <c:v>594</c:v>
                </c:pt>
                <c:pt idx="359">
                  <c:v>597</c:v>
                </c:pt>
                <c:pt idx="360">
                  <c:v>582</c:v>
                </c:pt>
                <c:pt idx="361">
                  <c:v>356</c:v>
                </c:pt>
                <c:pt idx="362">
                  <c:v>102</c:v>
                </c:pt>
                <c:pt idx="363">
                  <c:v>127</c:v>
                </c:pt>
                <c:pt idx="364">
                  <c:v>246</c:v>
                </c:pt>
                <c:pt idx="365">
                  <c:v>441</c:v>
                </c:pt>
                <c:pt idx="366">
                  <c:v>471</c:v>
                </c:pt>
                <c:pt idx="367">
                  <c:v>485</c:v>
                </c:pt>
                <c:pt idx="368">
                  <c:v>513</c:v>
                </c:pt>
                <c:pt idx="369">
                  <c:v>519</c:v>
                </c:pt>
                <c:pt idx="370">
                  <c:v>484</c:v>
                </c:pt>
                <c:pt idx="371">
                  <c:v>392</c:v>
                </c:pt>
                <c:pt idx="372">
                  <c:v>206</c:v>
                </c:pt>
                <c:pt idx="373">
                  <c:v>251</c:v>
                </c:pt>
                <c:pt idx="374">
                  <c:v>192</c:v>
                </c:pt>
                <c:pt idx="375">
                  <c:v>176</c:v>
                </c:pt>
                <c:pt idx="376">
                  <c:v>189</c:v>
                </c:pt>
                <c:pt idx="377">
                  <c:v>192</c:v>
                </c:pt>
                <c:pt idx="378">
                  <c:v>154</c:v>
                </c:pt>
                <c:pt idx="379">
                  <c:v>59</c:v>
                </c:pt>
                <c:pt idx="380">
                  <c:v>34</c:v>
                </c:pt>
                <c:pt idx="381">
                  <c:v>19</c:v>
                </c:pt>
                <c:pt idx="382">
                  <c:v>6</c:v>
                </c:pt>
                <c:pt idx="383">
                  <c:v>5</c:v>
                </c:pt>
                <c:pt idx="384">
                  <c:v>1</c:v>
                </c:pt>
                <c:pt idx="385">
                  <c:v>1</c:v>
                </c:pt>
                <c:pt idx="386">
                  <c:v>4</c:v>
                </c:pt>
                <c:pt idx="387">
                  <c:v>2</c:v>
                </c:pt>
                <c:pt idx="388">
                  <c:v>2</c:v>
                </c:pt>
                <c:pt idx="389">
                  <c:v>3</c:v>
                </c:pt>
                <c:pt idx="390">
                  <c:v>4</c:v>
                </c:pt>
                <c:pt idx="391">
                  <c:v>0</c:v>
                </c:pt>
                <c:pt idx="392">
                  <c:v>0</c:v>
                </c:pt>
                <c:pt idx="393">
                  <c:v>0</c:v>
                </c:pt>
                <c:pt idx="394">
                  <c:v>0</c:v>
                </c:pt>
                <c:pt idx="395">
                  <c:v>0</c:v>
                </c:pt>
                <c:pt idx="396">
                  <c:v>2</c:v>
                </c:pt>
                <c:pt idx="397">
                  <c:v>5</c:v>
                </c:pt>
                <c:pt idx="398">
                  <c:v>17</c:v>
                </c:pt>
                <c:pt idx="399">
                  <c:v>53</c:v>
                </c:pt>
                <c:pt idx="400">
                  <c:v>326</c:v>
                </c:pt>
                <c:pt idx="401">
                  <c:v>532</c:v>
                </c:pt>
                <c:pt idx="402">
                  <c:v>624</c:v>
                </c:pt>
                <c:pt idx="403">
                  <c:v>676</c:v>
                </c:pt>
                <c:pt idx="404">
                  <c:v>599</c:v>
                </c:pt>
                <c:pt idx="405">
                  <c:v>591</c:v>
                </c:pt>
                <c:pt idx="406">
                  <c:v>594</c:v>
                </c:pt>
                <c:pt idx="407">
                  <c:v>683</c:v>
                </c:pt>
                <c:pt idx="408">
                  <c:v>506</c:v>
                </c:pt>
                <c:pt idx="409">
                  <c:v>346</c:v>
                </c:pt>
                <c:pt idx="410">
                  <c:v>139</c:v>
                </c:pt>
                <c:pt idx="411">
                  <c:v>148</c:v>
                </c:pt>
                <c:pt idx="412">
                  <c:v>261</c:v>
                </c:pt>
                <c:pt idx="413">
                  <c:v>449</c:v>
                </c:pt>
                <c:pt idx="414">
                  <c:v>504</c:v>
                </c:pt>
                <c:pt idx="415">
                  <c:v>531</c:v>
                </c:pt>
                <c:pt idx="416">
                  <c:v>501</c:v>
                </c:pt>
                <c:pt idx="417">
                  <c:v>517</c:v>
                </c:pt>
                <c:pt idx="418">
                  <c:v>507</c:v>
                </c:pt>
                <c:pt idx="419">
                  <c:v>430</c:v>
                </c:pt>
                <c:pt idx="420">
                  <c:v>193</c:v>
                </c:pt>
                <c:pt idx="421">
                  <c:v>195</c:v>
                </c:pt>
                <c:pt idx="422">
                  <c:v>157</c:v>
                </c:pt>
                <c:pt idx="423">
                  <c:v>135</c:v>
                </c:pt>
                <c:pt idx="424">
                  <c:v>150</c:v>
                </c:pt>
                <c:pt idx="425">
                  <c:v>188</c:v>
                </c:pt>
                <c:pt idx="426">
                  <c:v>151</c:v>
                </c:pt>
                <c:pt idx="427">
                  <c:v>94</c:v>
                </c:pt>
                <c:pt idx="428">
                  <c:v>33</c:v>
                </c:pt>
                <c:pt idx="429">
                  <c:v>23</c:v>
                </c:pt>
                <c:pt idx="430">
                  <c:v>13</c:v>
                </c:pt>
                <c:pt idx="431">
                  <c:v>4</c:v>
                </c:pt>
                <c:pt idx="432">
                  <c:v>1</c:v>
                </c:pt>
                <c:pt idx="433">
                  <c:v>1</c:v>
                </c:pt>
                <c:pt idx="434">
                  <c:v>2</c:v>
                </c:pt>
                <c:pt idx="435">
                  <c:v>1</c:v>
                </c:pt>
                <c:pt idx="436">
                  <c:v>0</c:v>
                </c:pt>
                <c:pt idx="437">
                  <c:v>2</c:v>
                </c:pt>
                <c:pt idx="438">
                  <c:v>0</c:v>
                </c:pt>
                <c:pt idx="439">
                  <c:v>0</c:v>
                </c:pt>
                <c:pt idx="440">
                  <c:v>0</c:v>
                </c:pt>
                <c:pt idx="441">
                  <c:v>0</c:v>
                </c:pt>
                <c:pt idx="442">
                  <c:v>2</c:v>
                </c:pt>
                <c:pt idx="443">
                  <c:v>0</c:v>
                </c:pt>
                <c:pt idx="444">
                  <c:v>0</c:v>
                </c:pt>
                <c:pt idx="445">
                  <c:v>10</c:v>
                </c:pt>
                <c:pt idx="446">
                  <c:v>29</c:v>
                </c:pt>
                <c:pt idx="447">
                  <c:v>72</c:v>
                </c:pt>
                <c:pt idx="448">
                  <c:v>290</c:v>
                </c:pt>
                <c:pt idx="449">
                  <c:v>531</c:v>
                </c:pt>
                <c:pt idx="450">
                  <c:v>665</c:v>
                </c:pt>
                <c:pt idx="451">
                  <c:v>645</c:v>
                </c:pt>
                <c:pt idx="452">
                  <c:v>645</c:v>
                </c:pt>
                <c:pt idx="453">
                  <c:v>666</c:v>
                </c:pt>
                <c:pt idx="454">
                  <c:v>419</c:v>
                </c:pt>
                <c:pt idx="455">
                  <c:v>306</c:v>
                </c:pt>
                <c:pt idx="456">
                  <c:v>290</c:v>
                </c:pt>
                <c:pt idx="457">
                  <c:v>162</c:v>
                </c:pt>
                <c:pt idx="458">
                  <c:v>113</c:v>
                </c:pt>
                <c:pt idx="459">
                  <c:v>143</c:v>
                </c:pt>
                <c:pt idx="460">
                  <c:v>161</c:v>
                </c:pt>
                <c:pt idx="461">
                  <c:v>227</c:v>
                </c:pt>
                <c:pt idx="462">
                  <c:v>353</c:v>
                </c:pt>
                <c:pt idx="463">
                  <c:v>445</c:v>
                </c:pt>
                <c:pt idx="464">
                  <c:v>537</c:v>
                </c:pt>
                <c:pt idx="465">
                  <c:v>482</c:v>
                </c:pt>
                <c:pt idx="466">
                  <c:v>464</c:v>
                </c:pt>
                <c:pt idx="467">
                  <c:v>368</c:v>
                </c:pt>
                <c:pt idx="468">
                  <c:v>212</c:v>
                </c:pt>
                <c:pt idx="469">
                  <c:v>213</c:v>
                </c:pt>
                <c:pt idx="470">
                  <c:v>176</c:v>
                </c:pt>
                <c:pt idx="471">
                  <c:v>189</c:v>
                </c:pt>
                <c:pt idx="472">
                  <c:v>170</c:v>
                </c:pt>
                <c:pt idx="473">
                  <c:v>196</c:v>
                </c:pt>
                <c:pt idx="474">
                  <c:v>161</c:v>
                </c:pt>
                <c:pt idx="475">
                  <c:v>109</c:v>
                </c:pt>
                <c:pt idx="476">
                  <c:v>41</c:v>
                </c:pt>
                <c:pt idx="477">
                  <c:v>14</c:v>
                </c:pt>
                <c:pt idx="478">
                  <c:v>0</c:v>
                </c:pt>
                <c:pt idx="479">
                  <c:v>3</c:v>
                </c:pt>
                <c:pt idx="480">
                  <c:v>1</c:v>
                </c:pt>
                <c:pt idx="481">
                  <c:v>2</c:v>
                </c:pt>
                <c:pt idx="482">
                  <c:v>2</c:v>
                </c:pt>
                <c:pt idx="483">
                  <c:v>0</c:v>
                </c:pt>
                <c:pt idx="484">
                  <c:v>0</c:v>
                </c:pt>
                <c:pt idx="485">
                  <c:v>1</c:v>
                </c:pt>
                <c:pt idx="486">
                  <c:v>0</c:v>
                </c:pt>
                <c:pt idx="487">
                  <c:v>0</c:v>
                </c:pt>
                <c:pt idx="488">
                  <c:v>0</c:v>
                </c:pt>
                <c:pt idx="489">
                  <c:v>0</c:v>
                </c:pt>
                <c:pt idx="490">
                  <c:v>0</c:v>
                </c:pt>
                <c:pt idx="491">
                  <c:v>0</c:v>
                </c:pt>
                <c:pt idx="492">
                  <c:v>3</c:v>
                </c:pt>
                <c:pt idx="493">
                  <c:v>5</c:v>
                </c:pt>
                <c:pt idx="494">
                  <c:v>18</c:v>
                </c:pt>
                <c:pt idx="495">
                  <c:v>34</c:v>
                </c:pt>
                <c:pt idx="496">
                  <c:v>314</c:v>
                </c:pt>
                <c:pt idx="497">
                  <c:v>529</c:v>
                </c:pt>
                <c:pt idx="498">
                  <c:v>655</c:v>
                </c:pt>
                <c:pt idx="499">
                  <c:v>609</c:v>
                </c:pt>
                <c:pt idx="500">
                  <c:v>594</c:v>
                </c:pt>
                <c:pt idx="501">
                  <c:v>515</c:v>
                </c:pt>
                <c:pt idx="502">
                  <c:v>567</c:v>
                </c:pt>
                <c:pt idx="503">
                  <c:v>592</c:v>
                </c:pt>
                <c:pt idx="504">
                  <c:v>499</c:v>
                </c:pt>
                <c:pt idx="505">
                  <c:v>354</c:v>
                </c:pt>
                <c:pt idx="506">
                  <c:v>95</c:v>
                </c:pt>
                <c:pt idx="507">
                  <c:v>124</c:v>
                </c:pt>
                <c:pt idx="508">
                  <c:v>242</c:v>
                </c:pt>
                <c:pt idx="509">
                  <c:v>395</c:v>
                </c:pt>
                <c:pt idx="510">
                  <c:v>476</c:v>
                </c:pt>
                <c:pt idx="511">
                  <c:v>530</c:v>
                </c:pt>
                <c:pt idx="512">
                  <c:v>460</c:v>
                </c:pt>
                <c:pt idx="513">
                  <c:v>485</c:v>
                </c:pt>
                <c:pt idx="514">
                  <c:v>497</c:v>
                </c:pt>
                <c:pt idx="515">
                  <c:v>322</c:v>
                </c:pt>
                <c:pt idx="516">
                  <c:v>207</c:v>
                </c:pt>
                <c:pt idx="517">
                  <c:v>185</c:v>
                </c:pt>
                <c:pt idx="518">
                  <c:v>177</c:v>
                </c:pt>
                <c:pt idx="519">
                  <c:v>172</c:v>
                </c:pt>
                <c:pt idx="520">
                  <c:v>183</c:v>
                </c:pt>
                <c:pt idx="521">
                  <c:v>159</c:v>
                </c:pt>
                <c:pt idx="522">
                  <c:v>131</c:v>
                </c:pt>
                <c:pt idx="523">
                  <c:v>77</c:v>
                </c:pt>
                <c:pt idx="524">
                  <c:v>34</c:v>
                </c:pt>
                <c:pt idx="525">
                  <c:v>22</c:v>
                </c:pt>
                <c:pt idx="526">
                  <c:v>0</c:v>
                </c:pt>
                <c:pt idx="527">
                  <c:v>6</c:v>
                </c:pt>
                <c:pt idx="528">
                  <c:v>1</c:v>
                </c:pt>
                <c:pt idx="529">
                  <c:v>5</c:v>
                </c:pt>
                <c:pt idx="530">
                  <c:v>2</c:v>
                </c:pt>
                <c:pt idx="531">
                  <c:v>6</c:v>
                </c:pt>
                <c:pt idx="532">
                  <c:v>2</c:v>
                </c:pt>
                <c:pt idx="533">
                  <c:v>1</c:v>
                </c:pt>
                <c:pt idx="534">
                  <c:v>0</c:v>
                </c:pt>
                <c:pt idx="535">
                  <c:v>2</c:v>
                </c:pt>
                <c:pt idx="536">
                  <c:v>0</c:v>
                </c:pt>
                <c:pt idx="537">
                  <c:v>0</c:v>
                </c:pt>
                <c:pt idx="538">
                  <c:v>1</c:v>
                </c:pt>
                <c:pt idx="539">
                  <c:v>1</c:v>
                </c:pt>
                <c:pt idx="540">
                  <c:v>2</c:v>
                </c:pt>
                <c:pt idx="541">
                  <c:v>2</c:v>
                </c:pt>
                <c:pt idx="542">
                  <c:v>9</c:v>
                </c:pt>
                <c:pt idx="543">
                  <c:v>38</c:v>
                </c:pt>
                <c:pt idx="544">
                  <c:v>41</c:v>
                </c:pt>
                <c:pt idx="545">
                  <c:v>93</c:v>
                </c:pt>
                <c:pt idx="546">
                  <c:v>142</c:v>
                </c:pt>
                <c:pt idx="547">
                  <c:v>164</c:v>
                </c:pt>
                <c:pt idx="548">
                  <c:v>191</c:v>
                </c:pt>
                <c:pt idx="549">
                  <c:v>164</c:v>
                </c:pt>
                <c:pt idx="550">
                  <c:v>173</c:v>
                </c:pt>
                <c:pt idx="551">
                  <c:v>174</c:v>
                </c:pt>
                <c:pt idx="552">
                  <c:v>146</c:v>
                </c:pt>
                <c:pt idx="553">
                  <c:v>69</c:v>
                </c:pt>
                <c:pt idx="554">
                  <c:v>106</c:v>
                </c:pt>
                <c:pt idx="555">
                  <c:v>76</c:v>
                </c:pt>
                <c:pt idx="556">
                  <c:v>80</c:v>
                </c:pt>
                <c:pt idx="557">
                  <c:v>63</c:v>
                </c:pt>
                <c:pt idx="558">
                  <c:v>57</c:v>
                </c:pt>
                <c:pt idx="559">
                  <c:v>94</c:v>
                </c:pt>
                <c:pt idx="560">
                  <c:v>78</c:v>
                </c:pt>
                <c:pt idx="561">
                  <c:v>90</c:v>
                </c:pt>
                <c:pt idx="562">
                  <c:v>110</c:v>
                </c:pt>
                <c:pt idx="563">
                  <c:v>104</c:v>
                </c:pt>
                <c:pt idx="564">
                  <c:v>107</c:v>
                </c:pt>
                <c:pt idx="565">
                  <c:v>124</c:v>
                </c:pt>
                <c:pt idx="566">
                  <c:v>145</c:v>
                </c:pt>
                <c:pt idx="567">
                  <c:v>125</c:v>
                </c:pt>
                <c:pt idx="568">
                  <c:v>100</c:v>
                </c:pt>
                <c:pt idx="569">
                  <c:v>107</c:v>
                </c:pt>
                <c:pt idx="570">
                  <c:v>61</c:v>
                </c:pt>
                <c:pt idx="571">
                  <c:v>61</c:v>
                </c:pt>
                <c:pt idx="572">
                  <c:v>24</c:v>
                </c:pt>
                <c:pt idx="573">
                  <c:v>16</c:v>
                </c:pt>
                <c:pt idx="574">
                  <c:v>13</c:v>
                </c:pt>
                <c:pt idx="575">
                  <c:v>2</c:v>
                </c:pt>
                <c:pt idx="576">
                  <c:v>3</c:v>
                </c:pt>
                <c:pt idx="577">
                  <c:v>6</c:v>
                </c:pt>
                <c:pt idx="578">
                  <c:v>11</c:v>
                </c:pt>
                <c:pt idx="579">
                  <c:v>1</c:v>
                </c:pt>
                <c:pt idx="580">
                  <c:v>0</c:v>
                </c:pt>
                <c:pt idx="581">
                  <c:v>1</c:v>
                </c:pt>
                <c:pt idx="582">
                  <c:v>0</c:v>
                </c:pt>
                <c:pt idx="583">
                  <c:v>0</c:v>
                </c:pt>
                <c:pt idx="584">
                  <c:v>0</c:v>
                </c:pt>
                <c:pt idx="585">
                  <c:v>0</c:v>
                </c:pt>
                <c:pt idx="586">
                  <c:v>1</c:v>
                </c:pt>
                <c:pt idx="587">
                  <c:v>0</c:v>
                </c:pt>
                <c:pt idx="588">
                  <c:v>0</c:v>
                </c:pt>
                <c:pt idx="589">
                  <c:v>2</c:v>
                </c:pt>
                <c:pt idx="590">
                  <c:v>7</c:v>
                </c:pt>
                <c:pt idx="591">
                  <c:v>11</c:v>
                </c:pt>
                <c:pt idx="592">
                  <c:v>12</c:v>
                </c:pt>
                <c:pt idx="593">
                  <c:v>64</c:v>
                </c:pt>
                <c:pt idx="594">
                  <c:v>81</c:v>
                </c:pt>
                <c:pt idx="595">
                  <c:v>123</c:v>
                </c:pt>
                <c:pt idx="596">
                  <c:v>101</c:v>
                </c:pt>
                <c:pt idx="597">
                  <c:v>105</c:v>
                </c:pt>
                <c:pt idx="598">
                  <c:v>128</c:v>
                </c:pt>
                <c:pt idx="599">
                  <c:v>137</c:v>
                </c:pt>
                <c:pt idx="600">
                  <c:v>64</c:v>
                </c:pt>
                <c:pt idx="601">
                  <c:v>62</c:v>
                </c:pt>
                <c:pt idx="602">
                  <c:v>71</c:v>
                </c:pt>
                <c:pt idx="603">
                  <c:v>49</c:v>
                </c:pt>
                <c:pt idx="604">
                  <c:v>36</c:v>
                </c:pt>
                <c:pt idx="605">
                  <c:v>50</c:v>
                </c:pt>
                <c:pt idx="606">
                  <c:v>30</c:v>
                </c:pt>
                <c:pt idx="607">
                  <c:v>53</c:v>
                </c:pt>
                <c:pt idx="608">
                  <c:v>52</c:v>
                </c:pt>
                <c:pt idx="609">
                  <c:v>64</c:v>
                </c:pt>
                <c:pt idx="610">
                  <c:v>41</c:v>
                </c:pt>
                <c:pt idx="611">
                  <c:v>64</c:v>
                </c:pt>
                <c:pt idx="612">
                  <c:v>69</c:v>
                </c:pt>
                <c:pt idx="613">
                  <c:v>123</c:v>
                </c:pt>
                <c:pt idx="614">
                  <c:v>109</c:v>
                </c:pt>
                <c:pt idx="615">
                  <c:v>108</c:v>
                </c:pt>
                <c:pt idx="616">
                  <c:v>118</c:v>
                </c:pt>
                <c:pt idx="617">
                  <c:v>123</c:v>
                </c:pt>
                <c:pt idx="618">
                  <c:v>96</c:v>
                </c:pt>
                <c:pt idx="619">
                  <c:v>81</c:v>
                </c:pt>
                <c:pt idx="620">
                  <c:v>31</c:v>
                </c:pt>
                <c:pt idx="621">
                  <c:v>16</c:v>
                </c:pt>
                <c:pt idx="622">
                  <c:v>8</c:v>
                </c:pt>
                <c:pt idx="623">
                  <c:v>7</c:v>
                </c:pt>
                <c:pt idx="624">
                  <c:v>1</c:v>
                </c:pt>
                <c:pt idx="625">
                  <c:v>3</c:v>
                </c:pt>
                <c:pt idx="626">
                  <c:v>0</c:v>
                </c:pt>
                <c:pt idx="627">
                  <c:v>0</c:v>
                </c:pt>
                <c:pt idx="628">
                  <c:v>0</c:v>
                </c:pt>
                <c:pt idx="629">
                  <c:v>3</c:v>
                </c:pt>
                <c:pt idx="630">
                  <c:v>0</c:v>
                </c:pt>
                <c:pt idx="631">
                  <c:v>0</c:v>
                </c:pt>
                <c:pt idx="632">
                  <c:v>0</c:v>
                </c:pt>
                <c:pt idx="633">
                  <c:v>2</c:v>
                </c:pt>
                <c:pt idx="634">
                  <c:v>0</c:v>
                </c:pt>
                <c:pt idx="635">
                  <c:v>0</c:v>
                </c:pt>
                <c:pt idx="636">
                  <c:v>3</c:v>
                </c:pt>
                <c:pt idx="637">
                  <c:v>7</c:v>
                </c:pt>
                <c:pt idx="638">
                  <c:v>20</c:v>
                </c:pt>
                <c:pt idx="639">
                  <c:v>64</c:v>
                </c:pt>
                <c:pt idx="640">
                  <c:v>160</c:v>
                </c:pt>
                <c:pt idx="641">
                  <c:v>237</c:v>
                </c:pt>
                <c:pt idx="642">
                  <c:v>331</c:v>
                </c:pt>
                <c:pt idx="643">
                  <c:v>379</c:v>
                </c:pt>
                <c:pt idx="644">
                  <c:v>387</c:v>
                </c:pt>
                <c:pt idx="645">
                  <c:v>344</c:v>
                </c:pt>
                <c:pt idx="646">
                  <c:v>337</c:v>
                </c:pt>
                <c:pt idx="647">
                  <c:v>352</c:v>
                </c:pt>
                <c:pt idx="648">
                  <c:v>276</c:v>
                </c:pt>
                <c:pt idx="649">
                  <c:v>140</c:v>
                </c:pt>
                <c:pt idx="650">
                  <c:v>110</c:v>
                </c:pt>
                <c:pt idx="651">
                  <c:v>167</c:v>
                </c:pt>
                <c:pt idx="652">
                  <c:v>190</c:v>
                </c:pt>
                <c:pt idx="653">
                  <c:v>248</c:v>
                </c:pt>
                <c:pt idx="654">
                  <c:v>271</c:v>
                </c:pt>
                <c:pt idx="655">
                  <c:v>241</c:v>
                </c:pt>
                <c:pt idx="656">
                  <c:v>277</c:v>
                </c:pt>
                <c:pt idx="657">
                  <c:v>239</c:v>
                </c:pt>
                <c:pt idx="658">
                  <c:v>259</c:v>
                </c:pt>
                <c:pt idx="659">
                  <c:v>207</c:v>
                </c:pt>
                <c:pt idx="660">
                  <c:v>199</c:v>
                </c:pt>
                <c:pt idx="661">
                  <c:v>182</c:v>
                </c:pt>
                <c:pt idx="662">
                  <c:v>163</c:v>
                </c:pt>
                <c:pt idx="663">
                  <c:v>152</c:v>
                </c:pt>
                <c:pt idx="664">
                  <c:v>152</c:v>
                </c:pt>
                <c:pt idx="665">
                  <c:v>178</c:v>
                </c:pt>
                <c:pt idx="666">
                  <c:v>148</c:v>
                </c:pt>
                <c:pt idx="667">
                  <c:v>76</c:v>
                </c:pt>
                <c:pt idx="668">
                  <c:v>45</c:v>
                </c:pt>
                <c:pt idx="669">
                  <c:v>30</c:v>
                </c:pt>
                <c:pt idx="670">
                  <c:v>5</c:v>
                </c:pt>
                <c:pt idx="671">
                  <c:v>1</c:v>
                </c:pt>
                <c:pt idx="672">
                  <c:v>2</c:v>
                </c:pt>
                <c:pt idx="673">
                  <c:v>1</c:v>
                </c:pt>
                <c:pt idx="674">
                  <c:v>0</c:v>
                </c:pt>
                <c:pt idx="675">
                  <c:v>0</c:v>
                </c:pt>
                <c:pt idx="676">
                  <c:v>0</c:v>
                </c:pt>
                <c:pt idx="677">
                  <c:v>2</c:v>
                </c:pt>
                <c:pt idx="678">
                  <c:v>0</c:v>
                </c:pt>
                <c:pt idx="679">
                  <c:v>0</c:v>
                </c:pt>
                <c:pt idx="680">
                  <c:v>0</c:v>
                </c:pt>
                <c:pt idx="681">
                  <c:v>0</c:v>
                </c:pt>
                <c:pt idx="682">
                  <c:v>0</c:v>
                </c:pt>
                <c:pt idx="683">
                  <c:v>0</c:v>
                </c:pt>
                <c:pt idx="684">
                  <c:v>0</c:v>
                </c:pt>
                <c:pt idx="685">
                  <c:v>11</c:v>
                </c:pt>
                <c:pt idx="686">
                  <c:v>18</c:v>
                </c:pt>
                <c:pt idx="687">
                  <c:v>80</c:v>
                </c:pt>
                <c:pt idx="688">
                  <c:v>141</c:v>
                </c:pt>
                <c:pt idx="689">
                  <c:v>297</c:v>
                </c:pt>
                <c:pt idx="690">
                  <c:v>386</c:v>
                </c:pt>
                <c:pt idx="691">
                  <c:v>352</c:v>
                </c:pt>
                <c:pt idx="692">
                  <c:v>348</c:v>
                </c:pt>
                <c:pt idx="693">
                  <c:v>320</c:v>
                </c:pt>
                <c:pt idx="694">
                  <c:v>348</c:v>
                </c:pt>
                <c:pt idx="695">
                  <c:v>430</c:v>
                </c:pt>
                <c:pt idx="696">
                  <c:v>271</c:v>
                </c:pt>
                <c:pt idx="697">
                  <c:v>186</c:v>
                </c:pt>
                <c:pt idx="698">
                  <c:v>95</c:v>
                </c:pt>
                <c:pt idx="699">
                  <c:v>154</c:v>
                </c:pt>
                <c:pt idx="700">
                  <c:v>139</c:v>
                </c:pt>
                <c:pt idx="701">
                  <c:v>239</c:v>
                </c:pt>
                <c:pt idx="702">
                  <c:v>263</c:v>
                </c:pt>
                <c:pt idx="703">
                  <c:v>223</c:v>
                </c:pt>
                <c:pt idx="704">
                  <c:v>277</c:v>
                </c:pt>
                <c:pt idx="705">
                  <c:v>294</c:v>
                </c:pt>
                <c:pt idx="706">
                  <c:v>253</c:v>
                </c:pt>
                <c:pt idx="707">
                  <c:v>239</c:v>
                </c:pt>
                <c:pt idx="708">
                  <c:v>177</c:v>
                </c:pt>
                <c:pt idx="709">
                  <c:v>202</c:v>
                </c:pt>
                <c:pt idx="710">
                  <c:v>171</c:v>
                </c:pt>
                <c:pt idx="711">
                  <c:v>147</c:v>
                </c:pt>
                <c:pt idx="712">
                  <c:v>162</c:v>
                </c:pt>
                <c:pt idx="713">
                  <c:v>184</c:v>
                </c:pt>
                <c:pt idx="714">
                  <c:v>176</c:v>
                </c:pt>
                <c:pt idx="715">
                  <c:v>108</c:v>
                </c:pt>
                <c:pt idx="716">
                  <c:v>38</c:v>
                </c:pt>
                <c:pt idx="717">
                  <c:v>18</c:v>
                </c:pt>
                <c:pt idx="718">
                  <c:v>13</c:v>
                </c:pt>
                <c:pt idx="719">
                  <c:v>6</c:v>
                </c:pt>
              </c:numCache>
            </c:numRef>
          </c:val>
          <c:smooth val="0"/>
          <c:extLst>
            <c:ext xmlns:c16="http://schemas.microsoft.com/office/drawing/2014/chart" uri="{C3380CC4-5D6E-409C-BE32-E72D297353CC}">
              <c16:uniqueId val="{00000004-A58C-48F5-9824-27737CE1C5CA}"/>
            </c:ext>
          </c:extLst>
        </c:ser>
        <c:dLbls>
          <c:showLegendKey val="0"/>
          <c:showVal val="0"/>
          <c:showCatName val="0"/>
          <c:showSerName val="0"/>
          <c:showPercent val="0"/>
          <c:showBubbleSize val="0"/>
        </c:dLbls>
        <c:smooth val="0"/>
        <c:axId val="998404608"/>
        <c:axId val="998410096"/>
      </c:lineChart>
      <c:catAx>
        <c:axId val="998404608"/>
        <c:scaling>
          <c:orientation val="minMax"/>
        </c:scaling>
        <c:delete val="0"/>
        <c:axPos val="b"/>
        <c:majorTickMark val="out"/>
        <c:minorTickMark val="none"/>
        <c:tickLblPos val="nextTo"/>
        <c:crossAx val="998410096"/>
        <c:crosses val="autoZero"/>
        <c:auto val="1"/>
        <c:lblAlgn val="ctr"/>
        <c:lblOffset val="100"/>
        <c:noMultiLvlLbl val="0"/>
      </c:catAx>
      <c:valAx>
        <c:axId val="998410096"/>
        <c:scaling>
          <c:orientation val="minMax"/>
        </c:scaling>
        <c:delete val="0"/>
        <c:axPos val="l"/>
        <c:majorGridlines/>
        <c:numFmt formatCode="General" sourceLinked="1"/>
        <c:majorTickMark val="out"/>
        <c:minorTickMark val="none"/>
        <c:tickLblPos val="nextTo"/>
        <c:crossAx val="998404608"/>
        <c:crosses val="autoZero"/>
        <c:crossBetween val="between"/>
      </c:valAx>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ctr" rtl="0">
              <a:defRPr sz="2200" b="1" i="0" u="none" strike="noStrike" kern="1200" baseline="0">
                <a:solidFill>
                  <a:schemeClr val="dk1">
                    <a:lumMod val="75000"/>
                    <a:lumOff val="25000"/>
                  </a:schemeClr>
                </a:solidFill>
                <a:latin typeface="Open Sans" panose="020B0604020202020204"/>
                <a:ea typeface="+mn-ea"/>
                <a:cs typeface="+mn-cs"/>
              </a:defRPr>
            </a:pPr>
            <a:r>
              <a:rPr lang="en-US"/>
              <a:t>Breakdown of time consumption </a:t>
            </a:r>
          </a:p>
        </c:rich>
      </c:tx>
      <c:overlay val="0"/>
      <c:spPr>
        <a:noFill/>
        <a:ln>
          <a:noFill/>
        </a:ln>
        <a:effectLst/>
      </c:spPr>
      <c:txPr>
        <a:bodyPr rot="0" spcFirstLastPara="1" vertOverflow="ellipsis" vert="horz" wrap="square" anchor="ctr" anchorCtr="1"/>
        <a:lstStyle/>
        <a:p>
          <a:pPr algn="ctr" rtl="0">
            <a:defRPr sz="2200" b="1" i="0" u="none" strike="noStrike" kern="1200" baseline="0">
              <a:solidFill>
                <a:schemeClr val="dk1">
                  <a:lumMod val="75000"/>
                  <a:lumOff val="25000"/>
                </a:schemeClr>
              </a:solidFill>
              <a:latin typeface="Open Sans" panose="020B0604020202020204"/>
              <a:ea typeface="+mn-ea"/>
              <a:cs typeface="+mn-cs"/>
            </a:defRPr>
          </a:pPr>
          <a:endParaRPr lang="en-US"/>
        </a:p>
      </c:txPr>
    </c:title>
    <c:autoTitleDeleted val="0"/>
    <c:plotArea>
      <c:layout>
        <c:manualLayout>
          <c:layoutTarget val="inner"/>
          <c:xMode val="edge"/>
          <c:yMode val="edge"/>
          <c:x val="6.8719897975406175E-2"/>
          <c:y val="0.10809769302777728"/>
          <c:w val="0.4391379916631224"/>
          <c:h val="0.78473341104250305"/>
        </c:manualLayout>
      </c:layout>
      <c:pieChart>
        <c:varyColors val="1"/>
        <c:ser>
          <c:idx val="0"/>
          <c:order val="0"/>
          <c:tx>
            <c:strRef>
              <c:f>Sheet1!$B$1</c:f>
              <c:strCache>
                <c:ptCount val="1"/>
                <c:pt idx="0">
                  <c:v>销售额</c:v>
                </c:pt>
              </c:strCache>
            </c:strRef>
          </c:tx>
          <c:explosion val="5"/>
          <c:dPt>
            <c:idx val="0"/>
            <c:bubble3D val="0"/>
            <c:explosion val="0"/>
            <c:spPr>
              <a:solidFill>
                <a:schemeClr val="accent1">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F9-48FF-B533-6C3830A91F11}"/>
              </c:ext>
            </c:extLst>
          </c:dPt>
          <c:dPt>
            <c:idx val="1"/>
            <c:bubble3D val="0"/>
            <c:explosion val="0"/>
            <c:spPr>
              <a:solidFill>
                <a:schemeClr val="accent3">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F9-48FF-B533-6C3830A91F11}"/>
              </c:ext>
            </c:extLst>
          </c:dPt>
          <c:dPt>
            <c:idx val="2"/>
            <c:bubble3D val="0"/>
            <c:explosion val="0"/>
            <c:spPr>
              <a:solidFill>
                <a:srgbClr val="F23C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FF9-48FF-B533-6C3830A91F11}"/>
              </c:ext>
            </c:extLst>
          </c:dPt>
          <c:dPt>
            <c:idx val="3"/>
            <c:bubble3D val="0"/>
            <c:spPr>
              <a:solidFill>
                <a:schemeClr val="accent3">
                  <a:tint val="5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FF9-48FF-B533-6C3830A91F11}"/>
              </c:ext>
            </c:extLst>
          </c:dPt>
          <c:dPt>
            <c:idx val="4"/>
            <c:bubble3D val="0"/>
            <c:spPr>
              <a:solidFill>
                <a:schemeClr val="accent3">
                  <a:tint val="3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FF9-48FF-B533-6C3830A91F11}"/>
              </c:ext>
            </c:extLst>
          </c:dPt>
          <c:dLbls>
            <c:dLbl>
              <c:idx val="1"/>
              <c:layout>
                <c:manualLayout>
                  <c:x val="-1.3388996467483439E-2"/>
                  <c:y val="-2.768389169922050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FF9-48FF-B533-6C3830A91F11}"/>
                </c:ext>
              </c:extLst>
            </c:dLbl>
            <c:dLbl>
              <c:idx val="2"/>
              <c:layout>
                <c:manualLayout>
                  <c:x val="0.17024315210913685"/>
                  <c:y val="-5.844811562764412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FF9-48FF-B533-6C3830A91F1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330" b="1" i="0" u="none" strike="noStrike" kern="1200" baseline="0">
                    <a:solidFill>
                      <a:schemeClr val="lt1"/>
                    </a:solidFill>
                    <a:latin typeface="Open Sans" panose="020B0604020202020204"/>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Read data</c:v>
                </c:pt>
                <c:pt idx="1">
                  <c:v>Write data</c:v>
                </c:pt>
                <c:pt idx="2">
                  <c:v>CPU</c:v>
                </c:pt>
              </c:strCache>
            </c:strRef>
          </c:cat>
          <c:val>
            <c:numRef>
              <c:f>Sheet1!$B$2:$B$4</c:f>
              <c:numCache>
                <c:formatCode>General</c:formatCode>
                <c:ptCount val="3"/>
                <c:pt idx="0">
                  <c:v>35</c:v>
                </c:pt>
                <c:pt idx="1">
                  <c:v>5</c:v>
                </c:pt>
                <c:pt idx="2">
                  <c:v>60</c:v>
                </c:pt>
              </c:numCache>
            </c:numRef>
          </c:val>
          <c:extLst>
            <c:ext xmlns:c16="http://schemas.microsoft.com/office/drawing/2014/chart" uri="{C3380CC4-5D6E-409C-BE32-E72D297353CC}">
              <c16:uniqueId val="{0000000A-FFF9-48FF-B533-6C3830A91F1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9221269143384412"/>
          <c:y val="0.30644481673837504"/>
          <c:w val="0.24732007571882036"/>
          <c:h val="0.3835377887090676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Open Sans" panose="020B0604020202020204"/>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Open Sans" panose="020B0604020202020204"/>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8.9193658439662121E-2"/>
          <c:y val="1.463750028889043E-2"/>
          <c:w val="0.54662553634591171"/>
          <c:h val="0.94037139753634247"/>
        </c:manualLayout>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latin typeface="Open Sans" panose="020B0604020202020204"/>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6.8719897975406175E-2"/>
          <c:y val="0.10809769302777728"/>
          <c:w val="0.4391379916631224"/>
          <c:h val="0.78473341104250305"/>
        </c:manualLayout>
      </c:layout>
      <c:pieChart>
        <c:varyColors val="1"/>
        <c:ser>
          <c:idx val="0"/>
          <c:order val="0"/>
          <c:tx>
            <c:strRef>
              <c:f>Sheet1!$B$1</c:f>
              <c:strCache>
                <c:ptCount val="1"/>
                <c:pt idx="0">
                  <c:v>销售额</c:v>
                </c:pt>
              </c:strCache>
            </c:strRef>
          </c:tx>
          <c:spPr>
            <a:ln>
              <a:noFill/>
            </a:ln>
          </c:spPr>
          <c:explosion val="5"/>
          <c:dPt>
            <c:idx val="0"/>
            <c:bubble3D val="0"/>
            <c:explosion val="0"/>
            <c:spPr>
              <a:noFill/>
              <a:ln>
                <a:noFill/>
              </a:ln>
              <a:effectLst/>
            </c:spPr>
            <c:extLst>
              <c:ext xmlns:c16="http://schemas.microsoft.com/office/drawing/2014/chart" uri="{C3380CC4-5D6E-409C-BE32-E72D297353CC}">
                <c16:uniqueId val="{00000001-3A91-4FCB-803F-A15966E76922}"/>
              </c:ext>
            </c:extLst>
          </c:dPt>
          <c:dPt>
            <c:idx val="1"/>
            <c:bubble3D val="0"/>
            <c:explosion val="0"/>
            <c:spPr>
              <a:noFill/>
              <a:ln>
                <a:noFill/>
              </a:ln>
              <a:effectLst/>
            </c:spPr>
            <c:extLst>
              <c:ext xmlns:c16="http://schemas.microsoft.com/office/drawing/2014/chart" uri="{C3380CC4-5D6E-409C-BE32-E72D297353CC}">
                <c16:uniqueId val="{00000003-3A91-4FCB-803F-A15966E76922}"/>
              </c:ext>
            </c:extLst>
          </c:dPt>
          <c:dPt>
            <c:idx val="2"/>
            <c:bubble3D val="0"/>
            <c:explosion val="12"/>
            <c:spPr>
              <a:solidFill>
                <a:srgbClr val="F23C00"/>
              </a:solidFill>
              <a:ln>
                <a:noFill/>
              </a:ln>
              <a:effectLst>
                <a:glow rad="101600">
                  <a:schemeClr val="accent2">
                    <a:satMod val="175000"/>
                    <a:alpha val="40000"/>
                  </a:schemeClr>
                </a:glow>
                <a:outerShdw blurRad="63500" dir="7800000" sx="103000" sy="103000" algn="ctr" rotWithShape="0">
                  <a:prstClr val="black">
                    <a:alpha val="35000"/>
                  </a:prstClr>
                </a:outerShdw>
                <a:softEdge rad="0"/>
              </a:effectLst>
              <a:scene3d>
                <a:camera prst="orthographicFront"/>
                <a:lightRig rig="chilly" dir="t"/>
              </a:scene3d>
              <a:sp3d>
                <a:bevelT h="50800"/>
                <a:bevelB w="0"/>
              </a:sp3d>
            </c:spPr>
            <c:extLst>
              <c:ext xmlns:c16="http://schemas.microsoft.com/office/drawing/2014/chart" uri="{C3380CC4-5D6E-409C-BE32-E72D297353CC}">
                <c16:uniqueId val="{00000005-3A91-4FCB-803F-A15966E76922}"/>
              </c:ext>
            </c:extLst>
          </c:dPt>
          <c:dPt>
            <c:idx val="3"/>
            <c:bubble3D val="0"/>
            <c:spPr>
              <a:solidFill>
                <a:schemeClr val="accent3">
                  <a:tint val="5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A91-4FCB-803F-A15966E76922}"/>
              </c:ext>
            </c:extLst>
          </c:dPt>
          <c:dPt>
            <c:idx val="4"/>
            <c:bubble3D val="0"/>
            <c:spPr>
              <a:solidFill>
                <a:schemeClr val="accent3">
                  <a:tint val="3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A91-4FCB-803F-A15966E76922}"/>
              </c:ext>
            </c:extLst>
          </c:dPt>
          <c:dLbls>
            <c:dLbl>
              <c:idx val="0"/>
              <c:delete val="1"/>
              <c:extLst>
                <c:ext xmlns:c15="http://schemas.microsoft.com/office/drawing/2012/chart" uri="{CE6537A1-D6FC-4f65-9D91-7224C49458BB}"/>
                <c:ext xmlns:c16="http://schemas.microsoft.com/office/drawing/2014/chart" uri="{C3380CC4-5D6E-409C-BE32-E72D297353CC}">
                  <c16:uniqueId val="{00000001-3A91-4FCB-803F-A15966E76922}"/>
                </c:ext>
              </c:extLst>
            </c:dLbl>
            <c:dLbl>
              <c:idx val="1"/>
              <c:delete val="1"/>
              <c:extLst>
                <c:ext xmlns:c15="http://schemas.microsoft.com/office/drawing/2012/chart" uri="{CE6537A1-D6FC-4f65-9D91-7224C49458BB}"/>
                <c:ext xmlns:c16="http://schemas.microsoft.com/office/drawing/2014/chart" uri="{C3380CC4-5D6E-409C-BE32-E72D297353CC}">
                  <c16:uniqueId val="{00000003-3A91-4FCB-803F-A15966E76922}"/>
                </c:ext>
              </c:extLst>
            </c:dLbl>
            <c:dLbl>
              <c:idx val="2"/>
              <c:layout>
                <c:manualLayout>
                  <c:x val="0.17024315210913685"/>
                  <c:y val="-5.844811562764412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A91-4FCB-803F-A15966E76922}"/>
                </c:ext>
              </c:extLst>
            </c:dLbl>
            <c:spPr>
              <a:pattFill prst="pct75">
                <a:fgClr>
                  <a:schemeClr val="dk1">
                    <a:lumMod val="75000"/>
                    <a:lumOff val="25000"/>
                  </a:schemeClr>
                </a:fgClr>
                <a:bgClr>
                  <a:schemeClr val="dk1">
                    <a:lumMod val="65000"/>
                    <a:lumOff val="35000"/>
                  </a:schemeClr>
                </a:bgClr>
              </a:pattFill>
              <a:ln>
                <a:noFill/>
              </a:ln>
              <a:effectLst/>
            </c:spPr>
            <c:txPr>
              <a:bodyPr rot="0" spcFirstLastPara="1" vertOverflow="ellipsis" vert="horz" wrap="square" anchor="ctr" anchorCtr="1"/>
              <a:lstStyle/>
              <a:p>
                <a:pPr>
                  <a:defRPr sz="1330" b="1" i="0" u="none" strike="noStrike" kern="1200" baseline="0">
                    <a:solidFill>
                      <a:schemeClr val="lt1"/>
                    </a:solidFill>
                    <a:latin typeface="Open Sans" panose="020B0604020202020204"/>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Read data</c:v>
                </c:pt>
                <c:pt idx="1">
                  <c:v>Write data</c:v>
                </c:pt>
                <c:pt idx="2">
                  <c:v>logic</c:v>
                </c:pt>
              </c:strCache>
            </c:strRef>
          </c:cat>
          <c:val>
            <c:numRef>
              <c:f>Sheet1!$B$2:$B$4</c:f>
              <c:numCache>
                <c:formatCode>General</c:formatCode>
                <c:ptCount val="3"/>
                <c:pt idx="0">
                  <c:v>35</c:v>
                </c:pt>
                <c:pt idx="1">
                  <c:v>5</c:v>
                </c:pt>
                <c:pt idx="2">
                  <c:v>60</c:v>
                </c:pt>
              </c:numCache>
            </c:numRef>
          </c:val>
          <c:extLst>
            <c:ext xmlns:c16="http://schemas.microsoft.com/office/drawing/2014/chart" uri="{C3380CC4-5D6E-409C-BE32-E72D297353CC}">
              <c16:uniqueId val="{0000000A-3A91-4FCB-803F-A15966E76922}"/>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latin typeface="Open Sans" panose="020B0604020202020204"/>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prstDash val="sysDot"/>
              <a:round/>
            </a:ln>
            <a:effectLst/>
          </c:spPr>
          <c:marker>
            <c:symbol val="circle"/>
            <c:size val="5"/>
            <c:spPr>
              <a:solidFill>
                <a:schemeClr val="accent1"/>
              </a:solidFill>
              <a:ln w="9525">
                <a:solidFill>
                  <a:schemeClr val="accent1"/>
                </a:solidFill>
              </a:ln>
              <a:effectLst/>
            </c:spPr>
          </c:marker>
          <c:cat>
            <c:numRef>
              <c:f>Sheet1!$A$2:$A$17</c:f>
              <c:numCache>
                <c:formatCode>General</c:formatCode>
                <c:ptCount val="16"/>
              </c:numCache>
            </c:numRef>
          </c:cat>
          <c:val>
            <c:numRef>
              <c:f>Sheet1!$B$2:$B$17</c:f>
              <c:numCache>
                <c:formatCode>General</c:formatCode>
                <c:ptCount val="16"/>
                <c:pt idx="0">
                  <c:v>4.3</c:v>
                </c:pt>
                <c:pt idx="1">
                  <c:v>4.5</c:v>
                </c:pt>
                <c:pt idx="2">
                  <c:v>3.5</c:v>
                </c:pt>
                <c:pt idx="3">
                  <c:v>4.5</c:v>
                </c:pt>
                <c:pt idx="4">
                  <c:v>3.8</c:v>
                </c:pt>
                <c:pt idx="5">
                  <c:v>4.7</c:v>
                </c:pt>
                <c:pt idx="6">
                  <c:v>4.0999999999999996</c:v>
                </c:pt>
                <c:pt idx="7">
                  <c:v>3.9</c:v>
                </c:pt>
                <c:pt idx="8">
                  <c:v>6.9</c:v>
                </c:pt>
                <c:pt idx="9">
                  <c:v>6.5</c:v>
                </c:pt>
                <c:pt idx="10">
                  <c:v>5.9</c:v>
                </c:pt>
                <c:pt idx="11">
                  <c:v>6.5</c:v>
                </c:pt>
                <c:pt idx="12">
                  <c:v>2.5</c:v>
                </c:pt>
                <c:pt idx="13">
                  <c:v>3.4</c:v>
                </c:pt>
                <c:pt idx="14">
                  <c:v>3.3</c:v>
                </c:pt>
                <c:pt idx="15">
                  <c:v>2</c:v>
                </c:pt>
              </c:numCache>
            </c:numRef>
          </c:val>
          <c:smooth val="0"/>
          <c:extLst>
            <c:ext xmlns:c16="http://schemas.microsoft.com/office/drawing/2014/chart" uri="{C3380CC4-5D6E-409C-BE32-E72D297353CC}">
              <c16:uniqueId val="{00000000-D8BD-48B2-BAFA-CB19508734DC}"/>
            </c:ext>
          </c:extLst>
        </c:ser>
        <c:dLbls>
          <c:showLegendKey val="0"/>
          <c:showVal val="0"/>
          <c:showCatName val="0"/>
          <c:showSerName val="0"/>
          <c:showPercent val="0"/>
          <c:showBubbleSize val="0"/>
        </c:dLbls>
        <c:marker val="1"/>
        <c:smooth val="0"/>
        <c:axId val="96414720"/>
        <c:axId val="96453760"/>
      </c:lineChart>
      <c:catAx>
        <c:axId val="96414720"/>
        <c:scaling>
          <c:orientation val="minMax"/>
        </c:scaling>
        <c:delete val="1"/>
        <c:axPos val="b"/>
        <c:numFmt formatCode="General" sourceLinked="1"/>
        <c:majorTickMark val="none"/>
        <c:minorTickMark val="none"/>
        <c:tickLblPos val="nextTo"/>
        <c:crossAx val="96453760"/>
        <c:crosses val="autoZero"/>
        <c:auto val="1"/>
        <c:lblAlgn val="ctr"/>
        <c:lblOffset val="100"/>
        <c:noMultiLvlLbl val="0"/>
      </c:catAx>
      <c:valAx>
        <c:axId val="96453760"/>
        <c:scaling>
          <c:orientation val="minMax"/>
        </c:scaling>
        <c:delete val="1"/>
        <c:axPos val="l"/>
        <c:numFmt formatCode="General" sourceLinked="1"/>
        <c:majorTickMark val="none"/>
        <c:minorTickMark val="none"/>
        <c:tickLblPos val="nextTo"/>
        <c:crossAx val="9641472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SISD</c:v>
                </c:pt>
              </c:strCache>
            </c:strRef>
          </c:tx>
          <c:spPr>
            <a:solidFill>
              <a:schemeClr val="accent1"/>
            </a:solidFill>
            <a:ln>
              <a:noFill/>
            </a:ln>
            <a:effectLst/>
          </c:spPr>
          <c:invertIfNegative val="0"/>
          <c:cat>
            <c:strRef>
              <c:f>Sheet1!$A$2</c:f>
              <c:strCache>
                <c:ptCount val="1"/>
                <c:pt idx="0">
                  <c:v> </c:v>
                </c:pt>
              </c:strCache>
            </c:strRef>
          </c:cat>
          <c:val>
            <c:numRef>
              <c:f>Sheet1!$B$2</c:f>
              <c:numCache>
                <c:formatCode>General</c:formatCode>
                <c:ptCount val="1"/>
                <c:pt idx="0">
                  <c:v>107.5</c:v>
                </c:pt>
              </c:numCache>
            </c:numRef>
          </c:val>
          <c:extLst>
            <c:ext xmlns:c16="http://schemas.microsoft.com/office/drawing/2014/chart" uri="{C3380CC4-5D6E-409C-BE32-E72D297353CC}">
              <c16:uniqueId val="{00000000-37AF-459E-A5C9-2BEDF829D785}"/>
            </c:ext>
          </c:extLst>
        </c:ser>
        <c:ser>
          <c:idx val="1"/>
          <c:order val="1"/>
          <c:tx>
            <c:strRef>
              <c:f>Sheet1!$C$1</c:f>
              <c:strCache>
                <c:ptCount val="1"/>
                <c:pt idx="0">
                  <c:v>SIMD</c:v>
                </c:pt>
              </c:strCache>
            </c:strRef>
          </c:tx>
          <c:spPr>
            <a:solidFill>
              <a:schemeClr val="accent2"/>
            </a:solidFill>
            <a:ln>
              <a:noFill/>
            </a:ln>
            <a:effectLst/>
          </c:spPr>
          <c:invertIfNegative val="0"/>
          <c:cat>
            <c:strRef>
              <c:f>Sheet1!$A$2</c:f>
              <c:strCache>
                <c:ptCount val="1"/>
                <c:pt idx="0">
                  <c:v> </c:v>
                </c:pt>
              </c:strCache>
            </c:strRef>
          </c:cat>
          <c:val>
            <c:numRef>
              <c:f>Sheet1!$C$2</c:f>
              <c:numCache>
                <c:formatCode>General</c:formatCode>
                <c:ptCount val="1"/>
                <c:pt idx="0">
                  <c:v>31.141999999999999</c:v>
                </c:pt>
              </c:numCache>
            </c:numRef>
          </c:val>
          <c:extLst>
            <c:ext xmlns:c16="http://schemas.microsoft.com/office/drawing/2014/chart" uri="{C3380CC4-5D6E-409C-BE32-E72D297353CC}">
              <c16:uniqueId val="{00000001-37AF-459E-A5C9-2BEDF829D785}"/>
            </c:ext>
          </c:extLst>
        </c:ser>
        <c:dLbls>
          <c:showLegendKey val="0"/>
          <c:showVal val="0"/>
          <c:showCatName val="0"/>
          <c:showSerName val="0"/>
          <c:showPercent val="0"/>
          <c:showBubbleSize val="0"/>
        </c:dLbls>
        <c:gapWidth val="219"/>
        <c:overlap val="-27"/>
        <c:axId val="360882704"/>
        <c:axId val="364433136"/>
      </c:barChart>
      <c:catAx>
        <c:axId val="36088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64433136"/>
        <c:crosses val="autoZero"/>
        <c:auto val="1"/>
        <c:lblAlgn val="ctr"/>
        <c:lblOffset val="100"/>
        <c:noMultiLvlLbl val="0"/>
      </c:catAx>
      <c:valAx>
        <c:axId val="364433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1800" dirty="0"/>
                  <a:t>Time (Nanoseconds)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60882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34476335619337"/>
          <c:y val="0.1119925634295713"/>
          <c:w val="0.78019695622724583"/>
          <c:h val="0.65955094555488269"/>
        </c:manualLayout>
      </c:layout>
      <c:barChart>
        <c:barDir val="col"/>
        <c:grouping val="clustered"/>
        <c:varyColors val="0"/>
        <c:ser>
          <c:idx val="1"/>
          <c:order val="0"/>
          <c:tx>
            <c:strRef>
              <c:f>Sheet1!$P$131</c:f>
              <c:strCache>
                <c:ptCount val="1"/>
                <c:pt idx="0">
                  <c:v>iSAX breakpoints</c:v>
                </c:pt>
              </c:strCache>
            </c:strRef>
          </c:tx>
          <c:spPr>
            <a:solidFill>
              <a:schemeClr val="bg2">
                <a:lumMod val="25000"/>
              </a:schemeClr>
            </a:solidFill>
            <a:ln>
              <a:noFill/>
            </a:ln>
            <a:effectLst/>
          </c:spPr>
          <c:invertIfNegative val="0"/>
          <c:cat>
            <c:strRef>
              <c:f>Sheet1!$Q$129:$S$129</c:f>
              <c:strCache>
                <c:ptCount val="3"/>
                <c:pt idx="0">
                  <c:v>Seismic</c:v>
                </c:pt>
                <c:pt idx="1">
                  <c:v>SALD</c:v>
                </c:pt>
                <c:pt idx="2">
                  <c:v>Synthetic</c:v>
                </c:pt>
              </c:strCache>
            </c:strRef>
          </c:cat>
          <c:val>
            <c:numRef>
              <c:f>Sheet1!$Q$131:$S$131</c:f>
              <c:numCache>
                <c:formatCode>General</c:formatCode>
                <c:ptCount val="3"/>
                <c:pt idx="0">
                  <c:v>301.45891</c:v>
                </c:pt>
                <c:pt idx="1">
                  <c:v>463.58972999999997</c:v>
                </c:pt>
                <c:pt idx="2">
                  <c:v>318.46285999999998</c:v>
                </c:pt>
              </c:numCache>
            </c:numRef>
          </c:val>
          <c:extLst>
            <c:ext xmlns:c16="http://schemas.microsoft.com/office/drawing/2014/chart" uri="{C3380CC4-5D6E-409C-BE32-E72D297353CC}">
              <c16:uniqueId val="{00000000-2AAD-4105-BB1C-03C0E178F314}"/>
            </c:ext>
          </c:extLst>
        </c:ser>
        <c:ser>
          <c:idx val="0"/>
          <c:order val="1"/>
          <c:tx>
            <c:strRef>
              <c:f>Sheet1!$P$130</c:f>
              <c:strCache>
                <c:ptCount val="1"/>
                <c:pt idx="0">
                  <c:v>BreakPoly breakpoints</c:v>
                </c:pt>
              </c:strCache>
            </c:strRef>
          </c:tx>
          <c:spPr>
            <a:solidFill>
              <a:schemeClr val="bg2">
                <a:lumMod val="90000"/>
              </a:schemeClr>
            </a:solidFill>
            <a:ln>
              <a:noFill/>
            </a:ln>
            <a:effectLst/>
          </c:spPr>
          <c:invertIfNegative val="0"/>
          <c:cat>
            <c:strRef>
              <c:f>Sheet1!$Q$129:$S$129</c:f>
              <c:strCache>
                <c:ptCount val="3"/>
                <c:pt idx="0">
                  <c:v>Seismic</c:v>
                </c:pt>
                <c:pt idx="1">
                  <c:v>SALD</c:v>
                </c:pt>
                <c:pt idx="2">
                  <c:v>Synthetic</c:v>
                </c:pt>
              </c:strCache>
            </c:strRef>
          </c:cat>
          <c:val>
            <c:numRef>
              <c:f>Sheet1!$Q$130:$S$130</c:f>
              <c:numCache>
                <c:formatCode>General</c:formatCode>
                <c:ptCount val="3"/>
                <c:pt idx="0">
                  <c:v>45.933540000000001</c:v>
                </c:pt>
                <c:pt idx="1">
                  <c:v>66.404529999999994</c:v>
                </c:pt>
                <c:pt idx="2">
                  <c:v>32.420929999999998</c:v>
                </c:pt>
              </c:numCache>
            </c:numRef>
          </c:val>
          <c:extLst>
            <c:ext xmlns:c16="http://schemas.microsoft.com/office/drawing/2014/chart" uri="{C3380CC4-5D6E-409C-BE32-E72D297353CC}">
              <c16:uniqueId val="{00000001-2AAD-4105-BB1C-03C0E178F314}"/>
            </c:ext>
          </c:extLst>
        </c:ser>
        <c:dLbls>
          <c:showLegendKey val="0"/>
          <c:showVal val="0"/>
          <c:showCatName val="0"/>
          <c:showSerName val="0"/>
          <c:showPercent val="0"/>
          <c:showBubbleSize val="0"/>
        </c:dLbls>
        <c:gapWidth val="100"/>
        <c:overlap val="-15"/>
        <c:axId val="221720047"/>
        <c:axId val="102770479"/>
      </c:barChart>
      <c:catAx>
        <c:axId val="221720047"/>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Dataset</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02770479"/>
        <c:crosses val="autoZero"/>
        <c:auto val="1"/>
        <c:lblAlgn val="ctr"/>
        <c:lblOffset val="100"/>
        <c:noMultiLvlLbl val="0"/>
      </c:catAx>
      <c:valAx>
        <c:axId val="102770479"/>
        <c:scaling>
          <c:orientation val="minMax"/>
          <c:max val="5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Time (Milliseconds)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21720047"/>
        <c:crosses val="autoZero"/>
        <c:crossBetween val="between"/>
      </c:valAx>
      <c:spPr>
        <a:noFill/>
        <a:ln>
          <a:noFill/>
        </a:ln>
        <a:effectLst/>
      </c:spPr>
    </c:plotArea>
    <c:legend>
      <c:legendPos val="b"/>
      <c:layout>
        <c:manualLayout>
          <c:xMode val="edge"/>
          <c:yMode val="edge"/>
          <c:x val="2.0161290322580645E-2"/>
          <c:y val="1.5417906095071449E-2"/>
          <c:w val="0.97983870967741937"/>
          <c:h val="0.1455506763577629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BCA862-5819-1846-8BB2-01CB09E38040}" type="doc">
      <dgm:prSet loTypeId="urn:microsoft.com/office/officeart/2005/8/layout/radial4" loCatId="" qsTypeId="urn:microsoft.com/office/officeart/2005/8/quickstyle/simple1" qsCatId="simple" csTypeId="urn:microsoft.com/office/officeart/2005/8/colors/colorful3" csCatId="colorful" phldr="1"/>
      <dgm:spPr/>
      <dgm:t>
        <a:bodyPr/>
        <a:lstStyle/>
        <a:p>
          <a:endParaRPr lang="en-US"/>
        </a:p>
      </dgm:t>
    </dgm:pt>
    <dgm:pt modelId="{BEACF051-5273-0D4D-ABA4-A0457E151A49}">
      <dgm:prSet phldrT="[Text]" custT="1"/>
      <dgm:spPr>
        <a:solidFill>
          <a:schemeClr val="bg2">
            <a:lumMod val="50000"/>
          </a:schemeClr>
        </a:solidFill>
      </dgm:spPr>
      <dgm:t>
        <a:bodyPr/>
        <a:lstStyle/>
        <a:p>
          <a:r>
            <a:rPr lang="en-US" sz="2000" b="1" dirty="0"/>
            <a:t>select some data series</a:t>
          </a:r>
        </a:p>
      </dgm:t>
    </dgm:pt>
    <dgm:pt modelId="{5D7B737F-718B-8344-994A-FAED4F60E7E6}" type="parTrans" cxnId="{D13DF0F6-DBA2-9D4E-8828-A793B591634B}">
      <dgm:prSet/>
      <dgm:spPr/>
      <dgm:t>
        <a:bodyPr/>
        <a:lstStyle/>
        <a:p>
          <a:endParaRPr lang="en-US" b="1"/>
        </a:p>
      </dgm:t>
    </dgm:pt>
    <dgm:pt modelId="{3A460EF5-9FEE-7D4D-8028-F838A7552552}" type="sibTrans" cxnId="{D13DF0F6-DBA2-9D4E-8828-A793B591634B}">
      <dgm:prSet/>
      <dgm:spPr/>
      <dgm:t>
        <a:bodyPr/>
        <a:lstStyle/>
        <a:p>
          <a:endParaRPr lang="en-US" b="1"/>
        </a:p>
      </dgm:t>
    </dgm:pt>
    <dgm:pt modelId="{50BC959F-3704-E642-95AD-5319F7E1C002}">
      <dgm:prSet phldrT="[Text]" custT="1"/>
      <dgm:spPr>
        <a:solidFill>
          <a:schemeClr val="bg2">
            <a:lumMod val="50000"/>
          </a:schemeClr>
        </a:solidFill>
      </dgm:spPr>
      <dgm:t>
        <a:bodyPr/>
        <a:lstStyle/>
        <a:p>
          <a:r>
            <a:rPr lang="en-US" sz="2000" b="1" dirty="0"/>
            <a:t>select values in time interval</a:t>
          </a:r>
        </a:p>
      </dgm:t>
    </dgm:pt>
    <dgm:pt modelId="{DB50CC9B-112D-7B4A-A994-9DE262DCA935}" type="parTrans" cxnId="{3F14F3F2-2851-0445-A064-25DDAA411EFD}">
      <dgm:prSet/>
      <dgm:spPr/>
      <dgm:t>
        <a:bodyPr/>
        <a:lstStyle/>
        <a:p>
          <a:endParaRPr lang="en-US" b="1"/>
        </a:p>
      </dgm:t>
    </dgm:pt>
    <dgm:pt modelId="{223EDBE6-F730-1D4A-9807-CCB796B8802E}" type="sibTrans" cxnId="{3F14F3F2-2851-0445-A064-25DDAA411EFD}">
      <dgm:prSet/>
      <dgm:spPr/>
      <dgm:t>
        <a:bodyPr/>
        <a:lstStyle/>
        <a:p>
          <a:endParaRPr lang="en-US" b="1"/>
        </a:p>
      </dgm:t>
    </dgm:pt>
    <dgm:pt modelId="{631935F8-2944-8946-A33D-AC05ED4352E6}">
      <dgm:prSet phldrT="[Text]" custT="1"/>
      <dgm:spPr>
        <a:solidFill>
          <a:schemeClr val="bg2">
            <a:lumMod val="50000"/>
          </a:schemeClr>
        </a:solidFill>
      </dgm:spPr>
      <dgm:t>
        <a:bodyPr/>
        <a:lstStyle/>
        <a:p>
          <a:r>
            <a:rPr lang="en-US" sz="2000" b="1" dirty="0"/>
            <a:t>select values in some range</a:t>
          </a:r>
        </a:p>
      </dgm:t>
    </dgm:pt>
    <dgm:pt modelId="{449F643F-2408-0041-93EE-AF641BDCB849}" type="parTrans" cxnId="{3785507A-45E8-8B47-9C49-03E917AD2B5E}">
      <dgm:prSet/>
      <dgm:spPr/>
      <dgm:t>
        <a:bodyPr/>
        <a:lstStyle/>
        <a:p>
          <a:endParaRPr lang="en-US" b="1"/>
        </a:p>
      </dgm:t>
    </dgm:pt>
    <dgm:pt modelId="{3A72CA42-039A-2E4C-82CC-48C62A782084}" type="sibTrans" cxnId="{3785507A-45E8-8B47-9C49-03E917AD2B5E}">
      <dgm:prSet/>
      <dgm:spPr/>
      <dgm:t>
        <a:bodyPr/>
        <a:lstStyle/>
        <a:p>
          <a:endParaRPr lang="en-US" b="1"/>
        </a:p>
      </dgm:t>
    </dgm:pt>
    <dgm:pt modelId="{73CF4B02-6D3C-ED4A-9999-2575A7A54407}">
      <dgm:prSet phldrT="[Text]"/>
      <dgm:spPr>
        <a:solidFill>
          <a:schemeClr val="bg2">
            <a:lumMod val="50000"/>
          </a:schemeClr>
        </a:solidFill>
      </dgm:spPr>
      <dgm:t>
        <a:bodyPr/>
        <a:lstStyle/>
        <a:p>
          <a:r>
            <a:rPr lang="en-US" b="1" dirty="0"/>
            <a:t>combinations of those</a:t>
          </a:r>
        </a:p>
      </dgm:t>
    </dgm:pt>
    <dgm:pt modelId="{9291AA9D-C8B5-BF42-976F-93A784426659}" type="parTrans" cxnId="{A89DE8E5-9281-644F-A7B8-65566F70674E}">
      <dgm:prSet/>
      <dgm:spPr/>
      <dgm:t>
        <a:bodyPr/>
        <a:lstStyle/>
        <a:p>
          <a:endParaRPr lang="en-US" b="1"/>
        </a:p>
      </dgm:t>
    </dgm:pt>
    <dgm:pt modelId="{185F1540-B015-9740-A2E4-967682B9BACC}" type="sibTrans" cxnId="{A89DE8E5-9281-644F-A7B8-65566F70674E}">
      <dgm:prSet/>
      <dgm:spPr/>
      <dgm:t>
        <a:bodyPr/>
        <a:lstStyle/>
        <a:p>
          <a:endParaRPr lang="en-US" b="1"/>
        </a:p>
      </dgm:t>
    </dgm:pt>
    <dgm:pt modelId="{2B3B1016-534F-514B-9C36-7677201162D1}">
      <dgm:prSet phldrT="[Text]"/>
      <dgm:spPr/>
      <dgm:t>
        <a:bodyPr/>
        <a:lstStyle/>
        <a:p>
          <a:r>
            <a:rPr lang="en-US" b="1" dirty="0" err="1"/>
            <a:t>Simlarity</a:t>
          </a:r>
          <a:r>
            <a:rPr lang="en-US" b="1" dirty="0"/>
            <a:t> Search</a:t>
          </a:r>
        </a:p>
      </dgm:t>
    </dgm:pt>
    <dgm:pt modelId="{753134C3-3B63-1446-82A7-4288ED774CB6}" type="sibTrans" cxnId="{732F8087-6818-EF44-99C8-46CD9CC6AB04}">
      <dgm:prSet/>
      <dgm:spPr/>
      <dgm:t>
        <a:bodyPr/>
        <a:lstStyle/>
        <a:p>
          <a:endParaRPr lang="en-US" b="1"/>
        </a:p>
      </dgm:t>
    </dgm:pt>
    <dgm:pt modelId="{E7C280B1-938A-1B4A-BE62-8517833E0756}" type="parTrans" cxnId="{732F8087-6818-EF44-99C8-46CD9CC6AB04}">
      <dgm:prSet/>
      <dgm:spPr/>
      <dgm:t>
        <a:bodyPr/>
        <a:lstStyle/>
        <a:p>
          <a:endParaRPr lang="en-US" b="1"/>
        </a:p>
      </dgm:t>
    </dgm:pt>
    <dgm:pt modelId="{D4E3E76D-3577-0541-A183-0326A814F775}" type="pres">
      <dgm:prSet presAssocID="{95BCA862-5819-1846-8BB2-01CB09E38040}" presName="cycle" presStyleCnt="0">
        <dgm:presLayoutVars>
          <dgm:chMax val="1"/>
          <dgm:dir/>
          <dgm:animLvl val="ctr"/>
          <dgm:resizeHandles val="exact"/>
        </dgm:presLayoutVars>
      </dgm:prSet>
      <dgm:spPr/>
    </dgm:pt>
    <dgm:pt modelId="{D4ACCB97-73A1-134A-A10A-CE36D403E12D}" type="pres">
      <dgm:prSet presAssocID="{2B3B1016-534F-514B-9C36-7677201162D1}" presName="centerShape" presStyleLbl="node0" presStyleIdx="0" presStyleCnt="1"/>
      <dgm:spPr/>
    </dgm:pt>
    <dgm:pt modelId="{614A3198-B683-AE42-8855-A08FAD7416DE}" type="pres">
      <dgm:prSet presAssocID="{5D7B737F-718B-8344-994A-FAED4F60E7E6}" presName="parTrans" presStyleLbl="bgSibTrans2D1" presStyleIdx="0" presStyleCnt="4"/>
      <dgm:spPr/>
    </dgm:pt>
    <dgm:pt modelId="{35B1ED56-562B-6D45-ABF3-9A04D3A5C1D1}" type="pres">
      <dgm:prSet presAssocID="{BEACF051-5273-0D4D-ABA4-A0457E151A49}" presName="node" presStyleLbl="node1" presStyleIdx="0" presStyleCnt="4">
        <dgm:presLayoutVars>
          <dgm:bulletEnabled val="1"/>
        </dgm:presLayoutVars>
      </dgm:prSet>
      <dgm:spPr/>
    </dgm:pt>
    <dgm:pt modelId="{4CE7111E-C9AD-BE4C-A8A3-A843D4872283}" type="pres">
      <dgm:prSet presAssocID="{DB50CC9B-112D-7B4A-A994-9DE262DCA935}" presName="parTrans" presStyleLbl="bgSibTrans2D1" presStyleIdx="1" presStyleCnt="4"/>
      <dgm:spPr/>
    </dgm:pt>
    <dgm:pt modelId="{65F666EB-AD1C-A840-924D-3C7D4068A525}" type="pres">
      <dgm:prSet presAssocID="{50BC959F-3704-E642-95AD-5319F7E1C002}" presName="node" presStyleLbl="node1" presStyleIdx="1" presStyleCnt="4">
        <dgm:presLayoutVars>
          <dgm:bulletEnabled val="1"/>
        </dgm:presLayoutVars>
      </dgm:prSet>
      <dgm:spPr/>
    </dgm:pt>
    <dgm:pt modelId="{BFAF19C8-D4C2-4E4C-8703-A764FED5823C}" type="pres">
      <dgm:prSet presAssocID="{449F643F-2408-0041-93EE-AF641BDCB849}" presName="parTrans" presStyleLbl="bgSibTrans2D1" presStyleIdx="2" presStyleCnt="4"/>
      <dgm:spPr/>
    </dgm:pt>
    <dgm:pt modelId="{2A1F7280-28D8-7E44-8BD5-2AABD500A539}" type="pres">
      <dgm:prSet presAssocID="{631935F8-2944-8946-A33D-AC05ED4352E6}" presName="node" presStyleLbl="node1" presStyleIdx="2" presStyleCnt="4">
        <dgm:presLayoutVars>
          <dgm:bulletEnabled val="1"/>
        </dgm:presLayoutVars>
      </dgm:prSet>
      <dgm:spPr/>
    </dgm:pt>
    <dgm:pt modelId="{A6AFC48A-9AA9-B341-91C0-CA8004BB62C9}" type="pres">
      <dgm:prSet presAssocID="{9291AA9D-C8B5-BF42-976F-93A784426659}" presName="parTrans" presStyleLbl="bgSibTrans2D1" presStyleIdx="3" presStyleCnt="4"/>
      <dgm:spPr/>
    </dgm:pt>
    <dgm:pt modelId="{E798F2F1-1FA1-0147-B4FE-6644AAAB089B}" type="pres">
      <dgm:prSet presAssocID="{73CF4B02-6D3C-ED4A-9999-2575A7A54407}" presName="node" presStyleLbl="node1" presStyleIdx="3" presStyleCnt="4">
        <dgm:presLayoutVars>
          <dgm:bulletEnabled val="1"/>
        </dgm:presLayoutVars>
      </dgm:prSet>
      <dgm:spPr/>
    </dgm:pt>
  </dgm:ptLst>
  <dgm:cxnLst>
    <dgm:cxn modelId="{689E3405-C875-4470-A1A8-BF99B2BA122A}" type="presOf" srcId="{DB50CC9B-112D-7B4A-A994-9DE262DCA935}" destId="{4CE7111E-C9AD-BE4C-A8A3-A843D4872283}" srcOrd="0" destOrd="0" presId="urn:microsoft.com/office/officeart/2005/8/layout/radial4"/>
    <dgm:cxn modelId="{EB2F301A-A5CF-44BE-B01B-A1AA7A1BD640}" type="presOf" srcId="{50BC959F-3704-E642-95AD-5319F7E1C002}" destId="{65F666EB-AD1C-A840-924D-3C7D4068A525}" srcOrd="0" destOrd="0" presId="urn:microsoft.com/office/officeart/2005/8/layout/radial4"/>
    <dgm:cxn modelId="{4C710139-D0FD-4C62-844D-2E642BDC0D26}" type="presOf" srcId="{9291AA9D-C8B5-BF42-976F-93A784426659}" destId="{A6AFC48A-9AA9-B341-91C0-CA8004BB62C9}" srcOrd="0" destOrd="0" presId="urn:microsoft.com/office/officeart/2005/8/layout/radial4"/>
    <dgm:cxn modelId="{4BF50541-5255-434C-84A1-5AC9D8776F30}" type="presOf" srcId="{95BCA862-5819-1846-8BB2-01CB09E38040}" destId="{D4E3E76D-3577-0541-A183-0326A814F775}" srcOrd="0" destOrd="0" presId="urn:microsoft.com/office/officeart/2005/8/layout/radial4"/>
    <dgm:cxn modelId="{3785507A-45E8-8B47-9C49-03E917AD2B5E}" srcId="{2B3B1016-534F-514B-9C36-7677201162D1}" destId="{631935F8-2944-8946-A33D-AC05ED4352E6}" srcOrd="2" destOrd="0" parTransId="{449F643F-2408-0041-93EE-AF641BDCB849}" sibTransId="{3A72CA42-039A-2E4C-82CC-48C62A782084}"/>
    <dgm:cxn modelId="{1932D05A-A144-4372-B975-1D90FF9D526E}" type="presOf" srcId="{631935F8-2944-8946-A33D-AC05ED4352E6}" destId="{2A1F7280-28D8-7E44-8BD5-2AABD500A539}" srcOrd="0" destOrd="0" presId="urn:microsoft.com/office/officeart/2005/8/layout/radial4"/>
    <dgm:cxn modelId="{E4F45A87-C693-45A1-B38D-3F6C7DF24940}" type="presOf" srcId="{BEACF051-5273-0D4D-ABA4-A0457E151A49}" destId="{35B1ED56-562B-6D45-ABF3-9A04D3A5C1D1}" srcOrd="0" destOrd="0" presId="urn:microsoft.com/office/officeart/2005/8/layout/radial4"/>
    <dgm:cxn modelId="{732F8087-6818-EF44-99C8-46CD9CC6AB04}" srcId="{95BCA862-5819-1846-8BB2-01CB09E38040}" destId="{2B3B1016-534F-514B-9C36-7677201162D1}" srcOrd="0" destOrd="0" parTransId="{E7C280B1-938A-1B4A-BE62-8517833E0756}" sibTransId="{753134C3-3B63-1446-82A7-4288ED774CB6}"/>
    <dgm:cxn modelId="{9ABC50A4-2B40-4929-A6C4-73694A6E3936}" type="presOf" srcId="{73CF4B02-6D3C-ED4A-9999-2575A7A54407}" destId="{E798F2F1-1FA1-0147-B4FE-6644AAAB089B}" srcOrd="0" destOrd="0" presId="urn:microsoft.com/office/officeart/2005/8/layout/radial4"/>
    <dgm:cxn modelId="{7682F3CC-DE34-448B-AA0E-FC16F4EC9230}" type="presOf" srcId="{449F643F-2408-0041-93EE-AF641BDCB849}" destId="{BFAF19C8-D4C2-4E4C-8703-A764FED5823C}" srcOrd="0" destOrd="0" presId="urn:microsoft.com/office/officeart/2005/8/layout/radial4"/>
    <dgm:cxn modelId="{A89DE8E5-9281-644F-A7B8-65566F70674E}" srcId="{2B3B1016-534F-514B-9C36-7677201162D1}" destId="{73CF4B02-6D3C-ED4A-9999-2575A7A54407}" srcOrd="3" destOrd="0" parTransId="{9291AA9D-C8B5-BF42-976F-93A784426659}" sibTransId="{185F1540-B015-9740-A2E4-967682B9BACC}"/>
    <dgm:cxn modelId="{3F14F3F2-2851-0445-A064-25DDAA411EFD}" srcId="{2B3B1016-534F-514B-9C36-7677201162D1}" destId="{50BC959F-3704-E642-95AD-5319F7E1C002}" srcOrd="1" destOrd="0" parTransId="{DB50CC9B-112D-7B4A-A994-9DE262DCA935}" sibTransId="{223EDBE6-F730-1D4A-9807-CCB796B8802E}"/>
    <dgm:cxn modelId="{D13DF0F6-DBA2-9D4E-8828-A793B591634B}" srcId="{2B3B1016-534F-514B-9C36-7677201162D1}" destId="{BEACF051-5273-0D4D-ABA4-A0457E151A49}" srcOrd="0" destOrd="0" parTransId="{5D7B737F-718B-8344-994A-FAED4F60E7E6}" sibTransId="{3A460EF5-9FEE-7D4D-8028-F838A7552552}"/>
    <dgm:cxn modelId="{70353EFA-3901-4AD5-8F42-DA7716D17884}" type="presOf" srcId="{2B3B1016-534F-514B-9C36-7677201162D1}" destId="{D4ACCB97-73A1-134A-A10A-CE36D403E12D}" srcOrd="0" destOrd="0" presId="urn:microsoft.com/office/officeart/2005/8/layout/radial4"/>
    <dgm:cxn modelId="{AA38EEFE-F889-4140-B168-6E16E630145F}" type="presOf" srcId="{5D7B737F-718B-8344-994A-FAED4F60E7E6}" destId="{614A3198-B683-AE42-8855-A08FAD7416DE}" srcOrd="0" destOrd="0" presId="urn:microsoft.com/office/officeart/2005/8/layout/radial4"/>
    <dgm:cxn modelId="{79510536-BEA1-4E29-9D74-9C8752F06A8C}" type="presParOf" srcId="{D4E3E76D-3577-0541-A183-0326A814F775}" destId="{D4ACCB97-73A1-134A-A10A-CE36D403E12D}" srcOrd="0" destOrd="0" presId="urn:microsoft.com/office/officeart/2005/8/layout/radial4"/>
    <dgm:cxn modelId="{9DD585AC-C4A8-47E2-A6C8-19EA20B4852A}" type="presParOf" srcId="{D4E3E76D-3577-0541-A183-0326A814F775}" destId="{614A3198-B683-AE42-8855-A08FAD7416DE}" srcOrd="1" destOrd="0" presId="urn:microsoft.com/office/officeart/2005/8/layout/radial4"/>
    <dgm:cxn modelId="{5F23DCE9-5312-4984-9204-389F102DAF24}" type="presParOf" srcId="{D4E3E76D-3577-0541-A183-0326A814F775}" destId="{35B1ED56-562B-6D45-ABF3-9A04D3A5C1D1}" srcOrd="2" destOrd="0" presId="urn:microsoft.com/office/officeart/2005/8/layout/radial4"/>
    <dgm:cxn modelId="{3B8FEBEB-28DE-4420-9FFC-F4973B07F7D4}" type="presParOf" srcId="{D4E3E76D-3577-0541-A183-0326A814F775}" destId="{4CE7111E-C9AD-BE4C-A8A3-A843D4872283}" srcOrd="3" destOrd="0" presId="urn:microsoft.com/office/officeart/2005/8/layout/radial4"/>
    <dgm:cxn modelId="{49ABDF96-D4B8-44B8-BE76-138B1D0CD1A2}" type="presParOf" srcId="{D4E3E76D-3577-0541-A183-0326A814F775}" destId="{65F666EB-AD1C-A840-924D-3C7D4068A525}" srcOrd="4" destOrd="0" presId="urn:microsoft.com/office/officeart/2005/8/layout/radial4"/>
    <dgm:cxn modelId="{23024983-112C-44C2-9080-CDE0B61E333F}" type="presParOf" srcId="{D4E3E76D-3577-0541-A183-0326A814F775}" destId="{BFAF19C8-D4C2-4E4C-8703-A764FED5823C}" srcOrd="5" destOrd="0" presId="urn:microsoft.com/office/officeart/2005/8/layout/radial4"/>
    <dgm:cxn modelId="{111C9348-A619-46B5-9210-1BDBFA8A3256}" type="presParOf" srcId="{D4E3E76D-3577-0541-A183-0326A814F775}" destId="{2A1F7280-28D8-7E44-8BD5-2AABD500A539}" srcOrd="6" destOrd="0" presId="urn:microsoft.com/office/officeart/2005/8/layout/radial4"/>
    <dgm:cxn modelId="{16370DC0-0B05-4349-8DDF-7FE1998E5D3E}" type="presParOf" srcId="{D4E3E76D-3577-0541-A183-0326A814F775}" destId="{A6AFC48A-9AA9-B341-91C0-CA8004BB62C9}" srcOrd="7" destOrd="0" presId="urn:microsoft.com/office/officeart/2005/8/layout/radial4"/>
    <dgm:cxn modelId="{56C83919-BC2E-4F92-B354-22FC2038ABD2}" type="presParOf" srcId="{D4E3E76D-3577-0541-A183-0326A814F775}" destId="{E798F2F1-1FA1-0147-B4FE-6644AAAB089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04C97A3-4EC8-4F2C-B548-15ADFF363F6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C4B3CAD3-FF95-48CC-953E-92DF1EF43052}">
      <dgm:prSet phldrT="[Text]" custT="1"/>
      <dgm:spPr>
        <a:solidFill>
          <a:srgbClr val="DEEBF7"/>
        </a:solidFill>
        <a:ln w="19050">
          <a:solidFill>
            <a:srgbClr val="8FAADC"/>
          </a:solidFill>
        </a:ln>
      </dgm:spPr>
      <dgm:t>
        <a:bodyPr/>
        <a:lstStyle/>
        <a:p>
          <a:r>
            <a:rPr lang="en-US" sz="1200" b="1" dirty="0">
              <a:solidFill>
                <a:schemeClr val="tx1"/>
              </a:solidFill>
            </a:rPr>
            <a:t>Clustering</a:t>
          </a:r>
        </a:p>
      </dgm:t>
    </dgm:pt>
    <dgm:pt modelId="{127F4941-52F3-4416-88B6-36FC8212F116}" type="parTrans" cxnId="{05306BD9-89FA-450E-A96C-B50B2B76F306}">
      <dgm:prSet/>
      <dgm:spPr/>
      <dgm:t>
        <a:bodyPr/>
        <a:lstStyle/>
        <a:p>
          <a:endParaRPr lang="en-US" sz="1200"/>
        </a:p>
      </dgm:t>
    </dgm:pt>
    <dgm:pt modelId="{3C80B34B-AB8E-49D7-B802-0587F4A5BB7D}" type="sibTrans" cxnId="{05306BD9-89FA-450E-A96C-B50B2B76F306}">
      <dgm:prSet/>
      <dgm:spPr/>
      <dgm:t>
        <a:bodyPr/>
        <a:lstStyle/>
        <a:p>
          <a:endParaRPr lang="en-US" sz="1200"/>
        </a:p>
      </dgm:t>
    </dgm:pt>
    <dgm:pt modelId="{875D0DE8-552B-408A-9E0B-1ED20854934C}">
      <dgm:prSet phldrT="[Text]" custT="1"/>
      <dgm:spPr>
        <a:solidFill>
          <a:srgbClr val="DEEBF7"/>
        </a:solidFill>
        <a:ln w="19050">
          <a:solidFill>
            <a:srgbClr val="8FAADC"/>
          </a:solidFill>
        </a:ln>
      </dgm:spPr>
      <dgm:t>
        <a:bodyPr/>
        <a:lstStyle/>
        <a:p>
          <a:r>
            <a:rPr lang="en-US" sz="1200" b="1" dirty="0">
              <a:solidFill>
                <a:schemeClr val="tx1"/>
              </a:solidFill>
            </a:rPr>
            <a:t>Classification</a:t>
          </a:r>
        </a:p>
      </dgm:t>
    </dgm:pt>
    <dgm:pt modelId="{FA4E079F-9548-43A1-9A52-EC4B331CDBC6}" type="parTrans" cxnId="{08265784-E480-4148-86E5-C61CA41F856F}">
      <dgm:prSet/>
      <dgm:spPr/>
      <dgm:t>
        <a:bodyPr/>
        <a:lstStyle/>
        <a:p>
          <a:endParaRPr lang="en-US" sz="1200"/>
        </a:p>
      </dgm:t>
    </dgm:pt>
    <dgm:pt modelId="{427EFBEC-55A2-48E0-AEC9-6B1C829151B1}" type="sibTrans" cxnId="{08265784-E480-4148-86E5-C61CA41F856F}">
      <dgm:prSet/>
      <dgm:spPr/>
      <dgm:t>
        <a:bodyPr/>
        <a:lstStyle/>
        <a:p>
          <a:endParaRPr lang="en-US" sz="1200"/>
        </a:p>
      </dgm:t>
    </dgm:pt>
    <dgm:pt modelId="{1B61F83A-C8CB-47C5-ABF1-29CB23FEA6CB}">
      <dgm:prSet phldrT="[Text]" custT="1"/>
      <dgm:spPr>
        <a:solidFill>
          <a:srgbClr val="DEEBF7"/>
        </a:solidFill>
        <a:ln w="19050">
          <a:solidFill>
            <a:srgbClr val="8FAADC"/>
          </a:solidFill>
        </a:ln>
      </dgm:spPr>
      <dgm:t>
        <a:bodyPr/>
        <a:lstStyle/>
        <a:p>
          <a:r>
            <a:rPr lang="en-US" sz="1200" b="1" dirty="0">
              <a:solidFill>
                <a:schemeClr val="tx1"/>
              </a:solidFill>
            </a:rPr>
            <a:t>Outlier Detection</a:t>
          </a:r>
        </a:p>
      </dgm:t>
    </dgm:pt>
    <dgm:pt modelId="{B61D9E64-6144-4661-A857-64E58CCEFDA4}" type="parTrans" cxnId="{C949522D-C073-42C2-8902-26A2C07A20EA}">
      <dgm:prSet/>
      <dgm:spPr/>
      <dgm:t>
        <a:bodyPr/>
        <a:lstStyle/>
        <a:p>
          <a:endParaRPr lang="en-US" sz="1200"/>
        </a:p>
      </dgm:t>
    </dgm:pt>
    <dgm:pt modelId="{D2A29350-7269-4D72-8CAA-C8CAB81F2021}" type="sibTrans" cxnId="{C949522D-C073-42C2-8902-26A2C07A20EA}">
      <dgm:prSet/>
      <dgm:spPr/>
      <dgm:t>
        <a:bodyPr/>
        <a:lstStyle/>
        <a:p>
          <a:endParaRPr lang="en-US" sz="1200"/>
        </a:p>
      </dgm:t>
    </dgm:pt>
    <dgm:pt modelId="{A512A2B0-0398-4E25-91BA-3CCCA602572F}">
      <dgm:prSet phldrT="[Text]" custT="1"/>
      <dgm:spPr>
        <a:solidFill>
          <a:srgbClr val="DEEBF7"/>
        </a:solidFill>
        <a:ln w="19050">
          <a:solidFill>
            <a:srgbClr val="8FAADC"/>
          </a:solidFill>
        </a:ln>
      </dgm:spPr>
      <dgm:t>
        <a:bodyPr/>
        <a:lstStyle/>
        <a:p>
          <a:r>
            <a:rPr lang="en-US" sz="1200" b="1" dirty="0">
              <a:solidFill>
                <a:schemeClr val="tx1"/>
              </a:solidFill>
            </a:rPr>
            <a:t>Frequent Pattern Mining</a:t>
          </a:r>
        </a:p>
      </dgm:t>
    </dgm:pt>
    <dgm:pt modelId="{AC2C58B8-8CAE-4A29-9FDD-9D3CD89AD1F0}" type="parTrans" cxnId="{21C7B333-F243-42EC-AD8D-1F4454A43A23}">
      <dgm:prSet/>
      <dgm:spPr/>
      <dgm:t>
        <a:bodyPr/>
        <a:lstStyle/>
        <a:p>
          <a:endParaRPr lang="en-US" sz="1200"/>
        </a:p>
      </dgm:t>
    </dgm:pt>
    <dgm:pt modelId="{095B18F0-4D76-4171-93C5-278FAA78FECA}" type="sibTrans" cxnId="{21C7B333-F243-42EC-AD8D-1F4454A43A23}">
      <dgm:prSet/>
      <dgm:spPr/>
      <dgm:t>
        <a:bodyPr/>
        <a:lstStyle/>
        <a:p>
          <a:endParaRPr lang="en-US" sz="1200"/>
        </a:p>
      </dgm:t>
    </dgm:pt>
    <dgm:pt modelId="{00B53A82-282E-48FE-A7AF-AD9E151655E4}" type="pres">
      <dgm:prSet presAssocID="{604C97A3-4EC8-4F2C-B548-15ADFF363F61}" presName="cycle" presStyleCnt="0">
        <dgm:presLayoutVars>
          <dgm:dir/>
          <dgm:resizeHandles val="exact"/>
        </dgm:presLayoutVars>
      </dgm:prSet>
      <dgm:spPr/>
    </dgm:pt>
    <dgm:pt modelId="{F3557742-2BC9-46A6-AF80-AFD3C3B840C7}" type="pres">
      <dgm:prSet presAssocID="{C4B3CAD3-FF95-48CC-953E-92DF1EF43052}" presName="node" presStyleLbl="node1" presStyleIdx="0" presStyleCnt="4" custScaleX="171841">
        <dgm:presLayoutVars>
          <dgm:bulletEnabled val="1"/>
        </dgm:presLayoutVars>
      </dgm:prSet>
      <dgm:spPr/>
    </dgm:pt>
    <dgm:pt modelId="{8CA641F3-C870-4A94-B418-B55717257A3C}" type="pres">
      <dgm:prSet presAssocID="{C4B3CAD3-FF95-48CC-953E-92DF1EF43052}" presName="spNode" presStyleCnt="0"/>
      <dgm:spPr/>
    </dgm:pt>
    <dgm:pt modelId="{D44D7C69-B76C-484C-AB0C-50B786874068}" type="pres">
      <dgm:prSet presAssocID="{3C80B34B-AB8E-49D7-B802-0587F4A5BB7D}" presName="sibTrans" presStyleLbl="sibTrans1D1" presStyleIdx="0" presStyleCnt="4"/>
      <dgm:spPr/>
    </dgm:pt>
    <dgm:pt modelId="{4918664A-BA01-4BCE-AD6D-18B2BC8C5C6A}" type="pres">
      <dgm:prSet presAssocID="{875D0DE8-552B-408A-9E0B-1ED20854934C}" presName="node" presStyleLbl="node1" presStyleIdx="1" presStyleCnt="4" custScaleX="174322" custRadScaleRad="153601" custRadScaleInc="-1375">
        <dgm:presLayoutVars>
          <dgm:bulletEnabled val="1"/>
        </dgm:presLayoutVars>
      </dgm:prSet>
      <dgm:spPr/>
    </dgm:pt>
    <dgm:pt modelId="{12802326-A08B-4656-A362-F2AB040BA6F1}" type="pres">
      <dgm:prSet presAssocID="{875D0DE8-552B-408A-9E0B-1ED20854934C}" presName="spNode" presStyleCnt="0"/>
      <dgm:spPr/>
    </dgm:pt>
    <dgm:pt modelId="{A468A706-8495-44DA-BB3D-37DA06D5B00C}" type="pres">
      <dgm:prSet presAssocID="{427EFBEC-55A2-48E0-AEC9-6B1C829151B1}" presName="sibTrans" presStyleLbl="sibTrans1D1" presStyleIdx="1" presStyleCnt="4"/>
      <dgm:spPr/>
    </dgm:pt>
    <dgm:pt modelId="{CA5114FB-C16A-4824-9755-7890399422B4}" type="pres">
      <dgm:prSet presAssocID="{1B61F83A-C8CB-47C5-ABF1-29CB23FEA6CB}" presName="node" presStyleLbl="node1" presStyleIdx="2" presStyleCnt="4" custScaleX="181452">
        <dgm:presLayoutVars>
          <dgm:bulletEnabled val="1"/>
        </dgm:presLayoutVars>
      </dgm:prSet>
      <dgm:spPr/>
    </dgm:pt>
    <dgm:pt modelId="{A8065C72-C113-4BD2-AD2B-FA0F4FD30330}" type="pres">
      <dgm:prSet presAssocID="{1B61F83A-C8CB-47C5-ABF1-29CB23FEA6CB}" presName="spNode" presStyleCnt="0"/>
      <dgm:spPr/>
    </dgm:pt>
    <dgm:pt modelId="{60B6CAA6-BB2A-442E-B3A3-4B5632A2AD8F}" type="pres">
      <dgm:prSet presAssocID="{D2A29350-7269-4D72-8CAA-C8CAB81F2021}" presName="sibTrans" presStyleLbl="sibTrans1D1" presStyleIdx="2" presStyleCnt="4"/>
      <dgm:spPr/>
    </dgm:pt>
    <dgm:pt modelId="{20C71D35-0AA9-4EAF-ABD2-B6C2D24F2C41}" type="pres">
      <dgm:prSet presAssocID="{A512A2B0-0398-4E25-91BA-3CCCA602572F}" presName="node" presStyleLbl="node1" presStyleIdx="3" presStyleCnt="4" custScaleX="176859" custRadScaleRad="155673" custRadScaleInc="1357">
        <dgm:presLayoutVars>
          <dgm:bulletEnabled val="1"/>
        </dgm:presLayoutVars>
      </dgm:prSet>
      <dgm:spPr/>
    </dgm:pt>
    <dgm:pt modelId="{AE547833-4A60-431D-BED5-2078C3475DEF}" type="pres">
      <dgm:prSet presAssocID="{A512A2B0-0398-4E25-91BA-3CCCA602572F}" presName="spNode" presStyleCnt="0"/>
      <dgm:spPr/>
    </dgm:pt>
    <dgm:pt modelId="{E5D3E28E-6240-4A15-A475-87CE6FBFA411}" type="pres">
      <dgm:prSet presAssocID="{095B18F0-4D76-4171-93C5-278FAA78FECA}" presName="sibTrans" presStyleLbl="sibTrans1D1" presStyleIdx="3" presStyleCnt="4"/>
      <dgm:spPr/>
    </dgm:pt>
  </dgm:ptLst>
  <dgm:cxnLst>
    <dgm:cxn modelId="{1042F80C-6DBA-4E2E-A5D5-BB54B21AD98A}" type="presOf" srcId="{C4B3CAD3-FF95-48CC-953E-92DF1EF43052}" destId="{F3557742-2BC9-46A6-AF80-AFD3C3B840C7}" srcOrd="0" destOrd="0" presId="urn:microsoft.com/office/officeart/2005/8/layout/cycle6"/>
    <dgm:cxn modelId="{83655818-B9B3-4BB6-8217-459D684149AC}" type="presOf" srcId="{875D0DE8-552B-408A-9E0B-1ED20854934C}" destId="{4918664A-BA01-4BCE-AD6D-18B2BC8C5C6A}" srcOrd="0" destOrd="0" presId="urn:microsoft.com/office/officeart/2005/8/layout/cycle6"/>
    <dgm:cxn modelId="{D117251D-92B2-454A-A9DB-B9ED313D8E98}" type="presOf" srcId="{A512A2B0-0398-4E25-91BA-3CCCA602572F}" destId="{20C71D35-0AA9-4EAF-ABD2-B6C2D24F2C41}" srcOrd="0" destOrd="0" presId="urn:microsoft.com/office/officeart/2005/8/layout/cycle6"/>
    <dgm:cxn modelId="{C949522D-C073-42C2-8902-26A2C07A20EA}" srcId="{604C97A3-4EC8-4F2C-B548-15ADFF363F61}" destId="{1B61F83A-C8CB-47C5-ABF1-29CB23FEA6CB}" srcOrd="2" destOrd="0" parTransId="{B61D9E64-6144-4661-A857-64E58CCEFDA4}" sibTransId="{D2A29350-7269-4D72-8CAA-C8CAB81F2021}"/>
    <dgm:cxn modelId="{F6C3632F-9583-43A1-9219-7370A61F4E9E}" type="presOf" srcId="{3C80B34B-AB8E-49D7-B802-0587F4A5BB7D}" destId="{D44D7C69-B76C-484C-AB0C-50B786874068}" srcOrd="0" destOrd="0" presId="urn:microsoft.com/office/officeart/2005/8/layout/cycle6"/>
    <dgm:cxn modelId="{21C7B333-F243-42EC-AD8D-1F4454A43A23}" srcId="{604C97A3-4EC8-4F2C-B548-15ADFF363F61}" destId="{A512A2B0-0398-4E25-91BA-3CCCA602572F}" srcOrd="3" destOrd="0" parTransId="{AC2C58B8-8CAE-4A29-9FDD-9D3CD89AD1F0}" sibTransId="{095B18F0-4D76-4171-93C5-278FAA78FECA}"/>
    <dgm:cxn modelId="{08265784-E480-4148-86E5-C61CA41F856F}" srcId="{604C97A3-4EC8-4F2C-B548-15ADFF363F61}" destId="{875D0DE8-552B-408A-9E0B-1ED20854934C}" srcOrd="1" destOrd="0" parTransId="{FA4E079F-9548-43A1-9A52-EC4B331CDBC6}" sibTransId="{427EFBEC-55A2-48E0-AEC9-6B1C829151B1}"/>
    <dgm:cxn modelId="{08F88389-A81A-4158-AB3D-832DF5E77B64}" type="presOf" srcId="{D2A29350-7269-4D72-8CAA-C8CAB81F2021}" destId="{60B6CAA6-BB2A-442E-B3A3-4B5632A2AD8F}" srcOrd="0" destOrd="0" presId="urn:microsoft.com/office/officeart/2005/8/layout/cycle6"/>
    <dgm:cxn modelId="{7F1F9FCB-C97D-4E6C-A4AD-417CF962F244}" type="presOf" srcId="{604C97A3-4EC8-4F2C-B548-15ADFF363F61}" destId="{00B53A82-282E-48FE-A7AF-AD9E151655E4}" srcOrd="0" destOrd="0" presId="urn:microsoft.com/office/officeart/2005/8/layout/cycle6"/>
    <dgm:cxn modelId="{05306BD9-89FA-450E-A96C-B50B2B76F306}" srcId="{604C97A3-4EC8-4F2C-B548-15ADFF363F61}" destId="{C4B3CAD3-FF95-48CC-953E-92DF1EF43052}" srcOrd="0" destOrd="0" parTransId="{127F4941-52F3-4416-88B6-36FC8212F116}" sibTransId="{3C80B34B-AB8E-49D7-B802-0587F4A5BB7D}"/>
    <dgm:cxn modelId="{33FBA6E4-3794-4C0E-BDBD-3AAA1B0D389F}" type="presOf" srcId="{427EFBEC-55A2-48E0-AEC9-6B1C829151B1}" destId="{A468A706-8495-44DA-BB3D-37DA06D5B00C}" srcOrd="0" destOrd="0" presId="urn:microsoft.com/office/officeart/2005/8/layout/cycle6"/>
    <dgm:cxn modelId="{74A97BE9-7CF8-47B4-A133-B40F333B8835}" type="presOf" srcId="{095B18F0-4D76-4171-93C5-278FAA78FECA}" destId="{E5D3E28E-6240-4A15-A475-87CE6FBFA411}" srcOrd="0" destOrd="0" presId="urn:microsoft.com/office/officeart/2005/8/layout/cycle6"/>
    <dgm:cxn modelId="{956771F6-FD85-40DF-9BFC-2762F8556244}" type="presOf" srcId="{1B61F83A-C8CB-47C5-ABF1-29CB23FEA6CB}" destId="{CA5114FB-C16A-4824-9755-7890399422B4}" srcOrd="0" destOrd="0" presId="urn:microsoft.com/office/officeart/2005/8/layout/cycle6"/>
    <dgm:cxn modelId="{466F9495-10E3-4174-A3F9-B1B9C0EAF113}" type="presParOf" srcId="{00B53A82-282E-48FE-A7AF-AD9E151655E4}" destId="{F3557742-2BC9-46A6-AF80-AFD3C3B840C7}" srcOrd="0" destOrd="0" presId="urn:microsoft.com/office/officeart/2005/8/layout/cycle6"/>
    <dgm:cxn modelId="{BB2846E3-A53A-4165-92DC-373B52EAB6D5}" type="presParOf" srcId="{00B53A82-282E-48FE-A7AF-AD9E151655E4}" destId="{8CA641F3-C870-4A94-B418-B55717257A3C}" srcOrd="1" destOrd="0" presId="urn:microsoft.com/office/officeart/2005/8/layout/cycle6"/>
    <dgm:cxn modelId="{673C6636-33C7-46B7-8A32-E465F4CCA562}" type="presParOf" srcId="{00B53A82-282E-48FE-A7AF-AD9E151655E4}" destId="{D44D7C69-B76C-484C-AB0C-50B786874068}" srcOrd="2" destOrd="0" presId="urn:microsoft.com/office/officeart/2005/8/layout/cycle6"/>
    <dgm:cxn modelId="{4234D561-8D2F-42E6-A841-4A8DE867336E}" type="presParOf" srcId="{00B53A82-282E-48FE-A7AF-AD9E151655E4}" destId="{4918664A-BA01-4BCE-AD6D-18B2BC8C5C6A}" srcOrd="3" destOrd="0" presId="urn:microsoft.com/office/officeart/2005/8/layout/cycle6"/>
    <dgm:cxn modelId="{AB10E583-3541-44D4-AEA9-F96E2D5CF823}" type="presParOf" srcId="{00B53A82-282E-48FE-A7AF-AD9E151655E4}" destId="{12802326-A08B-4656-A362-F2AB040BA6F1}" srcOrd="4" destOrd="0" presId="urn:microsoft.com/office/officeart/2005/8/layout/cycle6"/>
    <dgm:cxn modelId="{E4B07428-259C-4C6A-91F4-1BC443A46072}" type="presParOf" srcId="{00B53A82-282E-48FE-A7AF-AD9E151655E4}" destId="{A468A706-8495-44DA-BB3D-37DA06D5B00C}" srcOrd="5" destOrd="0" presId="urn:microsoft.com/office/officeart/2005/8/layout/cycle6"/>
    <dgm:cxn modelId="{83DBA2CE-D65C-4B6D-96EA-35BE2245E768}" type="presParOf" srcId="{00B53A82-282E-48FE-A7AF-AD9E151655E4}" destId="{CA5114FB-C16A-4824-9755-7890399422B4}" srcOrd="6" destOrd="0" presId="urn:microsoft.com/office/officeart/2005/8/layout/cycle6"/>
    <dgm:cxn modelId="{F313CEF9-31AF-49B1-B29B-7C2B94C3DFD1}" type="presParOf" srcId="{00B53A82-282E-48FE-A7AF-AD9E151655E4}" destId="{A8065C72-C113-4BD2-AD2B-FA0F4FD30330}" srcOrd="7" destOrd="0" presId="urn:microsoft.com/office/officeart/2005/8/layout/cycle6"/>
    <dgm:cxn modelId="{89737B1A-B6C1-4683-8E5B-FD55D6539A0A}" type="presParOf" srcId="{00B53A82-282E-48FE-A7AF-AD9E151655E4}" destId="{60B6CAA6-BB2A-442E-B3A3-4B5632A2AD8F}" srcOrd="8" destOrd="0" presId="urn:microsoft.com/office/officeart/2005/8/layout/cycle6"/>
    <dgm:cxn modelId="{E11B4F3E-C779-4E40-A589-533F83A8D048}" type="presParOf" srcId="{00B53A82-282E-48FE-A7AF-AD9E151655E4}" destId="{20C71D35-0AA9-4EAF-ABD2-B6C2D24F2C41}" srcOrd="9" destOrd="0" presId="urn:microsoft.com/office/officeart/2005/8/layout/cycle6"/>
    <dgm:cxn modelId="{4A2298BC-F645-499E-8B59-EDA9B6C055FB}" type="presParOf" srcId="{00B53A82-282E-48FE-A7AF-AD9E151655E4}" destId="{AE547833-4A60-431D-BED5-2078C3475DEF}" srcOrd="10" destOrd="0" presId="urn:microsoft.com/office/officeart/2005/8/layout/cycle6"/>
    <dgm:cxn modelId="{DEE02D73-F762-4737-84D0-3E56E920BA35}" type="presParOf" srcId="{00B53A82-282E-48FE-A7AF-AD9E151655E4}" destId="{E5D3E28E-6240-4A15-A475-87CE6FBFA411}"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04C97A3-4EC8-4F2C-B548-15ADFF363F6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C4B3CAD3-FF95-48CC-953E-92DF1EF43052}">
      <dgm:prSet phldrT="[Text]" custT="1"/>
      <dgm:spPr>
        <a:solidFill>
          <a:srgbClr val="DEEBF7"/>
        </a:solidFill>
        <a:ln w="19050">
          <a:solidFill>
            <a:srgbClr val="8FAADC"/>
          </a:solidFill>
        </a:ln>
      </dgm:spPr>
      <dgm:t>
        <a:bodyPr/>
        <a:lstStyle/>
        <a:p>
          <a:r>
            <a:rPr lang="en-US" sz="1800" b="1" dirty="0">
              <a:solidFill>
                <a:schemeClr val="tx1"/>
              </a:solidFill>
            </a:rPr>
            <a:t>Clustering</a:t>
          </a:r>
        </a:p>
      </dgm:t>
    </dgm:pt>
    <dgm:pt modelId="{127F4941-52F3-4416-88B6-36FC8212F116}" type="parTrans" cxnId="{05306BD9-89FA-450E-A96C-B50B2B76F306}">
      <dgm:prSet/>
      <dgm:spPr/>
      <dgm:t>
        <a:bodyPr/>
        <a:lstStyle/>
        <a:p>
          <a:endParaRPr lang="en-US" sz="3200"/>
        </a:p>
      </dgm:t>
    </dgm:pt>
    <dgm:pt modelId="{3C80B34B-AB8E-49D7-B802-0587F4A5BB7D}" type="sibTrans" cxnId="{05306BD9-89FA-450E-A96C-B50B2B76F306}">
      <dgm:prSet/>
      <dgm:spPr/>
      <dgm:t>
        <a:bodyPr/>
        <a:lstStyle/>
        <a:p>
          <a:endParaRPr lang="en-US" sz="3200"/>
        </a:p>
      </dgm:t>
    </dgm:pt>
    <dgm:pt modelId="{875D0DE8-552B-408A-9E0B-1ED20854934C}">
      <dgm:prSet phldrT="[Text]" custT="1"/>
      <dgm:spPr>
        <a:solidFill>
          <a:srgbClr val="DEEBF7"/>
        </a:solidFill>
        <a:ln w="19050">
          <a:solidFill>
            <a:srgbClr val="8FAADC"/>
          </a:solidFill>
        </a:ln>
      </dgm:spPr>
      <dgm:t>
        <a:bodyPr/>
        <a:lstStyle/>
        <a:p>
          <a:r>
            <a:rPr lang="en-US" sz="1800" b="1" dirty="0">
              <a:solidFill>
                <a:schemeClr val="tx1"/>
              </a:solidFill>
            </a:rPr>
            <a:t>Classification</a:t>
          </a:r>
        </a:p>
      </dgm:t>
    </dgm:pt>
    <dgm:pt modelId="{FA4E079F-9548-43A1-9A52-EC4B331CDBC6}" type="parTrans" cxnId="{08265784-E480-4148-86E5-C61CA41F856F}">
      <dgm:prSet/>
      <dgm:spPr/>
      <dgm:t>
        <a:bodyPr/>
        <a:lstStyle/>
        <a:p>
          <a:endParaRPr lang="en-US" sz="3200"/>
        </a:p>
      </dgm:t>
    </dgm:pt>
    <dgm:pt modelId="{427EFBEC-55A2-48E0-AEC9-6B1C829151B1}" type="sibTrans" cxnId="{08265784-E480-4148-86E5-C61CA41F856F}">
      <dgm:prSet/>
      <dgm:spPr/>
      <dgm:t>
        <a:bodyPr/>
        <a:lstStyle/>
        <a:p>
          <a:endParaRPr lang="en-US" sz="3200"/>
        </a:p>
      </dgm:t>
    </dgm:pt>
    <dgm:pt modelId="{1B61F83A-C8CB-47C5-ABF1-29CB23FEA6CB}">
      <dgm:prSet phldrT="[Text]" custT="1"/>
      <dgm:spPr>
        <a:solidFill>
          <a:srgbClr val="DEEBF7"/>
        </a:solidFill>
        <a:ln w="19050">
          <a:solidFill>
            <a:srgbClr val="8FAADC"/>
          </a:solidFill>
        </a:ln>
      </dgm:spPr>
      <dgm:t>
        <a:bodyPr/>
        <a:lstStyle/>
        <a:p>
          <a:r>
            <a:rPr lang="en-US" sz="1800" b="1" dirty="0">
              <a:solidFill>
                <a:schemeClr val="tx1"/>
              </a:solidFill>
            </a:rPr>
            <a:t>Outlier Detection</a:t>
          </a:r>
        </a:p>
      </dgm:t>
    </dgm:pt>
    <dgm:pt modelId="{B61D9E64-6144-4661-A857-64E58CCEFDA4}" type="parTrans" cxnId="{C949522D-C073-42C2-8902-26A2C07A20EA}">
      <dgm:prSet/>
      <dgm:spPr/>
      <dgm:t>
        <a:bodyPr/>
        <a:lstStyle/>
        <a:p>
          <a:endParaRPr lang="en-US" sz="3200"/>
        </a:p>
      </dgm:t>
    </dgm:pt>
    <dgm:pt modelId="{D2A29350-7269-4D72-8CAA-C8CAB81F2021}" type="sibTrans" cxnId="{C949522D-C073-42C2-8902-26A2C07A20EA}">
      <dgm:prSet/>
      <dgm:spPr/>
      <dgm:t>
        <a:bodyPr/>
        <a:lstStyle/>
        <a:p>
          <a:endParaRPr lang="en-US" sz="3200"/>
        </a:p>
      </dgm:t>
    </dgm:pt>
    <dgm:pt modelId="{A512A2B0-0398-4E25-91BA-3CCCA602572F}">
      <dgm:prSet phldrT="[Text]" custT="1"/>
      <dgm:spPr>
        <a:solidFill>
          <a:srgbClr val="DEEBF7"/>
        </a:solidFill>
        <a:ln w="19050">
          <a:solidFill>
            <a:srgbClr val="8FAADC"/>
          </a:solidFill>
        </a:ln>
      </dgm:spPr>
      <dgm:t>
        <a:bodyPr/>
        <a:lstStyle/>
        <a:p>
          <a:r>
            <a:rPr lang="en-US" sz="1800" b="1" dirty="0">
              <a:solidFill>
                <a:schemeClr val="tx1"/>
              </a:solidFill>
            </a:rPr>
            <a:t>Frequent Pattern Mining</a:t>
          </a:r>
        </a:p>
      </dgm:t>
    </dgm:pt>
    <dgm:pt modelId="{AC2C58B8-8CAE-4A29-9FDD-9D3CD89AD1F0}" type="parTrans" cxnId="{21C7B333-F243-42EC-AD8D-1F4454A43A23}">
      <dgm:prSet/>
      <dgm:spPr/>
      <dgm:t>
        <a:bodyPr/>
        <a:lstStyle/>
        <a:p>
          <a:endParaRPr lang="en-US" sz="3200"/>
        </a:p>
      </dgm:t>
    </dgm:pt>
    <dgm:pt modelId="{095B18F0-4D76-4171-93C5-278FAA78FECA}" type="sibTrans" cxnId="{21C7B333-F243-42EC-AD8D-1F4454A43A23}">
      <dgm:prSet/>
      <dgm:spPr/>
      <dgm:t>
        <a:bodyPr/>
        <a:lstStyle/>
        <a:p>
          <a:endParaRPr lang="en-US" sz="3200"/>
        </a:p>
      </dgm:t>
    </dgm:pt>
    <dgm:pt modelId="{00B53A82-282E-48FE-A7AF-AD9E151655E4}" type="pres">
      <dgm:prSet presAssocID="{604C97A3-4EC8-4F2C-B548-15ADFF363F61}" presName="cycle" presStyleCnt="0">
        <dgm:presLayoutVars>
          <dgm:dir/>
          <dgm:resizeHandles val="exact"/>
        </dgm:presLayoutVars>
      </dgm:prSet>
      <dgm:spPr/>
    </dgm:pt>
    <dgm:pt modelId="{F3557742-2BC9-46A6-AF80-AFD3C3B840C7}" type="pres">
      <dgm:prSet presAssocID="{C4B3CAD3-FF95-48CC-953E-92DF1EF43052}" presName="node" presStyleLbl="node1" presStyleIdx="0" presStyleCnt="4" custScaleX="171841">
        <dgm:presLayoutVars>
          <dgm:bulletEnabled val="1"/>
        </dgm:presLayoutVars>
      </dgm:prSet>
      <dgm:spPr/>
    </dgm:pt>
    <dgm:pt modelId="{8CA641F3-C870-4A94-B418-B55717257A3C}" type="pres">
      <dgm:prSet presAssocID="{C4B3CAD3-FF95-48CC-953E-92DF1EF43052}" presName="spNode" presStyleCnt="0"/>
      <dgm:spPr/>
    </dgm:pt>
    <dgm:pt modelId="{D44D7C69-B76C-484C-AB0C-50B786874068}" type="pres">
      <dgm:prSet presAssocID="{3C80B34B-AB8E-49D7-B802-0587F4A5BB7D}" presName="sibTrans" presStyleLbl="sibTrans1D1" presStyleIdx="0" presStyleCnt="4"/>
      <dgm:spPr/>
    </dgm:pt>
    <dgm:pt modelId="{4918664A-BA01-4BCE-AD6D-18B2BC8C5C6A}" type="pres">
      <dgm:prSet presAssocID="{875D0DE8-552B-408A-9E0B-1ED20854934C}" presName="node" presStyleLbl="node1" presStyleIdx="1" presStyleCnt="4" custScaleX="174322" custRadScaleRad="153601" custRadScaleInc="-1375">
        <dgm:presLayoutVars>
          <dgm:bulletEnabled val="1"/>
        </dgm:presLayoutVars>
      </dgm:prSet>
      <dgm:spPr/>
    </dgm:pt>
    <dgm:pt modelId="{12802326-A08B-4656-A362-F2AB040BA6F1}" type="pres">
      <dgm:prSet presAssocID="{875D0DE8-552B-408A-9E0B-1ED20854934C}" presName="spNode" presStyleCnt="0"/>
      <dgm:spPr/>
    </dgm:pt>
    <dgm:pt modelId="{A468A706-8495-44DA-BB3D-37DA06D5B00C}" type="pres">
      <dgm:prSet presAssocID="{427EFBEC-55A2-48E0-AEC9-6B1C829151B1}" presName="sibTrans" presStyleLbl="sibTrans1D1" presStyleIdx="1" presStyleCnt="4"/>
      <dgm:spPr/>
    </dgm:pt>
    <dgm:pt modelId="{CA5114FB-C16A-4824-9755-7890399422B4}" type="pres">
      <dgm:prSet presAssocID="{1B61F83A-C8CB-47C5-ABF1-29CB23FEA6CB}" presName="node" presStyleLbl="node1" presStyleIdx="2" presStyleCnt="4" custScaleX="181452">
        <dgm:presLayoutVars>
          <dgm:bulletEnabled val="1"/>
        </dgm:presLayoutVars>
      </dgm:prSet>
      <dgm:spPr/>
    </dgm:pt>
    <dgm:pt modelId="{A8065C72-C113-4BD2-AD2B-FA0F4FD30330}" type="pres">
      <dgm:prSet presAssocID="{1B61F83A-C8CB-47C5-ABF1-29CB23FEA6CB}" presName="spNode" presStyleCnt="0"/>
      <dgm:spPr/>
    </dgm:pt>
    <dgm:pt modelId="{60B6CAA6-BB2A-442E-B3A3-4B5632A2AD8F}" type="pres">
      <dgm:prSet presAssocID="{D2A29350-7269-4D72-8CAA-C8CAB81F2021}" presName="sibTrans" presStyleLbl="sibTrans1D1" presStyleIdx="2" presStyleCnt="4"/>
      <dgm:spPr/>
    </dgm:pt>
    <dgm:pt modelId="{20C71D35-0AA9-4EAF-ABD2-B6C2D24F2C41}" type="pres">
      <dgm:prSet presAssocID="{A512A2B0-0398-4E25-91BA-3CCCA602572F}" presName="node" presStyleLbl="node1" presStyleIdx="3" presStyleCnt="4" custScaleX="176859" custRadScaleRad="155673" custRadScaleInc="1357">
        <dgm:presLayoutVars>
          <dgm:bulletEnabled val="1"/>
        </dgm:presLayoutVars>
      </dgm:prSet>
      <dgm:spPr/>
    </dgm:pt>
    <dgm:pt modelId="{AE547833-4A60-431D-BED5-2078C3475DEF}" type="pres">
      <dgm:prSet presAssocID="{A512A2B0-0398-4E25-91BA-3CCCA602572F}" presName="spNode" presStyleCnt="0"/>
      <dgm:spPr/>
    </dgm:pt>
    <dgm:pt modelId="{E5D3E28E-6240-4A15-A475-87CE6FBFA411}" type="pres">
      <dgm:prSet presAssocID="{095B18F0-4D76-4171-93C5-278FAA78FECA}" presName="sibTrans" presStyleLbl="sibTrans1D1" presStyleIdx="3" presStyleCnt="4"/>
      <dgm:spPr/>
    </dgm:pt>
  </dgm:ptLst>
  <dgm:cxnLst>
    <dgm:cxn modelId="{1042F80C-6DBA-4E2E-A5D5-BB54B21AD98A}" type="presOf" srcId="{C4B3CAD3-FF95-48CC-953E-92DF1EF43052}" destId="{F3557742-2BC9-46A6-AF80-AFD3C3B840C7}" srcOrd="0" destOrd="0" presId="urn:microsoft.com/office/officeart/2005/8/layout/cycle6"/>
    <dgm:cxn modelId="{83655818-B9B3-4BB6-8217-459D684149AC}" type="presOf" srcId="{875D0DE8-552B-408A-9E0B-1ED20854934C}" destId="{4918664A-BA01-4BCE-AD6D-18B2BC8C5C6A}" srcOrd="0" destOrd="0" presId="urn:microsoft.com/office/officeart/2005/8/layout/cycle6"/>
    <dgm:cxn modelId="{D117251D-92B2-454A-A9DB-B9ED313D8E98}" type="presOf" srcId="{A512A2B0-0398-4E25-91BA-3CCCA602572F}" destId="{20C71D35-0AA9-4EAF-ABD2-B6C2D24F2C41}" srcOrd="0" destOrd="0" presId="urn:microsoft.com/office/officeart/2005/8/layout/cycle6"/>
    <dgm:cxn modelId="{C949522D-C073-42C2-8902-26A2C07A20EA}" srcId="{604C97A3-4EC8-4F2C-B548-15ADFF363F61}" destId="{1B61F83A-C8CB-47C5-ABF1-29CB23FEA6CB}" srcOrd="2" destOrd="0" parTransId="{B61D9E64-6144-4661-A857-64E58CCEFDA4}" sibTransId="{D2A29350-7269-4D72-8CAA-C8CAB81F2021}"/>
    <dgm:cxn modelId="{F6C3632F-9583-43A1-9219-7370A61F4E9E}" type="presOf" srcId="{3C80B34B-AB8E-49D7-B802-0587F4A5BB7D}" destId="{D44D7C69-B76C-484C-AB0C-50B786874068}" srcOrd="0" destOrd="0" presId="urn:microsoft.com/office/officeart/2005/8/layout/cycle6"/>
    <dgm:cxn modelId="{21C7B333-F243-42EC-AD8D-1F4454A43A23}" srcId="{604C97A3-4EC8-4F2C-B548-15ADFF363F61}" destId="{A512A2B0-0398-4E25-91BA-3CCCA602572F}" srcOrd="3" destOrd="0" parTransId="{AC2C58B8-8CAE-4A29-9FDD-9D3CD89AD1F0}" sibTransId="{095B18F0-4D76-4171-93C5-278FAA78FECA}"/>
    <dgm:cxn modelId="{08265784-E480-4148-86E5-C61CA41F856F}" srcId="{604C97A3-4EC8-4F2C-B548-15ADFF363F61}" destId="{875D0DE8-552B-408A-9E0B-1ED20854934C}" srcOrd="1" destOrd="0" parTransId="{FA4E079F-9548-43A1-9A52-EC4B331CDBC6}" sibTransId="{427EFBEC-55A2-48E0-AEC9-6B1C829151B1}"/>
    <dgm:cxn modelId="{08F88389-A81A-4158-AB3D-832DF5E77B64}" type="presOf" srcId="{D2A29350-7269-4D72-8CAA-C8CAB81F2021}" destId="{60B6CAA6-BB2A-442E-B3A3-4B5632A2AD8F}" srcOrd="0" destOrd="0" presId="urn:microsoft.com/office/officeart/2005/8/layout/cycle6"/>
    <dgm:cxn modelId="{7F1F9FCB-C97D-4E6C-A4AD-417CF962F244}" type="presOf" srcId="{604C97A3-4EC8-4F2C-B548-15ADFF363F61}" destId="{00B53A82-282E-48FE-A7AF-AD9E151655E4}" srcOrd="0" destOrd="0" presId="urn:microsoft.com/office/officeart/2005/8/layout/cycle6"/>
    <dgm:cxn modelId="{05306BD9-89FA-450E-A96C-B50B2B76F306}" srcId="{604C97A3-4EC8-4F2C-B548-15ADFF363F61}" destId="{C4B3CAD3-FF95-48CC-953E-92DF1EF43052}" srcOrd="0" destOrd="0" parTransId="{127F4941-52F3-4416-88B6-36FC8212F116}" sibTransId="{3C80B34B-AB8E-49D7-B802-0587F4A5BB7D}"/>
    <dgm:cxn modelId="{33FBA6E4-3794-4C0E-BDBD-3AAA1B0D389F}" type="presOf" srcId="{427EFBEC-55A2-48E0-AEC9-6B1C829151B1}" destId="{A468A706-8495-44DA-BB3D-37DA06D5B00C}" srcOrd="0" destOrd="0" presId="urn:microsoft.com/office/officeart/2005/8/layout/cycle6"/>
    <dgm:cxn modelId="{74A97BE9-7CF8-47B4-A133-B40F333B8835}" type="presOf" srcId="{095B18F0-4D76-4171-93C5-278FAA78FECA}" destId="{E5D3E28E-6240-4A15-A475-87CE6FBFA411}" srcOrd="0" destOrd="0" presId="urn:microsoft.com/office/officeart/2005/8/layout/cycle6"/>
    <dgm:cxn modelId="{956771F6-FD85-40DF-9BFC-2762F8556244}" type="presOf" srcId="{1B61F83A-C8CB-47C5-ABF1-29CB23FEA6CB}" destId="{CA5114FB-C16A-4824-9755-7890399422B4}" srcOrd="0" destOrd="0" presId="urn:microsoft.com/office/officeart/2005/8/layout/cycle6"/>
    <dgm:cxn modelId="{466F9495-10E3-4174-A3F9-B1B9C0EAF113}" type="presParOf" srcId="{00B53A82-282E-48FE-A7AF-AD9E151655E4}" destId="{F3557742-2BC9-46A6-AF80-AFD3C3B840C7}" srcOrd="0" destOrd="0" presId="urn:microsoft.com/office/officeart/2005/8/layout/cycle6"/>
    <dgm:cxn modelId="{BB2846E3-A53A-4165-92DC-373B52EAB6D5}" type="presParOf" srcId="{00B53A82-282E-48FE-A7AF-AD9E151655E4}" destId="{8CA641F3-C870-4A94-B418-B55717257A3C}" srcOrd="1" destOrd="0" presId="urn:microsoft.com/office/officeart/2005/8/layout/cycle6"/>
    <dgm:cxn modelId="{673C6636-33C7-46B7-8A32-E465F4CCA562}" type="presParOf" srcId="{00B53A82-282E-48FE-A7AF-AD9E151655E4}" destId="{D44D7C69-B76C-484C-AB0C-50B786874068}" srcOrd="2" destOrd="0" presId="urn:microsoft.com/office/officeart/2005/8/layout/cycle6"/>
    <dgm:cxn modelId="{4234D561-8D2F-42E6-A841-4A8DE867336E}" type="presParOf" srcId="{00B53A82-282E-48FE-A7AF-AD9E151655E4}" destId="{4918664A-BA01-4BCE-AD6D-18B2BC8C5C6A}" srcOrd="3" destOrd="0" presId="urn:microsoft.com/office/officeart/2005/8/layout/cycle6"/>
    <dgm:cxn modelId="{AB10E583-3541-44D4-AEA9-F96E2D5CF823}" type="presParOf" srcId="{00B53A82-282E-48FE-A7AF-AD9E151655E4}" destId="{12802326-A08B-4656-A362-F2AB040BA6F1}" srcOrd="4" destOrd="0" presId="urn:microsoft.com/office/officeart/2005/8/layout/cycle6"/>
    <dgm:cxn modelId="{E4B07428-259C-4C6A-91F4-1BC443A46072}" type="presParOf" srcId="{00B53A82-282E-48FE-A7AF-AD9E151655E4}" destId="{A468A706-8495-44DA-BB3D-37DA06D5B00C}" srcOrd="5" destOrd="0" presId="urn:microsoft.com/office/officeart/2005/8/layout/cycle6"/>
    <dgm:cxn modelId="{83DBA2CE-D65C-4B6D-96EA-35BE2245E768}" type="presParOf" srcId="{00B53A82-282E-48FE-A7AF-AD9E151655E4}" destId="{CA5114FB-C16A-4824-9755-7890399422B4}" srcOrd="6" destOrd="0" presId="urn:microsoft.com/office/officeart/2005/8/layout/cycle6"/>
    <dgm:cxn modelId="{F313CEF9-31AF-49B1-B29B-7C2B94C3DFD1}" type="presParOf" srcId="{00B53A82-282E-48FE-A7AF-AD9E151655E4}" destId="{A8065C72-C113-4BD2-AD2B-FA0F4FD30330}" srcOrd="7" destOrd="0" presId="urn:microsoft.com/office/officeart/2005/8/layout/cycle6"/>
    <dgm:cxn modelId="{89737B1A-B6C1-4683-8E5B-FD55D6539A0A}" type="presParOf" srcId="{00B53A82-282E-48FE-A7AF-AD9E151655E4}" destId="{60B6CAA6-BB2A-442E-B3A3-4B5632A2AD8F}" srcOrd="8" destOrd="0" presId="urn:microsoft.com/office/officeart/2005/8/layout/cycle6"/>
    <dgm:cxn modelId="{E11B4F3E-C779-4E40-A589-533F83A8D048}" type="presParOf" srcId="{00B53A82-282E-48FE-A7AF-AD9E151655E4}" destId="{20C71D35-0AA9-4EAF-ABD2-B6C2D24F2C41}" srcOrd="9" destOrd="0" presId="urn:microsoft.com/office/officeart/2005/8/layout/cycle6"/>
    <dgm:cxn modelId="{4A2298BC-F645-499E-8B59-EDA9B6C055FB}" type="presParOf" srcId="{00B53A82-282E-48FE-A7AF-AD9E151655E4}" destId="{AE547833-4A60-431D-BED5-2078C3475DEF}" srcOrd="10" destOrd="0" presId="urn:microsoft.com/office/officeart/2005/8/layout/cycle6"/>
    <dgm:cxn modelId="{DEE02D73-F762-4737-84D0-3E56E920BA35}" type="presParOf" srcId="{00B53A82-282E-48FE-A7AF-AD9E151655E4}" destId="{E5D3E28E-6240-4A15-A475-87CE6FBFA411}"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04C97A3-4EC8-4F2C-B548-15ADFF363F6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C4B3CAD3-FF95-48CC-953E-92DF1EF43052}">
      <dgm:prSet phldrT="[Text]" custT="1"/>
      <dgm:spPr>
        <a:solidFill>
          <a:srgbClr val="DEEBF7"/>
        </a:solidFill>
        <a:ln w="19050">
          <a:solidFill>
            <a:srgbClr val="8FAADC"/>
          </a:solidFill>
        </a:ln>
      </dgm:spPr>
      <dgm:t>
        <a:bodyPr/>
        <a:lstStyle/>
        <a:p>
          <a:r>
            <a:rPr lang="en-US" sz="1800" b="1" dirty="0">
              <a:solidFill>
                <a:schemeClr val="tx1"/>
              </a:solidFill>
            </a:rPr>
            <a:t>Clustering</a:t>
          </a:r>
        </a:p>
      </dgm:t>
    </dgm:pt>
    <dgm:pt modelId="{127F4941-52F3-4416-88B6-36FC8212F116}" type="parTrans" cxnId="{05306BD9-89FA-450E-A96C-B50B2B76F306}">
      <dgm:prSet/>
      <dgm:spPr/>
      <dgm:t>
        <a:bodyPr/>
        <a:lstStyle/>
        <a:p>
          <a:endParaRPr lang="en-US" sz="3200"/>
        </a:p>
      </dgm:t>
    </dgm:pt>
    <dgm:pt modelId="{3C80B34B-AB8E-49D7-B802-0587F4A5BB7D}" type="sibTrans" cxnId="{05306BD9-89FA-450E-A96C-B50B2B76F306}">
      <dgm:prSet/>
      <dgm:spPr/>
      <dgm:t>
        <a:bodyPr/>
        <a:lstStyle/>
        <a:p>
          <a:endParaRPr lang="en-US" sz="3200"/>
        </a:p>
      </dgm:t>
    </dgm:pt>
    <dgm:pt modelId="{875D0DE8-552B-408A-9E0B-1ED20854934C}">
      <dgm:prSet phldrT="[Text]" custT="1"/>
      <dgm:spPr>
        <a:solidFill>
          <a:srgbClr val="DEEBF7"/>
        </a:solidFill>
        <a:ln w="19050">
          <a:solidFill>
            <a:srgbClr val="8FAADC"/>
          </a:solidFill>
        </a:ln>
      </dgm:spPr>
      <dgm:t>
        <a:bodyPr/>
        <a:lstStyle/>
        <a:p>
          <a:r>
            <a:rPr lang="en-US" sz="1400" b="1" dirty="0">
              <a:solidFill>
                <a:schemeClr val="tx1"/>
              </a:solidFill>
            </a:rPr>
            <a:t>Classification</a:t>
          </a:r>
        </a:p>
      </dgm:t>
    </dgm:pt>
    <dgm:pt modelId="{FA4E079F-9548-43A1-9A52-EC4B331CDBC6}" type="parTrans" cxnId="{08265784-E480-4148-86E5-C61CA41F856F}">
      <dgm:prSet/>
      <dgm:spPr/>
      <dgm:t>
        <a:bodyPr/>
        <a:lstStyle/>
        <a:p>
          <a:endParaRPr lang="en-US" sz="3200"/>
        </a:p>
      </dgm:t>
    </dgm:pt>
    <dgm:pt modelId="{427EFBEC-55A2-48E0-AEC9-6B1C829151B1}" type="sibTrans" cxnId="{08265784-E480-4148-86E5-C61CA41F856F}">
      <dgm:prSet/>
      <dgm:spPr/>
      <dgm:t>
        <a:bodyPr/>
        <a:lstStyle/>
        <a:p>
          <a:endParaRPr lang="en-US" sz="3200"/>
        </a:p>
      </dgm:t>
    </dgm:pt>
    <dgm:pt modelId="{1B61F83A-C8CB-47C5-ABF1-29CB23FEA6CB}">
      <dgm:prSet phldrT="[Text]" custT="1"/>
      <dgm:spPr>
        <a:solidFill>
          <a:srgbClr val="DEEBF7"/>
        </a:solidFill>
        <a:ln w="19050">
          <a:solidFill>
            <a:srgbClr val="8FAADC"/>
          </a:solidFill>
        </a:ln>
      </dgm:spPr>
      <dgm:t>
        <a:bodyPr/>
        <a:lstStyle/>
        <a:p>
          <a:r>
            <a:rPr lang="en-US" sz="1800" b="1" dirty="0">
              <a:solidFill>
                <a:schemeClr val="tx1"/>
              </a:solidFill>
            </a:rPr>
            <a:t>Outlier Detection</a:t>
          </a:r>
        </a:p>
      </dgm:t>
    </dgm:pt>
    <dgm:pt modelId="{B61D9E64-6144-4661-A857-64E58CCEFDA4}" type="parTrans" cxnId="{C949522D-C073-42C2-8902-26A2C07A20EA}">
      <dgm:prSet/>
      <dgm:spPr/>
      <dgm:t>
        <a:bodyPr/>
        <a:lstStyle/>
        <a:p>
          <a:endParaRPr lang="en-US" sz="3200"/>
        </a:p>
      </dgm:t>
    </dgm:pt>
    <dgm:pt modelId="{D2A29350-7269-4D72-8CAA-C8CAB81F2021}" type="sibTrans" cxnId="{C949522D-C073-42C2-8902-26A2C07A20EA}">
      <dgm:prSet/>
      <dgm:spPr/>
      <dgm:t>
        <a:bodyPr/>
        <a:lstStyle/>
        <a:p>
          <a:endParaRPr lang="en-US" sz="3200"/>
        </a:p>
      </dgm:t>
    </dgm:pt>
    <dgm:pt modelId="{A512A2B0-0398-4E25-91BA-3CCCA602572F}">
      <dgm:prSet phldrT="[Text]" custT="1"/>
      <dgm:spPr>
        <a:solidFill>
          <a:srgbClr val="DEEBF7"/>
        </a:solidFill>
        <a:ln w="19050">
          <a:solidFill>
            <a:srgbClr val="8FAADC"/>
          </a:solidFill>
        </a:ln>
      </dgm:spPr>
      <dgm:t>
        <a:bodyPr/>
        <a:lstStyle/>
        <a:p>
          <a:r>
            <a:rPr lang="en-US" sz="1200" b="1" dirty="0">
              <a:solidFill>
                <a:schemeClr val="tx1"/>
              </a:solidFill>
            </a:rPr>
            <a:t>Frequent Pattern Mining</a:t>
          </a:r>
        </a:p>
      </dgm:t>
    </dgm:pt>
    <dgm:pt modelId="{AC2C58B8-8CAE-4A29-9FDD-9D3CD89AD1F0}" type="parTrans" cxnId="{21C7B333-F243-42EC-AD8D-1F4454A43A23}">
      <dgm:prSet/>
      <dgm:spPr/>
      <dgm:t>
        <a:bodyPr/>
        <a:lstStyle/>
        <a:p>
          <a:endParaRPr lang="en-US" sz="3200"/>
        </a:p>
      </dgm:t>
    </dgm:pt>
    <dgm:pt modelId="{095B18F0-4D76-4171-93C5-278FAA78FECA}" type="sibTrans" cxnId="{21C7B333-F243-42EC-AD8D-1F4454A43A23}">
      <dgm:prSet/>
      <dgm:spPr/>
      <dgm:t>
        <a:bodyPr/>
        <a:lstStyle/>
        <a:p>
          <a:endParaRPr lang="en-US" sz="3200"/>
        </a:p>
      </dgm:t>
    </dgm:pt>
    <dgm:pt modelId="{00B53A82-282E-48FE-A7AF-AD9E151655E4}" type="pres">
      <dgm:prSet presAssocID="{604C97A3-4EC8-4F2C-B548-15ADFF363F61}" presName="cycle" presStyleCnt="0">
        <dgm:presLayoutVars>
          <dgm:dir/>
          <dgm:resizeHandles val="exact"/>
        </dgm:presLayoutVars>
      </dgm:prSet>
      <dgm:spPr/>
    </dgm:pt>
    <dgm:pt modelId="{F3557742-2BC9-46A6-AF80-AFD3C3B840C7}" type="pres">
      <dgm:prSet presAssocID="{C4B3CAD3-FF95-48CC-953E-92DF1EF43052}" presName="node" presStyleLbl="node1" presStyleIdx="0" presStyleCnt="4" custScaleX="171841">
        <dgm:presLayoutVars>
          <dgm:bulletEnabled val="1"/>
        </dgm:presLayoutVars>
      </dgm:prSet>
      <dgm:spPr/>
    </dgm:pt>
    <dgm:pt modelId="{8CA641F3-C870-4A94-B418-B55717257A3C}" type="pres">
      <dgm:prSet presAssocID="{C4B3CAD3-FF95-48CC-953E-92DF1EF43052}" presName="spNode" presStyleCnt="0"/>
      <dgm:spPr/>
    </dgm:pt>
    <dgm:pt modelId="{D44D7C69-B76C-484C-AB0C-50B786874068}" type="pres">
      <dgm:prSet presAssocID="{3C80B34B-AB8E-49D7-B802-0587F4A5BB7D}" presName="sibTrans" presStyleLbl="sibTrans1D1" presStyleIdx="0" presStyleCnt="4"/>
      <dgm:spPr/>
    </dgm:pt>
    <dgm:pt modelId="{4918664A-BA01-4BCE-AD6D-18B2BC8C5C6A}" type="pres">
      <dgm:prSet presAssocID="{875D0DE8-552B-408A-9E0B-1ED20854934C}" presName="node" presStyleLbl="node1" presStyleIdx="1" presStyleCnt="4" custScaleX="174322" custRadScaleRad="153601" custRadScaleInc="-1375">
        <dgm:presLayoutVars>
          <dgm:bulletEnabled val="1"/>
        </dgm:presLayoutVars>
      </dgm:prSet>
      <dgm:spPr/>
    </dgm:pt>
    <dgm:pt modelId="{12802326-A08B-4656-A362-F2AB040BA6F1}" type="pres">
      <dgm:prSet presAssocID="{875D0DE8-552B-408A-9E0B-1ED20854934C}" presName="spNode" presStyleCnt="0"/>
      <dgm:spPr/>
    </dgm:pt>
    <dgm:pt modelId="{A468A706-8495-44DA-BB3D-37DA06D5B00C}" type="pres">
      <dgm:prSet presAssocID="{427EFBEC-55A2-48E0-AEC9-6B1C829151B1}" presName="sibTrans" presStyleLbl="sibTrans1D1" presStyleIdx="1" presStyleCnt="4"/>
      <dgm:spPr/>
    </dgm:pt>
    <dgm:pt modelId="{CA5114FB-C16A-4824-9755-7890399422B4}" type="pres">
      <dgm:prSet presAssocID="{1B61F83A-C8CB-47C5-ABF1-29CB23FEA6CB}" presName="node" presStyleLbl="node1" presStyleIdx="2" presStyleCnt="4" custScaleX="181452">
        <dgm:presLayoutVars>
          <dgm:bulletEnabled val="1"/>
        </dgm:presLayoutVars>
      </dgm:prSet>
      <dgm:spPr/>
    </dgm:pt>
    <dgm:pt modelId="{A8065C72-C113-4BD2-AD2B-FA0F4FD30330}" type="pres">
      <dgm:prSet presAssocID="{1B61F83A-C8CB-47C5-ABF1-29CB23FEA6CB}" presName="spNode" presStyleCnt="0"/>
      <dgm:spPr/>
    </dgm:pt>
    <dgm:pt modelId="{60B6CAA6-BB2A-442E-B3A3-4B5632A2AD8F}" type="pres">
      <dgm:prSet presAssocID="{D2A29350-7269-4D72-8CAA-C8CAB81F2021}" presName="sibTrans" presStyleLbl="sibTrans1D1" presStyleIdx="2" presStyleCnt="4"/>
      <dgm:spPr/>
    </dgm:pt>
    <dgm:pt modelId="{20C71D35-0AA9-4EAF-ABD2-B6C2D24F2C41}" type="pres">
      <dgm:prSet presAssocID="{A512A2B0-0398-4E25-91BA-3CCCA602572F}" presName="node" presStyleLbl="node1" presStyleIdx="3" presStyleCnt="4" custScaleX="176859" custRadScaleRad="155673" custRadScaleInc="1357">
        <dgm:presLayoutVars>
          <dgm:bulletEnabled val="1"/>
        </dgm:presLayoutVars>
      </dgm:prSet>
      <dgm:spPr/>
    </dgm:pt>
    <dgm:pt modelId="{AE547833-4A60-431D-BED5-2078C3475DEF}" type="pres">
      <dgm:prSet presAssocID="{A512A2B0-0398-4E25-91BA-3CCCA602572F}" presName="spNode" presStyleCnt="0"/>
      <dgm:spPr/>
    </dgm:pt>
    <dgm:pt modelId="{E5D3E28E-6240-4A15-A475-87CE6FBFA411}" type="pres">
      <dgm:prSet presAssocID="{095B18F0-4D76-4171-93C5-278FAA78FECA}" presName="sibTrans" presStyleLbl="sibTrans1D1" presStyleIdx="3" presStyleCnt="4"/>
      <dgm:spPr/>
    </dgm:pt>
  </dgm:ptLst>
  <dgm:cxnLst>
    <dgm:cxn modelId="{1042F80C-6DBA-4E2E-A5D5-BB54B21AD98A}" type="presOf" srcId="{C4B3CAD3-FF95-48CC-953E-92DF1EF43052}" destId="{F3557742-2BC9-46A6-AF80-AFD3C3B840C7}" srcOrd="0" destOrd="0" presId="urn:microsoft.com/office/officeart/2005/8/layout/cycle6"/>
    <dgm:cxn modelId="{83655818-B9B3-4BB6-8217-459D684149AC}" type="presOf" srcId="{875D0DE8-552B-408A-9E0B-1ED20854934C}" destId="{4918664A-BA01-4BCE-AD6D-18B2BC8C5C6A}" srcOrd="0" destOrd="0" presId="urn:microsoft.com/office/officeart/2005/8/layout/cycle6"/>
    <dgm:cxn modelId="{D117251D-92B2-454A-A9DB-B9ED313D8E98}" type="presOf" srcId="{A512A2B0-0398-4E25-91BA-3CCCA602572F}" destId="{20C71D35-0AA9-4EAF-ABD2-B6C2D24F2C41}" srcOrd="0" destOrd="0" presId="urn:microsoft.com/office/officeart/2005/8/layout/cycle6"/>
    <dgm:cxn modelId="{C949522D-C073-42C2-8902-26A2C07A20EA}" srcId="{604C97A3-4EC8-4F2C-B548-15ADFF363F61}" destId="{1B61F83A-C8CB-47C5-ABF1-29CB23FEA6CB}" srcOrd="2" destOrd="0" parTransId="{B61D9E64-6144-4661-A857-64E58CCEFDA4}" sibTransId="{D2A29350-7269-4D72-8CAA-C8CAB81F2021}"/>
    <dgm:cxn modelId="{F6C3632F-9583-43A1-9219-7370A61F4E9E}" type="presOf" srcId="{3C80B34B-AB8E-49D7-B802-0587F4A5BB7D}" destId="{D44D7C69-B76C-484C-AB0C-50B786874068}" srcOrd="0" destOrd="0" presId="urn:microsoft.com/office/officeart/2005/8/layout/cycle6"/>
    <dgm:cxn modelId="{21C7B333-F243-42EC-AD8D-1F4454A43A23}" srcId="{604C97A3-4EC8-4F2C-B548-15ADFF363F61}" destId="{A512A2B0-0398-4E25-91BA-3CCCA602572F}" srcOrd="3" destOrd="0" parTransId="{AC2C58B8-8CAE-4A29-9FDD-9D3CD89AD1F0}" sibTransId="{095B18F0-4D76-4171-93C5-278FAA78FECA}"/>
    <dgm:cxn modelId="{08265784-E480-4148-86E5-C61CA41F856F}" srcId="{604C97A3-4EC8-4F2C-B548-15ADFF363F61}" destId="{875D0DE8-552B-408A-9E0B-1ED20854934C}" srcOrd="1" destOrd="0" parTransId="{FA4E079F-9548-43A1-9A52-EC4B331CDBC6}" sibTransId="{427EFBEC-55A2-48E0-AEC9-6B1C829151B1}"/>
    <dgm:cxn modelId="{08F88389-A81A-4158-AB3D-832DF5E77B64}" type="presOf" srcId="{D2A29350-7269-4D72-8CAA-C8CAB81F2021}" destId="{60B6CAA6-BB2A-442E-B3A3-4B5632A2AD8F}" srcOrd="0" destOrd="0" presId="urn:microsoft.com/office/officeart/2005/8/layout/cycle6"/>
    <dgm:cxn modelId="{7F1F9FCB-C97D-4E6C-A4AD-417CF962F244}" type="presOf" srcId="{604C97A3-4EC8-4F2C-B548-15ADFF363F61}" destId="{00B53A82-282E-48FE-A7AF-AD9E151655E4}" srcOrd="0" destOrd="0" presId="urn:microsoft.com/office/officeart/2005/8/layout/cycle6"/>
    <dgm:cxn modelId="{05306BD9-89FA-450E-A96C-B50B2B76F306}" srcId="{604C97A3-4EC8-4F2C-B548-15ADFF363F61}" destId="{C4B3CAD3-FF95-48CC-953E-92DF1EF43052}" srcOrd="0" destOrd="0" parTransId="{127F4941-52F3-4416-88B6-36FC8212F116}" sibTransId="{3C80B34B-AB8E-49D7-B802-0587F4A5BB7D}"/>
    <dgm:cxn modelId="{33FBA6E4-3794-4C0E-BDBD-3AAA1B0D389F}" type="presOf" srcId="{427EFBEC-55A2-48E0-AEC9-6B1C829151B1}" destId="{A468A706-8495-44DA-BB3D-37DA06D5B00C}" srcOrd="0" destOrd="0" presId="urn:microsoft.com/office/officeart/2005/8/layout/cycle6"/>
    <dgm:cxn modelId="{74A97BE9-7CF8-47B4-A133-B40F333B8835}" type="presOf" srcId="{095B18F0-4D76-4171-93C5-278FAA78FECA}" destId="{E5D3E28E-6240-4A15-A475-87CE6FBFA411}" srcOrd="0" destOrd="0" presId="urn:microsoft.com/office/officeart/2005/8/layout/cycle6"/>
    <dgm:cxn modelId="{956771F6-FD85-40DF-9BFC-2762F8556244}" type="presOf" srcId="{1B61F83A-C8CB-47C5-ABF1-29CB23FEA6CB}" destId="{CA5114FB-C16A-4824-9755-7890399422B4}" srcOrd="0" destOrd="0" presId="urn:microsoft.com/office/officeart/2005/8/layout/cycle6"/>
    <dgm:cxn modelId="{466F9495-10E3-4174-A3F9-B1B9C0EAF113}" type="presParOf" srcId="{00B53A82-282E-48FE-A7AF-AD9E151655E4}" destId="{F3557742-2BC9-46A6-AF80-AFD3C3B840C7}" srcOrd="0" destOrd="0" presId="urn:microsoft.com/office/officeart/2005/8/layout/cycle6"/>
    <dgm:cxn modelId="{BB2846E3-A53A-4165-92DC-373B52EAB6D5}" type="presParOf" srcId="{00B53A82-282E-48FE-A7AF-AD9E151655E4}" destId="{8CA641F3-C870-4A94-B418-B55717257A3C}" srcOrd="1" destOrd="0" presId="urn:microsoft.com/office/officeart/2005/8/layout/cycle6"/>
    <dgm:cxn modelId="{673C6636-33C7-46B7-8A32-E465F4CCA562}" type="presParOf" srcId="{00B53A82-282E-48FE-A7AF-AD9E151655E4}" destId="{D44D7C69-B76C-484C-AB0C-50B786874068}" srcOrd="2" destOrd="0" presId="urn:microsoft.com/office/officeart/2005/8/layout/cycle6"/>
    <dgm:cxn modelId="{4234D561-8D2F-42E6-A841-4A8DE867336E}" type="presParOf" srcId="{00B53A82-282E-48FE-A7AF-AD9E151655E4}" destId="{4918664A-BA01-4BCE-AD6D-18B2BC8C5C6A}" srcOrd="3" destOrd="0" presId="urn:microsoft.com/office/officeart/2005/8/layout/cycle6"/>
    <dgm:cxn modelId="{AB10E583-3541-44D4-AEA9-F96E2D5CF823}" type="presParOf" srcId="{00B53A82-282E-48FE-A7AF-AD9E151655E4}" destId="{12802326-A08B-4656-A362-F2AB040BA6F1}" srcOrd="4" destOrd="0" presId="urn:microsoft.com/office/officeart/2005/8/layout/cycle6"/>
    <dgm:cxn modelId="{E4B07428-259C-4C6A-91F4-1BC443A46072}" type="presParOf" srcId="{00B53A82-282E-48FE-A7AF-AD9E151655E4}" destId="{A468A706-8495-44DA-BB3D-37DA06D5B00C}" srcOrd="5" destOrd="0" presId="urn:microsoft.com/office/officeart/2005/8/layout/cycle6"/>
    <dgm:cxn modelId="{83DBA2CE-D65C-4B6D-96EA-35BE2245E768}" type="presParOf" srcId="{00B53A82-282E-48FE-A7AF-AD9E151655E4}" destId="{CA5114FB-C16A-4824-9755-7890399422B4}" srcOrd="6" destOrd="0" presId="urn:microsoft.com/office/officeart/2005/8/layout/cycle6"/>
    <dgm:cxn modelId="{F313CEF9-31AF-49B1-B29B-7C2B94C3DFD1}" type="presParOf" srcId="{00B53A82-282E-48FE-A7AF-AD9E151655E4}" destId="{A8065C72-C113-4BD2-AD2B-FA0F4FD30330}" srcOrd="7" destOrd="0" presId="urn:microsoft.com/office/officeart/2005/8/layout/cycle6"/>
    <dgm:cxn modelId="{89737B1A-B6C1-4683-8E5B-FD55D6539A0A}" type="presParOf" srcId="{00B53A82-282E-48FE-A7AF-AD9E151655E4}" destId="{60B6CAA6-BB2A-442E-B3A3-4B5632A2AD8F}" srcOrd="8" destOrd="0" presId="urn:microsoft.com/office/officeart/2005/8/layout/cycle6"/>
    <dgm:cxn modelId="{E11B4F3E-C779-4E40-A589-533F83A8D048}" type="presParOf" srcId="{00B53A82-282E-48FE-A7AF-AD9E151655E4}" destId="{20C71D35-0AA9-4EAF-ABD2-B6C2D24F2C41}" srcOrd="9" destOrd="0" presId="urn:microsoft.com/office/officeart/2005/8/layout/cycle6"/>
    <dgm:cxn modelId="{4A2298BC-F645-499E-8B59-EDA9B6C055FB}" type="presParOf" srcId="{00B53A82-282E-48FE-A7AF-AD9E151655E4}" destId="{AE547833-4A60-431D-BED5-2078C3475DEF}" srcOrd="10" destOrd="0" presId="urn:microsoft.com/office/officeart/2005/8/layout/cycle6"/>
    <dgm:cxn modelId="{DEE02D73-F762-4737-84D0-3E56E920BA35}" type="presParOf" srcId="{00B53A82-282E-48FE-A7AF-AD9E151655E4}" destId="{E5D3E28E-6240-4A15-A475-87CE6FBFA411}"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04C97A3-4EC8-4F2C-B548-15ADFF363F6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C4B3CAD3-FF95-48CC-953E-92DF1EF43052}">
      <dgm:prSet phldrT="[Text]" custT="1"/>
      <dgm:spPr>
        <a:solidFill>
          <a:srgbClr val="DEEBF7"/>
        </a:solidFill>
        <a:ln w="19050">
          <a:solidFill>
            <a:srgbClr val="8FAADC"/>
          </a:solidFill>
        </a:ln>
      </dgm:spPr>
      <dgm:t>
        <a:bodyPr/>
        <a:lstStyle/>
        <a:p>
          <a:r>
            <a:rPr lang="en-US" sz="1800" b="1" dirty="0">
              <a:solidFill>
                <a:schemeClr val="tx1"/>
              </a:solidFill>
            </a:rPr>
            <a:t>Clustering</a:t>
          </a:r>
        </a:p>
      </dgm:t>
    </dgm:pt>
    <dgm:pt modelId="{127F4941-52F3-4416-88B6-36FC8212F116}" type="parTrans" cxnId="{05306BD9-89FA-450E-A96C-B50B2B76F306}">
      <dgm:prSet/>
      <dgm:spPr/>
      <dgm:t>
        <a:bodyPr/>
        <a:lstStyle/>
        <a:p>
          <a:endParaRPr lang="en-US" sz="3200"/>
        </a:p>
      </dgm:t>
    </dgm:pt>
    <dgm:pt modelId="{3C80B34B-AB8E-49D7-B802-0587F4A5BB7D}" type="sibTrans" cxnId="{05306BD9-89FA-450E-A96C-B50B2B76F306}">
      <dgm:prSet/>
      <dgm:spPr/>
      <dgm:t>
        <a:bodyPr/>
        <a:lstStyle/>
        <a:p>
          <a:endParaRPr lang="en-US" sz="3200"/>
        </a:p>
      </dgm:t>
    </dgm:pt>
    <dgm:pt modelId="{875D0DE8-552B-408A-9E0B-1ED20854934C}">
      <dgm:prSet phldrT="[Text]" custT="1"/>
      <dgm:spPr>
        <a:solidFill>
          <a:srgbClr val="DEEBF7"/>
        </a:solidFill>
        <a:ln w="19050">
          <a:solidFill>
            <a:srgbClr val="8FAADC"/>
          </a:solidFill>
        </a:ln>
      </dgm:spPr>
      <dgm:t>
        <a:bodyPr/>
        <a:lstStyle/>
        <a:p>
          <a:r>
            <a:rPr lang="en-US" sz="1100" b="1" dirty="0">
              <a:solidFill>
                <a:schemeClr val="tx1"/>
              </a:solidFill>
            </a:rPr>
            <a:t>Classification</a:t>
          </a:r>
        </a:p>
      </dgm:t>
    </dgm:pt>
    <dgm:pt modelId="{FA4E079F-9548-43A1-9A52-EC4B331CDBC6}" type="parTrans" cxnId="{08265784-E480-4148-86E5-C61CA41F856F}">
      <dgm:prSet/>
      <dgm:spPr/>
      <dgm:t>
        <a:bodyPr/>
        <a:lstStyle/>
        <a:p>
          <a:endParaRPr lang="en-US" sz="3200"/>
        </a:p>
      </dgm:t>
    </dgm:pt>
    <dgm:pt modelId="{427EFBEC-55A2-48E0-AEC9-6B1C829151B1}" type="sibTrans" cxnId="{08265784-E480-4148-86E5-C61CA41F856F}">
      <dgm:prSet/>
      <dgm:spPr/>
      <dgm:t>
        <a:bodyPr/>
        <a:lstStyle/>
        <a:p>
          <a:endParaRPr lang="en-US" sz="3200"/>
        </a:p>
      </dgm:t>
    </dgm:pt>
    <dgm:pt modelId="{1B61F83A-C8CB-47C5-ABF1-29CB23FEA6CB}">
      <dgm:prSet phldrT="[Text]" custT="1"/>
      <dgm:spPr>
        <a:solidFill>
          <a:srgbClr val="DEEBF7"/>
        </a:solidFill>
        <a:ln w="19050">
          <a:solidFill>
            <a:srgbClr val="8FAADC"/>
          </a:solidFill>
        </a:ln>
      </dgm:spPr>
      <dgm:t>
        <a:bodyPr/>
        <a:lstStyle/>
        <a:p>
          <a:r>
            <a:rPr lang="en-US" sz="1800" b="1" dirty="0">
              <a:solidFill>
                <a:schemeClr val="tx1"/>
              </a:solidFill>
            </a:rPr>
            <a:t>Outlier Detection</a:t>
          </a:r>
        </a:p>
      </dgm:t>
    </dgm:pt>
    <dgm:pt modelId="{B61D9E64-6144-4661-A857-64E58CCEFDA4}" type="parTrans" cxnId="{C949522D-C073-42C2-8902-26A2C07A20EA}">
      <dgm:prSet/>
      <dgm:spPr/>
      <dgm:t>
        <a:bodyPr/>
        <a:lstStyle/>
        <a:p>
          <a:endParaRPr lang="en-US" sz="3200"/>
        </a:p>
      </dgm:t>
    </dgm:pt>
    <dgm:pt modelId="{D2A29350-7269-4D72-8CAA-C8CAB81F2021}" type="sibTrans" cxnId="{C949522D-C073-42C2-8902-26A2C07A20EA}">
      <dgm:prSet/>
      <dgm:spPr/>
      <dgm:t>
        <a:bodyPr/>
        <a:lstStyle/>
        <a:p>
          <a:endParaRPr lang="en-US" sz="3200"/>
        </a:p>
      </dgm:t>
    </dgm:pt>
    <dgm:pt modelId="{A512A2B0-0398-4E25-91BA-3CCCA602572F}">
      <dgm:prSet phldrT="[Text]" custT="1"/>
      <dgm:spPr>
        <a:solidFill>
          <a:srgbClr val="DEEBF7"/>
        </a:solidFill>
        <a:ln w="19050">
          <a:solidFill>
            <a:srgbClr val="8FAADC"/>
          </a:solidFill>
        </a:ln>
      </dgm:spPr>
      <dgm:t>
        <a:bodyPr/>
        <a:lstStyle/>
        <a:p>
          <a:r>
            <a:rPr lang="en-US" sz="1100" b="1" dirty="0">
              <a:solidFill>
                <a:schemeClr val="tx1"/>
              </a:solidFill>
            </a:rPr>
            <a:t>Frequent Pattern Mining</a:t>
          </a:r>
        </a:p>
      </dgm:t>
    </dgm:pt>
    <dgm:pt modelId="{AC2C58B8-8CAE-4A29-9FDD-9D3CD89AD1F0}" type="parTrans" cxnId="{21C7B333-F243-42EC-AD8D-1F4454A43A23}">
      <dgm:prSet/>
      <dgm:spPr/>
      <dgm:t>
        <a:bodyPr/>
        <a:lstStyle/>
        <a:p>
          <a:endParaRPr lang="en-US" sz="3200"/>
        </a:p>
      </dgm:t>
    </dgm:pt>
    <dgm:pt modelId="{095B18F0-4D76-4171-93C5-278FAA78FECA}" type="sibTrans" cxnId="{21C7B333-F243-42EC-AD8D-1F4454A43A23}">
      <dgm:prSet/>
      <dgm:spPr/>
      <dgm:t>
        <a:bodyPr/>
        <a:lstStyle/>
        <a:p>
          <a:endParaRPr lang="en-US" sz="3200"/>
        </a:p>
      </dgm:t>
    </dgm:pt>
    <dgm:pt modelId="{00B53A82-282E-48FE-A7AF-AD9E151655E4}" type="pres">
      <dgm:prSet presAssocID="{604C97A3-4EC8-4F2C-B548-15ADFF363F61}" presName="cycle" presStyleCnt="0">
        <dgm:presLayoutVars>
          <dgm:dir/>
          <dgm:resizeHandles val="exact"/>
        </dgm:presLayoutVars>
      </dgm:prSet>
      <dgm:spPr/>
    </dgm:pt>
    <dgm:pt modelId="{F3557742-2BC9-46A6-AF80-AFD3C3B840C7}" type="pres">
      <dgm:prSet presAssocID="{C4B3CAD3-FF95-48CC-953E-92DF1EF43052}" presName="node" presStyleLbl="node1" presStyleIdx="0" presStyleCnt="4" custScaleX="171841">
        <dgm:presLayoutVars>
          <dgm:bulletEnabled val="1"/>
        </dgm:presLayoutVars>
      </dgm:prSet>
      <dgm:spPr/>
    </dgm:pt>
    <dgm:pt modelId="{8CA641F3-C870-4A94-B418-B55717257A3C}" type="pres">
      <dgm:prSet presAssocID="{C4B3CAD3-FF95-48CC-953E-92DF1EF43052}" presName="spNode" presStyleCnt="0"/>
      <dgm:spPr/>
    </dgm:pt>
    <dgm:pt modelId="{D44D7C69-B76C-484C-AB0C-50B786874068}" type="pres">
      <dgm:prSet presAssocID="{3C80B34B-AB8E-49D7-B802-0587F4A5BB7D}" presName="sibTrans" presStyleLbl="sibTrans1D1" presStyleIdx="0" presStyleCnt="4"/>
      <dgm:spPr/>
    </dgm:pt>
    <dgm:pt modelId="{4918664A-BA01-4BCE-AD6D-18B2BC8C5C6A}" type="pres">
      <dgm:prSet presAssocID="{875D0DE8-552B-408A-9E0B-1ED20854934C}" presName="node" presStyleLbl="node1" presStyleIdx="1" presStyleCnt="4" custScaleX="174322" custRadScaleRad="153601" custRadScaleInc="-1375">
        <dgm:presLayoutVars>
          <dgm:bulletEnabled val="1"/>
        </dgm:presLayoutVars>
      </dgm:prSet>
      <dgm:spPr/>
    </dgm:pt>
    <dgm:pt modelId="{12802326-A08B-4656-A362-F2AB040BA6F1}" type="pres">
      <dgm:prSet presAssocID="{875D0DE8-552B-408A-9E0B-1ED20854934C}" presName="spNode" presStyleCnt="0"/>
      <dgm:spPr/>
    </dgm:pt>
    <dgm:pt modelId="{A468A706-8495-44DA-BB3D-37DA06D5B00C}" type="pres">
      <dgm:prSet presAssocID="{427EFBEC-55A2-48E0-AEC9-6B1C829151B1}" presName="sibTrans" presStyleLbl="sibTrans1D1" presStyleIdx="1" presStyleCnt="4"/>
      <dgm:spPr/>
    </dgm:pt>
    <dgm:pt modelId="{CA5114FB-C16A-4824-9755-7890399422B4}" type="pres">
      <dgm:prSet presAssocID="{1B61F83A-C8CB-47C5-ABF1-29CB23FEA6CB}" presName="node" presStyleLbl="node1" presStyleIdx="2" presStyleCnt="4" custScaleX="181452">
        <dgm:presLayoutVars>
          <dgm:bulletEnabled val="1"/>
        </dgm:presLayoutVars>
      </dgm:prSet>
      <dgm:spPr/>
    </dgm:pt>
    <dgm:pt modelId="{A8065C72-C113-4BD2-AD2B-FA0F4FD30330}" type="pres">
      <dgm:prSet presAssocID="{1B61F83A-C8CB-47C5-ABF1-29CB23FEA6CB}" presName="spNode" presStyleCnt="0"/>
      <dgm:spPr/>
    </dgm:pt>
    <dgm:pt modelId="{60B6CAA6-BB2A-442E-B3A3-4B5632A2AD8F}" type="pres">
      <dgm:prSet presAssocID="{D2A29350-7269-4D72-8CAA-C8CAB81F2021}" presName="sibTrans" presStyleLbl="sibTrans1D1" presStyleIdx="2" presStyleCnt="4"/>
      <dgm:spPr/>
    </dgm:pt>
    <dgm:pt modelId="{20C71D35-0AA9-4EAF-ABD2-B6C2D24F2C41}" type="pres">
      <dgm:prSet presAssocID="{A512A2B0-0398-4E25-91BA-3CCCA602572F}" presName="node" presStyleLbl="node1" presStyleIdx="3" presStyleCnt="4" custScaleX="176859" custRadScaleRad="155673" custRadScaleInc="1357">
        <dgm:presLayoutVars>
          <dgm:bulletEnabled val="1"/>
        </dgm:presLayoutVars>
      </dgm:prSet>
      <dgm:spPr/>
    </dgm:pt>
    <dgm:pt modelId="{AE547833-4A60-431D-BED5-2078C3475DEF}" type="pres">
      <dgm:prSet presAssocID="{A512A2B0-0398-4E25-91BA-3CCCA602572F}" presName="spNode" presStyleCnt="0"/>
      <dgm:spPr/>
    </dgm:pt>
    <dgm:pt modelId="{E5D3E28E-6240-4A15-A475-87CE6FBFA411}" type="pres">
      <dgm:prSet presAssocID="{095B18F0-4D76-4171-93C5-278FAA78FECA}" presName="sibTrans" presStyleLbl="sibTrans1D1" presStyleIdx="3" presStyleCnt="4"/>
      <dgm:spPr/>
    </dgm:pt>
  </dgm:ptLst>
  <dgm:cxnLst>
    <dgm:cxn modelId="{1042F80C-6DBA-4E2E-A5D5-BB54B21AD98A}" type="presOf" srcId="{C4B3CAD3-FF95-48CC-953E-92DF1EF43052}" destId="{F3557742-2BC9-46A6-AF80-AFD3C3B840C7}" srcOrd="0" destOrd="0" presId="urn:microsoft.com/office/officeart/2005/8/layout/cycle6"/>
    <dgm:cxn modelId="{83655818-B9B3-4BB6-8217-459D684149AC}" type="presOf" srcId="{875D0DE8-552B-408A-9E0B-1ED20854934C}" destId="{4918664A-BA01-4BCE-AD6D-18B2BC8C5C6A}" srcOrd="0" destOrd="0" presId="urn:microsoft.com/office/officeart/2005/8/layout/cycle6"/>
    <dgm:cxn modelId="{D117251D-92B2-454A-A9DB-B9ED313D8E98}" type="presOf" srcId="{A512A2B0-0398-4E25-91BA-3CCCA602572F}" destId="{20C71D35-0AA9-4EAF-ABD2-B6C2D24F2C41}" srcOrd="0" destOrd="0" presId="urn:microsoft.com/office/officeart/2005/8/layout/cycle6"/>
    <dgm:cxn modelId="{C949522D-C073-42C2-8902-26A2C07A20EA}" srcId="{604C97A3-4EC8-4F2C-B548-15ADFF363F61}" destId="{1B61F83A-C8CB-47C5-ABF1-29CB23FEA6CB}" srcOrd="2" destOrd="0" parTransId="{B61D9E64-6144-4661-A857-64E58CCEFDA4}" sibTransId="{D2A29350-7269-4D72-8CAA-C8CAB81F2021}"/>
    <dgm:cxn modelId="{F6C3632F-9583-43A1-9219-7370A61F4E9E}" type="presOf" srcId="{3C80B34B-AB8E-49D7-B802-0587F4A5BB7D}" destId="{D44D7C69-B76C-484C-AB0C-50B786874068}" srcOrd="0" destOrd="0" presId="urn:microsoft.com/office/officeart/2005/8/layout/cycle6"/>
    <dgm:cxn modelId="{21C7B333-F243-42EC-AD8D-1F4454A43A23}" srcId="{604C97A3-4EC8-4F2C-B548-15ADFF363F61}" destId="{A512A2B0-0398-4E25-91BA-3CCCA602572F}" srcOrd="3" destOrd="0" parTransId="{AC2C58B8-8CAE-4A29-9FDD-9D3CD89AD1F0}" sibTransId="{095B18F0-4D76-4171-93C5-278FAA78FECA}"/>
    <dgm:cxn modelId="{08265784-E480-4148-86E5-C61CA41F856F}" srcId="{604C97A3-4EC8-4F2C-B548-15ADFF363F61}" destId="{875D0DE8-552B-408A-9E0B-1ED20854934C}" srcOrd="1" destOrd="0" parTransId="{FA4E079F-9548-43A1-9A52-EC4B331CDBC6}" sibTransId="{427EFBEC-55A2-48E0-AEC9-6B1C829151B1}"/>
    <dgm:cxn modelId="{08F88389-A81A-4158-AB3D-832DF5E77B64}" type="presOf" srcId="{D2A29350-7269-4D72-8CAA-C8CAB81F2021}" destId="{60B6CAA6-BB2A-442E-B3A3-4B5632A2AD8F}" srcOrd="0" destOrd="0" presId="urn:microsoft.com/office/officeart/2005/8/layout/cycle6"/>
    <dgm:cxn modelId="{7F1F9FCB-C97D-4E6C-A4AD-417CF962F244}" type="presOf" srcId="{604C97A3-4EC8-4F2C-B548-15ADFF363F61}" destId="{00B53A82-282E-48FE-A7AF-AD9E151655E4}" srcOrd="0" destOrd="0" presId="urn:microsoft.com/office/officeart/2005/8/layout/cycle6"/>
    <dgm:cxn modelId="{05306BD9-89FA-450E-A96C-B50B2B76F306}" srcId="{604C97A3-4EC8-4F2C-B548-15ADFF363F61}" destId="{C4B3CAD3-FF95-48CC-953E-92DF1EF43052}" srcOrd="0" destOrd="0" parTransId="{127F4941-52F3-4416-88B6-36FC8212F116}" sibTransId="{3C80B34B-AB8E-49D7-B802-0587F4A5BB7D}"/>
    <dgm:cxn modelId="{33FBA6E4-3794-4C0E-BDBD-3AAA1B0D389F}" type="presOf" srcId="{427EFBEC-55A2-48E0-AEC9-6B1C829151B1}" destId="{A468A706-8495-44DA-BB3D-37DA06D5B00C}" srcOrd="0" destOrd="0" presId="urn:microsoft.com/office/officeart/2005/8/layout/cycle6"/>
    <dgm:cxn modelId="{74A97BE9-7CF8-47B4-A133-B40F333B8835}" type="presOf" srcId="{095B18F0-4D76-4171-93C5-278FAA78FECA}" destId="{E5D3E28E-6240-4A15-A475-87CE6FBFA411}" srcOrd="0" destOrd="0" presId="urn:microsoft.com/office/officeart/2005/8/layout/cycle6"/>
    <dgm:cxn modelId="{956771F6-FD85-40DF-9BFC-2762F8556244}" type="presOf" srcId="{1B61F83A-C8CB-47C5-ABF1-29CB23FEA6CB}" destId="{CA5114FB-C16A-4824-9755-7890399422B4}" srcOrd="0" destOrd="0" presId="urn:microsoft.com/office/officeart/2005/8/layout/cycle6"/>
    <dgm:cxn modelId="{466F9495-10E3-4174-A3F9-B1B9C0EAF113}" type="presParOf" srcId="{00B53A82-282E-48FE-A7AF-AD9E151655E4}" destId="{F3557742-2BC9-46A6-AF80-AFD3C3B840C7}" srcOrd="0" destOrd="0" presId="urn:microsoft.com/office/officeart/2005/8/layout/cycle6"/>
    <dgm:cxn modelId="{BB2846E3-A53A-4165-92DC-373B52EAB6D5}" type="presParOf" srcId="{00B53A82-282E-48FE-A7AF-AD9E151655E4}" destId="{8CA641F3-C870-4A94-B418-B55717257A3C}" srcOrd="1" destOrd="0" presId="urn:microsoft.com/office/officeart/2005/8/layout/cycle6"/>
    <dgm:cxn modelId="{673C6636-33C7-46B7-8A32-E465F4CCA562}" type="presParOf" srcId="{00B53A82-282E-48FE-A7AF-AD9E151655E4}" destId="{D44D7C69-B76C-484C-AB0C-50B786874068}" srcOrd="2" destOrd="0" presId="urn:microsoft.com/office/officeart/2005/8/layout/cycle6"/>
    <dgm:cxn modelId="{4234D561-8D2F-42E6-A841-4A8DE867336E}" type="presParOf" srcId="{00B53A82-282E-48FE-A7AF-AD9E151655E4}" destId="{4918664A-BA01-4BCE-AD6D-18B2BC8C5C6A}" srcOrd="3" destOrd="0" presId="urn:microsoft.com/office/officeart/2005/8/layout/cycle6"/>
    <dgm:cxn modelId="{AB10E583-3541-44D4-AEA9-F96E2D5CF823}" type="presParOf" srcId="{00B53A82-282E-48FE-A7AF-AD9E151655E4}" destId="{12802326-A08B-4656-A362-F2AB040BA6F1}" srcOrd="4" destOrd="0" presId="urn:microsoft.com/office/officeart/2005/8/layout/cycle6"/>
    <dgm:cxn modelId="{E4B07428-259C-4C6A-91F4-1BC443A46072}" type="presParOf" srcId="{00B53A82-282E-48FE-A7AF-AD9E151655E4}" destId="{A468A706-8495-44DA-BB3D-37DA06D5B00C}" srcOrd="5" destOrd="0" presId="urn:microsoft.com/office/officeart/2005/8/layout/cycle6"/>
    <dgm:cxn modelId="{83DBA2CE-D65C-4B6D-96EA-35BE2245E768}" type="presParOf" srcId="{00B53A82-282E-48FE-A7AF-AD9E151655E4}" destId="{CA5114FB-C16A-4824-9755-7890399422B4}" srcOrd="6" destOrd="0" presId="urn:microsoft.com/office/officeart/2005/8/layout/cycle6"/>
    <dgm:cxn modelId="{F313CEF9-31AF-49B1-B29B-7C2B94C3DFD1}" type="presParOf" srcId="{00B53A82-282E-48FE-A7AF-AD9E151655E4}" destId="{A8065C72-C113-4BD2-AD2B-FA0F4FD30330}" srcOrd="7" destOrd="0" presId="urn:microsoft.com/office/officeart/2005/8/layout/cycle6"/>
    <dgm:cxn modelId="{89737B1A-B6C1-4683-8E5B-FD55D6539A0A}" type="presParOf" srcId="{00B53A82-282E-48FE-A7AF-AD9E151655E4}" destId="{60B6CAA6-BB2A-442E-B3A3-4B5632A2AD8F}" srcOrd="8" destOrd="0" presId="urn:microsoft.com/office/officeart/2005/8/layout/cycle6"/>
    <dgm:cxn modelId="{E11B4F3E-C779-4E40-A589-533F83A8D048}" type="presParOf" srcId="{00B53A82-282E-48FE-A7AF-AD9E151655E4}" destId="{20C71D35-0AA9-4EAF-ABD2-B6C2D24F2C41}" srcOrd="9" destOrd="0" presId="urn:microsoft.com/office/officeart/2005/8/layout/cycle6"/>
    <dgm:cxn modelId="{4A2298BC-F645-499E-8B59-EDA9B6C055FB}" type="presParOf" srcId="{00B53A82-282E-48FE-A7AF-AD9E151655E4}" destId="{AE547833-4A60-431D-BED5-2078C3475DEF}" srcOrd="10" destOrd="0" presId="urn:microsoft.com/office/officeart/2005/8/layout/cycle6"/>
    <dgm:cxn modelId="{DEE02D73-F762-4737-84D0-3E56E920BA35}" type="presParOf" srcId="{00B53A82-282E-48FE-A7AF-AD9E151655E4}" destId="{E5D3E28E-6240-4A15-A475-87CE6FBFA411}"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BCA862-5819-1846-8BB2-01CB09E38040}" type="doc">
      <dgm:prSet loTypeId="urn:microsoft.com/office/officeart/2005/8/layout/radial4" loCatId="" qsTypeId="urn:microsoft.com/office/officeart/2005/8/quickstyle/simple1" qsCatId="simple" csTypeId="urn:microsoft.com/office/officeart/2005/8/colors/colorful3" csCatId="colorful" phldr="1"/>
      <dgm:spPr/>
      <dgm:t>
        <a:bodyPr/>
        <a:lstStyle/>
        <a:p>
          <a:endParaRPr lang="en-US"/>
        </a:p>
      </dgm:t>
    </dgm:pt>
    <dgm:pt modelId="{BEACF051-5273-0D4D-ABA4-A0457E151A49}">
      <dgm:prSet phldrT="[Text]"/>
      <dgm:spPr/>
      <dgm:t>
        <a:bodyPr/>
        <a:lstStyle/>
        <a:p>
          <a:r>
            <a:rPr lang="en-US" b="1" dirty="0"/>
            <a:t>Classification</a:t>
          </a:r>
        </a:p>
      </dgm:t>
    </dgm:pt>
    <dgm:pt modelId="{5D7B737F-718B-8344-994A-FAED4F60E7E6}" type="parTrans" cxnId="{D13DF0F6-DBA2-9D4E-8828-A793B591634B}">
      <dgm:prSet/>
      <dgm:spPr/>
      <dgm:t>
        <a:bodyPr/>
        <a:lstStyle/>
        <a:p>
          <a:endParaRPr lang="en-US" b="1"/>
        </a:p>
      </dgm:t>
    </dgm:pt>
    <dgm:pt modelId="{3A460EF5-9FEE-7D4D-8028-F838A7552552}" type="sibTrans" cxnId="{D13DF0F6-DBA2-9D4E-8828-A793B591634B}">
      <dgm:prSet/>
      <dgm:spPr/>
      <dgm:t>
        <a:bodyPr/>
        <a:lstStyle/>
        <a:p>
          <a:endParaRPr lang="en-US" b="1"/>
        </a:p>
      </dgm:t>
    </dgm:pt>
    <dgm:pt modelId="{50BC959F-3704-E642-95AD-5319F7E1C002}">
      <dgm:prSet phldrT="[Text]"/>
      <dgm:spPr/>
      <dgm:t>
        <a:bodyPr/>
        <a:lstStyle/>
        <a:p>
          <a:r>
            <a:rPr lang="en-US" b="1" dirty="0"/>
            <a:t>Clustering</a:t>
          </a:r>
        </a:p>
      </dgm:t>
    </dgm:pt>
    <dgm:pt modelId="{DB50CC9B-112D-7B4A-A994-9DE262DCA935}" type="parTrans" cxnId="{3F14F3F2-2851-0445-A064-25DDAA411EFD}">
      <dgm:prSet/>
      <dgm:spPr/>
      <dgm:t>
        <a:bodyPr/>
        <a:lstStyle/>
        <a:p>
          <a:endParaRPr lang="en-US" b="1"/>
        </a:p>
      </dgm:t>
    </dgm:pt>
    <dgm:pt modelId="{223EDBE6-F730-1D4A-9807-CCB796B8802E}" type="sibTrans" cxnId="{3F14F3F2-2851-0445-A064-25DDAA411EFD}">
      <dgm:prSet/>
      <dgm:spPr/>
      <dgm:t>
        <a:bodyPr/>
        <a:lstStyle/>
        <a:p>
          <a:endParaRPr lang="en-US" b="1"/>
        </a:p>
      </dgm:t>
    </dgm:pt>
    <dgm:pt modelId="{631935F8-2944-8946-A33D-AC05ED4352E6}">
      <dgm:prSet phldrT="[Text]"/>
      <dgm:spPr/>
      <dgm:t>
        <a:bodyPr/>
        <a:lstStyle/>
        <a:p>
          <a:r>
            <a:rPr lang="en-US" b="1" dirty="0"/>
            <a:t>Outlier Detection</a:t>
          </a:r>
        </a:p>
      </dgm:t>
    </dgm:pt>
    <dgm:pt modelId="{449F643F-2408-0041-93EE-AF641BDCB849}" type="parTrans" cxnId="{3785507A-45E8-8B47-9C49-03E917AD2B5E}">
      <dgm:prSet/>
      <dgm:spPr/>
      <dgm:t>
        <a:bodyPr/>
        <a:lstStyle/>
        <a:p>
          <a:endParaRPr lang="en-US" b="1"/>
        </a:p>
      </dgm:t>
    </dgm:pt>
    <dgm:pt modelId="{3A72CA42-039A-2E4C-82CC-48C62A782084}" type="sibTrans" cxnId="{3785507A-45E8-8B47-9C49-03E917AD2B5E}">
      <dgm:prSet/>
      <dgm:spPr/>
      <dgm:t>
        <a:bodyPr/>
        <a:lstStyle/>
        <a:p>
          <a:endParaRPr lang="en-US" b="1"/>
        </a:p>
      </dgm:t>
    </dgm:pt>
    <dgm:pt modelId="{73CF4B02-6D3C-ED4A-9999-2575A7A54407}">
      <dgm:prSet phldrT="[Text]"/>
      <dgm:spPr/>
      <dgm:t>
        <a:bodyPr/>
        <a:lstStyle/>
        <a:p>
          <a:r>
            <a:rPr lang="en-US" b="1" dirty="0"/>
            <a:t>Frequent Pattern Mining</a:t>
          </a:r>
        </a:p>
      </dgm:t>
    </dgm:pt>
    <dgm:pt modelId="{9291AA9D-C8B5-BF42-976F-93A784426659}" type="parTrans" cxnId="{A89DE8E5-9281-644F-A7B8-65566F70674E}">
      <dgm:prSet/>
      <dgm:spPr/>
      <dgm:t>
        <a:bodyPr/>
        <a:lstStyle/>
        <a:p>
          <a:endParaRPr lang="en-US" b="1"/>
        </a:p>
      </dgm:t>
    </dgm:pt>
    <dgm:pt modelId="{185F1540-B015-9740-A2E4-967682B9BACC}" type="sibTrans" cxnId="{A89DE8E5-9281-644F-A7B8-65566F70674E}">
      <dgm:prSet/>
      <dgm:spPr/>
      <dgm:t>
        <a:bodyPr/>
        <a:lstStyle/>
        <a:p>
          <a:endParaRPr lang="en-US" b="1"/>
        </a:p>
      </dgm:t>
    </dgm:pt>
    <dgm:pt modelId="{2B3B1016-534F-514B-9C36-7677201162D1}">
      <dgm:prSet phldrT="[Text]"/>
      <dgm:spPr/>
      <dgm:t>
        <a:bodyPr/>
        <a:lstStyle/>
        <a:p>
          <a:r>
            <a:rPr lang="en-US" b="1" dirty="0"/>
            <a:t>Similarity Search</a:t>
          </a:r>
        </a:p>
      </dgm:t>
    </dgm:pt>
    <dgm:pt modelId="{753134C3-3B63-1446-82A7-4288ED774CB6}" type="sibTrans" cxnId="{732F8087-6818-EF44-99C8-46CD9CC6AB04}">
      <dgm:prSet/>
      <dgm:spPr/>
      <dgm:t>
        <a:bodyPr/>
        <a:lstStyle/>
        <a:p>
          <a:endParaRPr lang="en-US" b="1"/>
        </a:p>
      </dgm:t>
    </dgm:pt>
    <dgm:pt modelId="{E7C280B1-938A-1B4A-BE62-8517833E0756}" type="parTrans" cxnId="{732F8087-6818-EF44-99C8-46CD9CC6AB04}">
      <dgm:prSet/>
      <dgm:spPr/>
      <dgm:t>
        <a:bodyPr/>
        <a:lstStyle/>
        <a:p>
          <a:endParaRPr lang="en-US" b="1"/>
        </a:p>
      </dgm:t>
    </dgm:pt>
    <dgm:pt modelId="{D4E3E76D-3577-0541-A183-0326A814F775}" type="pres">
      <dgm:prSet presAssocID="{95BCA862-5819-1846-8BB2-01CB09E38040}" presName="cycle" presStyleCnt="0">
        <dgm:presLayoutVars>
          <dgm:chMax val="1"/>
          <dgm:dir/>
          <dgm:animLvl val="ctr"/>
          <dgm:resizeHandles val="exact"/>
        </dgm:presLayoutVars>
      </dgm:prSet>
      <dgm:spPr/>
    </dgm:pt>
    <dgm:pt modelId="{D4ACCB97-73A1-134A-A10A-CE36D403E12D}" type="pres">
      <dgm:prSet presAssocID="{2B3B1016-534F-514B-9C36-7677201162D1}" presName="centerShape" presStyleLbl="node0" presStyleIdx="0" presStyleCnt="1"/>
      <dgm:spPr/>
    </dgm:pt>
    <dgm:pt modelId="{614A3198-B683-AE42-8855-A08FAD7416DE}" type="pres">
      <dgm:prSet presAssocID="{5D7B737F-718B-8344-994A-FAED4F60E7E6}" presName="parTrans" presStyleLbl="bgSibTrans2D1" presStyleIdx="0" presStyleCnt="4"/>
      <dgm:spPr/>
    </dgm:pt>
    <dgm:pt modelId="{35B1ED56-562B-6D45-ABF3-9A04D3A5C1D1}" type="pres">
      <dgm:prSet presAssocID="{BEACF051-5273-0D4D-ABA4-A0457E151A49}" presName="node" presStyleLbl="node1" presStyleIdx="0" presStyleCnt="4">
        <dgm:presLayoutVars>
          <dgm:bulletEnabled val="1"/>
        </dgm:presLayoutVars>
      </dgm:prSet>
      <dgm:spPr/>
    </dgm:pt>
    <dgm:pt modelId="{4CE7111E-C9AD-BE4C-A8A3-A843D4872283}" type="pres">
      <dgm:prSet presAssocID="{DB50CC9B-112D-7B4A-A994-9DE262DCA935}" presName="parTrans" presStyleLbl="bgSibTrans2D1" presStyleIdx="1" presStyleCnt="4"/>
      <dgm:spPr/>
    </dgm:pt>
    <dgm:pt modelId="{65F666EB-AD1C-A840-924D-3C7D4068A525}" type="pres">
      <dgm:prSet presAssocID="{50BC959F-3704-E642-95AD-5319F7E1C002}" presName="node" presStyleLbl="node1" presStyleIdx="1" presStyleCnt="4">
        <dgm:presLayoutVars>
          <dgm:bulletEnabled val="1"/>
        </dgm:presLayoutVars>
      </dgm:prSet>
      <dgm:spPr/>
    </dgm:pt>
    <dgm:pt modelId="{BFAF19C8-D4C2-4E4C-8703-A764FED5823C}" type="pres">
      <dgm:prSet presAssocID="{449F643F-2408-0041-93EE-AF641BDCB849}" presName="parTrans" presStyleLbl="bgSibTrans2D1" presStyleIdx="2" presStyleCnt="4"/>
      <dgm:spPr/>
    </dgm:pt>
    <dgm:pt modelId="{2A1F7280-28D8-7E44-8BD5-2AABD500A539}" type="pres">
      <dgm:prSet presAssocID="{631935F8-2944-8946-A33D-AC05ED4352E6}" presName="node" presStyleLbl="node1" presStyleIdx="2" presStyleCnt="4">
        <dgm:presLayoutVars>
          <dgm:bulletEnabled val="1"/>
        </dgm:presLayoutVars>
      </dgm:prSet>
      <dgm:spPr/>
    </dgm:pt>
    <dgm:pt modelId="{A6AFC48A-9AA9-B341-91C0-CA8004BB62C9}" type="pres">
      <dgm:prSet presAssocID="{9291AA9D-C8B5-BF42-976F-93A784426659}" presName="parTrans" presStyleLbl="bgSibTrans2D1" presStyleIdx="3" presStyleCnt="4"/>
      <dgm:spPr/>
    </dgm:pt>
    <dgm:pt modelId="{E798F2F1-1FA1-0147-B4FE-6644AAAB089B}" type="pres">
      <dgm:prSet presAssocID="{73CF4B02-6D3C-ED4A-9999-2575A7A54407}" presName="node" presStyleLbl="node1" presStyleIdx="3" presStyleCnt="4">
        <dgm:presLayoutVars>
          <dgm:bulletEnabled val="1"/>
        </dgm:presLayoutVars>
      </dgm:prSet>
      <dgm:spPr/>
    </dgm:pt>
  </dgm:ptLst>
  <dgm:cxnLst>
    <dgm:cxn modelId="{A71DB703-7495-47A6-8763-439B668C5487}" type="presOf" srcId="{2B3B1016-534F-514B-9C36-7677201162D1}" destId="{D4ACCB97-73A1-134A-A10A-CE36D403E12D}" srcOrd="0" destOrd="0" presId="urn:microsoft.com/office/officeart/2005/8/layout/radial4"/>
    <dgm:cxn modelId="{82D06111-ED44-4ECC-B7FC-CFD418E0896B}" type="presOf" srcId="{631935F8-2944-8946-A33D-AC05ED4352E6}" destId="{2A1F7280-28D8-7E44-8BD5-2AABD500A539}" srcOrd="0" destOrd="0" presId="urn:microsoft.com/office/officeart/2005/8/layout/radial4"/>
    <dgm:cxn modelId="{EC1C3721-532F-48B4-9848-8B60226F1281}" type="presOf" srcId="{449F643F-2408-0041-93EE-AF641BDCB849}" destId="{BFAF19C8-D4C2-4E4C-8703-A764FED5823C}" srcOrd="0" destOrd="0" presId="urn:microsoft.com/office/officeart/2005/8/layout/radial4"/>
    <dgm:cxn modelId="{98090526-CABE-4CF6-9F82-6DED8CF7FACC}" type="presOf" srcId="{5D7B737F-718B-8344-994A-FAED4F60E7E6}" destId="{614A3198-B683-AE42-8855-A08FAD7416DE}" srcOrd="0" destOrd="0" presId="urn:microsoft.com/office/officeart/2005/8/layout/radial4"/>
    <dgm:cxn modelId="{685DF928-4F7C-4612-AE97-8AD506E26A94}" type="presOf" srcId="{DB50CC9B-112D-7B4A-A994-9DE262DCA935}" destId="{4CE7111E-C9AD-BE4C-A8A3-A843D4872283}" srcOrd="0" destOrd="0" presId="urn:microsoft.com/office/officeart/2005/8/layout/radial4"/>
    <dgm:cxn modelId="{BA713D54-0819-433F-86EA-A1B4A22010C4}" type="presOf" srcId="{73CF4B02-6D3C-ED4A-9999-2575A7A54407}" destId="{E798F2F1-1FA1-0147-B4FE-6644AAAB089B}" srcOrd="0" destOrd="0" presId="urn:microsoft.com/office/officeart/2005/8/layout/radial4"/>
    <dgm:cxn modelId="{3785507A-45E8-8B47-9C49-03E917AD2B5E}" srcId="{2B3B1016-534F-514B-9C36-7677201162D1}" destId="{631935F8-2944-8946-A33D-AC05ED4352E6}" srcOrd="2" destOrd="0" parTransId="{449F643F-2408-0041-93EE-AF641BDCB849}" sibTransId="{3A72CA42-039A-2E4C-82CC-48C62A782084}"/>
    <dgm:cxn modelId="{9F331B7B-9A8B-475E-84B8-129F40E56259}" type="presOf" srcId="{BEACF051-5273-0D4D-ABA4-A0457E151A49}" destId="{35B1ED56-562B-6D45-ABF3-9A04D3A5C1D1}" srcOrd="0" destOrd="0" presId="urn:microsoft.com/office/officeart/2005/8/layout/radial4"/>
    <dgm:cxn modelId="{732F8087-6818-EF44-99C8-46CD9CC6AB04}" srcId="{95BCA862-5819-1846-8BB2-01CB09E38040}" destId="{2B3B1016-534F-514B-9C36-7677201162D1}" srcOrd="0" destOrd="0" parTransId="{E7C280B1-938A-1B4A-BE62-8517833E0756}" sibTransId="{753134C3-3B63-1446-82A7-4288ED774CB6}"/>
    <dgm:cxn modelId="{D4CD13B1-0FBE-44A7-8A9E-FEADE17A7065}" type="presOf" srcId="{95BCA862-5819-1846-8BB2-01CB09E38040}" destId="{D4E3E76D-3577-0541-A183-0326A814F775}" srcOrd="0" destOrd="0" presId="urn:microsoft.com/office/officeart/2005/8/layout/radial4"/>
    <dgm:cxn modelId="{64A38DDB-5EDC-477A-A06E-0696E6AC9B3D}" type="presOf" srcId="{9291AA9D-C8B5-BF42-976F-93A784426659}" destId="{A6AFC48A-9AA9-B341-91C0-CA8004BB62C9}" srcOrd="0" destOrd="0" presId="urn:microsoft.com/office/officeart/2005/8/layout/radial4"/>
    <dgm:cxn modelId="{A89DE8E5-9281-644F-A7B8-65566F70674E}" srcId="{2B3B1016-534F-514B-9C36-7677201162D1}" destId="{73CF4B02-6D3C-ED4A-9999-2575A7A54407}" srcOrd="3" destOrd="0" parTransId="{9291AA9D-C8B5-BF42-976F-93A784426659}" sibTransId="{185F1540-B015-9740-A2E4-967682B9BACC}"/>
    <dgm:cxn modelId="{0EFA87E6-1911-443B-95C6-111DC0DC6FF8}" type="presOf" srcId="{50BC959F-3704-E642-95AD-5319F7E1C002}" destId="{65F666EB-AD1C-A840-924D-3C7D4068A525}" srcOrd="0" destOrd="0" presId="urn:microsoft.com/office/officeart/2005/8/layout/radial4"/>
    <dgm:cxn modelId="{3F14F3F2-2851-0445-A064-25DDAA411EFD}" srcId="{2B3B1016-534F-514B-9C36-7677201162D1}" destId="{50BC959F-3704-E642-95AD-5319F7E1C002}" srcOrd="1" destOrd="0" parTransId="{DB50CC9B-112D-7B4A-A994-9DE262DCA935}" sibTransId="{223EDBE6-F730-1D4A-9807-CCB796B8802E}"/>
    <dgm:cxn modelId="{D13DF0F6-DBA2-9D4E-8828-A793B591634B}" srcId="{2B3B1016-534F-514B-9C36-7677201162D1}" destId="{BEACF051-5273-0D4D-ABA4-A0457E151A49}" srcOrd="0" destOrd="0" parTransId="{5D7B737F-718B-8344-994A-FAED4F60E7E6}" sibTransId="{3A460EF5-9FEE-7D4D-8028-F838A7552552}"/>
    <dgm:cxn modelId="{AF4C7DF1-23EA-4E91-A305-C59B5624B9F0}" type="presParOf" srcId="{D4E3E76D-3577-0541-A183-0326A814F775}" destId="{D4ACCB97-73A1-134A-A10A-CE36D403E12D}" srcOrd="0" destOrd="0" presId="urn:microsoft.com/office/officeart/2005/8/layout/radial4"/>
    <dgm:cxn modelId="{08A16781-A7F5-402F-AB69-C8376AAF2F68}" type="presParOf" srcId="{D4E3E76D-3577-0541-A183-0326A814F775}" destId="{614A3198-B683-AE42-8855-A08FAD7416DE}" srcOrd="1" destOrd="0" presId="urn:microsoft.com/office/officeart/2005/8/layout/radial4"/>
    <dgm:cxn modelId="{F8E0EFDA-DE85-442D-9A23-49F219BD317E}" type="presParOf" srcId="{D4E3E76D-3577-0541-A183-0326A814F775}" destId="{35B1ED56-562B-6D45-ABF3-9A04D3A5C1D1}" srcOrd="2" destOrd="0" presId="urn:microsoft.com/office/officeart/2005/8/layout/radial4"/>
    <dgm:cxn modelId="{FC03487B-6543-4A42-B05F-AA877E6D04F8}" type="presParOf" srcId="{D4E3E76D-3577-0541-A183-0326A814F775}" destId="{4CE7111E-C9AD-BE4C-A8A3-A843D4872283}" srcOrd="3" destOrd="0" presId="urn:microsoft.com/office/officeart/2005/8/layout/radial4"/>
    <dgm:cxn modelId="{71F68BB6-997A-4BE8-9D7B-823E5696963E}" type="presParOf" srcId="{D4E3E76D-3577-0541-A183-0326A814F775}" destId="{65F666EB-AD1C-A840-924D-3C7D4068A525}" srcOrd="4" destOrd="0" presId="urn:microsoft.com/office/officeart/2005/8/layout/radial4"/>
    <dgm:cxn modelId="{864C34E6-A573-4BF8-B927-844347384068}" type="presParOf" srcId="{D4E3E76D-3577-0541-A183-0326A814F775}" destId="{BFAF19C8-D4C2-4E4C-8703-A764FED5823C}" srcOrd="5" destOrd="0" presId="urn:microsoft.com/office/officeart/2005/8/layout/radial4"/>
    <dgm:cxn modelId="{82461F68-75B9-4E42-9E6E-45806D0EB084}" type="presParOf" srcId="{D4E3E76D-3577-0541-A183-0326A814F775}" destId="{2A1F7280-28D8-7E44-8BD5-2AABD500A539}" srcOrd="6" destOrd="0" presId="urn:microsoft.com/office/officeart/2005/8/layout/radial4"/>
    <dgm:cxn modelId="{9E20E3D2-EBF5-4541-8F24-B08A53C3D21D}" type="presParOf" srcId="{D4E3E76D-3577-0541-A183-0326A814F775}" destId="{A6AFC48A-9AA9-B341-91C0-CA8004BB62C9}" srcOrd="7" destOrd="0" presId="urn:microsoft.com/office/officeart/2005/8/layout/radial4"/>
    <dgm:cxn modelId="{9F3519E7-D90D-4C9A-9E75-D84266229304}" type="presParOf" srcId="{D4E3E76D-3577-0541-A183-0326A814F775}" destId="{E798F2F1-1FA1-0147-B4FE-6644AAAB089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BCA862-5819-1846-8BB2-01CB09E38040}" type="doc">
      <dgm:prSet loTypeId="urn:microsoft.com/office/officeart/2005/8/layout/radial4" loCatId="" qsTypeId="urn:microsoft.com/office/officeart/2005/8/quickstyle/simple1" qsCatId="simple" csTypeId="urn:microsoft.com/office/officeart/2005/8/colors/colorful3" csCatId="colorful" phldr="1"/>
      <dgm:spPr/>
      <dgm:t>
        <a:bodyPr/>
        <a:lstStyle/>
        <a:p>
          <a:endParaRPr lang="en-US"/>
        </a:p>
      </dgm:t>
    </dgm:pt>
    <dgm:pt modelId="{2B3B1016-534F-514B-9C36-7677201162D1}">
      <dgm:prSet phldrT="[Text]"/>
      <dgm:spPr/>
      <dgm:t>
        <a:bodyPr/>
        <a:lstStyle/>
        <a:p>
          <a:r>
            <a:rPr lang="en-US" b="1" dirty="0"/>
            <a:t>Similarity Search</a:t>
          </a:r>
        </a:p>
      </dgm:t>
    </dgm:pt>
    <dgm:pt modelId="{E7C280B1-938A-1B4A-BE62-8517833E0756}" type="parTrans" cxnId="{732F8087-6818-EF44-99C8-46CD9CC6AB04}">
      <dgm:prSet/>
      <dgm:spPr/>
      <dgm:t>
        <a:bodyPr/>
        <a:lstStyle/>
        <a:p>
          <a:endParaRPr lang="en-US" b="1"/>
        </a:p>
      </dgm:t>
    </dgm:pt>
    <dgm:pt modelId="{753134C3-3B63-1446-82A7-4288ED774CB6}" type="sibTrans" cxnId="{732F8087-6818-EF44-99C8-46CD9CC6AB04}">
      <dgm:prSet/>
      <dgm:spPr/>
      <dgm:t>
        <a:bodyPr/>
        <a:lstStyle/>
        <a:p>
          <a:endParaRPr lang="en-US" b="1"/>
        </a:p>
      </dgm:t>
    </dgm:pt>
    <dgm:pt modelId="{BEACF051-5273-0D4D-ABA4-A0457E151A49}">
      <dgm:prSet phldrT="[Text]"/>
      <dgm:spPr/>
      <dgm:t>
        <a:bodyPr/>
        <a:lstStyle/>
        <a:p>
          <a:r>
            <a:rPr lang="en-US" b="1" dirty="0"/>
            <a:t>Classification</a:t>
          </a:r>
        </a:p>
      </dgm:t>
    </dgm:pt>
    <dgm:pt modelId="{5D7B737F-718B-8344-994A-FAED4F60E7E6}" type="parTrans" cxnId="{D13DF0F6-DBA2-9D4E-8828-A793B591634B}">
      <dgm:prSet/>
      <dgm:spPr/>
      <dgm:t>
        <a:bodyPr/>
        <a:lstStyle/>
        <a:p>
          <a:endParaRPr lang="en-US" b="1"/>
        </a:p>
      </dgm:t>
    </dgm:pt>
    <dgm:pt modelId="{3A460EF5-9FEE-7D4D-8028-F838A7552552}" type="sibTrans" cxnId="{D13DF0F6-DBA2-9D4E-8828-A793B591634B}">
      <dgm:prSet/>
      <dgm:spPr/>
      <dgm:t>
        <a:bodyPr/>
        <a:lstStyle/>
        <a:p>
          <a:endParaRPr lang="en-US" b="1"/>
        </a:p>
      </dgm:t>
    </dgm:pt>
    <dgm:pt modelId="{50BC959F-3704-E642-95AD-5319F7E1C002}">
      <dgm:prSet phldrT="[Text]"/>
      <dgm:spPr/>
      <dgm:t>
        <a:bodyPr/>
        <a:lstStyle/>
        <a:p>
          <a:r>
            <a:rPr lang="en-US" b="1" dirty="0"/>
            <a:t>Clustering</a:t>
          </a:r>
        </a:p>
      </dgm:t>
    </dgm:pt>
    <dgm:pt modelId="{DB50CC9B-112D-7B4A-A994-9DE262DCA935}" type="parTrans" cxnId="{3F14F3F2-2851-0445-A064-25DDAA411EFD}">
      <dgm:prSet/>
      <dgm:spPr/>
      <dgm:t>
        <a:bodyPr/>
        <a:lstStyle/>
        <a:p>
          <a:endParaRPr lang="en-US" b="1"/>
        </a:p>
      </dgm:t>
    </dgm:pt>
    <dgm:pt modelId="{223EDBE6-F730-1D4A-9807-CCB796B8802E}" type="sibTrans" cxnId="{3F14F3F2-2851-0445-A064-25DDAA411EFD}">
      <dgm:prSet/>
      <dgm:spPr/>
      <dgm:t>
        <a:bodyPr/>
        <a:lstStyle/>
        <a:p>
          <a:endParaRPr lang="en-US" b="1"/>
        </a:p>
      </dgm:t>
    </dgm:pt>
    <dgm:pt modelId="{631935F8-2944-8946-A33D-AC05ED4352E6}">
      <dgm:prSet phldrT="[Text]"/>
      <dgm:spPr/>
      <dgm:t>
        <a:bodyPr/>
        <a:lstStyle/>
        <a:p>
          <a:r>
            <a:rPr lang="en-US" b="1" dirty="0"/>
            <a:t>Outlier Detection</a:t>
          </a:r>
        </a:p>
      </dgm:t>
    </dgm:pt>
    <dgm:pt modelId="{449F643F-2408-0041-93EE-AF641BDCB849}" type="parTrans" cxnId="{3785507A-45E8-8B47-9C49-03E917AD2B5E}">
      <dgm:prSet/>
      <dgm:spPr/>
      <dgm:t>
        <a:bodyPr/>
        <a:lstStyle/>
        <a:p>
          <a:endParaRPr lang="en-US" b="1"/>
        </a:p>
      </dgm:t>
    </dgm:pt>
    <dgm:pt modelId="{3A72CA42-039A-2E4C-82CC-48C62A782084}" type="sibTrans" cxnId="{3785507A-45E8-8B47-9C49-03E917AD2B5E}">
      <dgm:prSet/>
      <dgm:spPr/>
      <dgm:t>
        <a:bodyPr/>
        <a:lstStyle/>
        <a:p>
          <a:endParaRPr lang="en-US" b="1"/>
        </a:p>
      </dgm:t>
    </dgm:pt>
    <dgm:pt modelId="{73CF4B02-6D3C-ED4A-9999-2575A7A54407}">
      <dgm:prSet phldrT="[Text]"/>
      <dgm:spPr/>
      <dgm:t>
        <a:bodyPr/>
        <a:lstStyle/>
        <a:p>
          <a:r>
            <a:rPr lang="en-US" b="1" dirty="0"/>
            <a:t>Frequent Pattern Mining</a:t>
          </a:r>
        </a:p>
      </dgm:t>
    </dgm:pt>
    <dgm:pt modelId="{9291AA9D-C8B5-BF42-976F-93A784426659}" type="parTrans" cxnId="{A89DE8E5-9281-644F-A7B8-65566F70674E}">
      <dgm:prSet/>
      <dgm:spPr/>
      <dgm:t>
        <a:bodyPr/>
        <a:lstStyle/>
        <a:p>
          <a:endParaRPr lang="en-US" b="1"/>
        </a:p>
      </dgm:t>
    </dgm:pt>
    <dgm:pt modelId="{185F1540-B015-9740-A2E4-967682B9BACC}" type="sibTrans" cxnId="{A89DE8E5-9281-644F-A7B8-65566F70674E}">
      <dgm:prSet/>
      <dgm:spPr/>
      <dgm:t>
        <a:bodyPr/>
        <a:lstStyle/>
        <a:p>
          <a:endParaRPr lang="en-US" b="1"/>
        </a:p>
      </dgm:t>
    </dgm:pt>
    <dgm:pt modelId="{D4E3E76D-3577-0541-A183-0326A814F775}" type="pres">
      <dgm:prSet presAssocID="{95BCA862-5819-1846-8BB2-01CB09E38040}" presName="cycle" presStyleCnt="0">
        <dgm:presLayoutVars>
          <dgm:chMax val="1"/>
          <dgm:dir/>
          <dgm:animLvl val="ctr"/>
          <dgm:resizeHandles val="exact"/>
        </dgm:presLayoutVars>
      </dgm:prSet>
      <dgm:spPr/>
    </dgm:pt>
    <dgm:pt modelId="{D4ACCB97-73A1-134A-A10A-CE36D403E12D}" type="pres">
      <dgm:prSet presAssocID="{2B3B1016-534F-514B-9C36-7677201162D1}" presName="centerShape" presStyleLbl="node0" presStyleIdx="0" presStyleCnt="1"/>
      <dgm:spPr/>
    </dgm:pt>
    <dgm:pt modelId="{614A3198-B683-AE42-8855-A08FAD7416DE}" type="pres">
      <dgm:prSet presAssocID="{5D7B737F-718B-8344-994A-FAED4F60E7E6}" presName="parTrans" presStyleLbl="bgSibTrans2D1" presStyleIdx="0" presStyleCnt="4"/>
      <dgm:spPr/>
    </dgm:pt>
    <dgm:pt modelId="{35B1ED56-562B-6D45-ABF3-9A04D3A5C1D1}" type="pres">
      <dgm:prSet presAssocID="{BEACF051-5273-0D4D-ABA4-A0457E151A49}" presName="node" presStyleLbl="node1" presStyleIdx="0" presStyleCnt="4">
        <dgm:presLayoutVars>
          <dgm:bulletEnabled val="1"/>
        </dgm:presLayoutVars>
      </dgm:prSet>
      <dgm:spPr/>
    </dgm:pt>
    <dgm:pt modelId="{4CE7111E-C9AD-BE4C-A8A3-A843D4872283}" type="pres">
      <dgm:prSet presAssocID="{DB50CC9B-112D-7B4A-A994-9DE262DCA935}" presName="parTrans" presStyleLbl="bgSibTrans2D1" presStyleIdx="1" presStyleCnt="4"/>
      <dgm:spPr/>
    </dgm:pt>
    <dgm:pt modelId="{65F666EB-AD1C-A840-924D-3C7D4068A525}" type="pres">
      <dgm:prSet presAssocID="{50BC959F-3704-E642-95AD-5319F7E1C002}" presName="node" presStyleLbl="node1" presStyleIdx="1" presStyleCnt="4">
        <dgm:presLayoutVars>
          <dgm:bulletEnabled val="1"/>
        </dgm:presLayoutVars>
      </dgm:prSet>
      <dgm:spPr/>
    </dgm:pt>
    <dgm:pt modelId="{BFAF19C8-D4C2-4E4C-8703-A764FED5823C}" type="pres">
      <dgm:prSet presAssocID="{449F643F-2408-0041-93EE-AF641BDCB849}" presName="parTrans" presStyleLbl="bgSibTrans2D1" presStyleIdx="2" presStyleCnt="4"/>
      <dgm:spPr/>
    </dgm:pt>
    <dgm:pt modelId="{2A1F7280-28D8-7E44-8BD5-2AABD500A539}" type="pres">
      <dgm:prSet presAssocID="{631935F8-2944-8946-A33D-AC05ED4352E6}" presName="node" presStyleLbl="node1" presStyleIdx="2" presStyleCnt="4">
        <dgm:presLayoutVars>
          <dgm:bulletEnabled val="1"/>
        </dgm:presLayoutVars>
      </dgm:prSet>
      <dgm:spPr/>
    </dgm:pt>
    <dgm:pt modelId="{A6AFC48A-9AA9-B341-91C0-CA8004BB62C9}" type="pres">
      <dgm:prSet presAssocID="{9291AA9D-C8B5-BF42-976F-93A784426659}" presName="parTrans" presStyleLbl="bgSibTrans2D1" presStyleIdx="3" presStyleCnt="4"/>
      <dgm:spPr/>
    </dgm:pt>
    <dgm:pt modelId="{E798F2F1-1FA1-0147-B4FE-6644AAAB089B}" type="pres">
      <dgm:prSet presAssocID="{73CF4B02-6D3C-ED4A-9999-2575A7A54407}" presName="node" presStyleLbl="node1" presStyleIdx="3" presStyleCnt="4">
        <dgm:presLayoutVars>
          <dgm:bulletEnabled val="1"/>
        </dgm:presLayoutVars>
      </dgm:prSet>
      <dgm:spPr/>
    </dgm:pt>
  </dgm:ptLst>
  <dgm:cxnLst>
    <dgm:cxn modelId="{98713921-70D8-44C5-A06B-A9AEDD6C6FD8}" type="presOf" srcId="{73CF4B02-6D3C-ED4A-9999-2575A7A54407}" destId="{E798F2F1-1FA1-0147-B4FE-6644AAAB089B}" srcOrd="0" destOrd="0" presId="urn:microsoft.com/office/officeart/2005/8/layout/radial4"/>
    <dgm:cxn modelId="{DA118636-D4CD-4246-8DFC-9B4368CFD5C7}" type="presOf" srcId="{631935F8-2944-8946-A33D-AC05ED4352E6}" destId="{2A1F7280-28D8-7E44-8BD5-2AABD500A539}" srcOrd="0" destOrd="0" presId="urn:microsoft.com/office/officeart/2005/8/layout/radial4"/>
    <dgm:cxn modelId="{3187E33F-5B04-4403-9CAE-92E46D887430}" type="presOf" srcId="{5D7B737F-718B-8344-994A-FAED4F60E7E6}" destId="{614A3198-B683-AE42-8855-A08FAD7416DE}" srcOrd="0" destOrd="0" presId="urn:microsoft.com/office/officeart/2005/8/layout/radial4"/>
    <dgm:cxn modelId="{42D3C851-BD52-4ACA-AD0E-2E28856B84C7}" type="presOf" srcId="{95BCA862-5819-1846-8BB2-01CB09E38040}" destId="{D4E3E76D-3577-0541-A183-0326A814F775}" srcOrd="0" destOrd="0" presId="urn:microsoft.com/office/officeart/2005/8/layout/radial4"/>
    <dgm:cxn modelId="{F5A52158-C791-4D3C-BA19-60F6B0364F52}" type="presOf" srcId="{449F643F-2408-0041-93EE-AF641BDCB849}" destId="{BFAF19C8-D4C2-4E4C-8703-A764FED5823C}" srcOrd="0" destOrd="0" presId="urn:microsoft.com/office/officeart/2005/8/layout/radial4"/>
    <dgm:cxn modelId="{3785507A-45E8-8B47-9C49-03E917AD2B5E}" srcId="{2B3B1016-534F-514B-9C36-7677201162D1}" destId="{631935F8-2944-8946-A33D-AC05ED4352E6}" srcOrd="2" destOrd="0" parTransId="{449F643F-2408-0041-93EE-AF641BDCB849}" sibTransId="{3A72CA42-039A-2E4C-82CC-48C62A782084}"/>
    <dgm:cxn modelId="{732F8087-6818-EF44-99C8-46CD9CC6AB04}" srcId="{95BCA862-5819-1846-8BB2-01CB09E38040}" destId="{2B3B1016-534F-514B-9C36-7677201162D1}" srcOrd="0" destOrd="0" parTransId="{E7C280B1-938A-1B4A-BE62-8517833E0756}" sibTransId="{753134C3-3B63-1446-82A7-4288ED774CB6}"/>
    <dgm:cxn modelId="{C87DB494-16EC-495B-B8B9-7D4D7C4E23DB}" type="presOf" srcId="{9291AA9D-C8B5-BF42-976F-93A784426659}" destId="{A6AFC48A-9AA9-B341-91C0-CA8004BB62C9}" srcOrd="0" destOrd="0" presId="urn:microsoft.com/office/officeart/2005/8/layout/radial4"/>
    <dgm:cxn modelId="{08DC72A8-D728-4546-A2BA-5A31EC4AE97E}" type="presOf" srcId="{2B3B1016-534F-514B-9C36-7677201162D1}" destId="{D4ACCB97-73A1-134A-A10A-CE36D403E12D}" srcOrd="0" destOrd="0" presId="urn:microsoft.com/office/officeart/2005/8/layout/radial4"/>
    <dgm:cxn modelId="{A551C2C9-88C0-4131-A03B-46B3A0AA095A}" type="presOf" srcId="{50BC959F-3704-E642-95AD-5319F7E1C002}" destId="{65F666EB-AD1C-A840-924D-3C7D4068A525}" srcOrd="0" destOrd="0" presId="urn:microsoft.com/office/officeart/2005/8/layout/radial4"/>
    <dgm:cxn modelId="{A89DE8E5-9281-644F-A7B8-65566F70674E}" srcId="{2B3B1016-534F-514B-9C36-7677201162D1}" destId="{73CF4B02-6D3C-ED4A-9999-2575A7A54407}" srcOrd="3" destOrd="0" parTransId="{9291AA9D-C8B5-BF42-976F-93A784426659}" sibTransId="{185F1540-B015-9740-A2E4-967682B9BACC}"/>
    <dgm:cxn modelId="{59BD20EB-19ED-445B-AFB6-0CF62FE668BB}" type="presOf" srcId="{BEACF051-5273-0D4D-ABA4-A0457E151A49}" destId="{35B1ED56-562B-6D45-ABF3-9A04D3A5C1D1}" srcOrd="0" destOrd="0" presId="urn:microsoft.com/office/officeart/2005/8/layout/radial4"/>
    <dgm:cxn modelId="{942BF1EF-90F0-448D-8926-6AC2716F94CD}" type="presOf" srcId="{DB50CC9B-112D-7B4A-A994-9DE262DCA935}" destId="{4CE7111E-C9AD-BE4C-A8A3-A843D4872283}" srcOrd="0" destOrd="0" presId="urn:microsoft.com/office/officeart/2005/8/layout/radial4"/>
    <dgm:cxn modelId="{3F14F3F2-2851-0445-A064-25DDAA411EFD}" srcId="{2B3B1016-534F-514B-9C36-7677201162D1}" destId="{50BC959F-3704-E642-95AD-5319F7E1C002}" srcOrd="1" destOrd="0" parTransId="{DB50CC9B-112D-7B4A-A994-9DE262DCA935}" sibTransId="{223EDBE6-F730-1D4A-9807-CCB796B8802E}"/>
    <dgm:cxn modelId="{D13DF0F6-DBA2-9D4E-8828-A793B591634B}" srcId="{2B3B1016-534F-514B-9C36-7677201162D1}" destId="{BEACF051-5273-0D4D-ABA4-A0457E151A49}" srcOrd="0" destOrd="0" parTransId="{5D7B737F-718B-8344-994A-FAED4F60E7E6}" sibTransId="{3A460EF5-9FEE-7D4D-8028-F838A7552552}"/>
    <dgm:cxn modelId="{D051696B-8E84-44E1-AEE5-4DADFCE5CC95}" type="presParOf" srcId="{D4E3E76D-3577-0541-A183-0326A814F775}" destId="{D4ACCB97-73A1-134A-A10A-CE36D403E12D}" srcOrd="0" destOrd="0" presId="urn:microsoft.com/office/officeart/2005/8/layout/radial4"/>
    <dgm:cxn modelId="{8EC3E2F9-0215-4F68-B70B-8B122023D576}" type="presParOf" srcId="{D4E3E76D-3577-0541-A183-0326A814F775}" destId="{614A3198-B683-AE42-8855-A08FAD7416DE}" srcOrd="1" destOrd="0" presId="urn:microsoft.com/office/officeart/2005/8/layout/radial4"/>
    <dgm:cxn modelId="{35B3EEF2-111B-454D-8732-FAE83D27EA6E}" type="presParOf" srcId="{D4E3E76D-3577-0541-A183-0326A814F775}" destId="{35B1ED56-562B-6D45-ABF3-9A04D3A5C1D1}" srcOrd="2" destOrd="0" presId="urn:microsoft.com/office/officeart/2005/8/layout/radial4"/>
    <dgm:cxn modelId="{A9EE6DA1-6239-4C8C-AA98-1570CA549262}" type="presParOf" srcId="{D4E3E76D-3577-0541-A183-0326A814F775}" destId="{4CE7111E-C9AD-BE4C-A8A3-A843D4872283}" srcOrd="3" destOrd="0" presId="urn:microsoft.com/office/officeart/2005/8/layout/radial4"/>
    <dgm:cxn modelId="{B49ADBE8-A21B-4005-8A8A-DE2C93BDA552}" type="presParOf" srcId="{D4E3E76D-3577-0541-A183-0326A814F775}" destId="{65F666EB-AD1C-A840-924D-3C7D4068A525}" srcOrd="4" destOrd="0" presId="urn:microsoft.com/office/officeart/2005/8/layout/radial4"/>
    <dgm:cxn modelId="{922D773B-6268-48A4-8A62-000BF38AF586}" type="presParOf" srcId="{D4E3E76D-3577-0541-A183-0326A814F775}" destId="{BFAF19C8-D4C2-4E4C-8703-A764FED5823C}" srcOrd="5" destOrd="0" presId="urn:microsoft.com/office/officeart/2005/8/layout/radial4"/>
    <dgm:cxn modelId="{97D99600-7CE5-48DD-8DFC-20985D256740}" type="presParOf" srcId="{D4E3E76D-3577-0541-A183-0326A814F775}" destId="{2A1F7280-28D8-7E44-8BD5-2AABD500A539}" srcOrd="6" destOrd="0" presId="urn:microsoft.com/office/officeart/2005/8/layout/radial4"/>
    <dgm:cxn modelId="{0ABDD78A-937C-4969-BBC8-77EBDE34E71B}" type="presParOf" srcId="{D4E3E76D-3577-0541-A183-0326A814F775}" destId="{A6AFC48A-9AA9-B341-91C0-CA8004BB62C9}" srcOrd="7" destOrd="0" presId="urn:microsoft.com/office/officeart/2005/8/layout/radial4"/>
    <dgm:cxn modelId="{80AE01C3-32CF-4B2D-809F-4FC53427BB99}" type="presParOf" srcId="{D4E3E76D-3577-0541-A183-0326A814F775}" destId="{E798F2F1-1FA1-0147-B4FE-6644AAAB089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BCA862-5819-1846-8BB2-01CB09E38040}" type="doc">
      <dgm:prSet loTypeId="urn:microsoft.com/office/officeart/2005/8/layout/radial4" loCatId="" qsTypeId="urn:microsoft.com/office/officeart/2005/8/quickstyle/simple1" qsCatId="simple" csTypeId="urn:microsoft.com/office/officeart/2005/8/colors/colorful3" csCatId="colorful" phldr="1"/>
      <dgm:spPr/>
      <dgm:t>
        <a:bodyPr/>
        <a:lstStyle/>
        <a:p>
          <a:endParaRPr lang="en-US"/>
        </a:p>
      </dgm:t>
    </dgm:pt>
    <dgm:pt modelId="{2B3B1016-534F-514B-9C36-7677201162D1}">
      <dgm:prSet phldrT="[Text]"/>
      <dgm:spPr/>
      <dgm:t>
        <a:bodyPr/>
        <a:lstStyle/>
        <a:p>
          <a:r>
            <a:rPr lang="en-US" b="1" dirty="0"/>
            <a:t>Similarity Search</a:t>
          </a:r>
        </a:p>
      </dgm:t>
    </dgm:pt>
    <dgm:pt modelId="{E7C280B1-938A-1B4A-BE62-8517833E0756}" type="parTrans" cxnId="{732F8087-6818-EF44-99C8-46CD9CC6AB04}">
      <dgm:prSet/>
      <dgm:spPr/>
      <dgm:t>
        <a:bodyPr/>
        <a:lstStyle/>
        <a:p>
          <a:endParaRPr lang="en-US" b="1"/>
        </a:p>
      </dgm:t>
    </dgm:pt>
    <dgm:pt modelId="{753134C3-3B63-1446-82A7-4288ED774CB6}" type="sibTrans" cxnId="{732F8087-6818-EF44-99C8-46CD9CC6AB04}">
      <dgm:prSet/>
      <dgm:spPr/>
      <dgm:t>
        <a:bodyPr/>
        <a:lstStyle/>
        <a:p>
          <a:endParaRPr lang="en-US" b="1"/>
        </a:p>
      </dgm:t>
    </dgm:pt>
    <dgm:pt modelId="{BEACF051-5273-0D4D-ABA4-A0457E151A49}">
      <dgm:prSet phldrT="[Text]"/>
      <dgm:spPr/>
      <dgm:t>
        <a:bodyPr/>
        <a:lstStyle/>
        <a:p>
          <a:r>
            <a:rPr lang="en-US" b="1" dirty="0"/>
            <a:t>Classification</a:t>
          </a:r>
        </a:p>
      </dgm:t>
    </dgm:pt>
    <dgm:pt modelId="{5D7B737F-718B-8344-994A-FAED4F60E7E6}" type="parTrans" cxnId="{D13DF0F6-DBA2-9D4E-8828-A793B591634B}">
      <dgm:prSet/>
      <dgm:spPr/>
      <dgm:t>
        <a:bodyPr/>
        <a:lstStyle/>
        <a:p>
          <a:endParaRPr lang="en-US" b="1"/>
        </a:p>
      </dgm:t>
    </dgm:pt>
    <dgm:pt modelId="{3A460EF5-9FEE-7D4D-8028-F838A7552552}" type="sibTrans" cxnId="{D13DF0F6-DBA2-9D4E-8828-A793B591634B}">
      <dgm:prSet/>
      <dgm:spPr/>
      <dgm:t>
        <a:bodyPr/>
        <a:lstStyle/>
        <a:p>
          <a:endParaRPr lang="en-US" b="1"/>
        </a:p>
      </dgm:t>
    </dgm:pt>
    <dgm:pt modelId="{50BC959F-3704-E642-95AD-5319F7E1C002}">
      <dgm:prSet phldrT="[Text]"/>
      <dgm:spPr/>
      <dgm:t>
        <a:bodyPr/>
        <a:lstStyle/>
        <a:p>
          <a:r>
            <a:rPr lang="en-US" b="1" dirty="0"/>
            <a:t>Clustering</a:t>
          </a:r>
        </a:p>
      </dgm:t>
    </dgm:pt>
    <dgm:pt modelId="{DB50CC9B-112D-7B4A-A994-9DE262DCA935}" type="parTrans" cxnId="{3F14F3F2-2851-0445-A064-25DDAA411EFD}">
      <dgm:prSet/>
      <dgm:spPr/>
      <dgm:t>
        <a:bodyPr/>
        <a:lstStyle/>
        <a:p>
          <a:endParaRPr lang="en-US" b="1"/>
        </a:p>
      </dgm:t>
    </dgm:pt>
    <dgm:pt modelId="{223EDBE6-F730-1D4A-9807-CCB796B8802E}" type="sibTrans" cxnId="{3F14F3F2-2851-0445-A064-25DDAA411EFD}">
      <dgm:prSet/>
      <dgm:spPr/>
      <dgm:t>
        <a:bodyPr/>
        <a:lstStyle/>
        <a:p>
          <a:endParaRPr lang="en-US" b="1"/>
        </a:p>
      </dgm:t>
    </dgm:pt>
    <dgm:pt modelId="{631935F8-2944-8946-A33D-AC05ED4352E6}">
      <dgm:prSet phldrT="[Text]"/>
      <dgm:spPr/>
      <dgm:t>
        <a:bodyPr/>
        <a:lstStyle/>
        <a:p>
          <a:r>
            <a:rPr lang="en-US" b="1" dirty="0"/>
            <a:t>Outlier Detection</a:t>
          </a:r>
        </a:p>
      </dgm:t>
    </dgm:pt>
    <dgm:pt modelId="{449F643F-2408-0041-93EE-AF641BDCB849}" type="parTrans" cxnId="{3785507A-45E8-8B47-9C49-03E917AD2B5E}">
      <dgm:prSet/>
      <dgm:spPr/>
      <dgm:t>
        <a:bodyPr/>
        <a:lstStyle/>
        <a:p>
          <a:endParaRPr lang="en-US" b="1"/>
        </a:p>
      </dgm:t>
    </dgm:pt>
    <dgm:pt modelId="{3A72CA42-039A-2E4C-82CC-48C62A782084}" type="sibTrans" cxnId="{3785507A-45E8-8B47-9C49-03E917AD2B5E}">
      <dgm:prSet/>
      <dgm:spPr/>
      <dgm:t>
        <a:bodyPr/>
        <a:lstStyle/>
        <a:p>
          <a:endParaRPr lang="en-US" b="1"/>
        </a:p>
      </dgm:t>
    </dgm:pt>
    <dgm:pt modelId="{73CF4B02-6D3C-ED4A-9999-2575A7A54407}">
      <dgm:prSet phldrT="[Text]"/>
      <dgm:spPr/>
      <dgm:t>
        <a:bodyPr/>
        <a:lstStyle/>
        <a:p>
          <a:r>
            <a:rPr lang="en-US" b="1" dirty="0"/>
            <a:t>Frequent Pattern Mining</a:t>
          </a:r>
        </a:p>
      </dgm:t>
    </dgm:pt>
    <dgm:pt modelId="{9291AA9D-C8B5-BF42-976F-93A784426659}" type="parTrans" cxnId="{A89DE8E5-9281-644F-A7B8-65566F70674E}">
      <dgm:prSet/>
      <dgm:spPr/>
      <dgm:t>
        <a:bodyPr/>
        <a:lstStyle/>
        <a:p>
          <a:endParaRPr lang="en-US" b="1"/>
        </a:p>
      </dgm:t>
    </dgm:pt>
    <dgm:pt modelId="{185F1540-B015-9740-A2E4-967682B9BACC}" type="sibTrans" cxnId="{A89DE8E5-9281-644F-A7B8-65566F70674E}">
      <dgm:prSet/>
      <dgm:spPr/>
      <dgm:t>
        <a:bodyPr/>
        <a:lstStyle/>
        <a:p>
          <a:endParaRPr lang="en-US" b="1"/>
        </a:p>
      </dgm:t>
    </dgm:pt>
    <dgm:pt modelId="{D4E3E76D-3577-0541-A183-0326A814F775}" type="pres">
      <dgm:prSet presAssocID="{95BCA862-5819-1846-8BB2-01CB09E38040}" presName="cycle" presStyleCnt="0">
        <dgm:presLayoutVars>
          <dgm:chMax val="1"/>
          <dgm:dir/>
          <dgm:animLvl val="ctr"/>
          <dgm:resizeHandles val="exact"/>
        </dgm:presLayoutVars>
      </dgm:prSet>
      <dgm:spPr/>
    </dgm:pt>
    <dgm:pt modelId="{D4ACCB97-73A1-134A-A10A-CE36D403E12D}" type="pres">
      <dgm:prSet presAssocID="{2B3B1016-534F-514B-9C36-7677201162D1}" presName="centerShape" presStyleLbl="node0" presStyleIdx="0" presStyleCnt="1"/>
      <dgm:spPr/>
    </dgm:pt>
    <dgm:pt modelId="{614A3198-B683-AE42-8855-A08FAD7416DE}" type="pres">
      <dgm:prSet presAssocID="{5D7B737F-718B-8344-994A-FAED4F60E7E6}" presName="parTrans" presStyleLbl="bgSibTrans2D1" presStyleIdx="0" presStyleCnt="4"/>
      <dgm:spPr/>
    </dgm:pt>
    <dgm:pt modelId="{35B1ED56-562B-6D45-ABF3-9A04D3A5C1D1}" type="pres">
      <dgm:prSet presAssocID="{BEACF051-5273-0D4D-ABA4-A0457E151A49}" presName="node" presStyleLbl="node1" presStyleIdx="0" presStyleCnt="4">
        <dgm:presLayoutVars>
          <dgm:bulletEnabled val="1"/>
        </dgm:presLayoutVars>
      </dgm:prSet>
      <dgm:spPr/>
    </dgm:pt>
    <dgm:pt modelId="{4CE7111E-C9AD-BE4C-A8A3-A843D4872283}" type="pres">
      <dgm:prSet presAssocID="{DB50CC9B-112D-7B4A-A994-9DE262DCA935}" presName="parTrans" presStyleLbl="bgSibTrans2D1" presStyleIdx="1" presStyleCnt="4"/>
      <dgm:spPr/>
    </dgm:pt>
    <dgm:pt modelId="{65F666EB-AD1C-A840-924D-3C7D4068A525}" type="pres">
      <dgm:prSet presAssocID="{50BC959F-3704-E642-95AD-5319F7E1C002}" presName="node" presStyleLbl="node1" presStyleIdx="1" presStyleCnt="4">
        <dgm:presLayoutVars>
          <dgm:bulletEnabled val="1"/>
        </dgm:presLayoutVars>
      </dgm:prSet>
      <dgm:spPr/>
    </dgm:pt>
    <dgm:pt modelId="{BFAF19C8-D4C2-4E4C-8703-A764FED5823C}" type="pres">
      <dgm:prSet presAssocID="{449F643F-2408-0041-93EE-AF641BDCB849}" presName="parTrans" presStyleLbl="bgSibTrans2D1" presStyleIdx="2" presStyleCnt="4"/>
      <dgm:spPr/>
    </dgm:pt>
    <dgm:pt modelId="{2A1F7280-28D8-7E44-8BD5-2AABD500A539}" type="pres">
      <dgm:prSet presAssocID="{631935F8-2944-8946-A33D-AC05ED4352E6}" presName="node" presStyleLbl="node1" presStyleIdx="2" presStyleCnt="4">
        <dgm:presLayoutVars>
          <dgm:bulletEnabled val="1"/>
        </dgm:presLayoutVars>
      </dgm:prSet>
      <dgm:spPr/>
    </dgm:pt>
    <dgm:pt modelId="{A6AFC48A-9AA9-B341-91C0-CA8004BB62C9}" type="pres">
      <dgm:prSet presAssocID="{9291AA9D-C8B5-BF42-976F-93A784426659}" presName="parTrans" presStyleLbl="bgSibTrans2D1" presStyleIdx="3" presStyleCnt="4"/>
      <dgm:spPr/>
    </dgm:pt>
    <dgm:pt modelId="{E798F2F1-1FA1-0147-B4FE-6644AAAB089B}" type="pres">
      <dgm:prSet presAssocID="{73CF4B02-6D3C-ED4A-9999-2575A7A54407}" presName="node" presStyleLbl="node1" presStyleIdx="3" presStyleCnt="4">
        <dgm:presLayoutVars>
          <dgm:bulletEnabled val="1"/>
        </dgm:presLayoutVars>
      </dgm:prSet>
      <dgm:spPr/>
    </dgm:pt>
  </dgm:ptLst>
  <dgm:cxnLst>
    <dgm:cxn modelId="{75ED9717-BDE8-42C8-BF4C-4B32B6A604CD}" type="presOf" srcId="{449F643F-2408-0041-93EE-AF641BDCB849}" destId="{BFAF19C8-D4C2-4E4C-8703-A764FED5823C}" srcOrd="0" destOrd="0" presId="urn:microsoft.com/office/officeart/2005/8/layout/radial4"/>
    <dgm:cxn modelId="{EE03DA36-9B2C-4388-AA57-5B46400E2533}" type="presOf" srcId="{95BCA862-5819-1846-8BB2-01CB09E38040}" destId="{D4E3E76D-3577-0541-A183-0326A814F775}" srcOrd="0" destOrd="0" presId="urn:microsoft.com/office/officeart/2005/8/layout/radial4"/>
    <dgm:cxn modelId="{DEFE2B3B-AB8B-4F85-B983-0847E87643BB}" type="presOf" srcId="{73CF4B02-6D3C-ED4A-9999-2575A7A54407}" destId="{E798F2F1-1FA1-0147-B4FE-6644AAAB089B}" srcOrd="0" destOrd="0" presId="urn:microsoft.com/office/officeart/2005/8/layout/radial4"/>
    <dgm:cxn modelId="{11404966-FF0A-4D6B-9F2F-E61D1C982BCB}" type="presOf" srcId="{DB50CC9B-112D-7B4A-A994-9DE262DCA935}" destId="{4CE7111E-C9AD-BE4C-A8A3-A843D4872283}" srcOrd="0" destOrd="0" presId="urn:microsoft.com/office/officeart/2005/8/layout/radial4"/>
    <dgm:cxn modelId="{3785507A-45E8-8B47-9C49-03E917AD2B5E}" srcId="{2B3B1016-534F-514B-9C36-7677201162D1}" destId="{631935F8-2944-8946-A33D-AC05ED4352E6}" srcOrd="2" destOrd="0" parTransId="{449F643F-2408-0041-93EE-AF641BDCB849}" sibTransId="{3A72CA42-039A-2E4C-82CC-48C62A782084}"/>
    <dgm:cxn modelId="{E8B8667C-FD36-4798-B0D0-DD26C6FB5C49}" type="presOf" srcId="{BEACF051-5273-0D4D-ABA4-A0457E151A49}" destId="{35B1ED56-562B-6D45-ABF3-9A04D3A5C1D1}" srcOrd="0" destOrd="0" presId="urn:microsoft.com/office/officeart/2005/8/layout/radial4"/>
    <dgm:cxn modelId="{A234CF80-66D9-47D1-9EB5-DFC5FACE4C6F}" type="presOf" srcId="{2B3B1016-534F-514B-9C36-7677201162D1}" destId="{D4ACCB97-73A1-134A-A10A-CE36D403E12D}" srcOrd="0" destOrd="0" presId="urn:microsoft.com/office/officeart/2005/8/layout/radial4"/>
    <dgm:cxn modelId="{732F8087-6818-EF44-99C8-46CD9CC6AB04}" srcId="{95BCA862-5819-1846-8BB2-01CB09E38040}" destId="{2B3B1016-534F-514B-9C36-7677201162D1}" srcOrd="0" destOrd="0" parTransId="{E7C280B1-938A-1B4A-BE62-8517833E0756}" sibTransId="{753134C3-3B63-1446-82A7-4288ED774CB6}"/>
    <dgm:cxn modelId="{7DEFC2BE-99A5-452A-B9A5-BE06659B78B3}" type="presOf" srcId="{50BC959F-3704-E642-95AD-5319F7E1C002}" destId="{65F666EB-AD1C-A840-924D-3C7D4068A525}" srcOrd="0" destOrd="0" presId="urn:microsoft.com/office/officeart/2005/8/layout/radial4"/>
    <dgm:cxn modelId="{A89DE8E5-9281-644F-A7B8-65566F70674E}" srcId="{2B3B1016-534F-514B-9C36-7677201162D1}" destId="{73CF4B02-6D3C-ED4A-9999-2575A7A54407}" srcOrd="3" destOrd="0" parTransId="{9291AA9D-C8B5-BF42-976F-93A784426659}" sibTransId="{185F1540-B015-9740-A2E4-967682B9BACC}"/>
    <dgm:cxn modelId="{47D195EC-3F31-43BE-8F74-E0E62C948A9D}" type="presOf" srcId="{5D7B737F-718B-8344-994A-FAED4F60E7E6}" destId="{614A3198-B683-AE42-8855-A08FAD7416DE}" srcOrd="0" destOrd="0" presId="urn:microsoft.com/office/officeart/2005/8/layout/radial4"/>
    <dgm:cxn modelId="{046429ED-F05C-4A72-B5F9-0C310E662B1C}" type="presOf" srcId="{9291AA9D-C8B5-BF42-976F-93A784426659}" destId="{A6AFC48A-9AA9-B341-91C0-CA8004BB62C9}" srcOrd="0" destOrd="0" presId="urn:microsoft.com/office/officeart/2005/8/layout/radial4"/>
    <dgm:cxn modelId="{3F14F3F2-2851-0445-A064-25DDAA411EFD}" srcId="{2B3B1016-534F-514B-9C36-7677201162D1}" destId="{50BC959F-3704-E642-95AD-5319F7E1C002}" srcOrd="1" destOrd="0" parTransId="{DB50CC9B-112D-7B4A-A994-9DE262DCA935}" sibTransId="{223EDBE6-F730-1D4A-9807-CCB796B8802E}"/>
    <dgm:cxn modelId="{D13DF0F6-DBA2-9D4E-8828-A793B591634B}" srcId="{2B3B1016-534F-514B-9C36-7677201162D1}" destId="{BEACF051-5273-0D4D-ABA4-A0457E151A49}" srcOrd="0" destOrd="0" parTransId="{5D7B737F-718B-8344-994A-FAED4F60E7E6}" sibTransId="{3A460EF5-9FEE-7D4D-8028-F838A7552552}"/>
    <dgm:cxn modelId="{B73B58F9-32DC-4F61-84B5-74526FE9FCF3}" type="presOf" srcId="{631935F8-2944-8946-A33D-AC05ED4352E6}" destId="{2A1F7280-28D8-7E44-8BD5-2AABD500A539}" srcOrd="0" destOrd="0" presId="urn:microsoft.com/office/officeart/2005/8/layout/radial4"/>
    <dgm:cxn modelId="{913B979D-1AEF-4EEF-85FF-0F6AD16491AB}" type="presParOf" srcId="{D4E3E76D-3577-0541-A183-0326A814F775}" destId="{D4ACCB97-73A1-134A-A10A-CE36D403E12D}" srcOrd="0" destOrd="0" presId="urn:microsoft.com/office/officeart/2005/8/layout/radial4"/>
    <dgm:cxn modelId="{19440CC8-0B34-4D43-8078-3BF4037D2E05}" type="presParOf" srcId="{D4E3E76D-3577-0541-A183-0326A814F775}" destId="{614A3198-B683-AE42-8855-A08FAD7416DE}" srcOrd="1" destOrd="0" presId="urn:microsoft.com/office/officeart/2005/8/layout/radial4"/>
    <dgm:cxn modelId="{C90CCB48-E1ED-4454-AC9B-D8ECF040A489}" type="presParOf" srcId="{D4E3E76D-3577-0541-A183-0326A814F775}" destId="{35B1ED56-562B-6D45-ABF3-9A04D3A5C1D1}" srcOrd="2" destOrd="0" presId="urn:microsoft.com/office/officeart/2005/8/layout/radial4"/>
    <dgm:cxn modelId="{F1306457-54DB-424B-8B83-8B0896D995CD}" type="presParOf" srcId="{D4E3E76D-3577-0541-A183-0326A814F775}" destId="{4CE7111E-C9AD-BE4C-A8A3-A843D4872283}" srcOrd="3" destOrd="0" presId="urn:microsoft.com/office/officeart/2005/8/layout/radial4"/>
    <dgm:cxn modelId="{656CCF25-1858-4DD6-92B5-9708519774E3}" type="presParOf" srcId="{D4E3E76D-3577-0541-A183-0326A814F775}" destId="{65F666EB-AD1C-A840-924D-3C7D4068A525}" srcOrd="4" destOrd="0" presId="urn:microsoft.com/office/officeart/2005/8/layout/radial4"/>
    <dgm:cxn modelId="{43171790-960A-4328-86D3-6ECFDC882194}" type="presParOf" srcId="{D4E3E76D-3577-0541-A183-0326A814F775}" destId="{BFAF19C8-D4C2-4E4C-8703-A764FED5823C}" srcOrd="5" destOrd="0" presId="urn:microsoft.com/office/officeart/2005/8/layout/radial4"/>
    <dgm:cxn modelId="{570D623C-D229-4166-9101-1A1956F07A2B}" type="presParOf" srcId="{D4E3E76D-3577-0541-A183-0326A814F775}" destId="{2A1F7280-28D8-7E44-8BD5-2AABD500A539}" srcOrd="6" destOrd="0" presId="urn:microsoft.com/office/officeart/2005/8/layout/radial4"/>
    <dgm:cxn modelId="{45EDD6BE-DAC6-467C-91E7-23F6EC78BCFC}" type="presParOf" srcId="{D4E3E76D-3577-0541-A183-0326A814F775}" destId="{A6AFC48A-9AA9-B341-91C0-CA8004BB62C9}" srcOrd="7" destOrd="0" presId="urn:microsoft.com/office/officeart/2005/8/layout/radial4"/>
    <dgm:cxn modelId="{CB6E90BD-23CB-4809-AB23-0BE4555F04B7}" type="presParOf" srcId="{D4E3E76D-3577-0541-A183-0326A814F775}" destId="{E798F2F1-1FA1-0147-B4FE-6644AAAB089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2500DC-8EA8-4B4B-8F3D-7752D58903A0}"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4E361F21-4DC7-4283-B800-8A511FF95B70}">
      <dgm:prSet phldrT="[Text]"/>
      <dgm:spPr/>
      <dgm:t>
        <a:bodyPr/>
        <a:lstStyle/>
        <a:p>
          <a:r>
            <a:rPr lang="en-US" dirty="0">
              <a:solidFill>
                <a:srgbClr val="FF0000"/>
              </a:solidFill>
            </a:rPr>
            <a:t>File System</a:t>
          </a:r>
        </a:p>
      </dgm:t>
    </dgm:pt>
    <dgm:pt modelId="{4CBC8D14-BE2E-4F89-880F-D48F293B0353}" type="parTrans" cxnId="{A48F02C4-D66B-488F-B8A1-40772BF09DE2}">
      <dgm:prSet/>
      <dgm:spPr/>
      <dgm:t>
        <a:bodyPr/>
        <a:lstStyle/>
        <a:p>
          <a:endParaRPr lang="en-US"/>
        </a:p>
      </dgm:t>
    </dgm:pt>
    <dgm:pt modelId="{ACFC1BC3-D302-4B68-B0FF-E5E7C68404E5}" type="sibTrans" cxnId="{A48F02C4-D66B-488F-B8A1-40772BF09DE2}">
      <dgm:prSet/>
      <dgm:spPr/>
      <dgm:t>
        <a:bodyPr/>
        <a:lstStyle/>
        <a:p>
          <a:endParaRPr lang="en-US"/>
        </a:p>
      </dgm:t>
    </dgm:pt>
    <dgm:pt modelId="{DF9088D7-6A36-458F-B1AA-1FBE8720E8CC}">
      <dgm:prSet phldrT="[Text]"/>
      <dgm:spPr/>
      <dgm:t>
        <a:bodyPr/>
        <a:lstStyle/>
        <a:p>
          <a:r>
            <a:rPr lang="en-US" dirty="0">
              <a:solidFill>
                <a:schemeClr val="accent6"/>
              </a:solidFill>
            </a:rPr>
            <a:t>RDBMS</a:t>
          </a:r>
        </a:p>
      </dgm:t>
    </dgm:pt>
    <dgm:pt modelId="{877B011D-CB5A-4F3D-8F28-9349A866E587}" type="parTrans" cxnId="{F633AFB9-DC11-472E-94D4-02A5DDF20CDA}">
      <dgm:prSet/>
      <dgm:spPr/>
      <dgm:t>
        <a:bodyPr/>
        <a:lstStyle/>
        <a:p>
          <a:endParaRPr lang="en-US"/>
        </a:p>
      </dgm:t>
    </dgm:pt>
    <dgm:pt modelId="{281E7406-8012-415A-BEC8-F49F4010BFAF}" type="sibTrans" cxnId="{F633AFB9-DC11-472E-94D4-02A5DDF20CDA}">
      <dgm:prSet/>
      <dgm:spPr/>
      <dgm:t>
        <a:bodyPr/>
        <a:lstStyle/>
        <a:p>
          <a:endParaRPr lang="en-US"/>
        </a:p>
      </dgm:t>
    </dgm:pt>
    <dgm:pt modelId="{F3C011E6-DD83-41D6-AC2D-18BF7B6320F7}">
      <dgm:prSet phldrT="[Text]"/>
      <dgm:spPr/>
      <dgm:t>
        <a:bodyPr/>
        <a:lstStyle/>
        <a:p>
          <a:r>
            <a:rPr lang="en-US" dirty="0">
              <a:solidFill>
                <a:srgbClr val="0070C0"/>
              </a:solidFill>
            </a:rPr>
            <a:t>Specialized Time-Series DBs</a:t>
          </a:r>
        </a:p>
      </dgm:t>
    </dgm:pt>
    <dgm:pt modelId="{9D0B3AC9-243A-4BBF-94BC-74CFC5611B67}" type="parTrans" cxnId="{BC13E4A2-2B18-4C70-9306-374396EEF274}">
      <dgm:prSet/>
      <dgm:spPr/>
      <dgm:t>
        <a:bodyPr/>
        <a:lstStyle/>
        <a:p>
          <a:endParaRPr lang="en-US"/>
        </a:p>
      </dgm:t>
    </dgm:pt>
    <dgm:pt modelId="{118935C1-2186-48DF-B427-A24634998BBD}" type="sibTrans" cxnId="{BC13E4A2-2B18-4C70-9306-374396EEF274}">
      <dgm:prSet/>
      <dgm:spPr/>
      <dgm:t>
        <a:bodyPr/>
        <a:lstStyle/>
        <a:p>
          <a:endParaRPr lang="en-US"/>
        </a:p>
      </dgm:t>
    </dgm:pt>
    <dgm:pt modelId="{6DDEC1D3-AEEE-4722-B2A3-F0B60598697B}">
      <dgm:prSet phldrT="[Text]"/>
      <dgm:spPr/>
      <dgm:t>
        <a:bodyPr/>
        <a:lstStyle/>
        <a:p>
          <a:r>
            <a:rPr lang="en-US" dirty="0"/>
            <a:t>Array DBs</a:t>
          </a:r>
        </a:p>
      </dgm:t>
    </dgm:pt>
    <dgm:pt modelId="{7062B43C-B070-4714-B375-261B1EA32C93}" type="parTrans" cxnId="{7ABAAA69-D7FC-4A00-8530-FC83AE4665CB}">
      <dgm:prSet/>
      <dgm:spPr/>
      <dgm:t>
        <a:bodyPr/>
        <a:lstStyle/>
        <a:p>
          <a:endParaRPr lang="en-US"/>
        </a:p>
      </dgm:t>
    </dgm:pt>
    <dgm:pt modelId="{6061E7DA-6937-4CE4-8AF6-9AA286E817ED}" type="sibTrans" cxnId="{7ABAAA69-D7FC-4A00-8530-FC83AE4665CB}">
      <dgm:prSet/>
      <dgm:spPr/>
      <dgm:t>
        <a:bodyPr/>
        <a:lstStyle/>
        <a:p>
          <a:endParaRPr lang="en-US"/>
        </a:p>
      </dgm:t>
    </dgm:pt>
    <dgm:pt modelId="{9A2FCC3A-0895-4F0E-A962-A15CBAB31FC0}" type="pres">
      <dgm:prSet presAssocID="{E62500DC-8EA8-4B4B-8F3D-7752D58903A0}" presName="linear" presStyleCnt="0">
        <dgm:presLayoutVars>
          <dgm:dir/>
          <dgm:animLvl val="lvl"/>
          <dgm:resizeHandles val="exact"/>
        </dgm:presLayoutVars>
      </dgm:prSet>
      <dgm:spPr/>
    </dgm:pt>
    <dgm:pt modelId="{8A7FE53C-1AAC-4CF6-9204-2774935F7DF1}" type="pres">
      <dgm:prSet presAssocID="{4E361F21-4DC7-4283-B800-8A511FF95B70}" presName="parentLin" presStyleCnt="0"/>
      <dgm:spPr/>
    </dgm:pt>
    <dgm:pt modelId="{620D372B-9A0C-4513-B907-36CF93A5D9E7}" type="pres">
      <dgm:prSet presAssocID="{4E361F21-4DC7-4283-B800-8A511FF95B70}" presName="parentLeftMargin" presStyleLbl="node1" presStyleIdx="0" presStyleCnt="4"/>
      <dgm:spPr/>
    </dgm:pt>
    <dgm:pt modelId="{B44B7607-1E3D-40C1-89F6-6DCAA7ABB6CB}" type="pres">
      <dgm:prSet presAssocID="{4E361F21-4DC7-4283-B800-8A511FF95B70}" presName="parentText" presStyleLbl="node1" presStyleIdx="0" presStyleCnt="4">
        <dgm:presLayoutVars>
          <dgm:chMax val="0"/>
          <dgm:bulletEnabled val="1"/>
        </dgm:presLayoutVars>
      </dgm:prSet>
      <dgm:spPr/>
    </dgm:pt>
    <dgm:pt modelId="{FE500323-E5CA-4F9B-945E-FE2E12188644}" type="pres">
      <dgm:prSet presAssocID="{4E361F21-4DC7-4283-B800-8A511FF95B70}" presName="negativeSpace" presStyleCnt="0"/>
      <dgm:spPr/>
    </dgm:pt>
    <dgm:pt modelId="{C00CF22A-4EB1-4E8A-9269-338E31100910}" type="pres">
      <dgm:prSet presAssocID="{4E361F21-4DC7-4283-B800-8A511FF95B70}" presName="childText" presStyleLbl="conFgAcc1" presStyleIdx="0" presStyleCnt="4">
        <dgm:presLayoutVars>
          <dgm:bulletEnabled val="1"/>
        </dgm:presLayoutVars>
      </dgm:prSet>
      <dgm:spPr/>
    </dgm:pt>
    <dgm:pt modelId="{F696B230-93F4-42BC-8307-F33BE80701AF}" type="pres">
      <dgm:prSet presAssocID="{ACFC1BC3-D302-4B68-B0FF-E5E7C68404E5}" presName="spaceBetweenRectangles" presStyleCnt="0"/>
      <dgm:spPr/>
    </dgm:pt>
    <dgm:pt modelId="{1B27399C-86EA-45C9-8DB0-73871C7FD572}" type="pres">
      <dgm:prSet presAssocID="{DF9088D7-6A36-458F-B1AA-1FBE8720E8CC}" presName="parentLin" presStyleCnt="0"/>
      <dgm:spPr/>
    </dgm:pt>
    <dgm:pt modelId="{4C0C7476-6011-4AE2-89D2-4551FFCE6E67}" type="pres">
      <dgm:prSet presAssocID="{DF9088D7-6A36-458F-B1AA-1FBE8720E8CC}" presName="parentLeftMargin" presStyleLbl="node1" presStyleIdx="0" presStyleCnt="4"/>
      <dgm:spPr/>
    </dgm:pt>
    <dgm:pt modelId="{FAE4E853-57F1-4214-9E32-34C16298F76D}" type="pres">
      <dgm:prSet presAssocID="{DF9088D7-6A36-458F-B1AA-1FBE8720E8CC}" presName="parentText" presStyleLbl="node1" presStyleIdx="1" presStyleCnt="4">
        <dgm:presLayoutVars>
          <dgm:chMax val="0"/>
          <dgm:bulletEnabled val="1"/>
        </dgm:presLayoutVars>
      </dgm:prSet>
      <dgm:spPr/>
    </dgm:pt>
    <dgm:pt modelId="{0402C733-C840-4641-BDEE-5A47A788A208}" type="pres">
      <dgm:prSet presAssocID="{DF9088D7-6A36-458F-B1AA-1FBE8720E8CC}" presName="negativeSpace" presStyleCnt="0"/>
      <dgm:spPr/>
    </dgm:pt>
    <dgm:pt modelId="{D9F821F1-AD8A-4061-A2D9-0EF4297EAA8B}" type="pres">
      <dgm:prSet presAssocID="{DF9088D7-6A36-458F-B1AA-1FBE8720E8CC}" presName="childText" presStyleLbl="conFgAcc1" presStyleIdx="1" presStyleCnt="4" custLinFactNeighborY="23008">
        <dgm:presLayoutVars>
          <dgm:bulletEnabled val="1"/>
        </dgm:presLayoutVars>
      </dgm:prSet>
      <dgm:spPr/>
    </dgm:pt>
    <dgm:pt modelId="{4D331470-5F8E-4AE2-B5B1-8B400B368818}" type="pres">
      <dgm:prSet presAssocID="{281E7406-8012-415A-BEC8-F49F4010BFAF}" presName="spaceBetweenRectangles" presStyleCnt="0"/>
      <dgm:spPr/>
    </dgm:pt>
    <dgm:pt modelId="{2E44B868-A342-4A96-BE37-30D6E36E3D75}" type="pres">
      <dgm:prSet presAssocID="{F3C011E6-DD83-41D6-AC2D-18BF7B6320F7}" presName="parentLin" presStyleCnt="0"/>
      <dgm:spPr/>
    </dgm:pt>
    <dgm:pt modelId="{0DF3D1F4-8D40-4A15-B72D-55BDA225DAA7}" type="pres">
      <dgm:prSet presAssocID="{F3C011E6-DD83-41D6-AC2D-18BF7B6320F7}" presName="parentLeftMargin" presStyleLbl="node1" presStyleIdx="1" presStyleCnt="4"/>
      <dgm:spPr/>
    </dgm:pt>
    <dgm:pt modelId="{9FF44FB0-B2AF-4D4D-B6C9-F4617EB87BEF}" type="pres">
      <dgm:prSet presAssocID="{F3C011E6-DD83-41D6-AC2D-18BF7B6320F7}" presName="parentText" presStyleLbl="node1" presStyleIdx="2" presStyleCnt="4">
        <dgm:presLayoutVars>
          <dgm:chMax val="0"/>
          <dgm:bulletEnabled val="1"/>
        </dgm:presLayoutVars>
      </dgm:prSet>
      <dgm:spPr/>
    </dgm:pt>
    <dgm:pt modelId="{AD8DFEE4-C1FC-4367-ACF5-3CA4327B889F}" type="pres">
      <dgm:prSet presAssocID="{F3C011E6-DD83-41D6-AC2D-18BF7B6320F7}" presName="negativeSpace" presStyleCnt="0"/>
      <dgm:spPr/>
    </dgm:pt>
    <dgm:pt modelId="{E5B4C6A4-E64A-4CB6-845D-2EDD87CBDFCB}" type="pres">
      <dgm:prSet presAssocID="{F3C011E6-DD83-41D6-AC2D-18BF7B6320F7}" presName="childText" presStyleLbl="conFgAcc1" presStyleIdx="2" presStyleCnt="4" custLinFactNeighborY="17255">
        <dgm:presLayoutVars>
          <dgm:bulletEnabled val="1"/>
        </dgm:presLayoutVars>
      </dgm:prSet>
      <dgm:spPr/>
    </dgm:pt>
    <dgm:pt modelId="{8FF14978-9F12-4DA5-A9DB-7637907A09AF}" type="pres">
      <dgm:prSet presAssocID="{118935C1-2186-48DF-B427-A24634998BBD}" presName="spaceBetweenRectangles" presStyleCnt="0"/>
      <dgm:spPr/>
    </dgm:pt>
    <dgm:pt modelId="{800F51FB-FD1B-479B-A5F3-15E65EFFC234}" type="pres">
      <dgm:prSet presAssocID="{6DDEC1D3-AEEE-4722-B2A3-F0B60598697B}" presName="parentLin" presStyleCnt="0"/>
      <dgm:spPr/>
    </dgm:pt>
    <dgm:pt modelId="{5851DE0A-DFA8-46C6-8025-43299E06F0A7}" type="pres">
      <dgm:prSet presAssocID="{6DDEC1D3-AEEE-4722-B2A3-F0B60598697B}" presName="parentLeftMargin" presStyleLbl="node1" presStyleIdx="2" presStyleCnt="4"/>
      <dgm:spPr/>
    </dgm:pt>
    <dgm:pt modelId="{D07A6A3C-DFAF-4D90-9851-366E46AE7736}" type="pres">
      <dgm:prSet presAssocID="{6DDEC1D3-AEEE-4722-B2A3-F0B60598697B}" presName="parentText" presStyleLbl="node1" presStyleIdx="3" presStyleCnt="4">
        <dgm:presLayoutVars>
          <dgm:chMax val="0"/>
          <dgm:bulletEnabled val="1"/>
        </dgm:presLayoutVars>
      </dgm:prSet>
      <dgm:spPr/>
    </dgm:pt>
    <dgm:pt modelId="{FFDE3F24-2F8A-446C-8B4C-4B73443A5329}" type="pres">
      <dgm:prSet presAssocID="{6DDEC1D3-AEEE-4722-B2A3-F0B60598697B}" presName="negativeSpace" presStyleCnt="0"/>
      <dgm:spPr/>
    </dgm:pt>
    <dgm:pt modelId="{17551566-5B9F-40F5-80E8-C27052F1FBDD}" type="pres">
      <dgm:prSet presAssocID="{6DDEC1D3-AEEE-4722-B2A3-F0B60598697B}" presName="childText" presStyleLbl="conFgAcc1" presStyleIdx="3" presStyleCnt="4" custLinFactY="68379" custLinFactNeighborX="7500" custLinFactNeighborY="100000">
        <dgm:presLayoutVars>
          <dgm:bulletEnabled val="1"/>
        </dgm:presLayoutVars>
      </dgm:prSet>
      <dgm:spPr/>
    </dgm:pt>
  </dgm:ptLst>
  <dgm:cxnLst>
    <dgm:cxn modelId="{94E53707-7A09-4C56-BCE6-79B4210D9E36}" type="presOf" srcId="{4E361F21-4DC7-4283-B800-8A511FF95B70}" destId="{620D372B-9A0C-4513-B907-36CF93A5D9E7}" srcOrd="0" destOrd="0" presId="urn:microsoft.com/office/officeart/2005/8/layout/list1"/>
    <dgm:cxn modelId="{E70AC33C-4A1A-4752-B187-FDC94717AB64}" type="presOf" srcId="{DF9088D7-6A36-458F-B1AA-1FBE8720E8CC}" destId="{FAE4E853-57F1-4214-9E32-34C16298F76D}" srcOrd="1" destOrd="0" presId="urn:microsoft.com/office/officeart/2005/8/layout/list1"/>
    <dgm:cxn modelId="{096D3145-58E5-48B4-A92C-7E52B73660B3}" type="presOf" srcId="{DF9088D7-6A36-458F-B1AA-1FBE8720E8CC}" destId="{4C0C7476-6011-4AE2-89D2-4551FFCE6E67}" srcOrd="0" destOrd="0" presId="urn:microsoft.com/office/officeart/2005/8/layout/list1"/>
    <dgm:cxn modelId="{7ABAAA69-D7FC-4A00-8530-FC83AE4665CB}" srcId="{E62500DC-8EA8-4B4B-8F3D-7752D58903A0}" destId="{6DDEC1D3-AEEE-4722-B2A3-F0B60598697B}" srcOrd="3" destOrd="0" parTransId="{7062B43C-B070-4714-B375-261B1EA32C93}" sibTransId="{6061E7DA-6937-4CE4-8AF6-9AA286E817ED}"/>
    <dgm:cxn modelId="{E62D2E75-D3C1-4D53-BC36-4931D9DC21C7}" type="presOf" srcId="{E62500DC-8EA8-4B4B-8F3D-7752D58903A0}" destId="{9A2FCC3A-0895-4F0E-A962-A15CBAB31FC0}" srcOrd="0" destOrd="0" presId="urn:microsoft.com/office/officeart/2005/8/layout/list1"/>
    <dgm:cxn modelId="{A4A15956-ED96-42B4-8804-4FFEE2F0AC8A}" type="presOf" srcId="{6DDEC1D3-AEEE-4722-B2A3-F0B60598697B}" destId="{D07A6A3C-DFAF-4D90-9851-366E46AE7736}" srcOrd="1" destOrd="0" presId="urn:microsoft.com/office/officeart/2005/8/layout/list1"/>
    <dgm:cxn modelId="{BC13E4A2-2B18-4C70-9306-374396EEF274}" srcId="{E62500DC-8EA8-4B4B-8F3D-7752D58903A0}" destId="{F3C011E6-DD83-41D6-AC2D-18BF7B6320F7}" srcOrd="2" destOrd="0" parTransId="{9D0B3AC9-243A-4BBF-94BC-74CFC5611B67}" sibTransId="{118935C1-2186-48DF-B427-A24634998BBD}"/>
    <dgm:cxn modelId="{62AD28A7-F6F4-4F23-A748-B9B335E339D7}" type="presOf" srcId="{6DDEC1D3-AEEE-4722-B2A3-F0B60598697B}" destId="{5851DE0A-DFA8-46C6-8025-43299E06F0A7}" srcOrd="0" destOrd="0" presId="urn:microsoft.com/office/officeart/2005/8/layout/list1"/>
    <dgm:cxn modelId="{E47429AD-5836-496E-8A29-C82C7752FAA8}" type="presOf" srcId="{F3C011E6-DD83-41D6-AC2D-18BF7B6320F7}" destId="{0DF3D1F4-8D40-4A15-B72D-55BDA225DAA7}" srcOrd="0" destOrd="0" presId="urn:microsoft.com/office/officeart/2005/8/layout/list1"/>
    <dgm:cxn modelId="{C534CEB8-0717-4935-8124-D90F281C5635}" type="presOf" srcId="{4E361F21-4DC7-4283-B800-8A511FF95B70}" destId="{B44B7607-1E3D-40C1-89F6-6DCAA7ABB6CB}" srcOrd="1" destOrd="0" presId="urn:microsoft.com/office/officeart/2005/8/layout/list1"/>
    <dgm:cxn modelId="{F633AFB9-DC11-472E-94D4-02A5DDF20CDA}" srcId="{E62500DC-8EA8-4B4B-8F3D-7752D58903A0}" destId="{DF9088D7-6A36-458F-B1AA-1FBE8720E8CC}" srcOrd="1" destOrd="0" parTransId="{877B011D-CB5A-4F3D-8F28-9349A866E587}" sibTransId="{281E7406-8012-415A-BEC8-F49F4010BFAF}"/>
    <dgm:cxn modelId="{A48F02C4-D66B-488F-B8A1-40772BF09DE2}" srcId="{E62500DC-8EA8-4B4B-8F3D-7752D58903A0}" destId="{4E361F21-4DC7-4283-B800-8A511FF95B70}" srcOrd="0" destOrd="0" parTransId="{4CBC8D14-BE2E-4F89-880F-D48F293B0353}" sibTransId="{ACFC1BC3-D302-4B68-B0FF-E5E7C68404E5}"/>
    <dgm:cxn modelId="{3822FCFE-2275-4DF8-8BF1-06A24C84F207}" type="presOf" srcId="{F3C011E6-DD83-41D6-AC2D-18BF7B6320F7}" destId="{9FF44FB0-B2AF-4D4D-B6C9-F4617EB87BEF}" srcOrd="1" destOrd="0" presId="urn:microsoft.com/office/officeart/2005/8/layout/list1"/>
    <dgm:cxn modelId="{C353076A-8683-4ACA-B5AC-7B12E4CDFD04}" type="presParOf" srcId="{9A2FCC3A-0895-4F0E-A962-A15CBAB31FC0}" destId="{8A7FE53C-1AAC-4CF6-9204-2774935F7DF1}" srcOrd="0" destOrd="0" presId="urn:microsoft.com/office/officeart/2005/8/layout/list1"/>
    <dgm:cxn modelId="{3E4116B1-EA09-416D-98A3-308B675F0AD4}" type="presParOf" srcId="{8A7FE53C-1AAC-4CF6-9204-2774935F7DF1}" destId="{620D372B-9A0C-4513-B907-36CF93A5D9E7}" srcOrd="0" destOrd="0" presId="urn:microsoft.com/office/officeart/2005/8/layout/list1"/>
    <dgm:cxn modelId="{4884266B-B8DD-4DF0-AF42-5F4D42FC9DB4}" type="presParOf" srcId="{8A7FE53C-1AAC-4CF6-9204-2774935F7DF1}" destId="{B44B7607-1E3D-40C1-89F6-6DCAA7ABB6CB}" srcOrd="1" destOrd="0" presId="urn:microsoft.com/office/officeart/2005/8/layout/list1"/>
    <dgm:cxn modelId="{F5BCF3BE-BECC-4E75-844D-F48940ED9EFA}" type="presParOf" srcId="{9A2FCC3A-0895-4F0E-A962-A15CBAB31FC0}" destId="{FE500323-E5CA-4F9B-945E-FE2E12188644}" srcOrd="1" destOrd="0" presId="urn:microsoft.com/office/officeart/2005/8/layout/list1"/>
    <dgm:cxn modelId="{9413F9F8-E0B3-4782-817D-CFAB19A85B21}" type="presParOf" srcId="{9A2FCC3A-0895-4F0E-A962-A15CBAB31FC0}" destId="{C00CF22A-4EB1-4E8A-9269-338E31100910}" srcOrd="2" destOrd="0" presId="urn:microsoft.com/office/officeart/2005/8/layout/list1"/>
    <dgm:cxn modelId="{C2F3CF3F-01AE-43E6-975E-4CB5F8C0FF1B}" type="presParOf" srcId="{9A2FCC3A-0895-4F0E-A962-A15CBAB31FC0}" destId="{F696B230-93F4-42BC-8307-F33BE80701AF}" srcOrd="3" destOrd="0" presId="urn:microsoft.com/office/officeart/2005/8/layout/list1"/>
    <dgm:cxn modelId="{CB56F494-BAAC-41B7-9DB5-EA75EF9D0AE0}" type="presParOf" srcId="{9A2FCC3A-0895-4F0E-A962-A15CBAB31FC0}" destId="{1B27399C-86EA-45C9-8DB0-73871C7FD572}" srcOrd="4" destOrd="0" presId="urn:microsoft.com/office/officeart/2005/8/layout/list1"/>
    <dgm:cxn modelId="{AAD2B005-C69F-4C8B-AA6D-170B07044749}" type="presParOf" srcId="{1B27399C-86EA-45C9-8DB0-73871C7FD572}" destId="{4C0C7476-6011-4AE2-89D2-4551FFCE6E67}" srcOrd="0" destOrd="0" presId="urn:microsoft.com/office/officeart/2005/8/layout/list1"/>
    <dgm:cxn modelId="{95DC51C7-6AFE-4FEE-8242-B3B09F16D399}" type="presParOf" srcId="{1B27399C-86EA-45C9-8DB0-73871C7FD572}" destId="{FAE4E853-57F1-4214-9E32-34C16298F76D}" srcOrd="1" destOrd="0" presId="urn:microsoft.com/office/officeart/2005/8/layout/list1"/>
    <dgm:cxn modelId="{FCE5F76F-D17F-4444-A9C2-E7CBE41F548D}" type="presParOf" srcId="{9A2FCC3A-0895-4F0E-A962-A15CBAB31FC0}" destId="{0402C733-C840-4641-BDEE-5A47A788A208}" srcOrd="5" destOrd="0" presId="urn:microsoft.com/office/officeart/2005/8/layout/list1"/>
    <dgm:cxn modelId="{4378B1D2-8F4C-4F9A-82A9-22985CB9193F}" type="presParOf" srcId="{9A2FCC3A-0895-4F0E-A962-A15CBAB31FC0}" destId="{D9F821F1-AD8A-4061-A2D9-0EF4297EAA8B}" srcOrd="6" destOrd="0" presId="urn:microsoft.com/office/officeart/2005/8/layout/list1"/>
    <dgm:cxn modelId="{E6ED7480-94ED-4799-8A8C-65679142E49C}" type="presParOf" srcId="{9A2FCC3A-0895-4F0E-A962-A15CBAB31FC0}" destId="{4D331470-5F8E-4AE2-B5B1-8B400B368818}" srcOrd="7" destOrd="0" presId="urn:microsoft.com/office/officeart/2005/8/layout/list1"/>
    <dgm:cxn modelId="{50D09122-144D-4D40-898C-76AB5ABA0C99}" type="presParOf" srcId="{9A2FCC3A-0895-4F0E-A962-A15CBAB31FC0}" destId="{2E44B868-A342-4A96-BE37-30D6E36E3D75}" srcOrd="8" destOrd="0" presId="urn:microsoft.com/office/officeart/2005/8/layout/list1"/>
    <dgm:cxn modelId="{7D1643B5-8067-4B96-B7C8-7DF465ECEA18}" type="presParOf" srcId="{2E44B868-A342-4A96-BE37-30D6E36E3D75}" destId="{0DF3D1F4-8D40-4A15-B72D-55BDA225DAA7}" srcOrd="0" destOrd="0" presId="urn:microsoft.com/office/officeart/2005/8/layout/list1"/>
    <dgm:cxn modelId="{5EF05058-E8C3-44BC-8F99-E296AEF7B28A}" type="presParOf" srcId="{2E44B868-A342-4A96-BE37-30D6E36E3D75}" destId="{9FF44FB0-B2AF-4D4D-B6C9-F4617EB87BEF}" srcOrd="1" destOrd="0" presId="urn:microsoft.com/office/officeart/2005/8/layout/list1"/>
    <dgm:cxn modelId="{D5ED3245-1682-4EA7-8F37-6922E80D922D}" type="presParOf" srcId="{9A2FCC3A-0895-4F0E-A962-A15CBAB31FC0}" destId="{AD8DFEE4-C1FC-4367-ACF5-3CA4327B889F}" srcOrd="9" destOrd="0" presId="urn:microsoft.com/office/officeart/2005/8/layout/list1"/>
    <dgm:cxn modelId="{4924E5F1-35E2-4C17-A6AD-4182FA09D2CE}" type="presParOf" srcId="{9A2FCC3A-0895-4F0E-A962-A15CBAB31FC0}" destId="{E5B4C6A4-E64A-4CB6-845D-2EDD87CBDFCB}" srcOrd="10" destOrd="0" presId="urn:microsoft.com/office/officeart/2005/8/layout/list1"/>
    <dgm:cxn modelId="{23062525-E193-4709-9F56-6746275ECE79}" type="presParOf" srcId="{9A2FCC3A-0895-4F0E-A962-A15CBAB31FC0}" destId="{8FF14978-9F12-4DA5-A9DB-7637907A09AF}" srcOrd="11" destOrd="0" presId="urn:microsoft.com/office/officeart/2005/8/layout/list1"/>
    <dgm:cxn modelId="{5E52AA27-0DA8-42CB-BD2B-B306277BE94C}" type="presParOf" srcId="{9A2FCC3A-0895-4F0E-A962-A15CBAB31FC0}" destId="{800F51FB-FD1B-479B-A5F3-15E65EFFC234}" srcOrd="12" destOrd="0" presId="urn:microsoft.com/office/officeart/2005/8/layout/list1"/>
    <dgm:cxn modelId="{AD374B67-D6ED-480D-A17B-E5C830E41270}" type="presParOf" srcId="{800F51FB-FD1B-479B-A5F3-15E65EFFC234}" destId="{5851DE0A-DFA8-46C6-8025-43299E06F0A7}" srcOrd="0" destOrd="0" presId="urn:microsoft.com/office/officeart/2005/8/layout/list1"/>
    <dgm:cxn modelId="{209E18F1-F1EC-43F8-AEB5-AFE4904806CF}" type="presParOf" srcId="{800F51FB-FD1B-479B-A5F3-15E65EFFC234}" destId="{D07A6A3C-DFAF-4D90-9851-366E46AE7736}" srcOrd="1" destOrd="0" presId="urn:microsoft.com/office/officeart/2005/8/layout/list1"/>
    <dgm:cxn modelId="{9B0DA183-50F4-49EB-AB20-46AD50CDEDCD}" type="presParOf" srcId="{9A2FCC3A-0895-4F0E-A962-A15CBAB31FC0}" destId="{FFDE3F24-2F8A-446C-8B4C-4B73443A5329}" srcOrd="13" destOrd="0" presId="urn:microsoft.com/office/officeart/2005/8/layout/list1"/>
    <dgm:cxn modelId="{D203DB62-8E21-47E2-936F-FF3A4C65A84A}" type="presParOf" srcId="{9A2FCC3A-0895-4F0E-A962-A15CBAB31FC0}" destId="{17551566-5B9F-40F5-80E8-C27052F1FBDD}"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472923-14D7-4481-9AAC-3A51DB663254}" type="doc">
      <dgm:prSet loTypeId="urn:microsoft.com/office/officeart/2005/8/layout/bList2" loCatId="list" qsTypeId="urn:microsoft.com/office/officeart/2005/8/quickstyle/simple1" qsCatId="simple" csTypeId="urn:microsoft.com/office/officeart/2005/8/colors/colorful5" csCatId="colorful" phldr="1"/>
      <dgm:spPr/>
    </dgm:pt>
    <dgm:pt modelId="{D1E63FE3-2EAA-4393-81C4-7C2080183D65}">
      <dgm:prSet phldrT="[Text]"/>
      <dgm:spPr/>
      <dgm:t>
        <a:bodyPr/>
        <a:lstStyle/>
        <a:p>
          <a:r>
            <a:rPr lang="en-US" dirty="0"/>
            <a:t>Astronomy</a:t>
          </a:r>
        </a:p>
      </dgm:t>
    </dgm:pt>
    <dgm:pt modelId="{23EE8990-98A5-4357-97B0-C89DFA2EB12E}" type="parTrans" cxnId="{37874129-754D-4ABE-AE17-9F27ED55A2B4}">
      <dgm:prSet/>
      <dgm:spPr/>
      <dgm:t>
        <a:bodyPr/>
        <a:lstStyle/>
        <a:p>
          <a:endParaRPr lang="en-US"/>
        </a:p>
      </dgm:t>
    </dgm:pt>
    <dgm:pt modelId="{BA540D2C-9FDA-40CA-88C3-50231078885C}" type="sibTrans" cxnId="{37874129-754D-4ABE-AE17-9F27ED55A2B4}">
      <dgm:prSet/>
      <dgm:spPr/>
      <dgm:t>
        <a:bodyPr/>
        <a:lstStyle/>
        <a:p>
          <a:endParaRPr lang="en-US"/>
        </a:p>
      </dgm:t>
    </dgm:pt>
    <dgm:pt modelId="{F0D89802-656D-466C-B467-7FB4D6F67155}">
      <dgm:prSet phldrT="[Text]"/>
      <dgm:spPr/>
      <dgm:t>
        <a:bodyPr/>
        <a:lstStyle/>
        <a:p>
          <a:r>
            <a:rPr lang="en-US" dirty="0"/>
            <a:t>Seismology</a:t>
          </a:r>
        </a:p>
      </dgm:t>
    </dgm:pt>
    <dgm:pt modelId="{D6537314-79B0-4FF9-8688-DCBEAB6FDFD4}" type="parTrans" cxnId="{519F6E26-C370-457B-9D58-2D8A3FB9D520}">
      <dgm:prSet/>
      <dgm:spPr/>
      <dgm:t>
        <a:bodyPr/>
        <a:lstStyle/>
        <a:p>
          <a:endParaRPr lang="en-US"/>
        </a:p>
      </dgm:t>
    </dgm:pt>
    <dgm:pt modelId="{83B5E2F1-DFB4-43D7-ADE8-E4412A6AA4B5}" type="sibTrans" cxnId="{519F6E26-C370-457B-9D58-2D8A3FB9D520}">
      <dgm:prSet/>
      <dgm:spPr/>
      <dgm:t>
        <a:bodyPr/>
        <a:lstStyle/>
        <a:p>
          <a:endParaRPr lang="en-US"/>
        </a:p>
      </dgm:t>
    </dgm:pt>
    <dgm:pt modelId="{83E9CFD9-7812-4A0A-996F-4451B818B774}">
      <dgm:prSet phldrT="[Text]"/>
      <dgm:spPr/>
      <dgm:t>
        <a:bodyPr/>
        <a:lstStyle/>
        <a:p>
          <a:r>
            <a:rPr lang="en-US" dirty="0"/>
            <a:t>Biology</a:t>
          </a:r>
        </a:p>
      </dgm:t>
    </dgm:pt>
    <dgm:pt modelId="{D3FE0F71-E10B-4C00-9BD8-05B9313335B6}" type="parTrans" cxnId="{1C54AB6C-6ED6-4729-ADE6-4A735EF5AE33}">
      <dgm:prSet/>
      <dgm:spPr/>
      <dgm:t>
        <a:bodyPr/>
        <a:lstStyle/>
        <a:p>
          <a:endParaRPr lang="en-US"/>
        </a:p>
      </dgm:t>
    </dgm:pt>
    <dgm:pt modelId="{EB2DEAA0-F0D1-4143-ADEF-7FBF6E519A42}" type="sibTrans" cxnId="{1C54AB6C-6ED6-4729-ADE6-4A735EF5AE33}">
      <dgm:prSet/>
      <dgm:spPr/>
      <dgm:t>
        <a:bodyPr/>
        <a:lstStyle/>
        <a:p>
          <a:endParaRPr lang="en-US"/>
        </a:p>
      </dgm:t>
    </dgm:pt>
    <dgm:pt modelId="{AFF27F89-7FF8-4F93-BC32-38FD93D74647}">
      <dgm:prSet phldrT="[Text]"/>
      <dgm:spPr/>
      <dgm:t>
        <a:bodyPr/>
        <a:lstStyle/>
        <a:p>
          <a:r>
            <a:rPr lang="en-US" dirty="0"/>
            <a:t>Finance</a:t>
          </a:r>
        </a:p>
      </dgm:t>
    </dgm:pt>
    <dgm:pt modelId="{C20AB0BF-895A-499F-8A14-5A31920064FF}" type="parTrans" cxnId="{E1C80E99-EAEC-4B27-A125-5CB5C495F835}">
      <dgm:prSet/>
      <dgm:spPr/>
      <dgm:t>
        <a:bodyPr/>
        <a:lstStyle/>
        <a:p>
          <a:endParaRPr lang="en-US"/>
        </a:p>
      </dgm:t>
    </dgm:pt>
    <dgm:pt modelId="{527CE668-D0EF-4B67-8A2D-E909DB3DE0E1}" type="sibTrans" cxnId="{E1C80E99-EAEC-4B27-A125-5CB5C495F835}">
      <dgm:prSet/>
      <dgm:spPr/>
      <dgm:t>
        <a:bodyPr/>
        <a:lstStyle/>
        <a:p>
          <a:endParaRPr lang="en-US"/>
        </a:p>
      </dgm:t>
    </dgm:pt>
    <dgm:pt modelId="{9CF94E55-D118-481C-888C-2224336CB671}">
      <dgm:prSet phldrT="[Text]"/>
      <dgm:spPr/>
      <dgm:t>
        <a:bodyPr/>
        <a:lstStyle/>
        <a:p>
          <a:r>
            <a:rPr lang="en-US" dirty="0"/>
            <a:t>Engineering</a:t>
          </a:r>
        </a:p>
      </dgm:t>
    </dgm:pt>
    <dgm:pt modelId="{35782446-478D-4CD5-B186-996CFCD822A4}" type="parTrans" cxnId="{B474827D-80D1-40AD-BE45-56BA4EA8FDDA}">
      <dgm:prSet/>
      <dgm:spPr/>
      <dgm:t>
        <a:bodyPr/>
        <a:lstStyle/>
        <a:p>
          <a:endParaRPr lang="en-US"/>
        </a:p>
      </dgm:t>
    </dgm:pt>
    <dgm:pt modelId="{68DBAE7B-A8B5-411A-A38C-06691F566585}" type="sibTrans" cxnId="{B474827D-80D1-40AD-BE45-56BA4EA8FDDA}">
      <dgm:prSet/>
      <dgm:spPr/>
      <dgm:t>
        <a:bodyPr/>
        <a:lstStyle/>
        <a:p>
          <a:endParaRPr lang="en-US"/>
        </a:p>
      </dgm:t>
    </dgm:pt>
    <dgm:pt modelId="{DD878208-9DC1-47B2-A2B2-F1CA89C15296}">
      <dgm:prSet phldrT="[Text]"/>
      <dgm:spPr/>
      <dgm:t>
        <a:bodyPr/>
        <a:lstStyle/>
        <a:p>
          <a:r>
            <a:rPr lang="en-US" dirty="0"/>
            <a:t>Physics</a:t>
          </a:r>
        </a:p>
      </dgm:t>
    </dgm:pt>
    <dgm:pt modelId="{B26689CE-85B2-45AF-B070-BF61143966CB}" type="parTrans" cxnId="{E666F6FF-E6AF-4D02-8CB7-3BC211D4E4FD}">
      <dgm:prSet/>
      <dgm:spPr/>
      <dgm:t>
        <a:bodyPr/>
        <a:lstStyle/>
        <a:p>
          <a:endParaRPr lang="en-US"/>
        </a:p>
      </dgm:t>
    </dgm:pt>
    <dgm:pt modelId="{08AD305A-FFAC-4C37-A1F0-C99F42CFA8C4}" type="sibTrans" cxnId="{E666F6FF-E6AF-4D02-8CB7-3BC211D4E4FD}">
      <dgm:prSet/>
      <dgm:spPr/>
      <dgm:t>
        <a:bodyPr/>
        <a:lstStyle/>
        <a:p>
          <a:endParaRPr lang="en-US"/>
        </a:p>
      </dgm:t>
    </dgm:pt>
    <dgm:pt modelId="{634E8468-0EC3-4460-860B-2BA19BF4DB31}">
      <dgm:prSet phldrT="[Text]"/>
      <dgm:spPr/>
      <dgm:t>
        <a:bodyPr/>
        <a:lstStyle/>
        <a:p>
          <a:r>
            <a:rPr lang="en-US" dirty="0"/>
            <a:t>Data Science</a:t>
          </a:r>
        </a:p>
      </dgm:t>
    </dgm:pt>
    <dgm:pt modelId="{DCF825A3-B8E1-4A7F-9A24-87D27AB20CA7}" type="parTrans" cxnId="{0AC09052-3C69-4FFC-AB7A-4E3F763B613C}">
      <dgm:prSet/>
      <dgm:spPr/>
      <dgm:t>
        <a:bodyPr/>
        <a:lstStyle/>
        <a:p>
          <a:endParaRPr lang="en-US"/>
        </a:p>
      </dgm:t>
    </dgm:pt>
    <dgm:pt modelId="{4EDA7B9E-FFD8-4FD1-BCF2-35202D2A0E89}" type="sibTrans" cxnId="{0AC09052-3C69-4FFC-AB7A-4E3F763B613C}">
      <dgm:prSet/>
      <dgm:spPr/>
      <dgm:t>
        <a:bodyPr/>
        <a:lstStyle/>
        <a:p>
          <a:endParaRPr lang="en-US"/>
        </a:p>
      </dgm:t>
    </dgm:pt>
    <dgm:pt modelId="{6C9F7EBE-FBE1-4F03-8123-B8948F8794D5}">
      <dgm:prSet phldrT="[Text]"/>
      <dgm:spPr/>
      <dgm:t>
        <a:bodyPr/>
        <a:lstStyle/>
        <a:p>
          <a:r>
            <a:rPr lang="en-US" dirty="0"/>
            <a:t>FITS</a:t>
          </a:r>
        </a:p>
      </dgm:t>
    </dgm:pt>
    <dgm:pt modelId="{E73FA9F3-CC03-4832-B217-6F2057E05E40}" type="parTrans" cxnId="{BDC41D09-D187-4845-91E5-D6B76BE8EB4B}">
      <dgm:prSet/>
      <dgm:spPr/>
      <dgm:t>
        <a:bodyPr/>
        <a:lstStyle/>
        <a:p>
          <a:endParaRPr lang="en-US"/>
        </a:p>
      </dgm:t>
    </dgm:pt>
    <dgm:pt modelId="{09BFC4A8-6525-4CE2-8C6B-0A55701A227B}" type="sibTrans" cxnId="{BDC41D09-D187-4845-91E5-D6B76BE8EB4B}">
      <dgm:prSet/>
      <dgm:spPr/>
      <dgm:t>
        <a:bodyPr/>
        <a:lstStyle/>
        <a:p>
          <a:endParaRPr lang="en-US"/>
        </a:p>
      </dgm:t>
    </dgm:pt>
    <dgm:pt modelId="{76D2E3C0-1893-4F1A-B978-7EDF6218E137}">
      <dgm:prSet phldrT="[Text]"/>
      <dgm:spPr/>
      <dgm:t>
        <a:bodyPr/>
        <a:lstStyle/>
        <a:p>
          <a:r>
            <a:rPr lang="en-US" dirty="0"/>
            <a:t>HDF5</a:t>
          </a:r>
        </a:p>
      </dgm:t>
    </dgm:pt>
    <dgm:pt modelId="{8267D29D-87C3-452A-92DE-95534D5DC30E}" type="parTrans" cxnId="{36A8D2F1-46F9-4738-A556-D622DF8287CD}">
      <dgm:prSet/>
      <dgm:spPr/>
      <dgm:t>
        <a:bodyPr/>
        <a:lstStyle/>
        <a:p>
          <a:endParaRPr lang="en-US"/>
        </a:p>
      </dgm:t>
    </dgm:pt>
    <dgm:pt modelId="{04A9C50D-7605-4B8C-A120-B2C0A2EA0C53}" type="sibTrans" cxnId="{36A8D2F1-46F9-4738-A556-D622DF8287CD}">
      <dgm:prSet/>
      <dgm:spPr/>
      <dgm:t>
        <a:bodyPr/>
        <a:lstStyle/>
        <a:p>
          <a:endParaRPr lang="en-US"/>
        </a:p>
      </dgm:t>
    </dgm:pt>
    <dgm:pt modelId="{C7F0B7C0-16FC-4947-9277-1EAFEFF2EDC1}">
      <dgm:prSet phldrT="[Text]"/>
      <dgm:spPr/>
      <dgm:t>
        <a:bodyPr/>
        <a:lstStyle/>
        <a:p>
          <a:r>
            <a:rPr lang="en-US" dirty="0"/>
            <a:t>SEED</a:t>
          </a:r>
        </a:p>
      </dgm:t>
    </dgm:pt>
    <dgm:pt modelId="{032028BA-701C-4554-BE86-7CE592B2798B}" type="parTrans" cxnId="{01CEC58F-9B88-429E-94AA-5871B1C8C604}">
      <dgm:prSet/>
      <dgm:spPr/>
      <dgm:t>
        <a:bodyPr/>
        <a:lstStyle/>
        <a:p>
          <a:endParaRPr lang="en-US"/>
        </a:p>
      </dgm:t>
    </dgm:pt>
    <dgm:pt modelId="{5770BEA8-E128-43E6-9DD4-842453945637}" type="sibTrans" cxnId="{01CEC58F-9B88-429E-94AA-5871B1C8C604}">
      <dgm:prSet/>
      <dgm:spPr/>
      <dgm:t>
        <a:bodyPr/>
        <a:lstStyle/>
        <a:p>
          <a:endParaRPr lang="en-US"/>
        </a:p>
      </dgm:t>
    </dgm:pt>
    <dgm:pt modelId="{236BA96E-43E4-4918-889B-491BDEA5ED41}">
      <dgm:prSet phldrT="[Text]"/>
      <dgm:spPr/>
      <dgm:t>
        <a:bodyPr/>
        <a:lstStyle/>
        <a:p>
          <a:r>
            <a:rPr lang="en-US" dirty="0" err="1"/>
            <a:t>MiniSEED</a:t>
          </a:r>
          <a:endParaRPr lang="en-US" dirty="0"/>
        </a:p>
      </dgm:t>
    </dgm:pt>
    <dgm:pt modelId="{FC7CC79F-68AA-4655-8363-3C0BF49F1547}" type="parTrans" cxnId="{0C8B5FC3-18E5-42EA-AD3E-17AFB85F548B}">
      <dgm:prSet/>
      <dgm:spPr/>
      <dgm:t>
        <a:bodyPr/>
        <a:lstStyle/>
        <a:p>
          <a:endParaRPr lang="en-US"/>
        </a:p>
      </dgm:t>
    </dgm:pt>
    <dgm:pt modelId="{F471F020-3074-4298-99CD-89B76110CC69}" type="sibTrans" cxnId="{0C8B5FC3-18E5-42EA-AD3E-17AFB85F548B}">
      <dgm:prSet/>
      <dgm:spPr/>
      <dgm:t>
        <a:bodyPr/>
        <a:lstStyle/>
        <a:p>
          <a:endParaRPr lang="en-US"/>
        </a:p>
      </dgm:t>
    </dgm:pt>
    <dgm:pt modelId="{848723E8-D5BA-4F11-850C-8F0FE5945D64}">
      <dgm:prSet phldrT="[Text]"/>
      <dgm:spPr/>
      <dgm:t>
        <a:bodyPr/>
        <a:lstStyle/>
        <a:p>
          <a:r>
            <a:rPr lang="en-US" dirty="0"/>
            <a:t>ASCII</a:t>
          </a:r>
        </a:p>
      </dgm:t>
    </dgm:pt>
    <dgm:pt modelId="{32FE8DCE-67FF-4C94-9CA0-5418FA1A4B04}" type="parTrans" cxnId="{4E62E5D4-25FA-4C4A-AABD-7CD8B1CDC564}">
      <dgm:prSet/>
      <dgm:spPr/>
      <dgm:t>
        <a:bodyPr/>
        <a:lstStyle/>
        <a:p>
          <a:endParaRPr lang="en-US"/>
        </a:p>
      </dgm:t>
    </dgm:pt>
    <dgm:pt modelId="{1B2012F4-0A30-4FF0-9AB2-AD2DFC50C915}" type="sibTrans" cxnId="{4E62E5D4-25FA-4C4A-AABD-7CD8B1CDC564}">
      <dgm:prSet/>
      <dgm:spPr/>
      <dgm:t>
        <a:bodyPr/>
        <a:lstStyle/>
        <a:p>
          <a:endParaRPr lang="en-US"/>
        </a:p>
      </dgm:t>
    </dgm:pt>
    <dgm:pt modelId="{B1CED790-1FDD-413F-B336-457E43A79BAD}">
      <dgm:prSet phldrT="[Text]"/>
      <dgm:spPr/>
      <dgm:t>
        <a:bodyPr/>
        <a:lstStyle/>
        <a:p>
          <a:r>
            <a:rPr lang="en-US" dirty="0" err="1"/>
            <a:t>GeoCSV</a:t>
          </a:r>
          <a:endParaRPr lang="en-US" dirty="0"/>
        </a:p>
      </dgm:t>
    </dgm:pt>
    <dgm:pt modelId="{9BAF7FF4-ACC8-420A-B502-0741C8716FEA}" type="parTrans" cxnId="{E47EB59D-9AD0-40C2-8C83-3EB5018860E3}">
      <dgm:prSet/>
      <dgm:spPr/>
      <dgm:t>
        <a:bodyPr/>
        <a:lstStyle/>
        <a:p>
          <a:endParaRPr lang="en-US"/>
        </a:p>
      </dgm:t>
    </dgm:pt>
    <dgm:pt modelId="{11E1E943-942F-4D9C-844A-BACFF344BE14}" type="sibTrans" cxnId="{E47EB59D-9AD0-40C2-8C83-3EB5018860E3}">
      <dgm:prSet/>
      <dgm:spPr/>
      <dgm:t>
        <a:bodyPr/>
        <a:lstStyle/>
        <a:p>
          <a:endParaRPr lang="en-US"/>
        </a:p>
      </dgm:t>
    </dgm:pt>
    <dgm:pt modelId="{8BD84D24-953A-4016-987E-72180F8B41B4}">
      <dgm:prSet phldrT="[Text]"/>
      <dgm:spPr/>
      <dgm:t>
        <a:bodyPr/>
        <a:lstStyle/>
        <a:p>
          <a:r>
            <a:rPr lang="en-US" dirty="0"/>
            <a:t>BIDS (EEG)</a:t>
          </a:r>
        </a:p>
      </dgm:t>
    </dgm:pt>
    <dgm:pt modelId="{07C0849D-23EF-42DC-A1A6-1ABA2DBCE235}" type="parTrans" cxnId="{8FFD2558-1760-49E9-B33A-337F6F3E7F92}">
      <dgm:prSet/>
      <dgm:spPr/>
      <dgm:t>
        <a:bodyPr/>
        <a:lstStyle/>
        <a:p>
          <a:endParaRPr lang="en-US"/>
        </a:p>
      </dgm:t>
    </dgm:pt>
    <dgm:pt modelId="{D8151426-18CE-465B-8C19-95CE73C957A5}" type="sibTrans" cxnId="{8FFD2558-1760-49E9-B33A-337F6F3E7F92}">
      <dgm:prSet/>
      <dgm:spPr/>
      <dgm:t>
        <a:bodyPr/>
        <a:lstStyle/>
        <a:p>
          <a:endParaRPr lang="en-US"/>
        </a:p>
      </dgm:t>
    </dgm:pt>
    <dgm:pt modelId="{E3AAD6EB-050C-4B0C-929C-4EDDA66E3454}">
      <dgm:prSet phldrT="[Text]"/>
      <dgm:spPr/>
      <dgm:t>
        <a:bodyPr/>
        <a:lstStyle/>
        <a:p>
          <a:r>
            <a:rPr lang="en-US" dirty="0"/>
            <a:t>WFDB (ECG)</a:t>
          </a:r>
        </a:p>
      </dgm:t>
    </dgm:pt>
    <dgm:pt modelId="{5ACA8B02-0A58-43DB-86E4-C65CF7564E71}" type="parTrans" cxnId="{6B2E6372-4E68-426C-BEBA-13BDAEB6CFC2}">
      <dgm:prSet/>
      <dgm:spPr/>
      <dgm:t>
        <a:bodyPr/>
        <a:lstStyle/>
        <a:p>
          <a:endParaRPr lang="en-US"/>
        </a:p>
      </dgm:t>
    </dgm:pt>
    <dgm:pt modelId="{26FD01F4-0521-4F55-8746-18E0BC4D2D1E}" type="sibTrans" cxnId="{6B2E6372-4E68-426C-BEBA-13BDAEB6CFC2}">
      <dgm:prSet/>
      <dgm:spPr/>
      <dgm:t>
        <a:bodyPr/>
        <a:lstStyle/>
        <a:p>
          <a:endParaRPr lang="en-US"/>
        </a:p>
      </dgm:t>
    </dgm:pt>
    <dgm:pt modelId="{9E34EEE5-1EE8-44D4-9D41-67D435BB7A19}">
      <dgm:prSet phldrT="[Text]"/>
      <dgm:spPr/>
      <dgm:t>
        <a:bodyPr/>
        <a:lstStyle/>
        <a:p>
          <a:r>
            <a:rPr lang="en-US" dirty="0"/>
            <a:t>EDF(ECG)</a:t>
          </a:r>
        </a:p>
      </dgm:t>
    </dgm:pt>
    <dgm:pt modelId="{C4BF7D30-0D95-43F5-995A-23A18DE79ACC}" type="parTrans" cxnId="{59EAFAE3-882B-4408-8CBE-754CB2B39EF3}">
      <dgm:prSet/>
      <dgm:spPr/>
      <dgm:t>
        <a:bodyPr/>
        <a:lstStyle/>
        <a:p>
          <a:endParaRPr lang="en-US"/>
        </a:p>
      </dgm:t>
    </dgm:pt>
    <dgm:pt modelId="{941A0205-25E0-4C16-84F5-B74EB44E75ED}" type="sibTrans" cxnId="{59EAFAE3-882B-4408-8CBE-754CB2B39EF3}">
      <dgm:prSet/>
      <dgm:spPr/>
      <dgm:t>
        <a:bodyPr/>
        <a:lstStyle/>
        <a:p>
          <a:endParaRPr lang="en-US"/>
        </a:p>
      </dgm:t>
    </dgm:pt>
    <dgm:pt modelId="{BBF23944-63BE-435F-8415-090616F4D431}">
      <dgm:prSet phldrT="[Text]"/>
      <dgm:spPr/>
      <dgm:t>
        <a:bodyPr/>
        <a:lstStyle/>
        <a:p>
          <a:r>
            <a:rPr lang="en-US" dirty="0"/>
            <a:t>FASTA (DNA)</a:t>
          </a:r>
        </a:p>
      </dgm:t>
    </dgm:pt>
    <dgm:pt modelId="{75404A24-4CAB-42AA-9A68-8063A201D3B6}" type="parTrans" cxnId="{D3E12699-17F6-499F-95BC-17080ABDE4A5}">
      <dgm:prSet/>
      <dgm:spPr/>
      <dgm:t>
        <a:bodyPr/>
        <a:lstStyle/>
        <a:p>
          <a:endParaRPr lang="en-US"/>
        </a:p>
      </dgm:t>
    </dgm:pt>
    <dgm:pt modelId="{EE561FD7-1B22-4AE8-B1B0-9479AD1E62A7}" type="sibTrans" cxnId="{D3E12699-17F6-499F-95BC-17080ABDE4A5}">
      <dgm:prSet/>
      <dgm:spPr/>
      <dgm:t>
        <a:bodyPr/>
        <a:lstStyle/>
        <a:p>
          <a:endParaRPr lang="en-US"/>
        </a:p>
      </dgm:t>
    </dgm:pt>
    <dgm:pt modelId="{442BCDE5-C399-4352-B5F2-A1CF5FB9CCF9}">
      <dgm:prSet/>
      <dgm:spPr/>
      <dgm:t>
        <a:bodyPr/>
        <a:lstStyle/>
        <a:p>
          <a:r>
            <a:rPr lang="en-US" dirty="0"/>
            <a:t>CSV</a:t>
          </a:r>
        </a:p>
      </dgm:t>
    </dgm:pt>
    <dgm:pt modelId="{3CC6F79C-41CB-4DF8-988B-00ED0485ED8B}" type="parTrans" cxnId="{668840A1-57F8-4567-8328-C1F8544396A7}">
      <dgm:prSet/>
      <dgm:spPr/>
      <dgm:t>
        <a:bodyPr/>
        <a:lstStyle/>
        <a:p>
          <a:endParaRPr lang="en-US"/>
        </a:p>
      </dgm:t>
    </dgm:pt>
    <dgm:pt modelId="{C91C5A4D-75FF-410A-939E-5300D6EED073}" type="sibTrans" cxnId="{668840A1-57F8-4567-8328-C1F8544396A7}">
      <dgm:prSet/>
      <dgm:spPr/>
      <dgm:t>
        <a:bodyPr/>
        <a:lstStyle/>
        <a:p>
          <a:endParaRPr lang="en-US"/>
        </a:p>
      </dgm:t>
    </dgm:pt>
    <dgm:pt modelId="{A60D5A46-DBE8-48ED-8D31-9FC6E281237A}">
      <dgm:prSet/>
      <dgm:spPr/>
      <dgm:t>
        <a:bodyPr/>
        <a:lstStyle/>
        <a:p>
          <a:endParaRPr lang="en-US" dirty="0"/>
        </a:p>
      </dgm:t>
    </dgm:pt>
    <dgm:pt modelId="{ECD60178-E949-489C-A864-5C37E44AB901}" type="parTrans" cxnId="{CEAA231D-54EA-4565-B328-103EC3B13574}">
      <dgm:prSet/>
      <dgm:spPr/>
      <dgm:t>
        <a:bodyPr/>
        <a:lstStyle/>
        <a:p>
          <a:endParaRPr lang="en-US"/>
        </a:p>
      </dgm:t>
    </dgm:pt>
    <dgm:pt modelId="{EEEBEFE6-8CB7-456E-976F-BBFFE51A5376}" type="sibTrans" cxnId="{CEAA231D-54EA-4565-B328-103EC3B13574}">
      <dgm:prSet/>
      <dgm:spPr/>
      <dgm:t>
        <a:bodyPr/>
        <a:lstStyle/>
        <a:p>
          <a:endParaRPr lang="en-US"/>
        </a:p>
      </dgm:t>
    </dgm:pt>
    <dgm:pt modelId="{68079DF2-6E90-48F2-ADD5-0165437C049F}">
      <dgm:prSet/>
      <dgm:spPr/>
      <dgm:t>
        <a:bodyPr/>
        <a:lstStyle/>
        <a:p>
          <a:r>
            <a:rPr lang="en-US" dirty="0"/>
            <a:t>HDF5</a:t>
          </a:r>
        </a:p>
      </dgm:t>
    </dgm:pt>
    <dgm:pt modelId="{8DB6D3DA-8A1B-481F-A183-1D8BFD903E68}" type="parTrans" cxnId="{1B1572AD-3BB8-4E90-A19E-DA7B927DC31E}">
      <dgm:prSet/>
      <dgm:spPr/>
      <dgm:t>
        <a:bodyPr/>
        <a:lstStyle/>
        <a:p>
          <a:endParaRPr lang="en-US"/>
        </a:p>
      </dgm:t>
    </dgm:pt>
    <dgm:pt modelId="{BC36638F-754B-4100-B09B-9AA4FD36B744}" type="sibTrans" cxnId="{1B1572AD-3BB8-4E90-A19E-DA7B927DC31E}">
      <dgm:prSet/>
      <dgm:spPr/>
      <dgm:t>
        <a:bodyPr/>
        <a:lstStyle/>
        <a:p>
          <a:endParaRPr lang="en-US"/>
        </a:p>
      </dgm:t>
    </dgm:pt>
    <dgm:pt modelId="{CDFC668B-50E6-4244-9743-4AEFF98CB661}">
      <dgm:prSet/>
      <dgm:spPr/>
      <dgm:t>
        <a:bodyPr/>
        <a:lstStyle/>
        <a:p>
          <a:r>
            <a:rPr lang="en-US" dirty="0" err="1"/>
            <a:t>NetCDF</a:t>
          </a:r>
          <a:endParaRPr lang="en-US" dirty="0"/>
        </a:p>
      </dgm:t>
    </dgm:pt>
    <dgm:pt modelId="{A7553512-CF34-455B-B841-692A2E0F1A89}" type="parTrans" cxnId="{A597F27F-95AB-47ED-9510-2F64D16BF81C}">
      <dgm:prSet/>
      <dgm:spPr/>
      <dgm:t>
        <a:bodyPr/>
        <a:lstStyle/>
        <a:p>
          <a:endParaRPr lang="en-US"/>
        </a:p>
      </dgm:t>
    </dgm:pt>
    <dgm:pt modelId="{720DC64E-4259-4448-8160-D9C04417926F}" type="sibTrans" cxnId="{A597F27F-95AB-47ED-9510-2F64D16BF81C}">
      <dgm:prSet/>
      <dgm:spPr/>
      <dgm:t>
        <a:bodyPr/>
        <a:lstStyle/>
        <a:p>
          <a:endParaRPr lang="en-US"/>
        </a:p>
      </dgm:t>
    </dgm:pt>
    <dgm:pt modelId="{5AD136F1-6390-4659-8EBE-F5C3802840ED}">
      <dgm:prSet/>
      <dgm:spPr/>
      <dgm:t>
        <a:bodyPr/>
        <a:lstStyle/>
        <a:p>
          <a:r>
            <a:rPr lang="en-US" dirty="0"/>
            <a:t>HDF5</a:t>
          </a:r>
        </a:p>
      </dgm:t>
    </dgm:pt>
    <dgm:pt modelId="{FC531E81-D3C6-46BC-B16A-1E45BFE01FC1}" type="parTrans" cxnId="{F3F6D17D-0B57-46EE-9F47-8C14F9B51EC7}">
      <dgm:prSet/>
      <dgm:spPr/>
      <dgm:t>
        <a:bodyPr/>
        <a:lstStyle/>
        <a:p>
          <a:endParaRPr lang="en-US"/>
        </a:p>
      </dgm:t>
    </dgm:pt>
    <dgm:pt modelId="{063C9244-14DE-4543-ADC1-4337A3F7E1CD}" type="sibTrans" cxnId="{F3F6D17D-0B57-46EE-9F47-8C14F9B51EC7}">
      <dgm:prSet/>
      <dgm:spPr/>
      <dgm:t>
        <a:bodyPr/>
        <a:lstStyle/>
        <a:p>
          <a:endParaRPr lang="en-US"/>
        </a:p>
      </dgm:t>
    </dgm:pt>
    <dgm:pt modelId="{1BFAA901-C486-428B-A6CD-0CDD1EDBC2A9}">
      <dgm:prSet/>
      <dgm:spPr/>
      <dgm:t>
        <a:bodyPr/>
        <a:lstStyle/>
        <a:p>
          <a:r>
            <a:rPr lang="en-US" dirty="0" err="1"/>
            <a:t>NetCDF</a:t>
          </a:r>
          <a:endParaRPr lang="en-US" dirty="0"/>
        </a:p>
      </dgm:t>
    </dgm:pt>
    <dgm:pt modelId="{C5716876-2669-4A08-BABB-CDF9D1471499}" type="parTrans" cxnId="{A7635D0E-19F0-4C7F-9A52-A9E422EB983C}">
      <dgm:prSet/>
      <dgm:spPr/>
      <dgm:t>
        <a:bodyPr/>
        <a:lstStyle/>
        <a:p>
          <a:endParaRPr lang="en-US"/>
        </a:p>
      </dgm:t>
    </dgm:pt>
    <dgm:pt modelId="{B06F615F-F28F-4987-AC67-2F60BD0A656F}" type="sibTrans" cxnId="{A7635D0E-19F0-4C7F-9A52-A9E422EB983C}">
      <dgm:prSet/>
      <dgm:spPr/>
      <dgm:t>
        <a:bodyPr/>
        <a:lstStyle/>
        <a:p>
          <a:endParaRPr lang="en-US"/>
        </a:p>
      </dgm:t>
    </dgm:pt>
    <dgm:pt modelId="{3D40E80F-A610-4672-A6FC-297303B08C5E}">
      <dgm:prSet phldrT="[Text]"/>
      <dgm:spPr/>
      <dgm:t>
        <a:bodyPr/>
        <a:lstStyle/>
        <a:p>
          <a:r>
            <a:rPr lang="en-US" dirty="0"/>
            <a:t>CSV</a:t>
          </a:r>
        </a:p>
      </dgm:t>
    </dgm:pt>
    <dgm:pt modelId="{50B50D5D-6080-4181-950F-6CB8A1A2532B}" type="parTrans" cxnId="{5A91B525-8901-418B-A2D1-746ADDCD812C}">
      <dgm:prSet/>
      <dgm:spPr/>
      <dgm:t>
        <a:bodyPr/>
        <a:lstStyle/>
        <a:p>
          <a:endParaRPr lang="en-US"/>
        </a:p>
      </dgm:t>
    </dgm:pt>
    <dgm:pt modelId="{50AFBF8B-2AB9-4208-AC7D-5F7CDB073E1E}" type="sibTrans" cxnId="{5A91B525-8901-418B-A2D1-746ADDCD812C}">
      <dgm:prSet/>
      <dgm:spPr/>
      <dgm:t>
        <a:bodyPr/>
        <a:lstStyle/>
        <a:p>
          <a:endParaRPr lang="en-US"/>
        </a:p>
      </dgm:t>
    </dgm:pt>
    <dgm:pt modelId="{AEF12A34-44B4-4BE3-9A4A-4448BCFD84D9}">
      <dgm:prSet phldrT="[Text]"/>
      <dgm:spPr/>
      <dgm:t>
        <a:bodyPr/>
        <a:lstStyle/>
        <a:p>
          <a:r>
            <a:rPr lang="en-US" dirty="0"/>
            <a:t>TSV</a:t>
          </a:r>
        </a:p>
      </dgm:t>
    </dgm:pt>
    <dgm:pt modelId="{4AFE90BA-8CF5-4FD9-85C3-F35D27AA2871}" type="parTrans" cxnId="{FCA0AC53-87A6-4005-817A-3FC3402DD938}">
      <dgm:prSet/>
      <dgm:spPr/>
      <dgm:t>
        <a:bodyPr/>
        <a:lstStyle/>
        <a:p>
          <a:endParaRPr lang="en-US"/>
        </a:p>
      </dgm:t>
    </dgm:pt>
    <dgm:pt modelId="{F9302234-027C-4C7F-8CDF-8D8B77A71845}" type="sibTrans" cxnId="{FCA0AC53-87A6-4005-817A-3FC3402DD938}">
      <dgm:prSet/>
      <dgm:spPr/>
      <dgm:t>
        <a:bodyPr/>
        <a:lstStyle/>
        <a:p>
          <a:endParaRPr lang="en-US"/>
        </a:p>
      </dgm:t>
    </dgm:pt>
    <dgm:pt modelId="{0B153DD4-8F58-431F-8A22-45892AC16FFB}">
      <dgm:prSet phldrT="[Text]"/>
      <dgm:spPr/>
      <dgm:t>
        <a:bodyPr/>
        <a:lstStyle/>
        <a:p>
          <a:r>
            <a:rPr lang="en-US" dirty="0"/>
            <a:t>XLS</a:t>
          </a:r>
        </a:p>
      </dgm:t>
    </dgm:pt>
    <dgm:pt modelId="{86B8C783-C30A-4C3B-8AB2-A8F91A78912B}" type="parTrans" cxnId="{F7DA99F2-666E-44D1-9226-B8A47CE835E6}">
      <dgm:prSet/>
      <dgm:spPr/>
      <dgm:t>
        <a:bodyPr/>
        <a:lstStyle/>
        <a:p>
          <a:endParaRPr lang="en-US"/>
        </a:p>
      </dgm:t>
    </dgm:pt>
    <dgm:pt modelId="{0CE733FF-6FDF-448B-8557-825961D9497F}" type="sibTrans" cxnId="{F7DA99F2-666E-44D1-9226-B8A47CE835E6}">
      <dgm:prSet/>
      <dgm:spPr/>
      <dgm:t>
        <a:bodyPr/>
        <a:lstStyle/>
        <a:p>
          <a:endParaRPr lang="en-US"/>
        </a:p>
      </dgm:t>
    </dgm:pt>
    <dgm:pt modelId="{D99D8A84-A0C8-4C98-A90D-9B2C20DEBD5B}">
      <dgm:prSet phldrT="[Text]"/>
      <dgm:spPr/>
      <dgm:t>
        <a:bodyPr/>
        <a:lstStyle/>
        <a:p>
          <a:r>
            <a:rPr lang="en-US" dirty="0"/>
            <a:t>Parquet</a:t>
          </a:r>
        </a:p>
      </dgm:t>
    </dgm:pt>
    <dgm:pt modelId="{E31B1B20-0F40-49D2-8C98-F46B6D261455}" type="parTrans" cxnId="{BA72556D-B989-410F-A4FF-E611E6CBFA79}">
      <dgm:prSet/>
      <dgm:spPr/>
      <dgm:t>
        <a:bodyPr/>
        <a:lstStyle/>
        <a:p>
          <a:endParaRPr lang="en-US"/>
        </a:p>
      </dgm:t>
    </dgm:pt>
    <dgm:pt modelId="{C028BE4D-B736-4DFF-BF7C-A8D2FCA884AE}" type="sibTrans" cxnId="{BA72556D-B989-410F-A4FF-E611E6CBFA79}">
      <dgm:prSet/>
      <dgm:spPr/>
      <dgm:t>
        <a:bodyPr/>
        <a:lstStyle/>
        <a:p>
          <a:endParaRPr lang="en-US"/>
        </a:p>
      </dgm:t>
    </dgm:pt>
    <dgm:pt modelId="{E1F83E15-E070-49B0-91A5-F098E7930736}">
      <dgm:prSet phldrT="[Text]"/>
      <dgm:spPr/>
      <dgm:t>
        <a:bodyPr/>
        <a:lstStyle/>
        <a:p>
          <a:r>
            <a:rPr lang="en-US" dirty="0"/>
            <a:t>etc.</a:t>
          </a:r>
        </a:p>
      </dgm:t>
    </dgm:pt>
    <dgm:pt modelId="{E4755AA8-DDD7-42A3-A519-52D916D185B2}" type="parTrans" cxnId="{71DA5A2C-D9EC-427B-8917-88571D1299EC}">
      <dgm:prSet/>
      <dgm:spPr/>
      <dgm:t>
        <a:bodyPr/>
        <a:lstStyle/>
        <a:p>
          <a:endParaRPr lang="en-US"/>
        </a:p>
      </dgm:t>
    </dgm:pt>
    <dgm:pt modelId="{8EB72423-FDA0-49BD-A720-E5CEC0A3980F}" type="sibTrans" cxnId="{71DA5A2C-D9EC-427B-8917-88571D1299EC}">
      <dgm:prSet/>
      <dgm:spPr/>
      <dgm:t>
        <a:bodyPr/>
        <a:lstStyle/>
        <a:p>
          <a:endParaRPr lang="en-US"/>
        </a:p>
      </dgm:t>
    </dgm:pt>
    <dgm:pt modelId="{101F76D7-032F-4449-A730-21DC489E7397}" type="pres">
      <dgm:prSet presAssocID="{DB472923-14D7-4481-9AAC-3A51DB663254}" presName="diagram" presStyleCnt="0">
        <dgm:presLayoutVars>
          <dgm:dir/>
          <dgm:animLvl val="lvl"/>
          <dgm:resizeHandles val="exact"/>
        </dgm:presLayoutVars>
      </dgm:prSet>
      <dgm:spPr/>
    </dgm:pt>
    <dgm:pt modelId="{78314430-BAEB-43AF-9D20-9B66611175D9}" type="pres">
      <dgm:prSet presAssocID="{D1E63FE3-2EAA-4393-81C4-7C2080183D65}" presName="compNode" presStyleCnt="0"/>
      <dgm:spPr/>
    </dgm:pt>
    <dgm:pt modelId="{888725B5-8224-4F96-9974-A7741199BF29}" type="pres">
      <dgm:prSet presAssocID="{D1E63FE3-2EAA-4393-81C4-7C2080183D65}" presName="childRect" presStyleLbl="bgAcc1" presStyleIdx="0" presStyleCnt="7">
        <dgm:presLayoutVars>
          <dgm:bulletEnabled val="1"/>
        </dgm:presLayoutVars>
      </dgm:prSet>
      <dgm:spPr/>
    </dgm:pt>
    <dgm:pt modelId="{08CBD4D6-EA5E-4891-BFF1-9E353904C932}" type="pres">
      <dgm:prSet presAssocID="{D1E63FE3-2EAA-4393-81C4-7C2080183D65}" presName="parentText" presStyleLbl="node1" presStyleIdx="0" presStyleCnt="0">
        <dgm:presLayoutVars>
          <dgm:chMax val="0"/>
          <dgm:bulletEnabled val="1"/>
        </dgm:presLayoutVars>
      </dgm:prSet>
      <dgm:spPr/>
    </dgm:pt>
    <dgm:pt modelId="{3E8C2F2B-02A4-432B-9817-3AF7F82A76A2}" type="pres">
      <dgm:prSet presAssocID="{D1E63FE3-2EAA-4393-81C4-7C2080183D65}" presName="parentRect" presStyleLbl="alignNode1" presStyleIdx="0" presStyleCnt="7"/>
      <dgm:spPr/>
    </dgm:pt>
    <dgm:pt modelId="{C59E99A5-7618-4B01-BB4C-0736E2880633}" type="pres">
      <dgm:prSet presAssocID="{D1E63FE3-2EAA-4393-81C4-7C2080183D65}" presName="adorn" presStyleLbl="fgAccFollowNode1" presStyleIdx="0" presStyleCnt="7"/>
      <dgm:spPr/>
    </dgm:pt>
    <dgm:pt modelId="{D5F23F8D-6599-476F-A263-EE871B803B3B}" type="pres">
      <dgm:prSet presAssocID="{BA540D2C-9FDA-40CA-88C3-50231078885C}" presName="sibTrans" presStyleLbl="sibTrans2D1" presStyleIdx="0" presStyleCnt="0"/>
      <dgm:spPr/>
    </dgm:pt>
    <dgm:pt modelId="{BB09CF61-66E2-488C-B456-D3ADC51C945B}" type="pres">
      <dgm:prSet presAssocID="{F0D89802-656D-466C-B467-7FB4D6F67155}" presName="compNode" presStyleCnt="0"/>
      <dgm:spPr/>
    </dgm:pt>
    <dgm:pt modelId="{64C8CE3D-1733-486B-A2C6-5ABB8C21CF01}" type="pres">
      <dgm:prSet presAssocID="{F0D89802-656D-466C-B467-7FB4D6F67155}" presName="childRect" presStyleLbl="bgAcc1" presStyleIdx="1" presStyleCnt="7">
        <dgm:presLayoutVars>
          <dgm:bulletEnabled val="1"/>
        </dgm:presLayoutVars>
      </dgm:prSet>
      <dgm:spPr/>
    </dgm:pt>
    <dgm:pt modelId="{DA0E25CC-C7F4-4B5D-B26F-CA1545CC51AB}" type="pres">
      <dgm:prSet presAssocID="{F0D89802-656D-466C-B467-7FB4D6F67155}" presName="parentText" presStyleLbl="node1" presStyleIdx="0" presStyleCnt="0">
        <dgm:presLayoutVars>
          <dgm:chMax val="0"/>
          <dgm:bulletEnabled val="1"/>
        </dgm:presLayoutVars>
      </dgm:prSet>
      <dgm:spPr/>
    </dgm:pt>
    <dgm:pt modelId="{9F9C01C4-6D7F-4FC2-843A-82ECFD3366E8}" type="pres">
      <dgm:prSet presAssocID="{F0D89802-656D-466C-B467-7FB4D6F67155}" presName="parentRect" presStyleLbl="alignNode1" presStyleIdx="1" presStyleCnt="7"/>
      <dgm:spPr/>
    </dgm:pt>
    <dgm:pt modelId="{A3B5C74C-19D1-4F6B-8892-B4382A81801B}" type="pres">
      <dgm:prSet presAssocID="{F0D89802-656D-466C-B467-7FB4D6F67155}" presName="adorn" presStyleLbl="fgAccFollowNode1" presStyleIdx="1" presStyleCnt="7"/>
      <dgm:spPr/>
    </dgm:pt>
    <dgm:pt modelId="{08522E53-C3C2-4DD1-94B7-E91F1AFA868C}" type="pres">
      <dgm:prSet presAssocID="{83B5E2F1-DFB4-43D7-ADE8-E4412A6AA4B5}" presName="sibTrans" presStyleLbl="sibTrans2D1" presStyleIdx="0" presStyleCnt="0"/>
      <dgm:spPr/>
    </dgm:pt>
    <dgm:pt modelId="{C6B59625-15B9-4657-9CA5-9A928DA4CBC4}" type="pres">
      <dgm:prSet presAssocID="{83E9CFD9-7812-4A0A-996F-4451B818B774}" presName="compNode" presStyleCnt="0"/>
      <dgm:spPr/>
    </dgm:pt>
    <dgm:pt modelId="{2F8A8FE5-A407-452F-9C88-A09CD824A133}" type="pres">
      <dgm:prSet presAssocID="{83E9CFD9-7812-4A0A-996F-4451B818B774}" presName="childRect" presStyleLbl="bgAcc1" presStyleIdx="2" presStyleCnt="7">
        <dgm:presLayoutVars>
          <dgm:bulletEnabled val="1"/>
        </dgm:presLayoutVars>
      </dgm:prSet>
      <dgm:spPr/>
    </dgm:pt>
    <dgm:pt modelId="{18BC86F3-EB24-486A-97DF-D70107CC3D73}" type="pres">
      <dgm:prSet presAssocID="{83E9CFD9-7812-4A0A-996F-4451B818B774}" presName="parentText" presStyleLbl="node1" presStyleIdx="0" presStyleCnt="0">
        <dgm:presLayoutVars>
          <dgm:chMax val="0"/>
          <dgm:bulletEnabled val="1"/>
        </dgm:presLayoutVars>
      </dgm:prSet>
      <dgm:spPr/>
    </dgm:pt>
    <dgm:pt modelId="{7C1907E0-2911-4371-9A82-CB84ED69BF8A}" type="pres">
      <dgm:prSet presAssocID="{83E9CFD9-7812-4A0A-996F-4451B818B774}" presName="parentRect" presStyleLbl="alignNode1" presStyleIdx="2" presStyleCnt="7"/>
      <dgm:spPr/>
    </dgm:pt>
    <dgm:pt modelId="{6BD8C862-9BBF-42C7-B57F-31CD5EBAC2F2}" type="pres">
      <dgm:prSet presAssocID="{83E9CFD9-7812-4A0A-996F-4451B818B774}" presName="adorn" presStyleLbl="fgAccFollowNode1" presStyleIdx="2" presStyleCnt="7"/>
      <dgm:spPr/>
    </dgm:pt>
    <dgm:pt modelId="{2CC29C02-A151-4809-B98B-329BE38BDE97}" type="pres">
      <dgm:prSet presAssocID="{EB2DEAA0-F0D1-4143-ADEF-7FBF6E519A42}" presName="sibTrans" presStyleLbl="sibTrans2D1" presStyleIdx="0" presStyleCnt="0"/>
      <dgm:spPr/>
    </dgm:pt>
    <dgm:pt modelId="{E0596688-B120-4513-B5CE-F0BE66BF24FD}" type="pres">
      <dgm:prSet presAssocID="{AFF27F89-7FF8-4F93-BC32-38FD93D74647}" presName="compNode" presStyleCnt="0"/>
      <dgm:spPr/>
    </dgm:pt>
    <dgm:pt modelId="{FFBCE84B-35E2-4688-B285-90CD78A8D9C7}" type="pres">
      <dgm:prSet presAssocID="{AFF27F89-7FF8-4F93-BC32-38FD93D74647}" presName="childRect" presStyleLbl="bgAcc1" presStyleIdx="3" presStyleCnt="7">
        <dgm:presLayoutVars>
          <dgm:bulletEnabled val="1"/>
        </dgm:presLayoutVars>
      </dgm:prSet>
      <dgm:spPr/>
    </dgm:pt>
    <dgm:pt modelId="{F7987322-CC32-472C-AFEC-3AE5C28C94A1}" type="pres">
      <dgm:prSet presAssocID="{AFF27F89-7FF8-4F93-BC32-38FD93D74647}" presName="parentText" presStyleLbl="node1" presStyleIdx="0" presStyleCnt="0">
        <dgm:presLayoutVars>
          <dgm:chMax val="0"/>
          <dgm:bulletEnabled val="1"/>
        </dgm:presLayoutVars>
      </dgm:prSet>
      <dgm:spPr/>
    </dgm:pt>
    <dgm:pt modelId="{DB4020D9-1AEF-4884-BA45-BE7DCB873498}" type="pres">
      <dgm:prSet presAssocID="{AFF27F89-7FF8-4F93-BC32-38FD93D74647}" presName="parentRect" presStyleLbl="alignNode1" presStyleIdx="3" presStyleCnt="7"/>
      <dgm:spPr/>
    </dgm:pt>
    <dgm:pt modelId="{569A32E4-0D32-4B08-AFAE-65174C0D3482}" type="pres">
      <dgm:prSet presAssocID="{AFF27F89-7FF8-4F93-BC32-38FD93D74647}" presName="adorn" presStyleLbl="fgAccFollowNode1" presStyleIdx="3" presStyleCnt="7"/>
      <dgm:spPr/>
    </dgm:pt>
    <dgm:pt modelId="{BCB351DA-D023-4797-8507-D19B41A19ACA}" type="pres">
      <dgm:prSet presAssocID="{527CE668-D0EF-4B67-8A2D-E909DB3DE0E1}" presName="sibTrans" presStyleLbl="sibTrans2D1" presStyleIdx="0" presStyleCnt="0"/>
      <dgm:spPr/>
    </dgm:pt>
    <dgm:pt modelId="{9C5C6714-823F-4374-A22A-F36FC21C82FF}" type="pres">
      <dgm:prSet presAssocID="{9CF94E55-D118-481C-888C-2224336CB671}" presName="compNode" presStyleCnt="0"/>
      <dgm:spPr/>
    </dgm:pt>
    <dgm:pt modelId="{07D5AF8E-7337-4A76-9469-4B8742F1D412}" type="pres">
      <dgm:prSet presAssocID="{9CF94E55-D118-481C-888C-2224336CB671}" presName="childRect" presStyleLbl="bgAcc1" presStyleIdx="4" presStyleCnt="7">
        <dgm:presLayoutVars>
          <dgm:bulletEnabled val="1"/>
        </dgm:presLayoutVars>
      </dgm:prSet>
      <dgm:spPr/>
    </dgm:pt>
    <dgm:pt modelId="{641B5F92-E218-420B-8A32-E3FC4C3965F4}" type="pres">
      <dgm:prSet presAssocID="{9CF94E55-D118-481C-888C-2224336CB671}" presName="parentText" presStyleLbl="node1" presStyleIdx="0" presStyleCnt="0">
        <dgm:presLayoutVars>
          <dgm:chMax val="0"/>
          <dgm:bulletEnabled val="1"/>
        </dgm:presLayoutVars>
      </dgm:prSet>
      <dgm:spPr/>
    </dgm:pt>
    <dgm:pt modelId="{98B87AEC-D43A-41F6-986C-66A658B3DDE1}" type="pres">
      <dgm:prSet presAssocID="{9CF94E55-D118-481C-888C-2224336CB671}" presName="parentRect" presStyleLbl="alignNode1" presStyleIdx="4" presStyleCnt="7"/>
      <dgm:spPr/>
    </dgm:pt>
    <dgm:pt modelId="{2EED9448-08B5-40C1-AF8F-83DCC55CFFC2}" type="pres">
      <dgm:prSet presAssocID="{9CF94E55-D118-481C-888C-2224336CB671}" presName="adorn" presStyleLbl="fgAccFollowNode1" presStyleIdx="4" presStyleCnt="7"/>
      <dgm:spPr/>
    </dgm:pt>
    <dgm:pt modelId="{7E5A2C49-9B0C-4D2C-9E8D-FFC4046A17ED}" type="pres">
      <dgm:prSet presAssocID="{68DBAE7B-A8B5-411A-A38C-06691F566585}" presName="sibTrans" presStyleLbl="sibTrans2D1" presStyleIdx="0" presStyleCnt="0"/>
      <dgm:spPr/>
    </dgm:pt>
    <dgm:pt modelId="{9DCF05F4-BDFF-42F7-A46D-066B1CADCA0D}" type="pres">
      <dgm:prSet presAssocID="{DD878208-9DC1-47B2-A2B2-F1CA89C15296}" presName="compNode" presStyleCnt="0"/>
      <dgm:spPr/>
    </dgm:pt>
    <dgm:pt modelId="{F4554852-886E-4695-97B5-410AB5C46DA0}" type="pres">
      <dgm:prSet presAssocID="{DD878208-9DC1-47B2-A2B2-F1CA89C15296}" presName="childRect" presStyleLbl="bgAcc1" presStyleIdx="5" presStyleCnt="7">
        <dgm:presLayoutVars>
          <dgm:bulletEnabled val="1"/>
        </dgm:presLayoutVars>
      </dgm:prSet>
      <dgm:spPr/>
    </dgm:pt>
    <dgm:pt modelId="{3AA71652-0C33-4D45-B70E-D10FF30BA664}" type="pres">
      <dgm:prSet presAssocID="{DD878208-9DC1-47B2-A2B2-F1CA89C15296}" presName="parentText" presStyleLbl="node1" presStyleIdx="0" presStyleCnt="0">
        <dgm:presLayoutVars>
          <dgm:chMax val="0"/>
          <dgm:bulletEnabled val="1"/>
        </dgm:presLayoutVars>
      </dgm:prSet>
      <dgm:spPr/>
    </dgm:pt>
    <dgm:pt modelId="{70E4F92D-3D9E-47CB-A555-3C89D216A595}" type="pres">
      <dgm:prSet presAssocID="{DD878208-9DC1-47B2-A2B2-F1CA89C15296}" presName="parentRect" presStyleLbl="alignNode1" presStyleIdx="5" presStyleCnt="7"/>
      <dgm:spPr/>
    </dgm:pt>
    <dgm:pt modelId="{39A4AA17-6839-47AC-BF12-2659AA6B62C3}" type="pres">
      <dgm:prSet presAssocID="{DD878208-9DC1-47B2-A2B2-F1CA89C15296}" presName="adorn" presStyleLbl="fgAccFollowNode1" presStyleIdx="5" presStyleCnt="7"/>
      <dgm:spPr/>
    </dgm:pt>
    <dgm:pt modelId="{3D6EA076-5572-4062-8C29-9BC5071DDD52}" type="pres">
      <dgm:prSet presAssocID="{08AD305A-FFAC-4C37-A1F0-C99F42CFA8C4}" presName="sibTrans" presStyleLbl="sibTrans2D1" presStyleIdx="0" presStyleCnt="0"/>
      <dgm:spPr/>
    </dgm:pt>
    <dgm:pt modelId="{CE034438-17BD-4AE9-894F-560BBF0A9A5D}" type="pres">
      <dgm:prSet presAssocID="{634E8468-0EC3-4460-860B-2BA19BF4DB31}" presName="compNode" presStyleCnt="0"/>
      <dgm:spPr/>
    </dgm:pt>
    <dgm:pt modelId="{FB638919-9344-43C3-A90B-5B73A5FBFD61}" type="pres">
      <dgm:prSet presAssocID="{634E8468-0EC3-4460-860B-2BA19BF4DB31}" presName="childRect" presStyleLbl="bgAcc1" presStyleIdx="6" presStyleCnt="7">
        <dgm:presLayoutVars>
          <dgm:bulletEnabled val="1"/>
        </dgm:presLayoutVars>
      </dgm:prSet>
      <dgm:spPr/>
    </dgm:pt>
    <dgm:pt modelId="{9C084831-51CA-4DB9-817A-E86244F042E0}" type="pres">
      <dgm:prSet presAssocID="{634E8468-0EC3-4460-860B-2BA19BF4DB31}" presName="parentText" presStyleLbl="node1" presStyleIdx="0" presStyleCnt="0">
        <dgm:presLayoutVars>
          <dgm:chMax val="0"/>
          <dgm:bulletEnabled val="1"/>
        </dgm:presLayoutVars>
      </dgm:prSet>
      <dgm:spPr/>
    </dgm:pt>
    <dgm:pt modelId="{9BF7E22F-FC58-40D4-8E7D-39ED8335C5CF}" type="pres">
      <dgm:prSet presAssocID="{634E8468-0EC3-4460-860B-2BA19BF4DB31}" presName="parentRect" presStyleLbl="alignNode1" presStyleIdx="6" presStyleCnt="7"/>
      <dgm:spPr/>
    </dgm:pt>
    <dgm:pt modelId="{0ABDC993-E198-499E-B971-F6A56EC7A195}" type="pres">
      <dgm:prSet presAssocID="{634E8468-0EC3-4460-860B-2BA19BF4DB31}" presName="adorn" presStyleLbl="fgAccFollowNode1" presStyleIdx="6" presStyleCnt="7"/>
      <dgm:spPr/>
    </dgm:pt>
  </dgm:ptLst>
  <dgm:cxnLst>
    <dgm:cxn modelId="{347E9B06-B340-4370-ADF3-89654B305017}" type="presOf" srcId="{D1E63FE3-2EAA-4393-81C4-7C2080183D65}" destId="{3E8C2F2B-02A4-432B-9817-3AF7F82A76A2}" srcOrd="1" destOrd="0" presId="urn:microsoft.com/office/officeart/2005/8/layout/bList2"/>
    <dgm:cxn modelId="{BDC41D09-D187-4845-91E5-D6B76BE8EB4B}" srcId="{D1E63FE3-2EAA-4393-81C4-7C2080183D65}" destId="{6C9F7EBE-FBE1-4F03-8123-B8948F8794D5}" srcOrd="0" destOrd="0" parTransId="{E73FA9F3-CC03-4832-B217-6F2057E05E40}" sibTransId="{09BFC4A8-6525-4CE2-8C6B-0A55701A227B}"/>
    <dgm:cxn modelId="{A7635D0E-19F0-4C7F-9A52-A9E422EB983C}" srcId="{DD878208-9DC1-47B2-A2B2-F1CA89C15296}" destId="{1BFAA901-C486-428B-A6CD-0CDD1EDBC2A9}" srcOrd="1" destOrd="0" parTransId="{C5716876-2669-4A08-BABB-CDF9D1471499}" sibTransId="{B06F615F-F28F-4987-AC67-2F60BD0A656F}"/>
    <dgm:cxn modelId="{B07B3514-5522-41F1-84D2-DDDF5D9E65A6}" type="presOf" srcId="{A60D5A46-DBE8-48ED-8D31-9FC6E281237A}" destId="{FFBCE84B-35E2-4688-B285-90CD78A8D9C7}" srcOrd="0" destOrd="1" presId="urn:microsoft.com/office/officeart/2005/8/layout/bList2"/>
    <dgm:cxn modelId="{CEAA231D-54EA-4565-B328-103EC3B13574}" srcId="{AFF27F89-7FF8-4F93-BC32-38FD93D74647}" destId="{A60D5A46-DBE8-48ED-8D31-9FC6E281237A}" srcOrd="1" destOrd="0" parTransId="{ECD60178-E949-489C-A864-5C37E44AB901}" sibTransId="{EEEBEFE6-8CB7-456E-976F-BBFFE51A5376}"/>
    <dgm:cxn modelId="{52CAF620-199E-4DFD-9A2B-4E440D5A1AC1}" type="presOf" srcId="{83E9CFD9-7812-4A0A-996F-4451B818B774}" destId="{18BC86F3-EB24-486A-97DF-D70107CC3D73}" srcOrd="0" destOrd="0" presId="urn:microsoft.com/office/officeart/2005/8/layout/bList2"/>
    <dgm:cxn modelId="{50131024-FE77-4188-9323-1032589C5038}" type="presOf" srcId="{AFF27F89-7FF8-4F93-BC32-38FD93D74647}" destId="{DB4020D9-1AEF-4884-BA45-BE7DCB873498}" srcOrd="1" destOrd="0" presId="urn:microsoft.com/office/officeart/2005/8/layout/bList2"/>
    <dgm:cxn modelId="{5A91B525-8901-418B-A2D1-746ADDCD812C}" srcId="{634E8468-0EC3-4460-860B-2BA19BF4DB31}" destId="{3D40E80F-A610-4672-A6FC-297303B08C5E}" srcOrd="0" destOrd="0" parTransId="{50B50D5D-6080-4181-950F-6CB8A1A2532B}" sibTransId="{50AFBF8B-2AB9-4208-AC7D-5F7CDB073E1E}"/>
    <dgm:cxn modelId="{519F6E26-C370-457B-9D58-2D8A3FB9D520}" srcId="{DB472923-14D7-4481-9AAC-3A51DB663254}" destId="{F0D89802-656D-466C-B467-7FB4D6F67155}" srcOrd="1" destOrd="0" parTransId="{D6537314-79B0-4FF9-8688-DCBEAB6FDFD4}" sibTransId="{83B5E2F1-DFB4-43D7-ADE8-E4412A6AA4B5}"/>
    <dgm:cxn modelId="{37874129-754D-4ABE-AE17-9F27ED55A2B4}" srcId="{DB472923-14D7-4481-9AAC-3A51DB663254}" destId="{D1E63FE3-2EAA-4393-81C4-7C2080183D65}" srcOrd="0" destOrd="0" parTransId="{23EE8990-98A5-4357-97B0-C89DFA2EB12E}" sibTransId="{BA540D2C-9FDA-40CA-88C3-50231078885C}"/>
    <dgm:cxn modelId="{71DA5A2C-D9EC-427B-8917-88571D1299EC}" srcId="{634E8468-0EC3-4460-860B-2BA19BF4DB31}" destId="{E1F83E15-E070-49B0-91A5-F098E7930736}" srcOrd="4" destOrd="0" parTransId="{E4755AA8-DDD7-42A3-A519-52D916D185B2}" sibTransId="{8EB72423-FDA0-49BD-A720-E5CEC0A3980F}"/>
    <dgm:cxn modelId="{7DE43535-169D-4A32-95EF-1B5CFCC8EBAF}" type="presOf" srcId="{EB2DEAA0-F0D1-4143-ADEF-7FBF6E519A42}" destId="{2CC29C02-A151-4809-B98B-329BE38BDE97}" srcOrd="0" destOrd="0" presId="urn:microsoft.com/office/officeart/2005/8/layout/bList2"/>
    <dgm:cxn modelId="{9052C93C-206B-4CAB-A2BB-51903CBEF4D8}" type="presOf" srcId="{68DBAE7B-A8B5-411A-A38C-06691F566585}" destId="{7E5A2C49-9B0C-4D2C-9E8D-FFC4046A17ED}" srcOrd="0" destOrd="0" presId="urn:microsoft.com/office/officeart/2005/8/layout/bList2"/>
    <dgm:cxn modelId="{92E0F63E-1D0C-4C4A-B89B-B1D5C29718EC}" type="presOf" srcId="{C7F0B7C0-16FC-4947-9277-1EAFEFF2EDC1}" destId="{64C8CE3D-1733-486B-A2C6-5ABB8C21CF01}" srcOrd="0" destOrd="0" presId="urn:microsoft.com/office/officeart/2005/8/layout/bList2"/>
    <dgm:cxn modelId="{0880D967-691A-4D09-8406-3DCAC87BAD55}" type="presOf" srcId="{AFF27F89-7FF8-4F93-BC32-38FD93D74647}" destId="{F7987322-CC32-472C-AFEC-3AE5C28C94A1}" srcOrd="0" destOrd="0" presId="urn:microsoft.com/office/officeart/2005/8/layout/bList2"/>
    <dgm:cxn modelId="{50C41A4A-CB8A-4356-8D78-457592881376}" type="presOf" srcId="{BA540D2C-9FDA-40CA-88C3-50231078885C}" destId="{D5F23F8D-6599-476F-A263-EE871B803B3B}" srcOrd="0" destOrd="0" presId="urn:microsoft.com/office/officeart/2005/8/layout/bList2"/>
    <dgm:cxn modelId="{29FD986C-C350-4F19-B654-56143B20EAF2}" type="presOf" srcId="{BBF23944-63BE-435F-8415-090616F4D431}" destId="{2F8A8FE5-A407-452F-9C88-A09CD824A133}" srcOrd="0" destOrd="3" presId="urn:microsoft.com/office/officeart/2005/8/layout/bList2"/>
    <dgm:cxn modelId="{1C54AB6C-6ED6-4729-ADE6-4A735EF5AE33}" srcId="{DB472923-14D7-4481-9AAC-3A51DB663254}" destId="{83E9CFD9-7812-4A0A-996F-4451B818B774}" srcOrd="2" destOrd="0" parTransId="{D3FE0F71-E10B-4C00-9BD8-05B9313335B6}" sibTransId="{EB2DEAA0-F0D1-4143-ADEF-7FBF6E519A42}"/>
    <dgm:cxn modelId="{BA72556D-B989-410F-A4FF-E611E6CBFA79}" srcId="{634E8468-0EC3-4460-860B-2BA19BF4DB31}" destId="{D99D8A84-A0C8-4C98-A90D-9B2C20DEBD5B}" srcOrd="3" destOrd="0" parTransId="{E31B1B20-0F40-49D2-8C98-F46B6D261455}" sibTransId="{C028BE4D-B736-4DFF-BF7C-A8D2FCA884AE}"/>
    <dgm:cxn modelId="{6B2E6372-4E68-426C-BEBA-13BDAEB6CFC2}" srcId="{83E9CFD9-7812-4A0A-996F-4451B818B774}" destId="{E3AAD6EB-050C-4B0C-929C-4EDDA66E3454}" srcOrd="1" destOrd="0" parTransId="{5ACA8B02-0A58-43DB-86E4-C65CF7564E71}" sibTransId="{26FD01F4-0521-4F55-8746-18E0BC4D2D1E}"/>
    <dgm:cxn modelId="{5E5F7F52-3535-49F6-B24C-F823E1DC9CF5}" type="presOf" srcId="{0B153DD4-8F58-431F-8A22-45892AC16FFB}" destId="{FB638919-9344-43C3-A90B-5B73A5FBFD61}" srcOrd="0" destOrd="2" presId="urn:microsoft.com/office/officeart/2005/8/layout/bList2"/>
    <dgm:cxn modelId="{0AC09052-3C69-4FFC-AB7A-4E3F763B613C}" srcId="{DB472923-14D7-4481-9AAC-3A51DB663254}" destId="{634E8468-0EC3-4460-860B-2BA19BF4DB31}" srcOrd="6" destOrd="0" parTransId="{DCF825A3-B8E1-4A7F-9A24-87D27AB20CA7}" sibTransId="{4EDA7B9E-FFD8-4FD1-BCF2-35202D2A0E89}"/>
    <dgm:cxn modelId="{4CE60153-74CF-4FD4-8BAC-19C2BB585D0C}" type="presOf" srcId="{CDFC668B-50E6-4244-9743-4AEFF98CB661}" destId="{07D5AF8E-7337-4A76-9469-4B8742F1D412}" srcOrd="0" destOrd="1" presId="urn:microsoft.com/office/officeart/2005/8/layout/bList2"/>
    <dgm:cxn modelId="{FCA0AC53-87A6-4005-817A-3FC3402DD938}" srcId="{634E8468-0EC3-4460-860B-2BA19BF4DB31}" destId="{AEF12A34-44B4-4BE3-9A4A-4448BCFD84D9}" srcOrd="1" destOrd="0" parTransId="{4AFE90BA-8CF5-4FD9-85C3-F35D27AA2871}" sibTransId="{F9302234-027C-4C7F-8CDF-8D8B77A71845}"/>
    <dgm:cxn modelId="{A1C44054-A60C-44B3-8FED-EC5E2B0486BB}" type="presOf" srcId="{527CE668-D0EF-4B67-8A2D-E909DB3DE0E1}" destId="{BCB351DA-D023-4797-8507-D19B41A19ACA}" srcOrd="0" destOrd="0" presId="urn:microsoft.com/office/officeart/2005/8/layout/bList2"/>
    <dgm:cxn modelId="{D601B054-84EB-43CA-B734-0CDFACFA77FB}" type="presOf" srcId="{634E8468-0EC3-4460-860B-2BA19BF4DB31}" destId="{9C084831-51CA-4DB9-817A-E86244F042E0}" srcOrd="0" destOrd="0" presId="urn:microsoft.com/office/officeart/2005/8/layout/bList2"/>
    <dgm:cxn modelId="{8FFD2558-1760-49E9-B33A-337F6F3E7F92}" srcId="{83E9CFD9-7812-4A0A-996F-4451B818B774}" destId="{8BD84D24-953A-4016-987E-72180F8B41B4}" srcOrd="0" destOrd="0" parTransId="{07C0849D-23EF-42DC-A1A6-1ABA2DBCE235}" sibTransId="{D8151426-18CE-465B-8C19-95CE73C957A5}"/>
    <dgm:cxn modelId="{AA9B317C-1D9B-4BD1-9355-174F5ADE1735}" type="presOf" srcId="{8BD84D24-953A-4016-987E-72180F8B41B4}" destId="{2F8A8FE5-A407-452F-9C88-A09CD824A133}" srcOrd="0" destOrd="0" presId="urn:microsoft.com/office/officeart/2005/8/layout/bList2"/>
    <dgm:cxn modelId="{B474827D-80D1-40AD-BE45-56BA4EA8FDDA}" srcId="{DB472923-14D7-4481-9AAC-3A51DB663254}" destId="{9CF94E55-D118-481C-888C-2224336CB671}" srcOrd="4" destOrd="0" parTransId="{35782446-478D-4CD5-B186-996CFCD822A4}" sibTransId="{68DBAE7B-A8B5-411A-A38C-06691F566585}"/>
    <dgm:cxn modelId="{F3F6D17D-0B57-46EE-9F47-8C14F9B51EC7}" srcId="{DD878208-9DC1-47B2-A2B2-F1CA89C15296}" destId="{5AD136F1-6390-4659-8EBE-F5C3802840ED}" srcOrd="0" destOrd="0" parTransId="{FC531E81-D3C6-46BC-B16A-1E45BFE01FC1}" sibTransId="{063C9244-14DE-4543-ADC1-4337A3F7E1CD}"/>
    <dgm:cxn modelId="{A597F27F-95AB-47ED-9510-2F64D16BF81C}" srcId="{9CF94E55-D118-481C-888C-2224336CB671}" destId="{CDFC668B-50E6-4244-9743-4AEFF98CB661}" srcOrd="1" destOrd="0" parTransId="{A7553512-CF34-455B-B841-692A2E0F1A89}" sibTransId="{720DC64E-4259-4448-8160-D9C04417926F}"/>
    <dgm:cxn modelId="{E3051885-2359-49D6-80C7-D4EBD4ABDB6A}" type="presOf" srcId="{83E9CFD9-7812-4A0A-996F-4451B818B774}" destId="{7C1907E0-2911-4371-9A82-CB84ED69BF8A}" srcOrd="1" destOrd="0" presId="urn:microsoft.com/office/officeart/2005/8/layout/bList2"/>
    <dgm:cxn modelId="{2994F885-D199-4B84-9EE9-18E21C075BEE}" type="presOf" srcId="{F0D89802-656D-466C-B467-7FB4D6F67155}" destId="{DA0E25CC-C7F4-4B5D-B26F-CA1545CC51AB}" srcOrd="0" destOrd="0" presId="urn:microsoft.com/office/officeart/2005/8/layout/bList2"/>
    <dgm:cxn modelId="{15D10189-3081-45A3-8E20-736E68D19F95}" type="presOf" srcId="{236BA96E-43E4-4918-889B-491BDEA5ED41}" destId="{64C8CE3D-1733-486B-A2C6-5ABB8C21CF01}" srcOrd="0" destOrd="1" presId="urn:microsoft.com/office/officeart/2005/8/layout/bList2"/>
    <dgm:cxn modelId="{830AEA8B-8010-41BA-84FB-756E1D1B7A73}" type="presOf" srcId="{9CF94E55-D118-481C-888C-2224336CB671}" destId="{98B87AEC-D43A-41F6-986C-66A658B3DDE1}" srcOrd="1" destOrd="0" presId="urn:microsoft.com/office/officeart/2005/8/layout/bList2"/>
    <dgm:cxn modelId="{6FC3F98C-403B-4506-9540-8E4F357E6FEE}" type="presOf" srcId="{B1CED790-1FDD-413F-B336-457E43A79BAD}" destId="{64C8CE3D-1733-486B-A2C6-5ABB8C21CF01}" srcOrd="0" destOrd="3" presId="urn:microsoft.com/office/officeart/2005/8/layout/bList2"/>
    <dgm:cxn modelId="{01CEC58F-9B88-429E-94AA-5871B1C8C604}" srcId="{F0D89802-656D-466C-B467-7FB4D6F67155}" destId="{C7F0B7C0-16FC-4947-9277-1EAFEFF2EDC1}" srcOrd="0" destOrd="0" parTransId="{032028BA-701C-4554-BE86-7CE592B2798B}" sibTransId="{5770BEA8-E128-43E6-9DD4-842453945637}"/>
    <dgm:cxn modelId="{76A6FC8F-A565-4171-A6B6-F4A4405CDE6E}" type="presOf" srcId="{83B5E2F1-DFB4-43D7-ADE8-E4412A6AA4B5}" destId="{08522E53-C3C2-4DD1-94B7-E91F1AFA868C}" srcOrd="0" destOrd="0" presId="urn:microsoft.com/office/officeart/2005/8/layout/bList2"/>
    <dgm:cxn modelId="{73DA6D91-BAFD-4946-8561-DC92DB9E6104}" type="presOf" srcId="{442BCDE5-C399-4352-B5F2-A1CF5FB9CCF9}" destId="{FFBCE84B-35E2-4688-B285-90CD78A8D9C7}" srcOrd="0" destOrd="0" presId="urn:microsoft.com/office/officeart/2005/8/layout/bList2"/>
    <dgm:cxn modelId="{70CF8C94-C53B-4A78-B0D3-FFBFD811A366}" type="presOf" srcId="{D99D8A84-A0C8-4C98-A90D-9B2C20DEBD5B}" destId="{FB638919-9344-43C3-A90B-5B73A5FBFD61}" srcOrd="0" destOrd="3" presId="urn:microsoft.com/office/officeart/2005/8/layout/bList2"/>
    <dgm:cxn modelId="{7E9FD195-D6BB-47DA-B4FF-7311243F0507}" type="presOf" srcId="{9E34EEE5-1EE8-44D4-9D41-67D435BB7A19}" destId="{2F8A8FE5-A407-452F-9C88-A09CD824A133}" srcOrd="0" destOrd="2" presId="urn:microsoft.com/office/officeart/2005/8/layout/bList2"/>
    <dgm:cxn modelId="{E1C80E99-EAEC-4B27-A125-5CB5C495F835}" srcId="{DB472923-14D7-4481-9AAC-3A51DB663254}" destId="{AFF27F89-7FF8-4F93-BC32-38FD93D74647}" srcOrd="3" destOrd="0" parTransId="{C20AB0BF-895A-499F-8A14-5A31920064FF}" sibTransId="{527CE668-D0EF-4B67-8A2D-E909DB3DE0E1}"/>
    <dgm:cxn modelId="{D3E12699-17F6-499F-95BC-17080ABDE4A5}" srcId="{83E9CFD9-7812-4A0A-996F-4451B818B774}" destId="{BBF23944-63BE-435F-8415-090616F4D431}" srcOrd="3" destOrd="0" parTransId="{75404A24-4CAB-42AA-9A68-8063A201D3B6}" sibTransId="{EE561FD7-1B22-4AE8-B1B0-9479AD1E62A7}"/>
    <dgm:cxn modelId="{E47EB59D-9AD0-40C2-8C83-3EB5018860E3}" srcId="{F0D89802-656D-466C-B467-7FB4D6F67155}" destId="{B1CED790-1FDD-413F-B336-457E43A79BAD}" srcOrd="3" destOrd="0" parTransId="{9BAF7FF4-ACC8-420A-B502-0741C8716FEA}" sibTransId="{11E1E943-942F-4D9C-844A-BACFF344BE14}"/>
    <dgm:cxn modelId="{668840A1-57F8-4567-8328-C1F8544396A7}" srcId="{AFF27F89-7FF8-4F93-BC32-38FD93D74647}" destId="{442BCDE5-C399-4352-B5F2-A1CF5FB9CCF9}" srcOrd="0" destOrd="0" parTransId="{3CC6F79C-41CB-4DF8-988B-00ED0485ED8B}" sibTransId="{C91C5A4D-75FF-410A-939E-5300D6EED073}"/>
    <dgm:cxn modelId="{A7634DAB-006C-4861-9146-BE55092E237B}" type="presOf" srcId="{68079DF2-6E90-48F2-ADD5-0165437C049F}" destId="{07D5AF8E-7337-4A76-9469-4B8742F1D412}" srcOrd="0" destOrd="0" presId="urn:microsoft.com/office/officeart/2005/8/layout/bList2"/>
    <dgm:cxn modelId="{1B1572AD-3BB8-4E90-A19E-DA7B927DC31E}" srcId="{9CF94E55-D118-481C-888C-2224336CB671}" destId="{68079DF2-6E90-48F2-ADD5-0165437C049F}" srcOrd="0" destOrd="0" parTransId="{8DB6D3DA-8A1B-481F-A183-1D8BFD903E68}" sibTransId="{BC36638F-754B-4100-B09B-9AA4FD36B744}"/>
    <dgm:cxn modelId="{3C7DC9B0-CC47-4679-8E8F-43D2DD70B5A0}" type="presOf" srcId="{9CF94E55-D118-481C-888C-2224336CB671}" destId="{641B5F92-E218-420B-8A32-E3FC4C3965F4}" srcOrd="0" destOrd="0" presId="urn:microsoft.com/office/officeart/2005/8/layout/bList2"/>
    <dgm:cxn modelId="{EFDBFFB0-B210-4F49-982F-852F7C19BA27}" type="presOf" srcId="{AEF12A34-44B4-4BE3-9A4A-4448BCFD84D9}" destId="{FB638919-9344-43C3-A90B-5B73A5FBFD61}" srcOrd="0" destOrd="1" presId="urn:microsoft.com/office/officeart/2005/8/layout/bList2"/>
    <dgm:cxn modelId="{1B3DBDB6-10D0-4F43-B884-A91E05958E01}" type="presOf" srcId="{634E8468-0EC3-4460-860B-2BA19BF4DB31}" destId="{9BF7E22F-FC58-40D4-8E7D-39ED8335C5CF}" srcOrd="1" destOrd="0" presId="urn:microsoft.com/office/officeart/2005/8/layout/bList2"/>
    <dgm:cxn modelId="{387E72B7-E57B-4D7C-BD09-6197CE76DA2E}" type="presOf" srcId="{848723E8-D5BA-4F11-850C-8F0FE5945D64}" destId="{64C8CE3D-1733-486B-A2C6-5ABB8C21CF01}" srcOrd="0" destOrd="2" presId="urn:microsoft.com/office/officeart/2005/8/layout/bList2"/>
    <dgm:cxn modelId="{8AA6DEB7-32A2-47A2-A3C4-75388B5360A2}" type="presOf" srcId="{1BFAA901-C486-428B-A6CD-0CDD1EDBC2A9}" destId="{F4554852-886E-4695-97B5-410AB5C46DA0}" srcOrd="0" destOrd="1" presId="urn:microsoft.com/office/officeart/2005/8/layout/bList2"/>
    <dgm:cxn modelId="{0C8B5FC3-18E5-42EA-AD3E-17AFB85F548B}" srcId="{F0D89802-656D-466C-B467-7FB4D6F67155}" destId="{236BA96E-43E4-4918-889B-491BDEA5ED41}" srcOrd="1" destOrd="0" parTransId="{FC7CC79F-68AA-4655-8363-3C0BF49F1547}" sibTransId="{F471F020-3074-4298-99CD-89B76110CC69}"/>
    <dgm:cxn modelId="{2AF2E0D2-E366-474A-9AD4-ABAC3529353B}" type="presOf" srcId="{76D2E3C0-1893-4F1A-B978-7EDF6218E137}" destId="{888725B5-8224-4F96-9974-A7741199BF29}" srcOrd="0" destOrd="1" presId="urn:microsoft.com/office/officeart/2005/8/layout/bList2"/>
    <dgm:cxn modelId="{4E62E5D4-25FA-4C4A-AABD-7CD8B1CDC564}" srcId="{F0D89802-656D-466C-B467-7FB4D6F67155}" destId="{848723E8-D5BA-4F11-850C-8F0FE5945D64}" srcOrd="2" destOrd="0" parTransId="{32FE8DCE-67FF-4C94-9CA0-5418FA1A4B04}" sibTransId="{1B2012F4-0A30-4FF0-9AB2-AD2DFC50C915}"/>
    <dgm:cxn modelId="{9F3D50D5-1175-4793-82B6-CE54A42136C7}" type="presOf" srcId="{DD878208-9DC1-47B2-A2B2-F1CA89C15296}" destId="{3AA71652-0C33-4D45-B70E-D10FF30BA664}" srcOrd="0" destOrd="0" presId="urn:microsoft.com/office/officeart/2005/8/layout/bList2"/>
    <dgm:cxn modelId="{BFFA8AD5-3017-43A9-B2F7-F322FEAB7400}" type="presOf" srcId="{E3AAD6EB-050C-4B0C-929C-4EDDA66E3454}" destId="{2F8A8FE5-A407-452F-9C88-A09CD824A133}" srcOrd="0" destOrd="1" presId="urn:microsoft.com/office/officeart/2005/8/layout/bList2"/>
    <dgm:cxn modelId="{37D85DD9-E001-45E4-A85E-591E8FDA9BA3}" type="presOf" srcId="{3D40E80F-A610-4672-A6FC-297303B08C5E}" destId="{FB638919-9344-43C3-A90B-5B73A5FBFD61}" srcOrd="0" destOrd="0" presId="urn:microsoft.com/office/officeart/2005/8/layout/bList2"/>
    <dgm:cxn modelId="{59EAFAE3-882B-4408-8CBE-754CB2B39EF3}" srcId="{83E9CFD9-7812-4A0A-996F-4451B818B774}" destId="{9E34EEE5-1EE8-44D4-9D41-67D435BB7A19}" srcOrd="2" destOrd="0" parTransId="{C4BF7D30-0D95-43F5-995A-23A18DE79ACC}" sibTransId="{941A0205-25E0-4C16-84F5-B74EB44E75ED}"/>
    <dgm:cxn modelId="{65B6ACEC-3C90-43ED-A57B-5C9D497AAACA}" type="presOf" srcId="{6C9F7EBE-FBE1-4F03-8123-B8948F8794D5}" destId="{888725B5-8224-4F96-9974-A7741199BF29}" srcOrd="0" destOrd="0" presId="urn:microsoft.com/office/officeart/2005/8/layout/bList2"/>
    <dgm:cxn modelId="{863ED7EC-2F70-464C-A388-0294268B4811}" type="presOf" srcId="{DD878208-9DC1-47B2-A2B2-F1CA89C15296}" destId="{70E4F92D-3D9E-47CB-A555-3C89D216A595}" srcOrd="1" destOrd="0" presId="urn:microsoft.com/office/officeart/2005/8/layout/bList2"/>
    <dgm:cxn modelId="{A2EB62F0-6117-4DE2-9A1F-0897D53E2AC0}" type="presOf" srcId="{D1E63FE3-2EAA-4393-81C4-7C2080183D65}" destId="{08CBD4D6-EA5E-4891-BFF1-9E353904C932}" srcOrd="0" destOrd="0" presId="urn:microsoft.com/office/officeart/2005/8/layout/bList2"/>
    <dgm:cxn modelId="{36A8D2F1-46F9-4738-A556-D622DF8287CD}" srcId="{D1E63FE3-2EAA-4393-81C4-7C2080183D65}" destId="{76D2E3C0-1893-4F1A-B978-7EDF6218E137}" srcOrd="1" destOrd="0" parTransId="{8267D29D-87C3-452A-92DE-95534D5DC30E}" sibTransId="{04A9C50D-7605-4B8C-A120-B2C0A2EA0C53}"/>
    <dgm:cxn modelId="{F7DA99F2-666E-44D1-9226-B8A47CE835E6}" srcId="{634E8468-0EC3-4460-860B-2BA19BF4DB31}" destId="{0B153DD4-8F58-431F-8A22-45892AC16FFB}" srcOrd="2" destOrd="0" parTransId="{86B8C783-C30A-4C3B-8AB2-A8F91A78912B}" sibTransId="{0CE733FF-6FDF-448B-8557-825961D9497F}"/>
    <dgm:cxn modelId="{D7AE75F5-B3C1-4F28-9EE6-4BB2A83C1C80}" type="presOf" srcId="{DB472923-14D7-4481-9AAC-3A51DB663254}" destId="{101F76D7-032F-4449-A730-21DC489E7397}" srcOrd="0" destOrd="0" presId="urn:microsoft.com/office/officeart/2005/8/layout/bList2"/>
    <dgm:cxn modelId="{A3EBF0F5-C24D-4D61-B4C7-B325BEC8F134}" type="presOf" srcId="{F0D89802-656D-466C-B467-7FB4D6F67155}" destId="{9F9C01C4-6D7F-4FC2-843A-82ECFD3366E8}" srcOrd="1" destOrd="0" presId="urn:microsoft.com/office/officeart/2005/8/layout/bList2"/>
    <dgm:cxn modelId="{611082F9-AEE3-4B7B-BE20-416D62D59FF0}" type="presOf" srcId="{5AD136F1-6390-4659-8EBE-F5C3802840ED}" destId="{F4554852-886E-4695-97B5-410AB5C46DA0}" srcOrd="0" destOrd="0" presId="urn:microsoft.com/office/officeart/2005/8/layout/bList2"/>
    <dgm:cxn modelId="{10AC19FA-3479-412F-9452-6D638F3296AD}" type="presOf" srcId="{08AD305A-FFAC-4C37-A1F0-C99F42CFA8C4}" destId="{3D6EA076-5572-4062-8C29-9BC5071DDD52}" srcOrd="0" destOrd="0" presId="urn:microsoft.com/office/officeart/2005/8/layout/bList2"/>
    <dgm:cxn modelId="{7C38A0FC-5CC7-405A-BAA8-F74CF3BCBC16}" type="presOf" srcId="{E1F83E15-E070-49B0-91A5-F098E7930736}" destId="{FB638919-9344-43C3-A90B-5B73A5FBFD61}" srcOrd="0" destOrd="4" presId="urn:microsoft.com/office/officeart/2005/8/layout/bList2"/>
    <dgm:cxn modelId="{E666F6FF-E6AF-4D02-8CB7-3BC211D4E4FD}" srcId="{DB472923-14D7-4481-9AAC-3A51DB663254}" destId="{DD878208-9DC1-47B2-A2B2-F1CA89C15296}" srcOrd="5" destOrd="0" parTransId="{B26689CE-85B2-45AF-B070-BF61143966CB}" sibTransId="{08AD305A-FFAC-4C37-A1F0-C99F42CFA8C4}"/>
    <dgm:cxn modelId="{9F306189-9FA6-4814-BE77-1C564A8C4C4F}" type="presParOf" srcId="{101F76D7-032F-4449-A730-21DC489E7397}" destId="{78314430-BAEB-43AF-9D20-9B66611175D9}" srcOrd="0" destOrd="0" presId="urn:microsoft.com/office/officeart/2005/8/layout/bList2"/>
    <dgm:cxn modelId="{2598B601-B0C7-4E89-964A-E8F36F268B3A}" type="presParOf" srcId="{78314430-BAEB-43AF-9D20-9B66611175D9}" destId="{888725B5-8224-4F96-9974-A7741199BF29}" srcOrd="0" destOrd="0" presId="urn:microsoft.com/office/officeart/2005/8/layout/bList2"/>
    <dgm:cxn modelId="{BB88530A-67B8-483E-86B8-DDAEBCE7936E}" type="presParOf" srcId="{78314430-BAEB-43AF-9D20-9B66611175D9}" destId="{08CBD4D6-EA5E-4891-BFF1-9E353904C932}" srcOrd="1" destOrd="0" presId="urn:microsoft.com/office/officeart/2005/8/layout/bList2"/>
    <dgm:cxn modelId="{12298A70-DC17-48B6-BA2C-CCC679AE9136}" type="presParOf" srcId="{78314430-BAEB-43AF-9D20-9B66611175D9}" destId="{3E8C2F2B-02A4-432B-9817-3AF7F82A76A2}" srcOrd="2" destOrd="0" presId="urn:microsoft.com/office/officeart/2005/8/layout/bList2"/>
    <dgm:cxn modelId="{BEBCA84F-0909-48C2-BA9E-4265010F471B}" type="presParOf" srcId="{78314430-BAEB-43AF-9D20-9B66611175D9}" destId="{C59E99A5-7618-4B01-BB4C-0736E2880633}" srcOrd="3" destOrd="0" presId="urn:microsoft.com/office/officeart/2005/8/layout/bList2"/>
    <dgm:cxn modelId="{AD365434-AC1B-4120-9F69-2753BF1BC677}" type="presParOf" srcId="{101F76D7-032F-4449-A730-21DC489E7397}" destId="{D5F23F8D-6599-476F-A263-EE871B803B3B}" srcOrd="1" destOrd="0" presId="urn:microsoft.com/office/officeart/2005/8/layout/bList2"/>
    <dgm:cxn modelId="{342F798A-8A71-4843-87D7-E30845945C78}" type="presParOf" srcId="{101F76D7-032F-4449-A730-21DC489E7397}" destId="{BB09CF61-66E2-488C-B456-D3ADC51C945B}" srcOrd="2" destOrd="0" presId="urn:microsoft.com/office/officeart/2005/8/layout/bList2"/>
    <dgm:cxn modelId="{0B33F7CD-56D1-441A-A17E-82BADEE8D09E}" type="presParOf" srcId="{BB09CF61-66E2-488C-B456-D3ADC51C945B}" destId="{64C8CE3D-1733-486B-A2C6-5ABB8C21CF01}" srcOrd="0" destOrd="0" presId="urn:microsoft.com/office/officeart/2005/8/layout/bList2"/>
    <dgm:cxn modelId="{CD05FB21-D6F7-493F-BCA4-76DFF58C1BB2}" type="presParOf" srcId="{BB09CF61-66E2-488C-B456-D3ADC51C945B}" destId="{DA0E25CC-C7F4-4B5D-B26F-CA1545CC51AB}" srcOrd="1" destOrd="0" presId="urn:microsoft.com/office/officeart/2005/8/layout/bList2"/>
    <dgm:cxn modelId="{8D7FFB20-AD18-4CD5-AFD9-407EFA113092}" type="presParOf" srcId="{BB09CF61-66E2-488C-B456-D3ADC51C945B}" destId="{9F9C01C4-6D7F-4FC2-843A-82ECFD3366E8}" srcOrd="2" destOrd="0" presId="urn:microsoft.com/office/officeart/2005/8/layout/bList2"/>
    <dgm:cxn modelId="{9909F02B-719D-42C3-BC20-D2F7AC5EB86F}" type="presParOf" srcId="{BB09CF61-66E2-488C-B456-D3ADC51C945B}" destId="{A3B5C74C-19D1-4F6B-8892-B4382A81801B}" srcOrd="3" destOrd="0" presId="urn:microsoft.com/office/officeart/2005/8/layout/bList2"/>
    <dgm:cxn modelId="{A4C60F00-2AEC-45F4-A190-9E25AB4979D2}" type="presParOf" srcId="{101F76D7-032F-4449-A730-21DC489E7397}" destId="{08522E53-C3C2-4DD1-94B7-E91F1AFA868C}" srcOrd="3" destOrd="0" presId="urn:microsoft.com/office/officeart/2005/8/layout/bList2"/>
    <dgm:cxn modelId="{ED06A707-1345-4A88-A5DC-923506CCA731}" type="presParOf" srcId="{101F76D7-032F-4449-A730-21DC489E7397}" destId="{C6B59625-15B9-4657-9CA5-9A928DA4CBC4}" srcOrd="4" destOrd="0" presId="urn:microsoft.com/office/officeart/2005/8/layout/bList2"/>
    <dgm:cxn modelId="{35FB5FC9-7D7B-42B0-A61B-9A570C1333FB}" type="presParOf" srcId="{C6B59625-15B9-4657-9CA5-9A928DA4CBC4}" destId="{2F8A8FE5-A407-452F-9C88-A09CD824A133}" srcOrd="0" destOrd="0" presId="urn:microsoft.com/office/officeart/2005/8/layout/bList2"/>
    <dgm:cxn modelId="{0ABC884A-D53F-4AEC-9875-80F8DE9C0AA5}" type="presParOf" srcId="{C6B59625-15B9-4657-9CA5-9A928DA4CBC4}" destId="{18BC86F3-EB24-486A-97DF-D70107CC3D73}" srcOrd="1" destOrd="0" presId="urn:microsoft.com/office/officeart/2005/8/layout/bList2"/>
    <dgm:cxn modelId="{27EF6A93-6153-46CB-A574-837A70B944FD}" type="presParOf" srcId="{C6B59625-15B9-4657-9CA5-9A928DA4CBC4}" destId="{7C1907E0-2911-4371-9A82-CB84ED69BF8A}" srcOrd="2" destOrd="0" presId="urn:microsoft.com/office/officeart/2005/8/layout/bList2"/>
    <dgm:cxn modelId="{65B77912-51A4-4E6B-B95A-A22DE3CC7CE0}" type="presParOf" srcId="{C6B59625-15B9-4657-9CA5-9A928DA4CBC4}" destId="{6BD8C862-9BBF-42C7-B57F-31CD5EBAC2F2}" srcOrd="3" destOrd="0" presId="urn:microsoft.com/office/officeart/2005/8/layout/bList2"/>
    <dgm:cxn modelId="{C9DD8D08-6B37-4862-B344-756C479C2489}" type="presParOf" srcId="{101F76D7-032F-4449-A730-21DC489E7397}" destId="{2CC29C02-A151-4809-B98B-329BE38BDE97}" srcOrd="5" destOrd="0" presId="urn:microsoft.com/office/officeart/2005/8/layout/bList2"/>
    <dgm:cxn modelId="{E92832A6-08E7-41EC-8628-302B42A3D51F}" type="presParOf" srcId="{101F76D7-032F-4449-A730-21DC489E7397}" destId="{E0596688-B120-4513-B5CE-F0BE66BF24FD}" srcOrd="6" destOrd="0" presId="urn:microsoft.com/office/officeart/2005/8/layout/bList2"/>
    <dgm:cxn modelId="{ED9A282B-5D04-4EE8-A61E-9D331518B47E}" type="presParOf" srcId="{E0596688-B120-4513-B5CE-F0BE66BF24FD}" destId="{FFBCE84B-35E2-4688-B285-90CD78A8D9C7}" srcOrd="0" destOrd="0" presId="urn:microsoft.com/office/officeart/2005/8/layout/bList2"/>
    <dgm:cxn modelId="{29C318BF-3CB2-441E-BA2A-99E8C732E9DD}" type="presParOf" srcId="{E0596688-B120-4513-B5CE-F0BE66BF24FD}" destId="{F7987322-CC32-472C-AFEC-3AE5C28C94A1}" srcOrd="1" destOrd="0" presId="urn:microsoft.com/office/officeart/2005/8/layout/bList2"/>
    <dgm:cxn modelId="{094AB7C1-6D09-4D10-A5D7-EE85AA10BB29}" type="presParOf" srcId="{E0596688-B120-4513-B5CE-F0BE66BF24FD}" destId="{DB4020D9-1AEF-4884-BA45-BE7DCB873498}" srcOrd="2" destOrd="0" presId="urn:microsoft.com/office/officeart/2005/8/layout/bList2"/>
    <dgm:cxn modelId="{3E66B754-D5FB-4FE6-9260-2EAB6D8DBFA5}" type="presParOf" srcId="{E0596688-B120-4513-B5CE-F0BE66BF24FD}" destId="{569A32E4-0D32-4B08-AFAE-65174C0D3482}" srcOrd="3" destOrd="0" presId="urn:microsoft.com/office/officeart/2005/8/layout/bList2"/>
    <dgm:cxn modelId="{3583D49D-8CFA-477C-A60D-A31A3C134A38}" type="presParOf" srcId="{101F76D7-032F-4449-A730-21DC489E7397}" destId="{BCB351DA-D023-4797-8507-D19B41A19ACA}" srcOrd="7" destOrd="0" presId="urn:microsoft.com/office/officeart/2005/8/layout/bList2"/>
    <dgm:cxn modelId="{16CAEC38-5C95-4F07-866B-1AC1D3C3BB0C}" type="presParOf" srcId="{101F76D7-032F-4449-A730-21DC489E7397}" destId="{9C5C6714-823F-4374-A22A-F36FC21C82FF}" srcOrd="8" destOrd="0" presId="urn:microsoft.com/office/officeart/2005/8/layout/bList2"/>
    <dgm:cxn modelId="{D6139B1A-A4A6-4D0F-858D-EC6211A4CCB3}" type="presParOf" srcId="{9C5C6714-823F-4374-A22A-F36FC21C82FF}" destId="{07D5AF8E-7337-4A76-9469-4B8742F1D412}" srcOrd="0" destOrd="0" presId="urn:microsoft.com/office/officeart/2005/8/layout/bList2"/>
    <dgm:cxn modelId="{BEB1DAF6-2EDC-4542-A8AA-95B031D8A9AE}" type="presParOf" srcId="{9C5C6714-823F-4374-A22A-F36FC21C82FF}" destId="{641B5F92-E218-420B-8A32-E3FC4C3965F4}" srcOrd="1" destOrd="0" presId="urn:microsoft.com/office/officeart/2005/8/layout/bList2"/>
    <dgm:cxn modelId="{3E12A7D8-5DBC-49EA-94E5-5851F3F4A19C}" type="presParOf" srcId="{9C5C6714-823F-4374-A22A-F36FC21C82FF}" destId="{98B87AEC-D43A-41F6-986C-66A658B3DDE1}" srcOrd="2" destOrd="0" presId="urn:microsoft.com/office/officeart/2005/8/layout/bList2"/>
    <dgm:cxn modelId="{8FEE6F6F-87D9-4D6C-8D64-BCBDF411C407}" type="presParOf" srcId="{9C5C6714-823F-4374-A22A-F36FC21C82FF}" destId="{2EED9448-08B5-40C1-AF8F-83DCC55CFFC2}" srcOrd="3" destOrd="0" presId="urn:microsoft.com/office/officeart/2005/8/layout/bList2"/>
    <dgm:cxn modelId="{B80E6B06-6F0D-4E97-A519-783E0101AEDC}" type="presParOf" srcId="{101F76D7-032F-4449-A730-21DC489E7397}" destId="{7E5A2C49-9B0C-4D2C-9E8D-FFC4046A17ED}" srcOrd="9" destOrd="0" presId="urn:microsoft.com/office/officeart/2005/8/layout/bList2"/>
    <dgm:cxn modelId="{B121AB6C-84C0-42EF-B08D-5DBA1A9A7C4D}" type="presParOf" srcId="{101F76D7-032F-4449-A730-21DC489E7397}" destId="{9DCF05F4-BDFF-42F7-A46D-066B1CADCA0D}" srcOrd="10" destOrd="0" presId="urn:microsoft.com/office/officeart/2005/8/layout/bList2"/>
    <dgm:cxn modelId="{953B99B1-EE1F-45CD-8E65-FCA1A62B341D}" type="presParOf" srcId="{9DCF05F4-BDFF-42F7-A46D-066B1CADCA0D}" destId="{F4554852-886E-4695-97B5-410AB5C46DA0}" srcOrd="0" destOrd="0" presId="urn:microsoft.com/office/officeart/2005/8/layout/bList2"/>
    <dgm:cxn modelId="{1C74CFD0-2ADE-4E82-82FC-D0AEBD947B7C}" type="presParOf" srcId="{9DCF05F4-BDFF-42F7-A46D-066B1CADCA0D}" destId="{3AA71652-0C33-4D45-B70E-D10FF30BA664}" srcOrd="1" destOrd="0" presId="urn:microsoft.com/office/officeart/2005/8/layout/bList2"/>
    <dgm:cxn modelId="{C6BBF3DF-ED36-4D9A-A114-18DF6A4EFCA6}" type="presParOf" srcId="{9DCF05F4-BDFF-42F7-A46D-066B1CADCA0D}" destId="{70E4F92D-3D9E-47CB-A555-3C89D216A595}" srcOrd="2" destOrd="0" presId="urn:microsoft.com/office/officeart/2005/8/layout/bList2"/>
    <dgm:cxn modelId="{AF2B2518-EF18-4DC8-A0B4-A92BCE2D9A3C}" type="presParOf" srcId="{9DCF05F4-BDFF-42F7-A46D-066B1CADCA0D}" destId="{39A4AA17-6839-47AC-BF12-2659AA6B62C3}" srcOrd="3" destOrd="0" presId="urn:microsoft.com/office/officeart/2005/8/layout/bList2"/>
    <dgm:cxn modelId="{4F972A72-037F-4011-9654-D3A17AD471C6}" type="presParOf" srcId="{101F76D7-032F-4449-A730-21DC489E7397}" destId="{3D6EA076-5572-4062-8C29-9BC5071DDD52}" srcOrd="11" destOrd="0" presId="urn:microsoft.com/office/officeart/2005/8/layout/bList2"/>
    <dgm:cxn modelId="{A74157DC-CFAD-40A7-B805-4DA33F64173D}" type="presParOf" srcId="{101F76D7-032F-4449-A730-21DC489E7397}" destId="{CE034438-17BD-4AE9-894F-560BBF0A9A5D}" srcOrd="12" destOrd="0" presId="urn:microsoft.com/office/officeart/2005/8/layout/bList2"/>
    <dgm:cxn modelId="{3A18AB15-3D15-4CF3-B869-E4E71A53BAD3}" type="presParOf" srcId="{CE034438-17BD-4AE9-894F-560BBF0A9A5D}" destId="{FB638919-9344-43C3-A90B-5B73A5FBFD61}" srcOrd="0" destOrd="0" presId="urn:microsoft.com/office/officeart/2005/8/layout/bList2"/>
    <dgm:cxn modelId="{8101D33B-C024-4718-8A30-CA8E9EC60841}" type="presParOf" srcId="{CE034438-17BD-4AE9-894F-560BBF0A9A5D}" destId="{9C084831-51CA-4DB9-817A-E86244F042E0}" srcOrd="1" destOrd="0" presId="urn:microsoft.com/office/officeart/2005/8/layout/bList2"/>
    <dgm:cxn modelId="{F8E454E7-EE98-4097-970A-3A5525147CEE}" type="presParOf" srcId="{CE034438-17BD-4AE9-894F-560BBF0A9A5D}" destId="{9BF7E22F-FC58-40D4-8E7D-39ED8335C5CF}" srcOrd="2" destOrd="0" presId="urn:microsoft.com/office/officeart/2005/8/layout/bList2"/>
    <dgm:cxn modelId="{33E7496A-F159-4402-8603-B7FCC97541B1}" type="presParOf" srcId="{CE034438-17BD-4AE9-894F-560BBF0A9A5D}" destId="{0ABDC993-E198-499E-B971-F6A56EC7A195}"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7693F26-7C11-44E2-BC3B-8195769ADB1A}"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en-US"/>
        </a:p>
      </dgm:t>
    </dgm:pt>
    <dgm:pt modelId="{755117AF-5C44-4F57-8B0C-F3F7EAFA7575}">
      <dgm:prSet phldrT="[Text]"/>
      <dgm:spPr/>
      <dgm:t>
        <a:bodyPr/>
        <a:lstStyle/>
        <a:p>
          <a:r>
            <a:rPr lang="en-US" dirty="0" err="1"/>
            <a:t>InfluxDB</a:t>
          </a:r>
          <a:endParaRPr lang="en-US" dirty="0"/>
        </a:p>
      </dgm:t>
    </dgm:pt>
    <dgm:pt modelId="{9F37D889-4228-48FC-9665-DD4BD4C88BFA}" type="parTrans" cxnId="{5EB740DE-0A2B-4D91-8392-2561825DA919}">
      <dgm:prSet/>
      <dgm:spPr/>
      <dgm:t>
        <a:bodyPr/>
        <a:lstStyle/>
        <a:p>
          <a:endParaRPr lang="en-US"/>
        </a:p>
      </dgm:t>
    </dgm:pt>
    <dgm:pt modelId="{E5D5A002-654D-42F9-AB4E-D0A4DE2E3B05}" type="sibTrans" cxnId="{5EB740DE-0A2B-4D91-8392-2561825DA919}">
      <dgm:prSet/>
      <dgm:spPr/>
      <dgm:t>
        <a:bodyPr/>
        <a:lstStyle/>
        <a:p>
          <a:endParaRPr lang="en-US"/>
        </a:p>
      </dgm:t>
    </dgm:pt>
    <dgm:pt modelId="{8267B15A-7DB4-4EB0-A230-999DF02DEC98}">
      <dgm:prSet phldrT="[Text]"/>
      <dgm:spPr/>
      <dgm:t>
        <a:bodyPr/>
        <a:lstStyle/>
        <a:p>
          <a:r>
            <a:rPr lang="en-US" dirty="0" err="1"/>
            <a:t>TimeScaleDB</a:t>
          </a:r>
          <a:endParaRPr lang="en-US" dirty="0"/>
        </a:p>
      </dgm:t>
    </dgm:pt>
    <dgm:pt modelId="{0C49B24E-6638-4DE5-B95A-3F2EF1C51983}" type="parTrans" cxnId="{8801DA74-F77E-49DF-A803-D63B3B3447B9}">
      <dgm:prSet/>
      <dgm:spPr/>
      <dgm:t>
        <a:bodyPr/>
        <a:lstStyle/>
        <a:p>
          <a:endParaRPr lang="en-US"/>
        </a:p>
      </dgm:t>
    </dgm:pt>
    <dgm:pt modelId="{9FFF4D8F-17FF-4D80-B56F-A4F4E8F31DA9}" type="sibTrans" cxnId="{8801DA74-F77E-49DF-A803-D63B3B3447B9}">
      <dgm:prSet/>
      <dgm:spPr/>
      <dgm:t>
        <a:bodyPr/>
        <a:lstStyle/>
        <a:p>
          <a:endParaRPr lang="en-US"/>
        </a:p>
      </dgm:t>
    </dgm:pt>
    <dgm:pt modelId="{B47C37BB-7F54-487D-BB75-F6D7B567425C}">
      <dgm:prSet phldrT="[Text]"/>
      <dgm:spPr/>
      <dgm:t>
        <a:bodyPr/>
        <a:lstStyle/>
        <a:p>
          <a:r>
            <a:rPr lang="en-US" dirty="0"/>
            <a:t>Prometheus</a:t>
          </a:r>
        </a:p>
      </dgm:t>
    </dgm:pt>
    <dgm:pt modelId="{AD64950C-3B58-4981-BDA2-9065040217D2}" type="parTrans" cxnId="{F4F965EE-1D5B-4D86-BD83-119DBD0351B2}">
      <dgm:prSet/>
      <dgm:spPr/>
      <dgm:t>
        <a:bodyPr/>
        <a:lstStyle/>
        <a:p>
          <a:endParaRPr lang="en-US"/>
        </a:p>
      </dgm:t>
    </dgm:pt>
    <dgm:pt modelId="{ADEE566B-1E5C-4AE1-992A-54E6EA6135D1}" type="sibTrans" cxnId="{F4F965EE-1D5B-4D86-BD83-119DBD0351B2}">
      <dgm:prSet/>
      <dgm:spPr/>
      <dgm:t>
        <a:bodyPr/>
        <a:lstStyle/>
        <a:p>
          <a:endParaRPr lang="en-US"/>
        </a:p>
      </dgm:t>
    </dgm:pt>
    <dgm:pt modelId="{4C9B5092-8928-4816-9FD4-DD6EC7418A8A}">
      <dgm:prSet phldrT="[Text]"/>
      <dgm:spPr/>
      <dgm:t>
        <a:bodyPr/>
        <a:lstStyle/>
        <a:p>
          <a:r>
            <a:rPr lang="en-US" dirty="0"/>
            <a:t>Storage: Custom (TSM-Tree)</a:t>
          </a:r>
        </a:p>
      </dgm:t>
    </dgm:pt>
    <dgm:pt modelId="{9C03114C-1F26-4F4E-BF3B-1A804D774B16}" type="parTrans" cxnId="{C41E922A-BE99-432B-8FF8-FF6094792A87}">
      <dgm:prSet/>
      <dgm:spPr/>
      <dgm:t>
        <a:bodyPr/>
        <a:lstStyle/>
        <a:p>
          <a:endParaRPr lang="en-US"/>
        </a:p>
      </dgm:t>
    </dgm:pt>
    <dgm:pt modelId="{D5173BAA-EB25-4987-9587-537F8220B207}" type="sibTrans" cxnId="{C41E922A-BE99-432B-8FF8-FF6094792A87}">
      <dgm:prSet/>
      <dgm:spPr/>
      <dgm:t>
        <a:bodyPr/>
        <a:lstStyle/>
        <a:p>
          <a:endParaRPr lang="en-US"/>
        </a:p>
      </dgm:t>
    </dgm:pt>
    <dgm:pt modelId="{AA7B5CB0-290E-4C00-AF37-806F6BF8E8C5}">
      <dgm:prSet phldrT="[Text]"/>
      <dgm:spPr/>
      <dgm:t>
        <a:bodyPr/>
        <a:lstStyle/>
        <a:p>
          <a:r>
            <a:rPr lang="en-US" dirty="0" err="1"/>
            <a:t>Beringei</a:t>
          </a:r>
          <a:endParaRPr lang="en-US" dirty="0"/>
        </a:p>
      </dgm:t>
    </dgm:pt>
    <dgm:pt modelId="{A98D0787-18F9-4CDF-9E5D-573D357E584E}" type="parTrans" cxnId="{A5A45CE0-B902-4964-AD89-E1A94FE8AB4E}">
      <dgm:prSet/>
      <dgm:spPr/>
      <dgm:t>
        <a:bodyPr/>
        <a:lstStyle/>
        <a:p>
          <a:endParaRPr lang="en-US"/>
        </a:p>
      </dgm:t>
    </dgm:pt>
    <dgm:pt modelId="{AF45191F-8C22-4B5E-97A8-28B6E807D76B}" type="sibTrans" cxnId="{A5A45CE0-B902-4964-AD89-E1A94FE8AB4E}">
      <dgm:prSet/>
      <dgm:spPr/>
      <dgm:t>
        <a:bodyPr/>
        <a:lstStyle/>
        <a:p>
          <a:endParaRPr lang="en-US"/>
        </a:p>
      </dgm:t>
    </dgm:pt>
    <dgm:pt modelId="{3D165C6C-F282-41BA-981C-E3160BF78AC0}">
      <dgm:prSet phldrT="[Text]"/>
      <dgm:spPr/>
      <dgm:t>
        <a:bodyPr/>
        <a:lstStyle/>
        <a:p>
          <a:r>
            <a:rPr lang="en-US" dirty="0"/>
            <a:t>Druid</a:t>
          </a:r>
        </a:p>
      </dgm:t>
    </dgm:pt>
    <dgm:pt modelId="{2062DD48-6441-4047-9174-E616895A970A}" type="parTrans" cxnId="{6593393E-FAC8-417C-BAC6-7E934AB82119}">
      <dgm:prSet/>
      <dgm:spPr/>
      <dgm:t>
        <a:bodyPr/>
        <a:lstStyle/>
        <a:p>
          <a:endParaRPr lang="en-US"/>
        </a:p>
      </dgm:t>
    </dgm:pt>
    <dgm:pt modelId="{9ED069F0-97C8-48E0-ADD6-3AEAF0DB2DF2}" type="sibTrans" cxnId="{6593393E-FAC8-417C-BAC6-7E934AB82119}">
      <dgm:prSet/>
      <dgm:spPr/>
      <dgm:t>
        <a:bodyPr/>
        <a:lstStyle/>
        <a:p>
          <a:endParaRPr lang="en-US"/>
        </a:p>
      </dgm:t>
    </dgm:pt>
    <dgm:pt modelId="{09842CB2-BD12-4B10-99F1-F9F956535310}">
      <dgm:prSet phldrT="[Text]"/>
      <dgm:spPr/>
      <dgm:t>
        <a:bodyPr/>
        <a:lstStyle/>
        <a:p>
          <a:r>
            <a:rPr lang="en-US" dirty="0"/>
            <a:t>Storage: PostgreSQL</a:t>
          </a:r>
        </a:p>
      </dgm:t>
    </dgm:pt>
    <dgm:pt modelId="{FD15A1A1-EDA9-4684-A70A-7C483EC21C44}" type="parTrans" cxnId="{D7DA2E76-74E6-4676-8593-17ECD644E574}">
      <dgm:prSet/>
      <dgm:spPr/>
      <dgm:t>
        <a:bodyPr/>
        <a:lstStyle/>
        <a:p>
          <a:endParaRPr lang="en-US"/>
        </a:p>
      </dgm:t>
    </dgm:pt>
    <dgm:pt modelId="{C84E32C9-83C7-4C85-8EC3-A8BC6C4002BE}" type="sibTrans" cxnId="{D7DA2E76-74E6-4676-8593-17ECD644E574}">
      <dgm:prSet/>
      <dgm:spPr/>
      <dgm:t>
        <a:bodyPr/>
        <a:lstStyle/>
        <a:p>
          <a:endParaRPr lang="en-US"/>
        </a:p>
      </dgm:t>
    </dgm:pt>
    <dgm:pt modelId="{DAB1BF19-48C1-42D8-A3E6-CE7FE025A505}">
      <dgm:prSet phldrT="[Text]"/>
      <dgm:spPr/>
      <dgm:t>
        <a:bodyPr/>
        <a:lstStyle/>
        <a:p>
          <a:r>
            <a:rPr lang="en-US" dirty="0"/>
            <a:t>Storage: Compressed Arrays on Disk</a:t>
          </a:r>
        </a:p>
      </dgm:t>
    </dgm:pt>
    <dgm:pt modelId="{A85EBC6D-53E5-4521-A062-6E1203475C49}" type="parTrans" cxnId="{992D7D08-C291-49E6-A2CB-C328E9C35B60}">
      <dgm:prSet/>
      <dgm:spPr/>
      <dgm:t>
        <a:bodyPr/>
        <a:lstStyle/>
        <a:p>
          <a:endParaRPr lang="en-US"/>
        </a:p>
      </dgm:t>
    </dgm:pt>
    <dgm:pt modelId="{8F0154C8-B31D-4E8E-9774-4780D8096AC2}" type="sibTrans" cxnId="{992D7D08-C291-49E6-A2CB-C328E9C35B60}">
      <dgm:prSet/>
      <dgm:spPr/>
      <dgm:t>
        <a:bodyPr/>
        <a:lstStyle/>
        <a:p>
          <a:endParaRPr lang="en-US"/>
        </a:p>
      </dgm:t>
    </dgm:pt>
    <dgm:pt modelId="{FFE4A44B-39E5-4120-8351-ED60244F31D4}">
      <dgm:prSet phldrT="[Text]"/>
      <dgm:spPr/>
      <dgm:t>
        <a:bodyPr/>
        <a:lstStyle/>
        <a:p>
          <a:r>
            <a:rPr lang="en-US" dirty="0"/>
            <a:t>Metadata Storage: DBMS</a:t>
          </a:r>
        </a:p>
      </dgm:t>
    </dgm:pt>
    <dgm:pt modelId="{25D3EF60-6D0E-4E3C-A2D4-C8694C998D97}" type="parTrans" cxnId="{8DA5EED6-7221-4BF7-A110-8A5F8B041FCD}">
      <dgm:prSet/>
      <dgm:spPr/>
      <dgm:t>
        <a:bodyPr/>
        <a:lstStyle/>
        <a:p>
          <a:endParaRPr lang="en-US"/>
        </a:p>
      </dgm:t>
    </dgm:pt>
    <dgm:pt modelId="{93D09AF1-5FA6-48A0-B49D-323F877F6C8E}" type="sibTrans" cxnId="{8DA5EED6-7221-4BF7-A110-8A5F8B041FCD}">
      <dgm:prSet/>
      <dgm:spPr/>
      <dgm:t>
        <a:bodyPr/>
        <a:lstStyle/>
        <a:p>
          <a:endParaRPr lang="en-US"/>
        </a:p>
      </dgm:t>
    </dgm:pt>
    <dgm:pt modelId="{D05269DE-D636-4B56-A374-928B32D4F0EF}">
      <dgm:prSet phldrT="[Text]"/>
      <dgm:spPr/>
      <dgm:t>
        <a:bodyPr/>
        <a:lstStyle/>
        <a:p>
          <a:r>
            <a:rPr lang="en-US" dirty="0"/>
            <a:t>Data Storage: HDFS, S3, Custom format</a:t>
          </a:r>
        </a:p>
      </dgm:t>
    </dgm:pt>
    <dgm:pt modelId="{1805D620-7B63-49D4-93AA-6B6374761BCB}" type="parTrans" cxnId="{ACEB0D80-F4F9-46D7-948A-DF01FF44FE67}">
      <dgm:prSet/>
      <dgm:spPr/>
      <dgm:t>
        <a:bodyPr/>
        <a:lstStyle/>
        <a:p>
          <a:endParaRPr lang="en-US"/>
        </a:p>
      </dgm:t>
    </dgm:pt>
    <dgm:pt modelId="{E2D910D5-7E0C-4BB5-AC7E-9CDACF92EF0D}" type="sibTrans" cxnId="{ACEB0D80-F4F9-46D7-948A-DF01FF44FE67}">
      <dgm:prSet/>
      <dgm:spPr/>
      <dgm:t>
        <a:bodyPr/>
        <a:lstStyle/>
        <a:p>
          <a:endParaRPr lang="en-US"/>
        </a:p>
      </dgm:t>
    </dgm:pt>
    <dgm:pt modelId="{3EBD13BA-8A89-464A-A107-F2229AB72763}">
      <dgm:prSet phldrT="[Text]"/>
      <dgm:spPr/>
      <dgm:t>
        <a:bodyPr/>
        <a:lstStyle/>
        <a:p>
          <a:r>
            <a:rPr lang="en-US" dirty="0"/>
            <a:t>Storage: Custom (TSDB Format)</a:t>
          </a:r>
        </a:p>
      </dgm:t>
    </dgm:pt>
    <dgm:pt modelId="{E73EAE3F-FF2B-4984-90A3-3909B9E41632}" type="parTrans" cxnId="{6C9BFFC3-DBFB-4F00-9B2F-2BFA1360A875}">
      <dgm:prSet/>
      <dgm:spPr/>
      <dgm:t>
        <a:bodyPr/>
        <a:lstStyle/>
        <a:p>
          <a:endParaRPr lang="en-US"/>
        </a:p>
      </dgm:t>
    </dgm:pt>
    <dgm:pt modelId="{093D9F5C-715C-4541-8987-1477EABD55E9}" type="sibTrans" cxnId="{6C9BFFC3-DBFB-4F00-9B2F-2BFA1360A875}">
      <dgm:prSet/>
      <dgm:spPr/>
      <dgm:t>
        <a:bodyPr/>
        <a:lstStyle/>
        <a:p>
          <a:endParaRPr lang="en-US"/>
        </a:p>
      </dgm:t>
    </dgm:pt>
    <dgm:pt modelId="{ED69723D-6DDC-42DF-98ED-C37B0F3416DF}" type="pres">
      <dgm:prSet presAssocID="{57693F26-7C11-44E2-BC3B-8195769ADB1A}" presName="linearFlow" presStyleCnt="0">
        <dgm:presLayoutVars>
          <dgm:dir/>
          <dgm:resizeHandles val="exact"/>
        </dgm:presLayoutVars>
      </dgm:prSet>
      <dgm:spPr/>
    </dgm:pt>
    <dgm:pt modelId="{5AB1C800-E6BA-43F4-91EF-A685572900EA}" type="pres">
      <dgm:prSet presAssocID="{755117AF-5C44-4F57-8B0C-F3F7EAFA7575}" presName="composite" presStyleCnt="0"/>
      <dgm:spPr/>
    </dgm:pt>
    <dgm:pt modelId="{FF6DF679-EA5A-43AB-982B-C7EE12F1598B}" type="pres">
      <dgm:prSet presAssocID="{755117AF-5C44-4F57-8B0C-F3F7EAFA7575}" presName="imgShp" presStyleLbl="fgImgPlace1" presStyleIdx="0" presStyleCnt="5"/>
      <dgm:spPr/>
    </dgm:pt>
    <dgm:pt modelId="{E42BA9CF-9484-4B9D-B046-B5D59A301068}" type="pres">
      <dgm:prSet presAssocID="{755117AF-5C44-4F57-8B0C-F3F7EAFA7575}" presName="txShp" presStyleLbl="node1" presStyleIdx="0" presStyleCnt="5">
        <dgm:presLayoutVars>
          <dgm:bulletEnabled val="1"/>
        </dgm:presLayoutVars>
      </dgm:prSet>
      <dgm:spPr/>
    </dgm:pt>
    <dgm:pt modelId="{FA8B3BC1-A9E5-441D-9FC9-C4126DAAB3A4}" type="pres">
      <dgm:prSet presAssocID="{E5D5A002-654D-42F9-AB4E-D0A4DE2E3B05}" presName="spacing" presStyleCnt="0"/>
      <dgm:spPr/>
    </dgm:pt>
    <dgm:pt modelId="{5228ED89-8338-42AC-96E8-2DFF5800AD22}" type="pres">
      <dgm:prSet presAssocID="{8267B15A-7DB4-4EB0-A230-999DF02DEC98}" presName="composite" presStyleCnt="0"/>
      <dgm:spPr/>
    </dgm:pt>
    <dgm:pt modelId="{51AD3C3C-339D-4E18-A26F-928B5B9C99D8}" type="pres">
      <dgm:prSet presAssocID="{8267B15A-7DB4-4EB0-A230-999DF02DEC98}" presName="imgShp" presStyleLbl="fgImgPlace1" presStyleIdx="1" presStyleCnt="5"/>
      <dgm:spPr/>
    </dgm:pt>
    <dgm:pt modelId="{C31461FD-6CA2-4B75-84FB-4ECCEE6EDCA9}" type="pres">
      <dgm:prSet presAssocID="{8267B15A-7DB4-4EB0-A230-999DF02DEC98}" presName="txShp" presStyleLbl="node1" presStyleIdx="1" presStyleCnt="5">
        <dgm:presLayoutVars>
          <dgm:bulletEnabled val="1"/>
        </dgm:presLayoutVars>
      </dgm:prSet>
      <dgm:spPr/>
    </dgm:pt>
    <dgm:pt modelId="{B4EECF63-C125-438C-9DD6-D574D79DFBC6}" type="pres">
      <dgm:prSet presAssocID="{9FFF4D8F-17FF-4D80-B56F-A4F4E8F31DA9}" presName="spacing" presStyleCnt="0"/>
      <dgm:spPr/>
    </dgm:pt>
    <dgm:pt modelId="{D47BF30E-664B-4A57-9606-D3FA90061B40}" type="pres">
      <dgm:prSet presAssocID="{AA7B5CB0-290E-4C00-AF37-806F6BF8E8C5}" presName="composite" presStyleCnt="0"/>
      <dgm:spPr/>
    </dgm:pt>
    <dgm:pt modelId="{3CF8CCA3-AD47-43B1-A89E-3E0EB277AA06}" type="pres">
      <dgm:prSet presAssocID="{AA7B5CB0-290E-4C00-AF37-806F6BF8E8C5}" presName="imgShp" presStyleLbl="fgImgPlace1" presStyleIdx="2" presStyleCnt="5"/>
      <dgm:spPr/>
    </dgm:pt>
    <dgm:pt modelId="{D2F6635C-B044-455A-AAF0-4FD8623811E5}" type="pres">
      <dgm:prSet presAssocID="{AA7B5CB0-290E-4C00-AF37-806F6BF8E8C5}" presName="txShp" presStyleLbl="node1" presStyleIdx="2" presStyleCnt="5">
        <dgm:presLayoutVars>
          <dgm:bulletEnabled val="1"/>
        </dgm:presLayoutVars>
      </dgm:prSet>
      <dgm:spPr/>
    </dgm:pt>
    <dgm:pt modelId="{E7DDF0E3-6312-441E-9C6D-0A082A5A45E2}" type="pres">
      <dgm:prSet presAssocID="{AF45191F-8C22-4B5E-97A8-28B6E807D76B}" presName="spacing" presStyleCnt="0"/>
      <dgm:spPr/>
    </dgm:pt>
    <dgm:pt modelId="{E122DAF0-8805-48FE-BEE4-E57B7F120C72}" type="pres">
      <dgm:prSet presAssocID="{3D165C6C-F282-41BA-981C-E3160BF78AC0}" presName="composite" presStyleCnt="0"/>
      <dgm:spPr/>
    </dgm:pt>
    <dgm:pt modelId="{740DCF64-C22D-4E3B-A40E-8F632B3E4028}" type="pres">
      <dgm:prSet presAssocID="{3D165C6C-F282-41BA-981C-E3160BF78AC0}" presName="imgShp" presStyleLbl="fgImgPlace1" presStyleIdx="3" presStyleCnt="5"/>
      <dgm:spPr/>
    </dgm:pt>
    <dgm:pt modelId="{E9143161-5E23-4A2D-A7BE-6E98021982B2}" type="pres">
      <dgm:prSet presAssocID="{3D165C6C-F282-41BA-981C-E3160BF78AC0}" presName="txShp" presStyleLbl="node1" presStyleIdx="3" presStyleCnt="5">
        <dgm:presLayoutVars>
          <dgm:bulletEnabled val="1"/>
        </dgm:presLayoutVars>
      </dgm:prSet>
      <dgm:spPr/>
    </dgm:pt>
    <dgm:pt modelId="{442F5B54-317B-413E-A21B-6D53446D425C}" type="pres">
      <dgm:prSet presAssocID="{9ED069F0-97C8-48E0-ADD6-3AEAF0DB2DF2}" presName="spacing" presStyleCnt="0"/>
      <dgm:spPr/>
    </dgm:pt>
    <dgm:pt modelId="{47F22D3F-27FB-4E28-8E7E-E6E6EBD1F553}" type="pres">
      <dgm:prSet presAssocID="{B47C37BB-7F54-487D-BB75-F6D7B567425C}" presName="composite" presStyleCnt="0"/>
      <dgm:spPr/>
    </dgm:pt>
    <dgm:pt modelId="{0FD10CE5-B3A2-477B-A40D-4C0BCB85AC3C}" type="pres">
      <dgm:prSet presAssocID="{B47C37BB-7F54-487D-BB75-F6D7B567425C}" presName="imgShp" presStyleLbl="fgImgPlace1" presStyleIdx="4" presStyleCnt="5"/>
      <dgm:spPr/>
    </dgm:pt>
    <dgm:pt modelId="{ABCE3F98-2AB4-42BC-86A6-0E04097B0575}" type="pres">
      <dgm:prSet presAssocID="{B47C37BB-7F54-487D-BB75-F6D7B567425C}" presName="txShp" presStyleLbl="node1" presStyleIdx="4" presStyleCnt="5">
        <dgm:presLayoutVars>
          <dgm:bulletEnabled val="1"/>
        </dgm:presLayoutVars>
      </dgm:prSet>
      <dgm:spPr/>
    </dgm:pt>
  </dgm:ptLst>
  <dgm:cxnLst>
    <dgm:cxn modelId="{992D7D08-C291-49E6-A2CB-C328E9C35B60}" srcId="{AA7B5CB0-290E-4C00-AF37-806F6BF8E8C5}" destId="{DAB1BF19-48C1-42D8-A3E6-CE7FE025A505}" srcOrd="0" destOrd="0" parTransId="{A85EBC6D-53E5-4521-A062-6E1203475C49}" sibTransId="{8F0154C8-B31D-4E8E-9774-4780D8096AC2}"/>
    <dgm:cxn modelId="{F161D008-BC1C-4D78-A9AC-565D82C860AC}" type="presOf" srcId="{4C9B5092-8928-4816-9FD4-DD6EC7418A8A}" destId="{E42BA9CF-9484-4B9D-B046-B5D59A301068}" srcOrd="0" destOrd="1" presId="urn:microsoft.com/office/officeart/2005/8/layout/vList3"/>
    <dgm:cxn modelId="{70AA5628-3D4F-43FC-92B1-FA63EA3D6993}" type="presOf" srcId="{755117AF-5C44-4F57-8B0C-F3F7EAFA7575}" destId="{E42BA9CF-9484-4B9D-B046-B5D59A301068}" srcOrd="0" destOrd="0" presId="urn:microsoft.com/office/officeart/2005/8/layout/vList3"/>
    <dgm:cxn modelId="{C41E922A-BE99-432B-8FF8-FF6094792A87}" srcId="{755117AF-5C44-4F57-8B0C-F3F7EAFA7575}" destId="{4C9B5092-8928-4816-9FD4-DD6EC7418A8A}" srcOrd="0" destOrd="0" parTransId="{9C03114C-1F26-4F4E-BF3B-1A804D774B16}" sibTransId="{D5173BAA-EB25-4987-9587-537F8220B207}"/>
    <dgm:cxn modelId="{6593393E-FAC8-417C-BAC6-7E934AB82119}" srcId="{57693F26-7C11-44E2-BC3B-8195769ADB1A}" destId="{3D165C6C-F282-41BA-981C-E3160BF78AC0}" srcOrd="3" destOrd="0" parTransId="{2062DD48-6441-4047-9174-E616895A970A}" sibTransId="{9ED069F0-97C8-48E0-ADD6-3AEAF0DB2DF2}"/>
    <dgm:cxn modelId="{6E27165D-15BB-4EE8-AA2E-D89083F2892F}" type="presOf" srcId="{3EBD13BA-8A89-464A-A107-F2229AB72763}" destId="{ABCE3F98-2AB4-42BC-86A6-0E04097B0575}" srcOrd="0" destOrd="1" presId="urn:microsoft.com/office/officeart/2005/8/layout/vList3"/>
    <dgm:cxn modelId="{13F3206C-DD99-4772-9357-9B4BEC587052}" type="presOf" srcId="{DAB1BF19-48C1-42D8-A3E6-CE7FE025A505}" destId="{D2F6635C-B044-455A-AAF0-4FD8623811E5}" srcOrd="0" destOrd="1" presId="urn:microsoft.com/office/officeart/2005/8/layout/vList3"/>
    <dgm:cxn modelId="{8801DA74-F77E-49DF-A803-D63B3B3447B9}" srcId="{57693F26-7C11-44E2-BC3B-8195769ADB1A}" destId="{8267B15A-7DB4-4EB0-A230-999DF02DEC98}" srcOrd="1" destOrd="0" parTransId="{0C49B24E-6638-4DE5-B95A-3F2EF1C51983}" sibTransId="{9FFF4D8F-17FF-4D80-B56F-A4F4E8F31DA9}"/>
    <dgm:cxn modelId="{D7DA2E76-74E6-4676-8593-17ECD644E574}" srcId="{8267B15A-7DB4-4EB0-A230-999DF02DEC98}" destId="{09842CB2-BD12-4B10-99F1-F9F956535310}" srcOrd="0" destOrd="0" parTransId="{FD15A1A1-EDA9-4684-A70A-7C483EC21C44}" sibTransId="{C84E32C9-83C7-4C85-8EC3-A8BC6C4002BE}"/>
    <dgm:cxn modelId="{ACEB0D80-F4F9-46D7-948A-DF01FF44FE67}" srcId="{3D165C6C-F282-41BA-981C-E3160BF78AC0}" destId="{D05269DE-D636-4B56-A374-928B32D4F0EF}" srcOrd="1" destOrd="0" parTransId="{1805D620-7B63-49D4-93AA-6B6374761BCB}" sibTransId="{E2D910D5-7E0C-4BB5-AC7E-9CDACF92EF0D}"/>
    <dgm:cxn modelId="{EBE42183-186A-4054-B0F4-90C290B4C8ED}" type="presOf" srcId="{8267B15A-7DB4-4EB0-A230-999DF02DEC98}" destId="{C31461FD-6CA2-4B75-84FB-4ECCEE6EDCA9}" srcOrd="0" destOrd="0" presId="urn:microsoft.com/office/officeart/2005/8/layout/vList3"/>
    <dgm:cxn modelId="{F4862C84-3583-4550-A1E1-398ACF9B4334}" type="presOf" srcId="{AA7B5CB0-290E-4C00-AF37-806F6BF8E8C5}" destId="{D2F6635C-B044-455A-AAF0-4FD8623811E5}" srcOrd="0" destOrd="0" presId="urn:microsoft.com/office/officeart/2005/8/layout/vList3"/>
    <dgm:cxn modelId="{72A5538F-5CC6-4CA5-AEE2-4AAD536DA520}" type="presOf" srcId="{FFE4A44B-39E5-4120-8351-ED60244F31D4}" destId="{E9143161-5E23-4A2D-A7BE-6E98021982B2}" srcOrd="0" destOrd="1" presId="urn:microsoft.com/office/officeart/2005/8/layout/vList3"/>
    <dgm:cxn modelId="{BDD5F394-8BE1-4FF9-9A60-E34E4116FE40}" type="presOf" srcId="{57693F26-7C11-44E2-BC3B-8195769ADB1A}" destId="{ED69723D-6DDC-42DF-98ED-C37B0F3416DF}" srcOrd="0" destOrd="0" presId="urn:microsoft.com/office/officeart/2005/8/layout/vList3"/>
    <dgm:cxn modelId="{636F37B7-AC59-48DC-A1F2-E4CC1DD0C5C9}" type="presOf" srcId="{09842CB2-BD12-4B10-99F1-F9F956535310}" destId="{C31461FD-6CA2-4B75-84FB-4ECCEE6EDCA9}" srcOrd="0" destOrd="1" presId="urn:microsoft.com/office/officeart/2005/8/layout/vList3"/>
    <dgm:cxn modelId="{6C9BFFC3-DBFB-4F00-9B2F-2BFA1360A875}" srcId="{B47C37BB-7F54-487D-BB75-F6D7B567425C}" destId="{3EBD13BA-8A89-464A-A107-F2229AB72763}" srcOrd="0" destOrd="0" parTransId="{E73EAE3F-FF2B-4984-90A3-3909B9E41632}" sibTransId="{093D9F5C-715C-4541-8987-1477EABD55E9}"/>
    <dgm:cxn modelId="{96C37BD1-D00C-42FF-BAA2-B3D72D409952}" type="presOf" srcId="{3D165C6C-F282-41BA-981C-E3160BF78AC0}" destId="{E9143161-5E23-4A2D-A7BE-6E98021982B2}" srcOrd="0" destOrd="0" presId="urn:microsoft.com/office/officeart/2005/8/layout/vList3"/>
    <dgm:cxn modelId="{8DA5EED6-7221-4BF7-A110-8A5F8B041FCD}" srcId="{3D165C6C-F282-41BA-981C-E3160BF78AC0}" destId="{FFE4A44B-39E5-4120-8351-ED60244F31D4}" srcOrd="0" destOrd="0" parTransId="{25D3EF60-6D0E-4E3C-A2D4-C8694C998D97}" sibTransId="{93D09AF1-5FA6-48A0-B49D-323F877F6C8E}"/>
    <dgm:cxn modelId="{5EB740DE-0A2B-4D91-8392-2561825DA919}" srcId="{57693F26-7C11-44E2-BC3B-8195769ADB1A}" destId="{755117AF-5C44-4F57-8B0C-F3F7EAFA7575}" srcOrd="0" destOrd="0" parTransId="{9F37D889-4228-48FC-9665-DD4BD4C88BFA}" sibTransId="{E5D5A002-654D-42F9-AB4E-D0A4DE2E3B05}"/>
    <dgm:cxn modelId="{A5A45CE0-B902-4964-AD89-E1A94FE8AB4E}" srcId="{57693F26-7C11-44E2-BC3B-8195769ADB1A}" destId="{AA7B5CB0-290E-4C00-AF37-806F6BF8E8C5}" srcOrd="2" destOrd="0" parTransId="{A98D0787-18F9-4CDF-9E5D-573D357E584E}" sibTransId="{AF45191F-8C22-4B5E-97A8-28B6E807D76B}"/>
    <dgm:cxn modelId="{32A20DEB-8E85-41CA-9E41-6965AD708EE7}" type="presOf" srcId="{B47C37BB-7F54-487D-BB75-F6D7B567425C}" destId="{ABCE3F98-2AB4-42BC-86A6-0E04097B0575}" srcOrd="0" destOrd="0" presId="urn:microsoft.com/office/officeart/2005/8/layout/vList3"/>
    <dgm:cxn modelId="{F4F965EE-1D5B-4D86-BD83-119DBD0351B2}" srcId="{57693F26-7C11-44E2-BC3B-8195769ADB1A}" destId="{B47C37BB-7F54-487D-BB75-F6D7B567425C}" srcOrd="4" destOrd="0" parTransId="{AD64950C-3B58-4981-BDA2-9065040217D2}" sibTransId="{ADEE566B-1E5C-4AE1-992A-54E6EA6135D1}"/>
    <dgm:cxn modelId="{832299F3-D620-44B5-AB36-3C974F9A2572}" type="presOf" srcId="{D05269DE-D636-4B56-A374-928B32D4F0EF}" destId="{E9143161-5E23-4A2D-A7BE-6E98021982B2}" srcOrd="0" destOrd="2" presId="urn:microsoft.com/office/officeart/2005/8/layout/vList3"/>
    <dgm:cxn modelId="{393C40A7-7102-45C2-AABA-0C823EC0080C}" type="presParOf" srcId="{ED69723D-6DDC-42DF-98ED-C37B0F3416DF}" destId="{5AB1C800-E6BA-43F4-91EF-A685572900EA}" srcOrd="0" destOrd="0" presId="urn:microsoft.com/office/officeart/2005/8/layout/vList3"/>
    <dgm:cxn modelId="{D0AEFF7E-93CE-4E47-AB1D-FABB9E81B19B}" type="presParOf" srcId="{5AB1C800-E6BA-43F4-91EF-A685572900EA}" destId="{FF6DF679-EA5A-43AB-982B-C7EE12F1598B}" srcOrd="0" destOrd="0" presId="urn:microsoft.com/office/officeart/2005/8/layout/vList3"/>
    <dgm:cxn modelId="{B328D18E-2E71-47C0-8FBB-4A9E9B54A733}" type="presParOf" srcId="{5AB1C800-E6BA-43F4-91EF-A685572900EA}" destId="{E42BA9CF-9484-4B9D-B046-B5D59A301068}" srcOrd="1" destOrd="0" presId="urn:microsoft.com/office/officeart/2005/8/layout/vList3"/>
    <dgm:cxn modelId="{499629C9-F509-474F-B77C-52EAAD361D6A}" type="presParOf" srcId="{ED69723D-6DDC-42DF-98ED-C37B0F3416DF}" destId="{FA8B3BC1-A9E5-441D-9FC9-C4126DAAB3A4}" srcOrd="1" destOrd="0" presId="urn:microsoft.com/office/officeart/2005/8/layout/vList3"/>
    <dgm:cxn modelId="{5DC08A6E-C24A-4E7C-9F0C-5F82DD41C28C}" type="presParOf" srcId="{ED69723D-6DDC-42DF-98ED-C37B0F3416DF}" destId="{5228ED89-8338-42AC-96E8-2DFF5800AD22}" srcOrd="2" destOrd="0" presId="urn:microsoft.com/office/officeart/2005/8/layout/vList3"/>
    <dgm:cxn modelId="{6143B3A7-666B-4063-AFF4-B71B57776276}" type="presParOf" srcId="{5228ED89-8338-42AC-96E8-2DFF5800AD22}" destId="{51AD3C3C-339D-4E18-A26F-928B5B9C99D8}" srcOrd="0" destOrd="0" presId="urn:microsoft.com/office/officeart/2005/8/layout/vList3"/>
    <dgm:cxn modelId="{CDA4D3DE-530F-42DD-91A9-12F67542B053}" type="presParOf" srcId="{5228ED89-8338-42AC-96E8-2DFF5800AD22}" destId="{C31461FD-6CA2-4B75-84FB-4ECCEE6EDCA9}" srcOrd="1" destOrd="0" presId="urn:microsoft.com/office/officeart/2005/8/layout/vList3"/>
    <dgm:cxn modelId="{B678D464-5E6C-404A-8CE5-47697B6F6CA0}" type="presParOf" srcId="{ED69723D-6DDC-42DF-98ED-C37B0F3416DF}" destId="{B4EECF63-C125-438C-9DD6-D574D79DFBC6}" srcOrd="3" destOrd="0" presId="urn:microsoft.com/office/officeart/2005/8/layout/vList3"/>
    <dgm:cxn modelId="{C65855C1-2D79-42A6-8FA0-4B5A21775463}" type="presParOf" srcId="{ED69723D-6DDC-42DF-98ED-C37B0F3416DF}" destId="{D47BF30E-664B-4A57-9606-D3FA90061B40}" srcOrd="4" destOrd="0" presId="urn:microsoft.com/office/officeart/2005/8/layout/vList3"/>
    <dgm:cxn modelId="{562116A8-8A35-4C6A-AECE-340078D90F4E}" type="presParOf" srcId="{D47BF30E-664B-4A57-9606-D3FA90061B40}" destId="{3CF8CCA3-AD47-43B1-A89E-3E0EB277AA06}" srcOrd="0" destOrd="0" presId="urn:microsoft.com/office/officeart/2005/8/layout/vList3"/>
    <dgm:cxn modelId="{49BFEB01-269D-4E2B-B88F-273821E9C3C7}" type="presParOf" srcId="{D47BF30E-664B-4A57-9606-D3FA90061B40}" destId="{D2F6635C-B044-455A-AAF0-4FD8623811E5}" srcOrd="1" destOrd="0" presId="urn:microsoft.com/office/officeart/2005/8/layout/vList3"/>
    <dgm:cxn modelId="{E8938E8B-E297-496A-B53E-18C56E614306}" type="presParOf" srcId="{ED69723D-6DDC-42DF-98ED-C37B0F3416DF}" destId="{E7DDF0E3-6312-441E-9C6D-0A082A5A45E2}" srcOrd="5" destOrd="0" presId="urn:microsoft.com/office/officeart/2005/8/layout/vList3"/>
    <dgm:cxn modelId="{3FC7FD40-D5C5-4FCB-8777-CFA18129409C}" type="presParOf" srcId="{ED69723D-6DDC-42DF-98ED-C37B0F3416DF}" destId="{E122DAF0-8805-48FE-BEE4-E57B7F120C72}" srcOrd="6" destOrd="0" presId="urn:microsoft.com/office/officeart/2005/8/layout/vList3"/>
    <dgm:cxn modelId="{FD84CB79-613C-427E-ADB3-F0C81A1B536E}" type="presParOf" srcId="{E122DAF0-8805-48FE-BEE4-E57B7F120C72}" destId="{740DCF64-C22D-4E3B-A40E-8F632B3E4028}" srcOrd="0" destOrd="0" presId="urn:microsoft.com/office/officeart/2005/8/layout/vList3"/>
    <dgm:cxn modelId="{193D23B8-3DD7-4588-80F5-650A0EDAD53F}" type="presParOf" srcId="{E122DAF0-8805-48FE-BEE4-E57B7F120C72}" destId="{E9143161-5E23-4A2D-A7BE-6E98021982B2}" srcOrd="1" destOrd="0" presId="urn:microsoft.com/office/officeart/2005/8/layout/vList3"/>
    <dgm:cxn modelId="{6CACFE19-E529-4022-8F64-AD1F46597250}" type="presParOf" srcId="{ED69723D-6DDC-42DF-98ED-C37B0F3416DF}" destId="{442F5B54-317B-413E-A21B-6D53446D425C}" srcOrd="7" destOrd="0" presId="urn:microsoft.com/office/officeart/2005/8/layout/vList3"/>
    <dgm:cxn modelId="{6AB40980-9CCD-4150-959C-30C5A6C4E5EA}" type="presParOf" srcId="{ED69723D-6DDC-42DF-98ED-C37B0F3416DF}" destId="{47F22D3F-27FB-4E28-8E7E-E6E6EBD1F553}" srcOrd="8" destOrd="0" presId="urn:microsoft.com/office/officeart/2005/8/layout/vList3"/>
    <dgm:cxn modelId="{34DA3CD7-ADF9-4CEB-A4CF-AE94F3D0EF37}" type="presParOf" srcId="{47F22D3F-27FB-4E28-8E7E-E6E6EBD1F553}" destId="{0FD10CE5-B3A2-477B-A40D-4C0BCB85AC3C}" srcOrd="0" destOrd="0" presId="urn:microsoft.com/office/officeart/2005/8/layout/vList3"/>
    <dgm:cxn modelId="{0AC404CC-4E5F-4E94-963B-8FA58CE8239A}" type="presParOf" srcId="{47F22D3F-27FB-4E28-8E7E-E6E6EBD1F553}" destId="{ABCE3F98-2AB4-42BC-86A6-0E04097B057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7693F26-7C11-44E2-BC3B-8195769ADB1A}"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16AFD5E7-40A7-4B67-8603-999C12B63FBB}">
      <dgm:prSet phldrT="[Text]"/>
      <dgm:spPr/>
      <dgm:t>
        <a:bodyPr/>
        <a:lstStyle/>
        <a:p>
          <a:r>
            <a:rPr lang="en-US" dirty="0" err="1"/>
            <a:t>IoTDB</a:t>
          </a:r>
          <a:endParaRPr lang="en-US" dirty="0"/>
        </a:p>
      </dgm:t>
    </dgm:pt>
    <dgm:pt modelId="{549F75F4-8956-441A-A60A-A8BF67157756}" type="parTrans" cxnId="{EE3B3B98-D73F-4162-99D0-7D35D382DC72}">
      <dgm:prSet/>
      <dgm:spPr/>
      <dgm:t>
        <a:bodyPr/>
        <a:lstStyle/>
        <a:p>
          <a:endParaRPr lang="en-US"/>
        </a:p>
      </dgm:t>
    </dgm:pt>
    <dgm:pt modelId="{03145C1C-0017-426B-B9A8-64EEB03F03D9}" type="sibTrans" cxnId="{EE3B3B98-D73F-4162-99D0-7D35D382DC72}">
      <dgm:prSet/>
      <dgm:spPr/>
      <dgm:t>
        <a:bodyPr/>
        <a:lstStyle/>
        <a:p>
          <a:endParaRPr lang="en-US"/>
        </a:p>
      </dgm:t>
    </dgm:pt>
    <dgm:pt modelId="{5451078E-8D74-436D-A713-09BC80D57B43}">
      <dgm:prSet phldrT="[Text]"/>
      <dgm:spPr/>
      <dgm:t>
        <a:bodyPr/>
        <a:lstStyle/>
        <a:p>
          <a:r>
            <a:rPr lang="en-US" dirty="0" err="1"/>
            <a:t>OpenTSDB</a:t>
          </a:r>
          <a:endParaRPr lang="en-US" dirty="0"/>
        </a:p>
      </dgm:t>
    </dgm:pt>
    <dgm:pt modelId="{55061010-92F0-4720-B4DC-94231237C365}" type="parTrans" cxnId="{13D0652E-C88C-4D3B-8B8A-6EFA251377D0}">
      <dgm:prSet/>
      <dgm:spPr/>
      <dgm:t>
        <a:bodyPr/>
        <a:lstStyle/>
        <a:p>
          <a:endParaRPr lang="en-US"/>
        </a:p>
      </dgm:t>
    </dgm:pt>
    <dgm:pt modelId="{3C17AF43-3C0E-405A-BBBA-FD85C6A492F4}" type="sibTrans" cxnId="{13D0652E-C88C-4D3B-8B8A-6EFA251377D0}">
      <dgm:prSet/>
      <dgm:spPr/>
      <dgm:t>
        <a:bodyPr/>
        <a:lstStyle/>
        <a:p>
          <a:endParaRPr lang="en-US"/>
        </a:p>
      </dgm:t>
    </dgm:pt>
    <dgm:pt modelId="{D22A4954-1619-4138-911E-13843D930437}">
      <dgm:prSet phldrT="[Text]"/>
      <dgm:spPr/>
      <dgm:t>
        <a:bodyPr/>
        <a:lstStyle/>
        <a:p>
          <a:r>
            <a:rPr lang="en-US" dirty="0" err="1"/>
            <a:t>QuasarDB</a:t>
          </a:r>
          <a:endParaRPr lang="en-US" dirty="0"/>
        </a:p>
      </dgm:t>
    </dgm:pt>
    <dgm:pt modelId="{D7AEE7FE-83A3-4CBE-BAD8-AB7DD9DBAEF7}" type="parTrans" cxnId="{01F116E6-44E3-4C84-BA79-AFF2912B59F7}">
      <dgm:prSet/>
      <dgm:spPr/>
      <dgm:t>
        <a:bodyPr/>
        <a:lstStyle/>
        <a:p>
          <a:endParaRPr lang="en-US"/>
        </a:p>
      </dgm:t>
    </dgm:pt>
    <dgm:pt modelId="{7064B694-EE79-45AC-9D54-89C7A1BFAF7C}" type="sibTrans" cxnId="{01F116E6-44E3-4C84-BA79-AFF2912B59F7}">
      <dgm:prSet/>
      <dgm:spPr/>
      <dgm:t>
        <a:bodyPr/>
        <a:lstStyle/>
        <a:p>
          <a:endParaRPr lang="en-US"/>
        </a:p>
      </dgm:t>
    </dgm:pt>
    <dgm:pt modelId="{3EBD13BA-8A89-464A-A107-F2229AB72763}">
      <dgm:prSet phldrT="[Text]"/>
      <dgm:spPr/>
      <dgm:t>
        <a:bodyPr/>
        <a:lstStyle/>
        <a:p>
          <a:r>
            <a:rPr lang="en-US" dirty="0" err="1"/>
            <a:t>CrateDB</a:t>
          </a:r>
          <a:endParaRPr lang="en-US" dirty="0"/>
        </a:p>
      </dgm:t>
    </dgm:pt>
    <dgm:pt modelId="{E73EAE3F-FF2B-4984-90A3-3909B9E41632}" type="parTrans" cxnId="{6C9BFFC3-DBFB-4F00-9B2F-2BFA1360A875}">
      <dgm:prSet/>
      <dgm:spPr/>
      <dgm:t>
        <a:bodyPr/>
        <a:lstStyle/>
        <a:p>
          <a:endParaRPr lang="en-US"/>
        </a:p>
      </dgm:t>
    </dgm:pt>
    <dgm:pt modelId="{093D9F5C-715C-4541-8987-1477EABD55E9}" type="sibTrans" cxnId="{6C9BFFC3-DBFB-4F00-9B2F-2BFA1360A875}">
      <dgm:prSet/>
      <dgm:spPr/>
      <dgm:t>
        <a:bodyPr/>
        <a:lstStyle/>
        <a:p>
          <a:endParaRPr lang="en-US"/>
        </a:p>
      </dgm:t>
    </dgm:pt>
    <dgm:pt modelId="{294CB915-7E6E-48D1-BC3A-E2BF91C41D3B}">
      <dgm:prSet phldrT="[Text]"/>
      <dgm:spPr/>
      <dgm:t>
        <a:bodyPr/>
        <a:lstStyle/>
        <a:p>
          <a:r>
            <a:rPr lang="en-US" dirty="0"/>
            <a:t>Storage: Custom (Column-oriented)</a:t>
          </a:r>
        </a:p>
      </dgm:t>
    </dgm:pt>
    <dgm:pt modelId="{A7FD7047-D848-4A36-B3E3-98E2A2DED953}" type="parTrans" cxnId="{627D8BA7-C0AA-4F06-9319-1CB8A2239573}">
      <dgm:prSet/>
      <dgm:spPr/>
      <dgm:t>
        <a:bodyPr/>
        <a:lstStyle/>
        <a:p>
          <a:endParaRPr lang="en-US"/>
        </a:p>
      </dgm:t>
    </dgm:pt>
    <dgm:pt modelId="{41296C02-FE9E-4BD5-8908-5A16B23D4739}" type="sibTrans" cxnId="{627D8BA7-C0AA-4F06-9319-1CB8A2239573}">
      <dgm:prSet/>
      <dgm:spPr/>
      <dgm:t>
        <a:bodyPr/>
        <a:lstStyle/>
        <a:p>
          <a:endParaRPr lang="en-US"/>
        </a:p>
      </dgm:t>
    </dgm:pt>
    <dgm:pt modelId="{75548BFE-DB9E-4E8A-80F8-B101F703EED4}">
      <dgm:prSet phldrT="[Text]"/>
      <dgm:spPr/>
      <dgm:t>
        <a:bodyPr/>
        <a:lstStyle/>
        <a:p>
          <a:r>
            <a:rPr lang="en-US" dirty="0"/>
            <a:t>Storage: Custom: (</a:t>
          </a:r>
          <a:r>
            <a:rPr lang="en-US" dirty="0" err="1"/>
            <a:t>TsFile</a:t>
          </a:r>
          <a:r>
            <a:rPr lang="en-US" dirty="0"/>
            <a:t> – compression + stats)</a:t>
          </a:r>
        </a:p>
      </dgm:t>
    </dgm:pt>
    <dgm:pt modelId="{596A779E-DCAB-4DB3-BE36-6A00A93B7F29}" type="parTrans" cxnId="{3F178DF7-A856-4489-B409-89FD3E9D1392}">
      <dgm:prSet/>
      <dgm:spPr/>
      <dgm:t>
        <a:bodyPr/>
        <a:lstStyle/>
        <a:p>
          <a:endParaRPr lang="en-US"/>
        </a:p>
      </dgm:t>
    </dgm:pt>
    <dgm:pt modelId="{935245DC-3756-4217-86A0-593A85105E94}" type="sibTrans" cxnId="{3F178DF7-A856-4489-B409-89FD3E9D1392}">
      <dgm:prSet/>
      <dgm:spPr/>
      <dgm:t>
        <a:bodyPr/>
        <a:lstStyle/>
        <a:p>
          <a:endParaRPr lang="en-US"/>
        </a:p>
      </dgm:t>
    </dgm:pt>
    <dgm:pt modelId="{44675458-E756-41A2-8B16-9B51A5501DE3}">
      <dgm:prSet phldrT="[Text]"/>
      <dgm:spPr/>
      <dgm:t>
        <a:bodyPr/>
        <a:lstStyle/>
        <a:p>
          <a:r>
            <a:rPr lang="en-US" dirty="0"/>
            <a:t>Storage: </a:t>
          </a:r>
          <a:r>
            <a:rPr lang="en-US" dirty="0" err="1"/>
            <a:t>RocksDB</a:t>
          </a:r>
          <a:endParaRPr lang="en-US" dirty="0"/>
        </a:p>
      </dgm:t>
    </dgm:pt>
    <dgm:pt modelId="{053B99B6-1C73-4030-AED3-8A20A61C31D5}" type="parTrans" cxnId="{C7FD5B29-C989-4001-A66F-FB7FF03939B1}">
      <dgm:prSet/>
      <dgm:spPr/>
      <dgm:t>
        <a:bodyPr/>
        <a:lstStyle/>
        <a:p>
          <a:endParaRPr lang="en-US"/>
        </a:p>
      </dgm:t>
    </dgm:pt>
    <dgm:pt modelId="{33308011-F6E6-4CC3-BBBC-3AB8D55F32C2}" type="sibTrans" cxnId="{C7FD5B29-C989-4001-A66F-FB7FF03939B1}">
      <dgm:prSet/>
      <dgm:spPr/>
      <dgm:t>
        <a:bodyPr/>
        <a:lstStyle/>
        <a:p>
          <a:endParaRPr lang="en-US"/>
        </a:p>
      </dgm:t>
    </dgm:pt>
    <dgm:pt modelId="{5C20E6B8-2095-4135-8E28-07EEC776AABD}">
      <dgm:prSet phldrT="[Text]"/>
      <dgm:spPr/>
      <dgm:t>
        <a:bodyPr/>
        <a:lstStyle/>
        <a:p>
          <a:r>
            <a:rPr lang="en-US" dirty="0"/>
            <a:t>Storage: HBase</a:t>
          </a:r>
        </a:p>
      </dgm:t>
    </dgm:pt>
    <dgm:pt modelId="{C33AE108-67BA-4E18-8D14-3AEC41C57E14}" type="parTrans" cxnId="{F0238C38-C085-4E3B-BF50-CEB3CDF9F252}">
      <dgm:prSet/>
      <dgm:spPr/>
      <dgm:t>
        <a:bodyPr/>
        <a:lstStyle/>
        <a:p>
          <a:endParaRPr lang="en-US"/>
        </a:p>
      </dgm:t>
    </dgm:pt>
    <dgm:pt modelId="{A1866ED1-B1DE-4CC0-9C4D-580A6FF07259}" type="sibTrans" cxnId="{F0238C38-C085-4E3B-BF50-CEB3CDF9F252}">
      <dgm:prSet/>
      <dgm:spPr/>
      <dgm:t>
        <a:bodyPr/>
        <a:lstStyle/>
        <a:p>
          <a:endParaRPr lang="en-US"/>
        </a:p>
      </dgm:t>
    </dgm:pt>
    <dgm:pt modelId="{EE147DB8-F371-4D57-AE25-8AF796DD2040}">
      <dgm:prSet phldrT="[Text]"/>
      <dgm:spPr/>
      <dgm:t>
        <a:bodyPr/>
        <a:lstStyle/>
        <a:p>
          <a:r>
            <a:rPr lang="en-US" dirty="0"/>
            <a:t>Amazon </a:t>
          </a:r>
          <a:r>
            <a:rPr lang="en-US" dirty="0" err="1"/>
            <a:t>TimeStream</a:t>
          </a:r>
          <a:endParaRPr lang="en-US" dirty="0"/>
        </a:p>
      </dgm:t>
    </dgm:pt>
    <dgm:pt modelId="{0B9AEC4A-52D0-4513-BBCA-0374EDBC7B70}" type="parTrans" cxnId="{5A6CB299-DCD3-4000-99EF-C55F269E8A9C}">
      <dgm:prSet/>
      <dgm:spPr/>
      <dgm:t>
        <a:bodyPr/>
        <a:lstStyle/>
        <a:p>
          <a:endParaRPr lang="en-US"/>
        </a:p>
      </dgm:t>
    </dgm:pt>
    <dgm:pt modelId="{22C25A17-6616-4C6B-8A3B-A3B82FDF81F7}" type="sibTrans" cxnId="{5A6CB299-DCD3-4000-99EF-C55F269E8A9C}">
      <dgm:prSet/>
      <dgm:spPr/>
      <dgm:t>
        <a:bodyPr/>
        <a:lstStyle/>
        <a:p>
          <a:endParaRPr lang="en-US"/>
        </a:p>
      </dgm:t>
    </dgm:pt>
    <dgm:pt modelId="{A899E90B-7E5A-40D4-8742-749D4E6FADED}">
      <dgm:prSet/>
      <dgm:spPr/>
      <dgm:t>
        <a:bodyPr/>
        <a:lstStyle/>
        <a:p>
          <a:r>
            <a:rPr lang="en-US" dirty="0"/>
            <a:t>Storage: Unknown</a:t>
          </a:r>
        </a:p>
      </dgm:t>
    </dgm:pt>
    <dgm:pt modelId="{209FC531-D505-4185-8432-34CBC29E8523}" type="parTrans" cxnId="{371E3F89-387C-451D-AA29-60936C387532}">
      <dgm:prSet/>
      <dgm:spPr/>
      <dgm:t>
        <a:bodyPr/>
        <a:lstStyle/>
        <a:p>
          <a:endParaRPr lang="en-US"/>
        </a:p>
      </dgm:t>
    </dgm:pt>
    <dgm:pt modelId="{6D19809F-213C-4CF9-A75C-905B1C05E835}" type="sibTrans" cxnId="{371E3F89-387C-451D-AA29-60936C387532}">
      <dgm:prSet/>
      <dgm:spPr/>
      <dgm:t>
        <a:bodyPr/>
        <a:lstStyle/>
        <a:p>
          <a:endParaRPr lang="en-US"/>
        </a:p>
      </dgm:t>
    </dgm:pt>
    <dgm:pt modelId="{ED69723D-6DDC-42DF-98ED-C37B0F3416DF}" type="pres">
      <dgm:prSet presAssocID="{57693F26-7C11-44E2-BC3B-8195769ADB1A}" presName="linearFlow" presStyleCnt="0">
        <dgm:presLayoutVars>
          <dgm:dir/>
          <dgm:resizeHandles val="exact"/>
        </dgm:presLayoutVars>
      </dgm:prSet>
      <dgm:spPr/>
    </dgm:pt>
    <dgm:pt modelId="{4FB4A6C3-FBEF-4286-B1A5-F60CD4E02C91}" type="pres">
      <dgm:prSet presAssocID="{3EBD13BA-8A89-464A-A107-F2229AB72763}" presName="composite" presStyleCnt="0"/>
      <dgm:spPr/>
    </dgm:pt>
    <dgm:pt modelId="{ADF600E0-186C-466A-9469-FCDAD07C0396}" type="pres">
      <dgm:prSet presAssocID="{3EBD13BA-8A89-464A-A107-F2229AB72763}" presName="imgShp" presStyleLbl="fgImgPlace1" presStyleIdx="0" presStyleCnt="5"/>
      <dgm:spPr/>
    </dgm:pt>
    <dgm:pt modelId="{97DC32B5-62FD-4920-9E20-457DF4E47248}" type="pres">
      <dgm:prSet presAssocID="{3EBD13BA-8A89-464A-A107-F2229AB72763}" presName="txShp" presStyleLbl="node1" presStyleIdx="0" presStyleCnt="5">
        <dgm:presLayoutVars>
          <dgm:bulletEnabled val="1"/>
        </dgm:presLayoutVars>
      </dgm:prSet>
      <dgm:spPr/>
    </dgm:pt>
    <dgm:pt modelId="{DE461219-5709-4958-AB46-6B5ADC87963B}" type="pres">
      <dgm:prSet presAssocID="{093D9F5C-715C-4541-8987-1477EABD55E9}" presName="spacing" presStyleCnt="0"/>
      <dgm:spPr/>
    </dgm:pt>
    <dgm:pt modelId="{F9D97791-A2B2-430A-A741-07B0AA6D1C47}" type="pres">
      <dgm:prSet presAssocID="{16AFD5E7-40A7-4B67-8603-999C12B63FBB}" presName="composite" presStyleCnt="0"/>
      <dgm:spPr/>
    </dgm:pt>
    <dgm:pt modelId="{4D08E200-5A98-4357-87E1-25A764EB0639}" type="pres">
      <dgm:prSet presAssocID="{16AFD5E7-40A7-4B67-8603-999C12B63FBB}" presName="imgShp" presStyleLbl="fgImgPlace1" presStyleIdx="1" presStyleCnt="5"/>
      <dgm:spPr/>
    </dgm:pt>
    <dgm:pt modelId="{09BB6ADF-D11D-4AB7-A4DA-C6BB61B31B44}" type="pres">
      <dgm:prSet presAssocID="{16AFD5E7-40A7-4B67-8603-999C12B63FBB}" presName="txShp" presStyleLbl="node1" presStyleIdx="1" presStyleCnt="5">
        <dgm:presLayoutVars>
          <dgm:bulletEnabled val="1"/>
        </dgm:presLayoutVars>
      </dgm:prSet>
      <dgm:spPr/>
    </dgm:pt>
    <dgm:pt modelId="{937FCAF8-3B0F-4C28-AF64-E32CA7611191}" type="pres">
      <dgm:prSet presAssocID="{03145C1C-0017-426B-B9A8-64EEB03F03D9}" presName="spacing" presStyleCnt="0"/>
      <dgm:spPr/>
    </dgm:pt>
    <dgm:pt modelId="{B67FA73B-14C4-4B3A-B3B0-566D982A4D51}" type="pres">
      <dgm:prSet presAssocID="{5451078E-8D74-436D-A713-09BC80D57B43}" presName="composite" presStyleCnt="0"/>
      <dgm:spPr/>
    </dgm:pt>
    <dgm:pt modelId="{F61A44AA-CC77-4E20-BDC0-F5AC03C34E0E}" type="pres">
      <dgm:prSet presAssocID="{5451078E-8D74-436D-A713-09BC80D57B43}" presName="imgShp" presStyleLbl="fgImgPlace1" presStyleIdx="2" presStyleCnt="5"/>
      <dgm:spPr/>
    </dgm:pt>
    <dgm:pt modelId="{5C39F37E-9D3B-4947-AA89-3E944B371C12}" type="pres">
      <dgm:prSet presAssocID="{5451078E-8D74-436D-A713-09BC80D57B43}" presName="txShp" presStyleLbl="node1" presStyleIdx="2" presStyleCnt="5">
        <dgm:presLayoutVars>
          <dgm:bulletEnabled val="1"/>
        </dgm:presLayoutVars>
      </dgm:prSet>
      <dgm:spPr/>
    </dgm:pt>
    <dgm:pt modelId="{7C871277-94D4-4A28-955A-C3A462A3A191}" type="pres">
      <dgm:prSet presAssocID="{3C17AF43-3C0E-405A-BBBA-FD85C6A492F4}" presName="spacing" presStyleCnt="0"/>
      <dgm:spPr/>
    </dgm:pt>
    <dgm:pt modelId="{83D5D827-3A52-46A2-A154-1F73E62ABA0D}" type="pres">
      <dgm:prSet presAssocID="{D22A4954-1619-4138-911E-13843D930437}" presName="composite" presStyleCnt="0"/>
      <dgm:spPr/>
    </dgm:pt>
    <dgm:pt modelId="{9F44158F-E9FE-4F63-AFF3-6524A4CCF194}" type="pres">
      <dgm:prSet presAssocID="{D22A4954-1619-4138-911E-13843D930437}" presName="imgShp" presStyleLbl="fgImgPlace1" presStyleIdx="3" presStyleCnt="5"/>
      <dgm:spPr/>
    </dgm:pt>
    <dgm:pt modelId="{03478450-4CB4-40BA-A767-5F747A3F9DF9}" type="pres">
      <dgm:prSet presAssocID="{D22A4954-1619-4138-911E-13843D930437}" presName="txShp" presStyleLbl="node1" presStyleIdx="3" presStyleCnt="5">
        <dgm:presLayoutVars>
          <dgm:bulletEnabled val="1"/>
        </dgm:presLayoutVars>
      </dgm:prSet>
      <dgm:spPr/>
    </dgm:pt>
    <dgm:pt modelId="{25A7B29F-F214-453F-9AE2-CEE2481D98BD}" type="pres">
      <dgm:prSet presAssocID="{7064B694-EE79-45AC-9D54-89C7A1BFAF7C}" presName="spacing" presStyleCnt="0"/>
      <dgm:spPr/>
    </dgm:pt>
    <dgm:pt modelId="{79A49FC0-06EC-4D0E-9FB7-84A7BDEE9171}" type="pres">
      <dgm:prSet presAssocID="{EE147DB8-F371-4D57-AE25-8AF796DD2040}" presName="composite" presStyleCnt="0"/>
      <dgm:spPr/>
    </dgm:pt>
    <dgm:pt modelId="{1B04827B-05D6-4206-9CC2-48CEEAFD3CDC}" type="pres">
      <dgm:prSet presAssocID="{EE147DB8-F371-4D57-AE25-8AF796DD2040}" presName="imgShp" presStyleLbl="fgImgPlace1" presStyleIdx="4" presStyleCnt="5"/>
      <dgm:spPr/>
    </dgm:pt>
    <dgm:pt modelId="{59FD5339-A297-4891-AD72-4C7C528922C8}" type="pres">
      <dgm:prSet presAssocID="{EE147DB8-F371-4D57-AE25-8AF796DD2040}" presName="txShp" presStyleLbl="node1" presStyleIdx="4" presStyleCnt="5">
        <dgm:presLayoutVars>
          <dgm:bulletEnabled val="1"/>
        </dgm:presLayoutVars>
      </dgm:prSet>
      <dgm:spPr/>
    </dgm:pt>
  </dgm:ptLst>
  <dgm:cxnLst>
    <dgm:cxn modelId="{A3C28416-AA82-4691-AFD5-ED27664ED83C}" type="presOf" srcId="{294CB915-7E6E-48D1-BC3A-E2BF91C41D3B}" destId="{97DC32B5-62FD-4920-9E20-457DF4E47248}" srcOrd="0" destOrd="1" presId="urn:microsoft.com/office/officeart/2005/8/layout/vList3"/>
    <dgm:cxn modelId="{FA6D9E1F-D758-4943-B591-D4F356A362E6}" type="presOf" srcId="{EE147DB8-F371-4D57-AE25-8AF796DD2040}" destId="{59FD5339-A297-4891-AD72-4C7C528922C8}" srcOrd="0" destOrd="0" presId="urn:microsoft.com/office/officeart/2005/8/layout/vList3"/>
    <dgm:cxn modelId="{C7FD5B29-C989-4001-A66F-FB7FF03939B1}" srcId="{D22A4954-1619-4138-911E-13843D930437}" destId="{44675458-E756-41A2-8B16-9B51A5501DE3}" srcOrd="0" destOrd="0" parTransId="{053B99B6-1C73-4030-AED3-8A20A61C31D5}" sibTransId="{33308011-F6E6-4CC3-BBBC-3AB8D55F32C2}"/>
    <dgm:cxn modelId="{C734CA29-351B-433C-A9A0-9080E8FFEA2D}" type="presOf" srcId="{16AFD5E7-40A7-4B67-8603-999C12B63FBB}" destId="{09BB6ADF-D11D-4AB7-A4DA-C6BB61B31B44}" srcOrd="0" destOrd="0" presId="urn:microsoft.com/office/officeart/2005/8/layout/vList3"/>
    <dgm:cxn modelId="{13D0652E-C88C-4D3B-8B8A-6EFA251377D0}" srcId="{57693F26-7C11-44E2-BC3B-8195769ADB1A}" destId="{5451078E-8D74-436D-A713-09BC80D57B43}" srcOrd="2" destOrd="0" parTransId="{55061010-92F0-4720-B4DC-94231237C365}" sibTransId="{3C17AF43-3C0E-405A-BBBA-FD85C6A492F4}"/>
    <dgm:cxn modelId="{41853633-F130-4DD1-99DA-F1EE3A0C591D}" type="presOf" srcId="{44675458-E756-41A2-8B16-9B51A5501DE3}" destId="{03478450-4CB4-40BA-A767-5F747A3F9DF9}" srcOrd="0" destOrd="1" presId="urn:microsoft.com/office/officeart/2005/8/layout/vList3"/>
    <dgm:cxn modelId="{F0238C38-C085-4E3B-BF50-CEB3CDF9F252}" srcId="{5451078E-8D74-436D-A713-09BC80D57B43}" destId="{5C20E6B8-2095-4135-8E28-07EEC776AABD}" srcOrd="0" destOrd="0" parTransId="{C33AE108-67BA-4E18-8D14-3AEC41C57E14}" sibTransId="{A1866ED1-B1DE-4CC0-9C4D-580A6FF07259}"/>
    <dgm:cxn modelId="{088E1C62-DD68-4E8B-8712-0910984848E6}" type="presOf" srcId="{5C20E6B8-2095-4135-8E28-07EEC776AABD}" destId="{5C39F37E-9D3B-4947-AA89-3E944B371C12}" srcOrd="0" destOrd="1" presId="urn:microsoft.com/office/officeart/2005/8/layout/vList3"/>
    <dgm:cxn modelId="{71C95B47-A003-46BB-A9C6-C311B878BBA9}" type="presOf" srcId="{3EBD13BA-8A89-464A-A107-F2229AB72763}" destId="{97DC32B5-62FD-4920-9E20-457DF4E47248}" srcOrd="0" destOrd="0" presId="urn:microsoft.com/office/officeart/2005/8/layout/vList3"/>
    <dgm:cxn modelId="{DB21AC4F-2D31-43B6-AEB7-0A555468528F}" type="presOf" srcId="{5451078E-8D74-436D-A713-09BC80D57B43}" destId="{5C39F37E-9D3B-4947-AA89-3E944B371C12}" srcOrd="0" destOrd="0" presId="urn:microsoft.com/office/officeart/2005/8/layout/vList3"/>
    <dgm:cxn modelId="{30202D81-FAEE-4A39-8185-A2EE54560507}" type="presOf" srcId="{75548BFE-DB9E-4E8A-80F8-B101F703EED4}" destId="{09BB6ADF-D11D-4AB7-A4DA-C6BB61B31B44}" srcOrd="0" destOrd="1" presId="urn:microsoft.com/office/officeart/2005/8/layout/vList3"/>
    <dgm:cxn modelId="{333F3E82-EA73-4F33-97E1-BCFE7AC8BEBE}" type="presOf" srcId="{A899E90B-7E5A-40D4-8742-749D4E6FADED}" destId="{59FD5339-A297-4891-AD72-4C7C528922C8}" srcOrd="0" destOrd="1" presId="urn:microsoft.com/office/officeart/2005/8/layout/vList3"/>
    <dgm:cxn modelId="{371E3F89-387C-451D-AA29-60936C387532}" srcId="{EE147DB8-F371-4D57-AE25-8AF796DD2040}" destId="{A899E90B-7E5A-40D4-8742-749D4E6FADED}" srcOrd="0" destOrd="0" parTransId="{209FC531-D505-4185-8432-34CBC29E8523}" sibTransId="{6D19809F-213C-4CF9-A75C-905B1C05E835}"/>
    <dgm:cxn modelId="{BDD5F394-8BE1-4FF9-9A60-E34E4116FE40}" type="presOf" srcId="{57693F26-7C11-44E2-BC3B-8195769ADB1A}" destId="{ED69723D-6DDC-42DF-98ED-C37B0F3416DF}" srcOrd="0" destOrd="0" presId="urn:microsoft.com/office/officeart/2005/8/layout/vList3"/>
    <dgm:cxn modelId="{EE3B3B98-D73F-4162-99D0-7D35D382DC72}" srcId="{57693F26-7C11-44E2-BC3B-8195769ADB1A}" destId="{16AFD5E7-40A7-4B67-8603-999C12B63FBB}" srcOrd="1" destOrd="0" parTransId="{549F75F4-8956-441A-A60A-A8BF67157756}" sibTransId="{03145C1C-0017-426B-B9A8-64EEB03F03D9}"/>
    <dgm:cxn modelId="{5A6CB299-DCD3-4000-99EF-C55F269E8A9C}" srcId="{57693F26-7C11-44E2-BC3B-8195769ADB1A}" destId="{EE147DB8-F371-4D57-AE25-8AF796DD2040}" srcOrd="4" destOrd="0" parTransId="{0B9AEC4A-52D0-4513-BBCA-0374EDBC7B70}" sibTransId="{22C25A17-6616-4C6B-8A3B-A3B82FDF81F7}"/>
    <dgm:cxn modelId="{0A4107A7-9C4B-477D-AEFE-DB35BFB6FF49}" type="presOf" srcId="{D22A4954-1619-4138-911E-13843D930437}" destId="{03478450-4CB4-40BA-A767-5F747A3F9DF9}" srcOrd="0" destOrd="0" presId="urn:microsoft.com/office/officeart/2005/8/layout/vList3"/>
    <dgm:cxn modelId="{627D8BA7-C0AA-4F06-9319-1CB8A2239573}" srcId="{3EBD13BA-8A89-464A-A107-F2229AB72763}" destId="{294CB915-7E6E-48D1-BC3A-E2BF91C41D3B}" srcOrd="0" destOrd="0" parTransId="{A7FD7047-D848-4A36-B3E3-98E2A2DED953}" sibTransId="{41296C02-FE9E-4BD5-8908-5A16B23D4739}"/>
    <dgm:cxn modelId="{6C9BFFC3-DBFB-4F00-9B2F-2BFA1360A875}" srcId="{57693F26-7C11-44E2-BC3B-8195769ADB1A}" destId="{3EBD13BA-8A89-464A-A107-F2229AB72763}" srcOrd="0" destOrd="0" parTransId="{E73EAE3F-FF2B-4984-90A3-3909B9E41632}" sibTransId="{093D9F5C-715C-4541-8987-1477EABD55E9}"/>
    <dgm:cxn modelId="{01F116E6-44E3-4C84-BA79-AFF2912B59F7}" srcId="{57693F26-7C11-44E2-BC3B-8195769ADB1A}" destId="{D22A4954-1619-4138-911E-13843D930437}" srcOrd="3" destOrd="0" parTransId="{D7AEE7FE-83A3-4CBE-BAD8-AB7DD9DBAEF7}" sibTransId="{7064B694-EE79-45AC-9D54-89C7A1BFAF7C}"/>
    <dgm:cxn modelId="{3F178DF7-A856-4489-B409-89FD3E9D1392}" srcId="{16AFD5E7-40A7-4B67-8603-999C12B63FBB}" destId="{75548BFE-DB9E-4E8A-80F8-B101F703EED4}" srcOrd="0" destOrd="0" parTransId="{596A779E-DCAB-4DB3-BE36-6A00A93B7F29}" sibTransId="{935245DC-3756-4217-86A0-593A85105E94}"/>
    <dgm:cxn modelId="{C6CAE282-5F60-4460-8665-7D5DF07B16B4}" type="presParOf" srcId="{ED69723D-6DDC-42DF-98ED-C37B0F3416DF}" destId="{4FB4A6C3-FBEF-4286-B1A5-F60CD4E02C91}" srcOrd="0" destOrd="0" presId="urn:microsoft.com/office/officeart/2005/8/layout/vList3"/>
    <dgm:cxn modelId="{BED4DE79-CE16-4D10-8C99-912BAB0AFC02}" type="presParOf" srcId="{4FB4A6C3-FBEF-4286-B1A5-F60CD4E02C91}" destId="{ADF600E0-186C-466A-9469-FCDAD07C0396}" srcOrd="0" destOrd="0" presId="urn:microsoft.com/office/officeart/2005/8/layout/vList3"/>
    <dgm:cxn modelId="{F92C774B-B2D9-4DAE-87FE-528723495816}" type="presParOf" srcId="{4FB4A6C3-FBEF-4286-B1A5-F60CD4E02C91}" destId="{97DC32B5-62FD-4920-9E20-457DF4E47248}" srcOrd="1" destOrd="0" presId="urn:microsoft.com/office/officeart/2005/8/layout/vList3"/>
    <dgm:cxn modelId="{5850F173-0B64-409D-BE94-F034FD928CBC}" type="presParOf" srcId="{ED69723D-6DDC-42DF-98ED-C37B0F3416DF}" destId="{DE461219-5709-4958-AB46-6B5ADC87963B}" srcOrd="1" destOrd="0" presId="urn:microsoft.com/office/officeart/2005/8/layout/vList3"/>
    <dgm:cxn modelId="{0FF934B3-7F6C-4569-B810-ACD6288324FA}" type="presParOf" srcId="{ED69723D-6DDC-42DF-98ED-C37B0F3416DF}" destId="{F9D97791-A2B2-430A-A741-07B0AA6D1C47}" srcOrd="2" destOrd="0" presId="urn:microsoft.com/office/officeart/2005/8/layout/vList3"/>
    <dgm:cxn modelId="{310FC4F2-C8F4-4D32-A128-0D667A11DC56}" type="presParOf" srcId="{F9D97791-A2B2-430A-A741-07B0AA6D1C47}" destId="{4D08E200-5A98-4357-87E1-25A764EB0639}" srcOrd="0" destOrd="0" presId="urn:microsoft.com/office/officeart/2005/8/layout/vList3"/>
    <dgm:cxn modelId="{A703E6DB-587B-4B57-BBA3-556053A30129}" type="presParOf" srcId="{F9D97791-A2B2-430A-A741-07B0AA6D1C47}" destId="{09BB6ADF-D11D-4AB7-A4DA-C6BB61B31B44}" srcOrd="1" destOrd="0" presId="urn:microsoft.com/office/officeart/2005/8/layout/vList3"/>
    <dgm:cxn modelId="{553E76C4-206B-4D34-9491-D78424DF8788}" type="presParOf" srcId="{ED69723D-6DDC-42DF-98ED-C37B0F3416DF}" destId="{937FCAF8-3B0F-4C28-AF64-E32CA7611191}" srcOrd="3" destOrd="0" presId="urn:microsoft.com/office/officeart/2005/8/layout/vList3"/>
    <dgm:cxn modelId="{D4AA3821-63F2-4254-B21E-EAFE67B59860}" type="presParOf" srcId="{ED69723D-6DDC-42DF-98ED-C37B0F3416DF}" destId="{B67FA73B-14C4-4B3A-B3B0-566D982A4D51}" srcOrd="4" destOrd="0" presId="urn:microsoft.com/office/officeart/2005/8/layout/vList3"/>
    <dgm:cxn modelId="{0E305D87-0D0F-4688-B9BE-1B0DC3DC0645}" type="presParOf" srcId="{B67FA73B-14C4-4B3A-B3B0-566D982A4D51}" destId="{F61A44AA-CC77-4E20-BDC0-F5AC03C34E0E}" srcOrd="0" destOrd="0" presId="urn:microsoft.com/office/officeart/2005/8/layout/vList3"/>
    <dgm:cxn modelId="{2F59B277-513E-4E02-B3E6-0B06D83E9879}" type="presParOf" srcId="{B67FA73B-14C4-4B3A-B3B0-566D982A4D51}" destId="{5C39F37E-9D3B-4947-AA89-3E944B371C12}" srcOrd="1" destOrd="0" presId="urn:microsoft.com/office/officeart/2005/8/layout/vList3"/>
    <dgm:cxn modelId="{FBB24DB1-439B-4EAA-AD11-B1B6CB9F155E}" type="presParOf" srcId="{ED69723D-6DDC-42DF-98ED-C37B0F3416DF}" destId="{7C871277-94D4-4A28-955A-C3A462A3A191}" srcOrd="5" destOrd="0" presId="urn:microsoft.com/office/officeart/2005/8/layout/vList3"/>
    <dgm:cxn modelId="{6017B73C-1662-4DAF-AABD-20996397CC07}" type="presParOf" srcId="{ED69723D-6DDC-42DF-98ED-C37B0F3416DF}" destId="{83D5D827-3A52-46A2-A154-1F73E62ABA0D}" srcOrd="6" destOrd="0" presId="urn:microsoft.com/office/officeart/2005/8/layout/vList3"/>
    <dgm:cxn modelId="{AA7B976B-C443-4E74-ACC3-811A4E76D684}" type="presParOf" srcId="{83D5D827-3A52-46A2-A154-1F73E62ABA0D}" destId="{9F44158F-E9FE-4F63-AFF3-6524A4CCF194}" srcOrd="0" destOrd="0" presId="urn:microsoft.com/office/officeart/2005/8/layout/vList3"/>
    <dgm:cxn modelId="{D36AF734-F6BE-40B7-A51A-02B17EC8A9AC}" type="presParOf" srcId="{83D5D827-3A52-46A2-A154-1F73E62ABA0D}" destId="{03478450-4CB4-40BA-A767-5F747A3F9DF9}" srcOrd="1" destOrd="0" presId="urn:microsoft.com/office/officeart/2005/8/layout/vList3"/>
    <dgm:cxn modelId="{8069FCC6-B4B4-402F-AEC6-9DC9DF897565}" type="presParOf" srcId="{ED69723D-6DDC-42DF-98ED-C37B0F3416DF}" destId="{25A7B29F-F214-453F-9AE2-CEE2481D98BD}" srcOrd="7" destOrd="0" presId="urn:microsoft.com/office/officeart/2005/8/layout/vList3"/>
    <dgm:cxn modelId="{9C12893D-8557-4637-AB6E-F3AC42EE21A1}" type="presParOf" srcId="{ED69723D-6DDC-42DF-98ED-C37B0F3416DF}" destId="{79A49FC0-06EC-4D0E-9FB7-84A7BDEE9171}" srcOrd="8" destOrd="0" presId="urn:microsoft.com/office/officeart/2005/8/layout/vList3"/>
    <dgm:cxn modelId="{7F290B8E-0236-4542-BFFE-191CD49976EE}" type="presParOf" srcId="{79A49FC0-06EC-4D0E-9FB7-84A7BDEE9171}" destId="{1B04827B-05D6-4206-9CC2-48CEEAFD3CDC}" srcOrd="0" destOrd="0" presId="urn:microsoft.com/office/officeart/2005/8/layout/vList3"/>
    <dgm:cxn modelId="{81D4FF57-F9ED-4E48-A454-D4D5E8AE28B4}" type="presParOf" srcId="{79A49FC0-06EC-4D0E-9FB7-84A7BDEE9171}" destId="{59FD5339-A297-4891-AD72-4C7C528922C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EA1BB6-00E1-F14B-94FD-27E41D0DE65F}"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E4EA3A2F-B25B-DD48-9E2F-091EA6E0EA41}">
      <dgm:prSet phldrT="[Text]" custT="1"/>
      <dgm:spPr/>
      <dgm:t>
        <a:bodyPr/>
        <a:lstStyle/>
        <a:p>
          <a:r>
            <a:rPr lang="en-GB" sz="1600" dirty="0"/>
            <a:t>Two options</a:t>
          </a:r>
        </a:p>
      </dgm:t>
    </dgm:pt>
    <dgm:pt modelId="{7849AE22-CDCE-5A44-BBAD-E14E9F293D6E}" type="parTrans" cxnId="{B73AE39E-1DD8-4F4A-B7A4-A2B1B07C461E}">
      <dgm:prSet/>
      <dgm:spPr/>
      <dgm:t>
        <a:bodyPr/>
        <a:lstStyle/>
        <a:p>
          <a:endParaRPr lang="en-GB" sz="1200"/>
        </a:p>
      </dgm:t>
    </dgm:pt>
    <dgm:pt modelId="{FAF460F8-FD02-4D40-A493-80430AC80647}" type="sibTrans" cxnId="{B73AE39E-1DD8-4F4A-B7A4-A2B1B07C461E}">
      <dgm:prSet/>
      <dgm:spPr/>
      <dgm:t>
        <a:bodyPr/>
        <a:lstStyle/>
        <a:p>
          <a:endParaRPr lang="en-GB" sz="1200"/>
        </a:p>
      </dgm:t>
    </dgm:pt>
    <dgm:pt modelId="{272429F0-BFF9-4F45-9EC3-190244AC420C}">
      <dgm:prSet phldrT="[Text]" custT="1"/>
      <dgm:spPr/>
      <dgm:t>
        <a:bodyPr/>
        <a:lstStyle/>
        <a:p>
          <a:r>
            <a:rPr lang="en-GB" sz="1600" dirty="0"/>
            <a:t>Collapsed</a:t>
          </a:r>
        </a:p>
      </dgm:t>
    </dgm:pt>
    <dgm:pt modelId="{0D07D48A-A78F-3343-A196-DAFCA3FE2272}" type="parTrans" cxnId="{AD8868D2-82E8-8748-A332-24C9E0F3BDD1}">
      <dgm:prSet/>
      <dgm:spPr/>
      <dgm:t>
        <a:bodyPr/>
        <a:lstStyle/>
        <a:p>
          <a:endParaRPr lang="en-GB" sz="1200"/>
        </a:p>
      </dgm:t>
    </dgm:pt>
    <dgm:pt modelId="{F92D7952-9A44-844C-B011-07B51DAB7A0B}" type="sibTrans" cxnId="{AD8868D2-82E8-8748-A332-24C9E0F3BDD1}">
      <dgm:prSet/>
      <dgm:spPr/>
      <dgm:t>
        <a:bodyPr/>
        <a:lstStyle/>
        <a:p>
          <a:endParaRPr lang="en-GB" sz="1200"/>
        </a:p>
      </dgm:t>
    </dgm:pt>
    <dgm:pt modelId="{72ECDE43-E3B8-0947-B0F3-47C51A55A083}">
      <dgm:prSet phldrT="[Text]" custT="1"/>
      <dgm:spPr/>
      <dgm:t>
        <a:bodyPr/>
        <a:lstStyle/>
        <a:p>
          <a:r>
            <a:rPr lang="en-GB" sz="1600" dirty="0"/>
            <a:t>Expanded</a:t>
          </a:r>
        </a:p>
      </dgm:t>
    </dgm:pt>
    <dgm:pt modelId="{030E2998-F715-AE41-8570-19BB8C896EF4}" type="parTrans" cxnId="{10E7F1E9-33E3-A141-9735-4ACAFABB5F2B}">
      <dgm:prSet/>
      <dgm:spPr/>
      <dgm:t>
        <a:bodyPr/>
        <a:lstStyle/>
        <a:p>
          <a:endParaRPr lang="en-GB" sz="1200"/>
        </a:p>
      </dgm:t>
    </dgm:pt>
    <dgm:pt modelId="{21C8D102-4448-DC43-B806-9E7D6BD4B4E3}" type="sibTrans" cxnId="{10E7F1E9-33E3-A141-9735-4ACAFABB5F2B}">
      <dgm:prSet/>
      <dgm:spPr/>
      <dgm:t>
        <a:bodyPr/>
        <a:lstStyle/>
        <a:p>
          <a:endParaRPr lang="en-GB" sz="1200"/>
        </a:p>
      </dgm:t>
    </dgm:pt>
    <dgm:pt modelId="{205390C7-418D-D845-B7D4-0BF70057852C}" type="pres">
      <dgm:prSet presAssocID="{F3EA1BB6-00E1-F14B-94FD-27E41D0DE65F}" presName="hierChild1" presStyleCnt="0">
        <dgm:presLayoutVars>
          <dgm:orgChart val="1"/>
          <dgm:chPref val="1"/>
          <dgm:dir/>
          <dgm:animOne val="branch"/>
          <dgm:animLvl val="lvl"/>
          <dgm:resizeHandles/>
        </dgm:presLayoutVars>
      </dgm:prSet>
      <dgm:spPr/>
    </dgm:pt>
    <dgm:pt modelId="{6934ADD0-3AA5-B349-B1C2-64F9BCD8A099}" type="pres">
      <dgm:prSet presAssocID="{E4EA3A2F-B25B-DD48-9E2F-091EA6E0EA41}" presName="hierRoot1" presStyleCnt="0">
        <dgm:presLayoutVars>
          <dgm:hierBranch val="init"/>
        </dgm:presLayoutVars>
      </dgm:prSet>
      <dgm:spPr/>
    </dgm:pt>
    <dgm:pt modelId="{23630831-FCD5-9844-957A-D54076D23F11}" type="pres">
      <dgm:prSet presAssocID="{E4EA3A2F-B25B-DD48-9E2F-091EA6E0EA41}" presName="rootComposite1" presStyleCnt="0"/>
      <dgm:spPr/>
    </dgm:pt>
    <dgm:pt modelId="{CF991F44-09D4-7141-BCAB-F2B0E02D0BDB}" type="pres">
      <dgm:prSet presAssocID="{E4EA3A2F-B25B-DD48-9E2F-091EA6E0EA41}" presName="rootText1" presStyleLbl="node0" presStyleIdx="0" presStyleCnt="1" custScaleX="153670">
        <dgm:presLayoutVars>
          <dgm:chPref val="3"/>
        </dgm:presLayoutVars>
      </dgm:prSet>
      <dgm:spPr/>
    </dgm:pt>
    <dgm:pt modelId="{06D66124-7963-5248-8473-33307CDB342E}" type="pres">
      <dgm:prSet presAssocID="{E4EA3A2F-B25B-DD48-9E2F-091EA6E0EA41}" presName="rootConnector1" presStyleLbl="node1" presStyleIdx="0" presStyleCnt="0"/>
      <dgm:spPr/>
    </dgm:pt>
    <dgm:pt modelId="{9F272077-E8F4-FC44-9AD1-6210AEF0B872}" type="pres">
      <dgm:prSet presAssocID="{E4EA3A2F-B25B-DD48-9E2F-091EA6E0EA41}" presName="hierChild2" presStyleCnt="0"/>
      <dgm:spPr/>
    </dgm:pt>
    <dgm:pt modelId="{AA644EBA-784E-A24C-BBE6-7448D753D41A}" type="pres">
      <dgm:prSet presAssocID="{0D07D48A-A78F-3343-A196-DAFCA3FE2272}" presName="Name37" presStyleLbl="parChTrans1D2" presStyleIdx="0" presStyleCnt="2"/>
      <dgm:spPr/>
    </dgm:pt>
    <dgm:pt modelId="{5E4C959B-E545-FF49-9CAA-CCB6C5997F1A}" type="pres">
      <dgm:prSet presAssocID="{272429F0-BFF9-4F45-9EC3-190244AC420C}" presName="hierRoot2" presStyleCnt="0">
        <dgm:presLayoutVars>
          <dgm:hierBranch val="init"/>
        </dgm:presLayoutVars>
      </dgm:prSet>
      <dgm:spPr/>
    </dgm:pt>
    <dgm:pt modelId="{78E8D2D8-6596-124E-8A82-4F6D966F1C35}" type="pres">
      <dgm:prSet presAssocID="{272429F0-BFF9-4F45-9EC3-190244AC420C}" presName="rootComposite" presStyleCnt="0"/>
      <dgm:spPr/>
    </dgm:pt>
    <dgm:pt modelId="{510F280B-4C9B-254C-B2EA-D8CBF586BD5B}" type="pres">
      <dgm:prSet presAssocID="{272429F0-BFF9-4F45-9EC3-190244AC420C}" presName="rootText" presStyleLbl="node2" presStyleIdx="0" presStyleCnt="2">
        <dgm:presLayoutVars>
          <dgm:chPref val="3"/>
        </dgm:presLayoutVars>
      </dgm:prSet>
      <dgm:spPr/>
    </dgm:pt>
    <dgm:pt modelId="{C9A2E51F-32DF-204E-98D9-5A15C0FCD4BE}" type="pres">
      <dgm:prSet presAssocID="{272429F0-BFF9-4F45-9EC3-190244AC420C}" presName="rootConnector" presStyleLbl="node2" presStyleIdx="0" presStyleCnt="2"/>
      <dgm:spPr/>
    </dgm:pt>
    <dgm:pt modelId="{13A9401B-BC5B-034C-A15B-2D8799AC4775}" type="pres">
      <dgm:prSet presAssocID="{272429F0-BFF9-4F45-9EC3-190244AC420C}" presName="hierChild4" presStyleCnt="0"/>
      <dgm:spPr/>
    </dgm:pt>
    <dgm:pt modelId="{9A63CB40-D3C8-A645-8E8D-2ED88562C1CF}" type="pres">
      <dgm:prSet presAssocID="{272429F0-BFF9-4F45-9EC3-190244AC420C}" presName="hierChild5" presStyleCnt="0"/>
      <dgm:spPr/>
    </dgm:pt>
    <dgm:pt modelId="{F41B6EC2-520A-7944-B9F6-085467F0F546}" type="pres">
      <dgm:prSet presAssocID="{030E2998-F715-AE41-8570-19BB8C896EF4}" presName="Name37" presStyleLbl="parChTrans1D2" presStyleIdx="1" presStyleCnt="2"/>
      <dgm:spPr/>
    </dgm:pt>
    <dgm:pt modelId="{E054AF8A-F26A-B145-BD71-F92F4CB2C925}" type="pres">
      <dgm:prSet presAssocID="{72ECDE43-E3B8-0947-B0F3-47C51A55A083}" presName="hierRoot2" presStyleCnt="0">
        <dgm:presLayoutVars>
          <dgm:hierBranch val="init"/>
        </dgm:presLayoutVars>
      </dgm:prSet>
      <dgm:spPr/>
    </dgm:pt>
    <dgm:pt modelId="{3D9CC066-EF04-4646-A5F7-A20A9CAC78E6}" type="pres">
      <dgm:prSet presAssocID="{72ECDE43-E3B8-0947-B0F3-47C51A55A083}" presName="rootComposite" presStyleCnt="0"/>
      <dgm:spPr/>
    </dgm:pt>
    <dgm:pt modelId="{3DE48D60-5B17-5B48-A8B0-79ACCFCE5401}" type="pres">
      <dgm:prSet presAssocID="{72ECDE43-E3B8-0947-B0F3-47C51A55A083}" presName="rootText" presStyleLbl="node2" presStyleIdx="1" presStyleCnt="2">
        <dgm:presLayoutVars>
          <dgm:chPref val="3"/>
        </dgm:presLayoutVars>
      </dgm:prSet>
      <dgm:spPr/>
    </dgm:pt>
    <dgm:pt modelId="{D9949366-9F60-5C46-8818-EF1B8404C402}" type="pres">
      <dgm:prSet presAssocID="{72ECDE43-E3B8-0947-B0F3-47C51A55A083}" presName="rootConnector" presStyleLbl="node2" presStyleIdx="1" presStyleCnt="2"/>
      <dgm:spPr/>
    </dgm:pt>
    <dgm:pt modelId="{AE8D3BFE-0DD3-7845-8B9E-C4FD0723FDA9}" type="pres">
      <dgm:prSet presAssocID="{72ECDE43-E3B8-0947-B0F3-47C51A55A083}" presName="hierChild4" presStyleCnt="0"/>
      <dgm:spPr/>
    </dgm:pt>
    <dgm:pt modelId="{84B4B7DE-89FB-A643-97C8-9B8B662BCC24}" type="pres">
      <dgm:prSet presAssocID="{72ECDE43-E3B8-0947-B0F3-47C51A55A083}" presName="hierChild5" presStyleCnt="0"/>
      <dgm:spPr/>
    </dgm:pt>
    <dgm:pt modelId="{E390BC74-8B22-314B-8B67-835521CE4CE0}" type="pres">
      <dgm:prSet presAssocID="{E4EA3A2F-B25B-DD48-9E2F-091EA6E0EA41}" presName="hierChild3" presStyleCnt="0"/>
      <dgm:spPr/>
    </dgm:pt>
  </dgm:ptLst>
  <dgm:cxnLst>
    <dgm:cxn modelId="{86BE4724-44F2-664F-9E33-82EA36AAF046}" type="presOf" srcId="{272429F0-BFF9-4F45-9EC3-190244AC420C}" destId="{C9A2E51F-32DF-204E-98D9-5A15C0FCD4BE}" srcOrd="1" destOrd="0" presId="urn:microsoft.com/office/officeart/2005/8/layout/orgChart1"/>
    <dgm:cxn modelId="{ED77792C-B633-7C4A-BED1-38F6F0CB05BF}" type="presOf" srcId="{F3EA1BB6-00E1-F14B-94FD-27E41D0DE65F}" destId="{205390C7-418D-D845-B7D4-0BF70057852C}" srcOrd="0" destOrd="0" presId="urn:microsoft.com/office/officeart/2005/8/layout/orgChart1"/>
    <dgm:cxn modelId="{20AC6930-A469-F942-9BA5-1C5FE74F1F56}" type="presOf" srcId="{E4EA3A2F-B25B-DD48-9E2F-091EA6E0EA41}" destId="{CF991F44-09D4-7141-BCAB-F2B0E02D0BDB}" srcOrd="0" destOrd="0" presId="urn:microsoft.com/office/officeart/2005/8/layout/orgChart1"/>
    <dgm:cxn modelId="{51322F67-79A2-B64C-83CF-931D77E75072}" type="presOf" srcId="{272429F0-BFF9-4F45-9EC3-190244AC420C}" destId="{510F280B-4C9B-254C-B2EA-D8CBF586BD5B}" srcOrd="0" destOrd="0" presId="urn:microsoft.com/office/officeart/2005/8/layout/orgChart1"/>
    <dgm:cxn modelId="{CF3B0352-22BF-134C-9808-29DD0B1CF7E2}" type="presOf" srcId="{030E2998-F715-AE41-8570-19BB8C896EF4}" destId="{F41B6EC2-520A-7944-B9F6-085467F0F546}" srcOrd="0" destOrd="0" presId="urn:microsoft.com/office/officeart/2005/8/layout/orgChart1"/>
    <dgm:cxn modelId="{468F5B7F-F52B-B74D-BAA5-22C3C6EA62AB}" type="presOf" srcId="{72ECDE43-E3B8-0947-B0F3-47C51A55A083}" destId="{D9949366-9F60-5C46-8818-EF1B8404C402}" srcOrd="1" destOrd="0" presId="urn:microsoft.com/office/officeart/2005/8/layout/orgChart1"/>
    <dgm:cxn modelId="{61400F9B-2F13-E54B-9A9F-B7930291162C}" type="presOf" srcId="{0D07D48A-A78F-3343-A196-DAFCA3FE2272}" destId="{AA644EBA-784E-A24C-BBE6-7448D753D41A}" srcOrd="0" destOrd="0" presId="urn:microsoft.com/office/officeart/2005/8/layout/orgChart1"/>
    <dgm:cxn modelId="{B73AE39E-1DD8-4F4A-B7A4-A2B1B07C461E}" srcId="{F3EA1BB6-00E1-F14B-94FD-27E41D0DE65F}" destId="{E4EA3A2F-B25B-DD48-9E2F-091EA6E0EA41}" srcOrd="0" destOrd="0" parTransId="{7849AE22-CDCE-5A44-BBAD-E14E9F293D6E}" sibTransId="{FAF460F8-FD02-4D40-A493-80430AC80647}"/>
    <dgm:cxn modelId="{B1FD2DD2-AC48-CA47-9614-E46559013B96}" type="presOf" srcId="{72ECDE43-E3B8-0947-B0F3-47C51A55A083}" destId="{3DE48D60-5B17-5B48-A8B0-79ACCFCE5401}" srcOrd="0" destOrd="0" presId="urn:microsoft.com/office/officeart/2005/8/layout/orgChart1"/>
    <dgm:cxn modelId="{AD8868D2-82E8-8748-A332-24C9E0F3BDD1}" srcId="{E4EA3A2F-B25B-DD48-9E2F-091EA6E0EA41}" destId="{272429F0-BFF9-4F45-9EC3-190244AC420C}" srcOrd="0" destOrd="0" parTransId="{0D07D48A-A78F-3343-A196-DAFCA3FE2272}" sibTransId="{F92D7952-9A44-844C-B011-07B51DAB7A0B}"/>
    <dgm:cxn modelId="{E68D12E0-5E3E-6A45-834F-CEB1AA2C5D8F}" type="presOf" srcId="{E4EA3A2F-B25B-DD48-9E2F-091EA6E0EA41}" destId="{06D66124-7963-5248-8473-33307CDB342E}" srcOrd="1" destOrd="0" presId="urn:microsoft.com/office/officeart/2005/8/layout/orgChart1"/>
    <dgm:cxn modelId="{10E7F1E9-33E3-A141-9735-4ACAFABB5F2B}" srcId="{E4EA3A2F-B25B-DD48-9E2F-091EA6E0EA41}" destId="{72ECDE43-E3B8-0947-B0F3-47C51A55A083}" srcOrd="1" destOrd="0" parTransId="{030E2998-F715-AE41-8570-19BB8C896EF4}" sibTransId="{21C8D102-4448-DC43-B806-9E7D6BD4B4E3}"/>
    <dgm:cxn modelId="{AD398914-B2D9-254D-8814-C9BC835B4FD0}" type="presParOf" srcId="{205390C7-418D-D845-B7D4-0BF70057852C}" destId="{6934ADD0-3AA5-B349-B1C2-64F9BCD8A099}" srcOrd="0" destOrd="0" presId="urn:microsoft.com/office/officeart/2005/8/layout/orgChart1"/>
    <dgm:cxn modelId="{7F07DDA7-0B4E-594F-8FE8-BD97B8409895}" type="presParOf" srcId="{6934ADD0-3AA5-B349-B1C2-64F9BCD8A099}" destId="{23630831-FCD5-9844-957A-D54076D23F11}" srcOrd="0" destOrd="0" presId="urn:microsoft.com/office/officeart/2005/8/layout/orgChart1"/>
    <dgm:cxn modelId="{C729FA8F-BDB9-AD41-9AEC-D1325F51980F}" type="presParOf" srcId="{23630831-FCD5-9844-957A-D54076D23F11}" destId="{CF991F44-09D4-7141-BCAB-F2B0E02D0BDB}" srcOrd="0" destOrd="0" presId="urn:microsoft.com/office/officeart/2005/8/layout/orgChart1"/>
    <dgm:cxn modelId="{BA042F23-2015-DA41-BB64-462F61E5D4B4}" type="presParOf" srcId="{23630831-FCD5-9844-957A-D54076D23F11}" destId="{06D66124-7963-5248-8473-33307CDB342E}" srcOrd="1" destOrd="0" presId="urn:microsoft.com/office/officeart/2005/8/layout/orgChart1"/>
    <dgm:cxn modelId="{B3C5D8D5-BAB9-6D49-8D62-DA4F3A5DECF8}" type="presParOf" srcId="{6934ADD0-3AA5-B349-B1C2-64F9BCD8A099}" destId="{9F272077-E8F4-FC44-9AD1-6210AEF0B872}" srcOrd="1" destOrd="0" presId="urn:microsoft.com/office/officeart/2005/8/layout/orgChart1"/>
    <dgm:cxn modelId="{01D17230-AB8B-BF4E-AA45-03492D38FF70}" type="presParOf" srcId="{9F272077-E8F4-FC44-9AD1-6210AEF0B872}" destId="{AA644EBA-784E-A24C-BBE6-7448D753D41A}" srcOrd="0" destOrd="0" presId="urn:microsoft.com/office/officeart/2005/8/layout/orgChart1"/>
    <dgm:cxn modelId="{688C3F5F-A868-6549-8B0C-59BED09DB4A4}" type="presParOf" srcId="{9F272077-E8F4-FC44-9AD1-6210AEF0B872}" destId="{5E4C959B-E545-FF49-9CAA-CCB6C5997F1A}" srcOrd="1" destOrd="0" presId="urn:microsoft.com/office/officeart/2005/8/layout/orgChart1"/>
    <dgm:cxn modelId="{60DC18B0-E0E6-914E-9AD8-F5F43E36FE86}" type="presParOf" srcId="{5E4C959B-E545-FF49-9CAA-CCB6C5997F1A}" destId="{78E8D2D8-6596-124E-8A82-4F6D966F1C35}" srcOrd="0" destOrd="0" presId="urn:microsoft.com/office/officeart/2005/8/layout/orgChart1"/>
    <dgm:cxn modelId="{6CF1121D-0D90-814F-ABE2-6C3E85253A84}" type="presParOf" srcId="{78E8D2D8-6596-124E-8A82-4F6D966F1C35}" destId="{510F280B-4C9B-254C-B2EA-D8CBF586BD5B}" srcOrd="0" destOrd="0" presId="urn:microsoft.com/office/officeart/2005/8/layout/orgChart1"/>
    <dgm:cxn modelId="{0A30474E-DA01-564E-BBEF-29865ED2C82B}" type="presParOf" srcId="{78E8D2D8-6596-124E-8A82-4F6D966F1C35}" destId="{C9A2E51F-32DF-204E-98D9-5A15C0FCD4BE}" srcOrd="1" destOrd="0" presId="urn:microsoft.com/office/officeart/2005/8/layout/orgChart1"/>
    <dgm:cxn modelId="{96FE611A-A172-554F-98D6-869410167065}" type="presParOf" srcId="{5E4C959B-E545-FF49-9CAA-CCB6C5997F1A}" destId="{13A9401B-BC5B-034C-A15B-2D8799AC4775}" srcOrd="1" destOrd="0" presId="urn:microsoft.com/office/officeart/2005/8/layout/orgChart1"/>
    <dgm:cxn modelId="{D5BC786F-AD45-0E4F-AB38-93C07270D5D0}" type="presParOf" srcId="{5E4C959B-E545-FF49-9CAA-CCB6C5997F1A}" destId="{9A63CB40-D3C8-A645-8E8D-2ED88562C1CF}" srcOrd="2" destOrd="0" presId="urn:microsoft.com/office/officeart/2005/8/layout/orgChart1"/>
    <dgm:cxn modelId="{91B605D1-2761-CD48-87E8-F61AC07D779C}" type="presParOf" srcId="{9F272077-E8F4-FC44-9AD1-6210AEF0B872}" destId="{F41B6EC2-520A-7944-B9F6-085467F0F546}" srcOrd="2" destOrd="0" presId="urn:microsoft.com/office/officeart/2005/8/layout/orgChart1"/>
    <dgm:cxn modelId="{FCC5B432-BD72-624E-8A87-5879A82D8C32}" type="presParOf" srcId="{9F272077-E8F4-FC44-9AD1-6210AEF0B872}" destId="{E054AF8A-F26A-B145-BD71-F92F4CB2C925}" srcOrd="3" destOrd="0" presId="urn:microsoft.com/office/officeart/2005/8/layout/orgChart1"/>
    <dgm:cxn modelId="{1AEED1FD-D7AD-8F4C-85FA-D1D134060F52}" type="presParOf" srcId="{E054AF8A-F26A-B145-BD71-F92F4CB2C925}" destId="{3D9CC066-EF04-4646-A5F7-A20A9CAC78E6}" srcOrd="0" destOrd="0" presId="urn:microsoft.com/office/officeart/2005/8/layout/orgChart1"/>
    <dgm:cxn modelId="{F61AA051-F42A-7A4C-9473-F567B3879960}" type="presParOf" srcId="{3D9CC066-EF04-4646-A5F7-A20A9CAC78E6}" destId="{3DE48D60-5B17-5B48-A8B0-79ACCFCE5401}" srcOrd="0" destOrd="0" presId="urn:microsoft.com/office/officeart/2005/8/layout/orgChart1"/>
    <dgm:cxn modelId="{081B4B74-08D8-9649-9187-5B52C1F29E5C}" type="presParOf" srcId="{3D9CC066-EF04-4646-A5F7-A20A9CAC78E6}" destId="{D9949366-9F60-5C46-8818-EF1B8404C402}" srcOrd="1" destOrd="0" presId="urn:microsoft.com/office/officeart/2005/8/layout/orgChart1"/>
    <dgm:cxn modelId="{31EA23B8-25A4-144D-A404-B8691B643F7E}" type="presParOf" srcId="{E054AF8A-F26A-B145-BD71-F92F4CB2C925}" destId="{AE8D3BFE-0DD3-7845-8B9E-C4FD0723FDA9}" srcOrd="1" destOrd="0" presId="urn:microsoft.com/office/officeart/2005/8/layout/orgChart1"/>
    <dgm:cxn modelId="{B6BAA68C-8C5B-4E4C-93CE-4DD3D1EBF66D}" type="presParOf" srcId="{E054AF8A-F26A-B145-BD71-F92F4CB2C925}" destId="{84B4B7DE-89FB-A643-97C8-9B8B662BCC24}" srcOrd="2" destOrd="0" presId="urn:microsoft.com/office/officeart/2005/8/layout/orgChart1"/>
    <dgm:cxn modelId="{22AC221A-7710-7848-BF55-13E4990F0CD1}" type="presParOf" srcId="{6934ADD0-3AA5-B349-B1C2-64F9BCD8A099}" destId="{E390BC74-8B22-314B-8B67-835521CE4CE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CCB97-73A1-134A-A10A-CE36D403E12D}">
      <dsp:nvSpPr>
        <dsp:cNvPr id="0" name=""/>
        <dsp:cNvSpPr/>
      </dsp:nvSpPr>
      <dsp:spPr>
        <a:xfrm>
          <a:off x="2677001" y="2614345"/>
          <a:ext cx="1980247" cy="198024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err="1"/>
            <a:t>Simlarity</a:t>
          </a:r>
          <a:r>
            <a:rPr lang="en-US" sz="2200" b="1" kern="1200" dirty="0"/>
            <a:t> Search</a:t>
          </a:r>
        </a:p>
      </dsp:txBody>
      <dsp:txXfrm>
        <a:off x="2967001" y="2904345"/>
        <a:ext cx="1400247" cy="1400247"/>
      </dsp:txXfrm>
    </dsp:sp>
    <dsp:sp modelId="{614A3198-B683-AE42-8855-A08FAD7416DE}">
      <dsp:nvSpPr>
        <dsp:cNvPr id="0" name=""/>
        <dsp:cNvSpPr/>
      </dsp:nvSpPr>
      <dsp:spPr>
        <a:xfrm rot="11700000">
          <a:off x="912365" y="2816000"/>
          <a:ext cx="1730568" cy="56437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B1ED56-562B-6D45-ABF3-9A04D3A5C1D1}">
      <dsp:nvSpPr>
        <dsp:cNvPr id="0" name=""/>
        <dsp:cNvSpPr/>
      </dsp:nvSpPr>
      <dsp:spPr>
        <a:xfrm>
          <a:off x="1231" y="2121739"/>
          <a:ext cx="1881235" cy="1504988"/>
        </a:xfrm>
        <a:prstGeom prst="roundRect">
          <a:avLst>
            <a:gd name="adj" fmla="val 10000"/>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select some data series</a:t>
          </a:r>
        </a:p>
      </dsp:txBody>
      <dsp:txXfrm>
        <a:off x="45311" y="2165819"/>
        <a:ext cx="1793075" cy="1416828"/>
      </dsp:txXfrm>
    </dsp:sp>
    <dsp:sp modelId="{4CE7111E-C9AD-BE4C-A8A3-A843D4872283}">
      <dsp:nvSpPr>
        <dsp:cNvPr id="0" name=""/>
        <dsp:cNvSpPr/>
      </dsp:nvSpPr>
      <dsp:spPr>
        <a:xfrm rot="14700000">
          <a:off x="1975145" y="1549429"/>
          <a:ext cx="1730568" cy="564370"/>
        </a:xfrm>
        <a:prstGeom prst="leftArrow">
          <a:avLst>
            <a:gd name="adj1" fmla="val 60000"/>
            <a:gd name="adj2" fmla="val 50000"/>
          </a:avLst>
        </a:prstGeom>
        <a:solidFill>
          <a:schemeClr val="accent3">
            <a:hueOff val="-5513091"/>
            <a:satOff val="8941"/>
            <a:lumOff val="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F666EB-AD1C-A840-924D-3C7D4068A525}">
      <dsp:nvSpPr>
        <dsp:cNvPr id="0" name=""/>
        <dsp:cNvSpPr/>
      </dsp:nvSpPr>
      <dsp:spPr>
        <a:xfrm>
          <a:off x="1534126" y="294906"/>
          <a:ext cx="1881235" cy="1504988"/>
        </a:xfrm>
        <a:prstGeom prst="roundRect">
          <a:avLst>
            <a:gd name="adj" fmla="val 10000"/>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select values in time interval</a:t>
          </a:r>
        </a:p>
      </dsp:txBody>
      <dsp:txXfrm>
        <a:off x="1578206" y="338986"/>
        <a:ext cx="1793075" cy="1416828"/>
      </dsp:txXfrm>
    </dsp:sp>
    <dsp:sp modelId="{BFAF19C8-D4C2-4E4C-8703-A764FED5823C}">
      <dsp:nvSpPr>
        <dsp:cNvPr id="0" name=""/>
        <dsp:cNvSpPr/>
      </dsp:nvSpPr>
      <dsp:spPr>
        <a:xfrm rot="17700000">
          <a:off x="3628536" y="1549429"/>
          <a:ext cx="1730568" cy="564370"/>
        </a:xfrm>
        <a:prstGeom prst="leftArrow">
          <a:avLst>
            <a:gd name="adj1" fmla="val 60000"/>
            <a:gd name="adj2" fmla="val 50000"/>
          </a:avLst>
        </a:prstGeom>
        <a:solidFill>
          <a:schemeClr val="accent3">
            <a:hueOff val="-11026182"/>
            <a:satOff val="17881"/>
            <a:lumOff val="1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1F7280-28D8-7E44-8BD5-2AABD500A539}">
      <dsp:nvSpPr>
        <dsp:cNvPr id="0" name=""/>
        <dsp:cNvSpPr/>
      </dsp:nvSpPr>
      <dsp:spPr>
        <a:xfrm>
          <a:off x="3918888" y="294906"/>
          <a:ext cx="1881235" cy="1504988"/>
        </a:xfrm>
        <a:prstGeom prst="roundRect">
          <a:avLst>
            <a:gd name="adj" fmla="val 10000"/>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select values in some range</a:t>
          </a:r>
        </a:p>
      </dsp:txBody>
      <dsp:txXfrm>
        <a:off x="3962968" y="338986"/>
        <a:ext cx="1793075" cy="1416828"/>
      </dsp:txXfrm>
    </dsp:sp>
    <dsp:sp modelId="{A6AFC48A-9AA9-B341-91C0-CA8004BB62C9}">
      <dsp:nvSpPr>
        <dsp:cNvPr id="0" name=""/>
        <dsp:cNvSpPr/>
      </dsp:nvSpPr>
      <dsp:spPr>
        <a:xfrm rot="20700000">
          <a:off x="4691316" y="2816000"/>
          <a:ext cx="1730568" cy="564370"/>
        </a:xfrm>
        <a:prstGeom prst="leftArrow">
          <a:avLst>
            <a:gd name="adj1" fmla="val 60000"/>
            <a:gd name="adj2" fmla="val 50000"/>
          </a:avLst>
        </a:prstGeom>
        <a:solidFill>
          <a:schemeClr val="accent3">
            <a:hueOff val="-16539272"/>
            <a:satOff val="26822"/>
            <a:lumOff val="1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98F2F1-1FA1-0147-B4FE-6644AAAB089B}">
      <dsp:nvSpPr>
        <dsp:cNvPr id="0" name=""/>
        <dsp:cNvSpPr/>
      </dsp:nvSpPr>
      <dsp:spPr>
        <a:xfrm>
          <a:off x="5451782" y="2121739"/>
          <a:ext cx="1881235" cy="1504988"/>
        </a:xfrm>
        <a:prstGeom prst="roundRect">
          <a:avLst>
            <a:gd name="adj" fmla="val 10000"/>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combinations of those</a:t>
          </a:r>
        </a:p>
      </dsp:txBody>
      <dsp:txXfrm>
        <a:off x="5495862" y="2165819"/>
        <a:ext cx="1793075" cy="14168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57742-2BC9-46A6-AF80-AFD3C3B840C7}">
      <dsp:nvSpPr>
        <dsp:cNvPr id="0" name=""/>
        <dsp:cNvSpPr/>
      </dsp:nvSpPr>
      <dsp:spPr>
        <a:xfrm>
          <a:off x="1269641" y="768"/>
          <a:ext cx="1353756"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Clustering</a:t>
          </a:r>
        </a:p>
      </dsp:txBody>
      <dsp:txXfrm>
        <a:off x="1294638" y="25765"/>
        <a:ext cx="1303762" cy="462073"/>
      </dsp:txXfrm>
    </dsp:sp>
    <dsp:sp modelId="{D44D7C69-B76C-484C-AB0C-50B786874068}">
      <dsp:nvSpPr>
        <dsp:cNvPr id="0" name=""/>
        <dsp:cNvSpPr/>
      </dsp:nvSpPr>
      <dsp:spPr>
        <a:xfrm>
          <a:off x="1284645" y="489059"/>
          <a:ext cx="1690993" cy="1690993"/>
        </a:xfrm>
        <a:custGeom>
          <a:avLst/>
          <a:gdLst/>
          <a:ahLst/>
          <a:cxnLst/>
          <a:rect l="0" t="0" r="0" b="0"/>
          <a:pathLst>
            <a:path>
              <a:moveTo>
                <a:pt x="1050254" y="25168"/>
              </a:moveTo>
              <a:arcTo wR="845496" hR="845496" stAng="17040895" swAng="237203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918664A-BA01-4BCE-AD6D-18B2BC8C5C6A}">
      <dsp:nvSpPr>
        <dsp:cNvPr id="0" name=""/>
        <dsp:cNvSpPr/>
      </dsp:nvSpPr>
      <dsp:spPr>
        <a:xfrm>
          <a:off x="2509745" y="836915"/>
          <a:ext cx="137330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Classification</a:t>
          </a:r>
        </a:p>
      </dsp:txBody>
      <dsp:txXfrm>
        <a:off x="2534742" y="861912"/>
        <a:ext cx="1323307" cy="462073"/>
      </dsp:txXfrm>
    </dsp:sp>
    <dsp:sp modelId="{A468A706-8495-44DA-BB3D-37DA06D5B00C}">
      <dsp:nvSpPr>
        <dsp:cNvPr id="0" name=""/>
        <dsp:cNvSpPr/>
      </dsp:nvSpPr>
      <dsp:spPr>
        <a:xfrm>
          <a:off x="1280481" y="23536"/>
          <a:ext cx="1690993" cy="1690993"/>
        </a:xfrm>
        <a:custGeom>
          <a:avLst/>
          <a:gdLst/>
          <a:ahLst/>
          <a:cxnLst/>
          <a:rect l="0" t="0" r="0" b="0"/>
          <a:pathLst>
            <a:path>
              <a:moveTo>
                <a:pt x="1538101" y="1330432"/>
              </a:moveTo>
              <a:arcTo wR="845496" hR="845496" stAng="2099895" swAng="247581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A5114FB-C16A-4824-9755-7890399422B4}">
      <dsp:nvSpPr>
        <dsp:cNvPr id="0" name=""/>
        <dsp:cNvSpPr/>
      </dsp:nvSpPr>
      <dsp:spPr>
        <a:xfrm>
          <a:off x="1231784" y="1691761"/>
          <a:ext cx="142947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Outlier Detection</a:t>
          </a:r>
        </a:p>
      </dsp:txBody>
      <dsp:txXfrm>
        <a:off x="1256781" y="1716758"/>
        <a:ext cx="1379477" cy="462073"/>
      </dsp:txXfrm>
    </dsp:sp>
    <dsp:sp modelId="{60B6CAA6-BB2A-442E-B3A3-4B5632A2AD8F}">
      <dsp:nvSpPr>
        <dsp:cNvPr id="0" name=""/>
        <dsp:cNvSpPr/>
      </dsp:nvSpPr>
      <dsp:spPr>
        <a:xfrm>
          <a:off x="921565" y="23536"/>
          <a:ext cx="1690993" cy="1690993"/>
        </a:xfrm>
        <a:custGeom>
          <a:avLst/>
          <a:gdLst/>
          <a:ahLst/>
          <a:cxnLst/>
          <a:rect l="0" t="0" r="0" b="0"/>
          <a:pathLst>
            <a:path>
              <a:moveTo>
                <a:pt x="644703" y="1666804"/>
              </a:moveTo>
              <a:arcTo wR="845496" hR="845496" stAng="6224291" swAng="247582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0C71D35-0AA9-4EAF-ABD2-B6C2D24F2C41}">
      <dsp:nvSpPr>
        <dsp:cNvPr id="0" name=""/>
        <dsp:cNvSpPr/>
      </dsp:nvSpPr>
      <dsp:spPr>
        <a:xfrm>
          <a:off x="0" y="836912"/>
          <a:ext cx="1393287"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Frequent Pattern Mining</a:t>
          </a:r>
        </a:p>
      </dsp:txBody>
      <dsp:txXfrm>
        <a:off x="24997" y="861909"/>
        <a:ext cx="1343293" cy="462073"/>
      </dsp:txXfrm>
    </dsp:sp>
    <dsp:sp modelId="{E5D3E28E-6240-4A15-A475-87CE6FBFA411}">
      <dsp:nvSpPr>
        <dsp:cNvPr id="0" name=""/>
        <dsp:cNvSpPr/>
      </dsp:nvSpPr>
      <dsp:spPr>
        <a:xfrm>
          <a:off x="917400" y="489059"/>
          <a:ext cx="1690993" cy="1690993"/>
        </a:xfrm>
        <a:custGeom>
          <a:avLst/>
          <a:gdLst/>
          <a:ahLst/>
          <a:cxnLst/>
          <a:rect l="0" t="0" r="0" b="0"/>
          <a:pathLst>
            <a:path>
              <a:moveTo>
                <a:pt x="165411" y="343153"/>
              </a:moveTo>
              <a:arcTo wR="845496" hR="845496" stAng="12987079" swAng="237202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57742-2BC9-46A6-AF80-AFD3C3B840C7}">
      <dsp:nvSpPr>
        <dsp:cNvPr id="0" name=""/>
        <dsp:cNvSpPr/>
      </dsp:nvSpPr>
      <dsp:spPr>
        <a:xfrm>
          <a:off x="1269641" y="768"/>
          <a:ext cx="1353756"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Clustering</a:t>
          </a:r>
        </a:p>
      </dsp:txBody>
      <dsp:txXfrm>
        <a:off x="1294638" y="25765"/>
        <a:ext cx="1303762" cy="462073"/>
      </dsp:txXfrm>
    </dsp:sp>
    <dsp:sp modelId="{D44D7C69-B76C-484C-AB0C-50B786874068}">
      <dsp:nvSpPr>
        <dsp:cNvPr id="0" name=""/>
        <dsp:cNvSpPr/>
      </dsp:nvSpPr>
      <dsp:spPr>
        <a:xfrm>
          <a:off x="1284645" y="489059"/>
          <a:ext cx="1690993" cy="1690993"/>
        </a:xfrm>
        <a:custGeom>
          <a:avLst/>
          <a:gdLst/>
          <a:ahLst/>
          <a:cxnLst/>
          <a:rect l="0" t="0" r="0" b="0"/>
          <a:pathLst>
            <a:path>
              <a:moveTo>
                <a:pt x="1050254" y="25168"/>
              </a:moveTo>
              <a:arcTo wR="845496" hR="845496" stAng="17040895" swAng="237203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918664A-BA01-4BCE-AD6D-18B2BC8C5C6A}">
      <dsp:nvSpPr>
        <dsp:cNvPr id="0" name=""/>
        <dsp:cNvSpPr/>
      </dsp:nvSpPr>
      <dsp:spPr>
        <a:xfrm>
          <a:off x="2509745" y="836915"/>
          <a:ext cx="137330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Classification</a:t>
          </a:r>
        </a:p>
      </dsp:txBody>
      <dsp:txXfrm>
        <a:off x="2534742" y="861912"/>
        <a:ext cx="1323307" cy="462073"/>
      </dsp:txXfrm>
    </dsp:sp>
    <dsp:sp modelId="{A468A706-8495-44DA-BB3D-37DA06D5B00C}">
      <dsp:nvSpPr>
        <dsp:cNvPr id="0" name=""/>
        <dsp:cNvSpPr/>
      </dsp:nvSpPr>
      <dsp:spPr>
        <a:xfrm>
          <a:off x="1280481" y="23536"/>
          <a:ext cx="1690993" cy="1690993"/>
        </a:xfrm>
        <a:custGeom>
          <a:avLst/>
          <a:gdLst/>
          <a:ahLst/>
          <a:cxnLst/>
          <a:rect l="0" t="0" r="0" b="0"/>
          <a:pathLst>
            <a:path>
              <a:moveTo>
                <a:pt x="1538101" y="1330432"/>
              </a:moveTo>
              <a:arcTo wR="845496" hR="845496" stAng="2099895" swAng="247581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A5114FB-C16A-4824-9755-7890399422B4}">
      <dsp:nvSpPr>
        <dsp:cNvPr id="0" name=""/>
        <dsp:cNvSpPr/>
      </dsp:nvSpPr>
      <dsp:spPr>
        <a:xfrm>
          <a:off x="1231784" y="1691761"/>
          <a:ext cx="142947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Outlier Detection</a:t>
          </a:r>
        </a:p>
      </dsp:txBody>
      <dsp:txXfrm>
        <a:off x="1256781" y="1716758"/>
        <a:ext cx="1379477" cy="462073"/>
      </dsp:txXfrm>
    </dsp:sp>
    <dsp:sp modelId="{60B6CAA6-BB2A-442E-B3A3-4B5632A2AD8F}">
      <dsp:nvSpPr>
        <dsp:cNvPr id="0" name=""/>
        <dsp:cNvSpPr/>
      </dsp:nvSpPr>
      <dsp:spPr>
        <a:xfrm>
          <a:off x="921565" y="23536"/>
          <a:ext cx="1690993" cy="1690993"/>
        </a:xfrm>
        <a:custGeom>
          <a:avLst/>
          <a:gdLst/>
          <a:ahLst/>
          <a:cxnLst/>
          <a:rect l="0" t="0" r="0" b="0"/>
          <a:pathLst>
            <a:path>
              <a:moveTo>
                <a:pt x="644703" y="1666804"/>
              </a:moveTo>
              <a:arcTo wR="845496" hR="845496" stAng="6224291" swAng="247582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0C71D35-0AA9-4EAF-ABD2-B6C2D24F2C41}">
      <dsp:nvSpPr>
        <dsp:cNvPr id="0" name=""/>
        <dsp:cNvSpPr/>
      </dsp:nvSpPr>
      <dsp:spPr>
        <a:xfrm>
          <a:off x="0" y="836912"/>
          <a:ext cx="1393287"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Frequent Pattern Mining</a:t>
          </a:r>
        </a:p>
      </dsp:txBody>
      <dsp:txXfrm>
        <a:off x="24997" y="861909"/>
        <a:ext cx="1343293" cy="462073"/>
      </dsp:txXfrm>
    </dsp:sp>
    <dsp:sp modelId="{E5D3E28E-6240-4A15-A475-87CE6FBFA411}">
      <dsp:nvSpPr>
        <dsp:cNvPr id="0" name=""/>
        <dsp:cNvSpPr/>
      </dsp:nvSpPr>
      <dsp:spPr>
        <a:xfrm>
          <a:off x="917400" y="489059"/>
          <a:ext cx="1690993" cy="1690993"/>
        </a:xfrm>
        <a:custGeom>
          <a:avLst/>
          <a:gdLst/>
          <a:ahLst/>
          <a:cxnLst/>
          <a:rect l="0" t="0" r="0" b="0"/>
          <a:pathLst>
            <a:path>
              <a:moveTo>
                <a:pt x="165411" y="343153"/>
              </a:moveTo>
              <a:arcTo wR="845496" hR="845496" stAng="12987079" swAng="237202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57742-2BC9-46A6-AF80-AFD3C3B840C7}">
      <dsp:nvSpPr>
        <dsp:cNvPr id="0" name=""/>
        <dsp:cNvSpPr/>
      </dsp:nvSpPr>
      <dsp:spPr>
        <a:xfrm>
          <a:off x="1269641" y="768"/>
          <a:ext cx="1353756"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Clustering</a:t>
          </a:r>
        </a:p>
      </dsp:txBody>
      <dsp:txXfrm>
        <a:off x="1294638" y="25765"/>
        <a:ext cx="1303762" cy="462073"/>
      </dsp:txXfrm>
    </dsp:sp>
    <dsp:sp modelId="{D44D7C69-B76C-484C-AB0C-50B786874068}">
      <dsp:nvSpPr>
        <dsp:cNvPr id="0" name=""/>
        <dsp:cNvSpPr/>
      </dsp:nvSpPr>
      <dsp:spPr>
        <a:xfrm>
          <a:off x="1284645" y="489059"/>
          <a:ext cx="1690993" cy="1690993"/>
        </a:xfrm>
        <a:custGeom>
          <a:avLst/>
          <a:gdLst/>
          <a:ahLst/>
          <a:cxnLst/>
          <a:rect l="0" t="0" r="0" b="0"/>
          <a:pathLst>
            <a:path>
              <a:moveTo>
                <a:pt x="1050254" y="25168"/>
              </a:moveTo>
              <a:arcTo wR="845496" hR="845496" stAng="17040895" swAng="237203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918664A-BA01-4BCE-AD6D-18B2BC8C5C6A}">
      <dsp:nvSpPr>
        <dsp:cNvPr id="0" name=""/>
        <dsp:cNvSpPr/>
      </dsp:nvSpPr>
      <dsp:spPr>
        <a:xfrm>
          <a:off x="2509745" y="836915"/>
          <a:ext cx="137330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Classification</a:t>
          </a:r>
        </a:p>
      </dsp:txBody>
      <dsp:txXfrm>
        <a:off x="2534742" y="861912"/>
        <a:ext cx="1323307" cy="462073"/>
      </dsp:txXfrm>
    </dsp:sp>
    <dsp:sp modelId="{A468A706-8495-44DA-BB3D-37DA06D5B00C}">
      <dsp:nvSpPr>
        <dsp:cNvPr id="0" name=""/>
        <dsp:cNvSpPr/>
      </dsp:nvSpPr>
      <dsp:spPr>
        <a:xfrm>
          <a:off x="1280481" y="23536"/>
          <a:ext cx="1690993" cy="1690993"/>
        </a:xfrm>
        <a:custGeom>
          <a:avLst/>
          <a:gdLst/>
          <a:ahLst/>
          <a:cxnLst/>
          <a:rect l="0" t="0" r="0" b="0"/>
          <a:pathLst>
            <a:path>
              <a:moveTo>
                <a:pt x="1538101" y="1330432"/>
              </a:moveTo>
              <a:arcTo wR="845496" hR="845496" stAng="2099895" swAng="247581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A5114FB-C16A-4824-9755-7890399422B4}">
      <dsp:nvSpPr>
        <dsp:cNvPr id="0" name=""/>
        <dsp:cNvSpPr/>
      </dsp:nvSpPr>
      <dsp:spPr>
        <a:xfrm>
          <a:off x="1231784" y="1691761"/>
          <a:ext cx="142947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Outlier Detection</a:t>
          </a:r>
        </a:p>
      </dsp:txBody>
      <dsp:txXfrm>
        <a:off x="1256781" y="1716758"/>
        <a:ext cx="1379477" cy="462073"/>
      </dsp:txXfrm>
    </dsp:sp>
    <dsp:sp modelId="{60B6CAA6-BB2A-442E-B3A3-4B5632A2AD8F}">
      <dsp:nvSpPr>
        <dsp:cNvPr id="0" name=""/>
        <dsp:cNvSpPr/>
      </dsp:nvSpPr>
      <dsp:spPr>
        <a:xfrm>
          <a:off x="921565" y="23536"/>
          <a:ext cx="1690993" cy="1690993"/>
        </a:xfrm>
        <a:custGeom>
          <a:avLst/>
          <a:gdLst/>
          <a:ahLst/>
          <a:cxnLst/>
          <a:rect l="0" t="0" r="0" b="0"/>
          <a:pathLst>
            <a:path>
              <a:moveTo>
                <a:pt x="644703" y="1666804"/>
              </a:moveTo>
              <a:arcTo wR="845496" hR="845496" stAng="6224291" swAng="247582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0C71D35-0AA9-4EAF-ABD2-B6C2D24F2C41}">
      <dsp:nvSpPr>
        <dsp:cNvPr id="0" name=""/>
        <dsp:cNvSpPr/>
      </dsp:nvSpPr>
      <dsp:spPr>
        <a:xfrm>
          <a:off x="0" y="836912"/>
          <a:ext cx="1393287"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Frequent Pattern Mining</a:t>
          </a:r>
        </a:p>
      </dsp:txBody>
      <dsp:txXfrm>
        <a:off x="24997" y="861909"/>
        <a:ext cx="1343293" cy="462073"/>
      </dsp:txXfrm>
    </dsp:sp>
    <dsp:sp modelId="{E5D3E28E-6240-4A15-A475-87CE6FBFA411}">
      <dsp:nvSpPr>
        <dsp:cNvPr id="0" name=""/>
        <dsp:cNvSpPr/>
      </dsp:nvSpPr>
      <dsp:spPr>
        <a:xfrm>
          <a:off x="917400" y="489059"/>
          <a:ext cx="1690993" cy="1690993"/>
        </a:xfrm>
        <a:custGeom>
          <a:avLst/>
          <a:gdLst/>
          <a:ahLst/>
          <a:cxnLst/>
          <a:rect l="0" t="0" r="0" b="0"/>
          <a:pathLst>
            <a:path>
              <a:moveTo>
                <a:pt x="165411" y="343153"/>
              </a:moveTo>
              <a:arcTo wR="845496" hR="845496" stAng="12987079" swAng="237202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57742-2BC9-46A6-AF80-AFD3C3B840C7}">
      <dsp:nvSpPr>
        <dsp:cNvPr id="0" name=""/>
        <dsp:cNvSpPr/>
      </dsp:nvSpPr>
      <dsp:spPr>
        <a:xfrm>
          <a:off x="1269641" y="768"/>
          <a:ext cx="1353756"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Clustering</a:t>
          </a:r>
        </a:p>
      </dsp:txBody>
      <dsp:txXfrm>
        <a:off x="1294638" y="25765"/>
        <a:ext cx="1303762" cy="462073"/>
      </dsp:txXfrm>
    </dsp:sp>
    <dsp:sp modelId="{D44D7C69-B76C-484C-AB0C-50B786874068}">
      <dsp:nvSpPr>
        <dsp:cNvPr id="0" name=""/>
        <dsp:cNvSpPr/>
      </dsp:nvSpPr>
      <dsp:spPr>
        <a:xfrm>
          <a:off x="1284645" y="489059"/>
          <a:ext cx="1690993" cy="1690993"/>
        </a:xfrm>
        <a:custGeom>
          <a:avLst/>
          <a:gdLst/>
          <a:ahLst/>
          <a:cxnLst/>
          <a:rect l="0" t="0" r="0" b="0"/>
          <a:pathLst>
            <a:path>
              <a:moveTo>
                <a:pt x="1050254" y="25168"/>
              </a:moveTo>
              <a:arcTo wR="845496" hR="845496" stAng="17040895" swAng="237203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918664A-BA01-4BCE-AD6D-18B2BC8C5C6A}">
      <dsp:nvSpPr>
        <dsp:cNvPr id="0" name=""/>
        <dsp:cNvSpPr/>
      </dsp:nvSpPr>
      <dsp:spPr>
        <a:xfrm>
          <a:off x="2509745" y="836915"/>
          <a:ext cx="137330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Classification</a:t>
          </a:r>
        </a:p>
      </dsp:txBody>
      <dsp:txXfrm>
        <a:off x="2534742" y="861912"/>
        <a:ext cx="1323307" cy="462073"/>
      </dsp:txXfrm>
    </dsp:sp>
    <dsp:sp modelId="{A468A706-8495-44DA-BB3D-37DA06D5B00C}">
      <dsp:nvSpPr>
        <dsp:cNvPr id="0" name=""/>
        <dsp:cNvSpPr/>
      </dsp:nvSpPr>
      <dsp:spPr>
        <a:xfrm>
          <a:off x="1280481" y="23536"/>
          <a:ext cx="1690993" cy="1690993"/>
        </a:xfrm>
        <a:custGeom>
          <a:avLst/>
          <a:gdLst/>
          <a:ahLst/>
          <a:cxnLst/>
          <a:rect l="0" t="0" r="0" b="0"/>
          <a:pathLst>
            <a:path>
              <a:moveTo>
                <a:pt x="1538101" y="1330432"/>
              </a:moveTo>
              <a:arcTo wR="845496" hR="845496" stAng="2099895" swAng="247581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A5114FB-C16A-4824-9755-7890399422B4}">
      <dsp:nvSpPr>
        <dsp:cNvPr id="0" name=""/>
        <dsp:cNvSpPr/>
      </dsp:nvSpPr>
      <dsp:spPr>
        <a:xfrm>
          <a:off x="1231784" y="1691761"/>
          <a:ext cx="142947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Outlier Detection</a:t>
          </a:r>
        </a:p>
      </dsp:txBody>
      <dsp:txXfrm>
        <a:off x="1256781" y="1716758"/>
        <a:ext cx="1379477" cy="462073"/>
      </dsp:txXfrm>
    </dsp:sp>
    <dsp:sp modelId="{60B6CAA6-BB2A-442E-B3A3-4B5632A2AD8F}">
      <dsp:nvSpPr>
        <dsp:cNvPr id="0" name=""/>
        <dsp:cNvSpPr/>
      </dsp:nvSpPr>
      <dsp:spPr>
        <a:xfrm>
          <a:off x="921565" y="23536"/>
          <a:ext cx="1690993" cy="1690993"/>
        </a:xfrm>
        <a:custGeom>
          <a:avLst/>
          <a:gdLst/>
          <a:ahLst/>
          <a:cxnLst/>
          <a:rect l="0" t="0" r="0" b="0"/>
          <a:pathLst>
            <a:path>
              <a:moveTo>
                <a:pt x="644703" y="1666804"/>
              </a:moveTo>
              <a:arcTo wR="845496" hR="845496" stAng="6224291" swAng="247582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0C71D35-0AA9-4EAF-ABD2-B6C2D24F2C41}">
      <dsp:nvSpPr>
        <dsp:cNvPr id="0" name=""/>
        <dsp:cNvSpPr/>
      </dsp:nvSpPr>
      <dsp:spPr>
        <a:xfrm>
          <a:off x="0" y="836912"/>
          <a:ext cx="1393287"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Frequent Pattern Mining</a:t>
          </a:r>
        </a:p>
      </dsp:txBody>
      <dsp:txXfrm>
        <a:off x="24997" y="861909"/>
        <a:ext cx="1343293" cy="462073"/>
      </dsp:txXfrm>
    </dsp:sp>
    <dsp:sp modelId="{E5D3E28E-6240-4A15-A475-87CE6FBFA411}">
      <dsp:nvSpPr>
        <dsp:cNvPr id="0" name=""/>
        <dsp:cNvSpPr/>
      </dsp:nvSpPr>
      <dsp:spPr>
        <a:xfrm>
          <a:off x="917400" y="489059"/>
          <a:ext cx="1690993" cy="1690993"/>
        </a:xfrm>
        <a:custGeom>
          <a:avLst/>
          <a:gdLst/>
          <a:ahLst/>
          <a:cxnLst/>
          <a:rect l="0" t="0" r="0" b="0"/>
          <a:pathLst>
            <a:path>
              <a:moveTo>
                <a:pt x="165411" y="343153"/>
              </a:moveTo>
              <a:arcTo wR="845496" hR="845496" stAng="12987079" swAng="237202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CCB97-73A1-134A-A10A-CE36D403E12D}">
      <dsp:nvSpPr>
        <dsp:cNvPr id="0" name=""/>
        <dsp:cNvSpPr/>
      </dsp:nvSpPr>
      <dsp:spPr>
        <a:xfrm>
          <a:off x="2677001" y="2614345"/>
          <a:ext cx="1980247" cy="198024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dirty="0"/>
            <a:t>Similarity Search</a:t>
          </a:r>
        </a:p>
      </dsp:txBody>
      <dsp:txXfrm>
        <a:off x="2967001" y="2904345"/>
        <a:ext cx="1400247" cy="1400247"/>
      </dsp:txXfrm>
    </dsp:sp>
    <dsp:sp modelId="{614A3198-B683-AE42-8855-A08FAD7416DE}">
      <dsp:nvSpPr>
        <dsp:cNvPr id="0" name=""/>
        <dsp:cNvSpPr/>
      </dsp:nvSpPr>
      <dsp:spPr>
        <a:xfrm rot="11700000">
          <a:off x="912365" y="2816000"/>
          <a:ext cx="1730568" cy="56437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B1ED56-562B-6D45-ABF3-9A04D3A5C1D1}">
      <dsp:nvSpPr>
        <dsp:cNvPr id="0" name=""/>
        <dsp:cNvSpPr/>
      </dsp:nvSpPr>
      <dsp:spPr>
        <a:xfrm>
          <a:off x="1231" y="2121739"/>
          <a:ext cx="1881235" cy="150498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Classification</a:t>
          </a:r>
        </a:p>
      </dsp:txBody>
      <dsp:txXfrm>
        <a:off x="45311" y="2165819"/>
        <a:ext cx="1793075" cy="1416828"/>
      </dsp:txXfrm>
    </dsp:sp>
    <dsp:sp modelId="{4CE7111E-C9AD-BE4C-A8A3-A843D4872283}">
      <dsp:nvSpPr>
        <dsp:cNvPr id="0" name=""/>
        <dsp:cNvSpPr/>
      </dsp:nvSpPr>
      <dsp:spPr>
        <a:xfrm rot="14700000">
          <a:off x="1975145" y="1549429"/>
          <a:ext cx="1730568" cy="564370"/>
        </a:xfrm>
        <a:prstGeom prst="leftArrow">
          <a:avLst>
            <a:gd name="adj1" fmla="val 60000"/>
            <a:gd name="adj2" fmla="val 50000"/>
          </a:avLst>
        </a:prstGeom>
        <a:solidFill>
          <a:schemeClr val="accent3">
            <a:hueOff val="-5513091"/>
            <a:satOff val="8941"/>
            <a:lumOff val="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F666EB-AD1C-A840-924D-3C7D4068A525}">
      <dsp:nvSpPr>
        <dsp:cNvPr id="0" name=""/>
        <dsp:cNvSpPr/>
      </dsp:nvSpPr>
      <dsp:spPr>
        <a:xfrm>
          <a:off x="1534126" y="294906"/>
          <a:ext cx="1881235" cy="1504988"/>
        </a:xfrm>
        <a:prstGeom prst="roundRect">
          <a:avLst>
            <a:gd name="adj" fmla="val 10000"/>
          </a:avLst>
        </a:prstGeom>
        <a:solidFill>
          <a:schemeClr val="accent3">
            <a:hueOff val="-5513091"/>
            <a:satOff val="8941"/>
            <a:lumOff val="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Clustering</a:t>
          </a:r>
        </a:p>
      </dsp:txBody>
      <dsp:txXfrm>
        <a:off x="1578206" y="338986"/>
        <a:ext cx="1793075" cy="1416828"/>
      </dsp:txXfrm>
    </dsp:sp>
    <dsp:sp modelId="{BFAF19C8-D4C2-4E4C-8703-A764FED5823C}">
      <dsp:nvSpPr>
        <dsp:cNvPr id="0" name=""/>
        <dsp:cNvSpPr/>
      </dsp:nvSpPr>
      <dsp:spPr>
        <a:xfrm rot="17700000">
          <a:off x="3628536" y="1549429"/>
          <a:ext cx="1730568" cy="564370"/>
        </a:xfrm>
        <a:prstGeom prst="leftArrow">
          <a:avLst>
            <a:gd name="adj1" fmla="val 60000"/>
            <a:gd name="adj2" fmla="val 50000"/>
          </a:avLst>
        </a:prstGeom>
        <a:solidFill>
          <a:schemeClr val="accent3">
            <a:hueOff val="-11026182"/>
            <a:satOff val="17881"/>
            <a:lumOff val="1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1F7280-28D8-7E44-8BD5-2AABD500A539}">
      <dsp:nvSpPr>
        <dsp:cNvPr id="0" name=""/>
        <dsp:cNvSpPr/>
      </dsp:nvSpPr>
      <dsp:spPr>
        <a:xfrm>
          <a:off x="3918888" y="294906"/>
          <a:ext cx="1881235" cy="1504988"/>
        </a:xfrm>
        <a:prstGeom prst="roundRect">
          <a:avLst>
            <a:gd name="adj" fmla="val 10000"/>
          </a:avLst>
        </a:prstGeom>
        <a:solidFill>
          <a:schemeClr val="accent3">
            <a:hueOff val="-11026182"/>
            <a:satOff val="17881"/>
            <a:lumOff val="13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Outlier Detection</a:t>
          </a:r>
        </a:p>
      </dsp:txBody>
      <dsp:txXfrm>
        <a:off x="3962968" y="338986"/>
        <a:ext cx="1793075" cy="1416828"/>
      </dsp:txXfrm>
    </dsp:sp>
    <dsp:sp modelId="{A6AFC48A-9AA9-B341-91C0-CA8004BB62C9}">
      <dsp:nvSpPr>
        <dsp:cNvPr id="0" name=""/>
        <dsp:cNvSpPr/>
      </dsp:nvSpPr>
      <dsp:spPr>
        <a:xfrm rot="20700000">
          <a:off x="4691316" y="2816000"/>
          <a:ext cx="1730568" cy="564370"/>
        </a:xfrm>
        <a:prstGeom prst="leftArrow">
          <a:avLst>
            <a:gd name="adj1" fmla="val 60000"/>
            <a:gd name="adj2" fmla="val 50000"/>
          </a:avLst>
        </a:prstGeom>
        <a:solidFill>
          <a:schemeClr val="accent3">
            <a:hueOff val="-16539272"/>
            <a:satOff val="26822"/>
            <a:lumOff val="1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98F2F1-1FA1-0147-B4FE-6644AAAB089B}">
      <dsp:nvSpPr>
        <dsp:cNvPr id="0" name=""/>
        <dsp:cNvSpPr/>
      </dsp:nvSpPr>
      <dsp:spPr>
        <a:xfrm>
          <a:off x="5451782" y="2121739"/>
          <a:ext cx="1881235" cy="1504988"/>
        </a:xfrm>
        <a:prstGeom prst="roundRect">
          <a:avLst>
            <a:gd name="adj" fmla="val 10000"/>
          </a:avLst>
        </a:prstGeom>
        <a:solidFill>
          <a:schemeClr val="accent3">
            <a:hueOff val="-16539272"/>
            <a:satOff val="26822"/>
            <a:lumOff val="1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Frequent Pattern Mining</a:t>
          </a:r>
        </a:p>
      </dsp:txBody>
      <dsp:txXfrm>
        <a:off x="5495862" y="2165819"/>
        <a:ext cx="1793075" cy="1416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CCB97-73A1-134A-A10A-CE36D403E12D}">
      <dsp:nvSpPr>
        <dsp:cNvPr id="0" name=""/>
        <dsp:cNvSpPr/>
      </dsp:nvSpPr>
      <dsp:spPr>
        <a:xfrm>
          <a:off x="2677001" y="2614345"/>
          <a:ext cx="1980247" cy="198024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dirty="0"/>
            <a:t>Similarity Search</a:t>
          </a:r>
        </a:p>
      </dsp:txBody>
      <dsp:txXfrm>
        <a:off x="2967001" y="2904345"/>
        <a:ext cx="1400247" cy="1400247"/>
      </dsp:txXfrm>
    </dsp:sp>
    <dsp:sp modelId="{614A3198-B683-AE42-8855-A08FAD7416DE}">
      <dsp:nvSpPr>
        <dsp:cNvPr id="0" name=""/>
        <dsp:cNvSpPr/>
      </dsp:nvSpPr>
      <dsp:spPr>
        <a:xfrm rot="11700000">
          <a:off x="912365" y="2816000"/>
          <a:ext cx="1730568" cy="56437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B1ED56-562B-6D45-ABF3-9A04D3A5C1D1}">
      <dsp:nvSpPr>
        <dsp:cNvPr id="0" name=""/>
        <dsp:cNvSpPr/>
      </dsp:nvSpPr>
      <dsp:spPr>
        <a:xfrm>
          <a:off x="1231" y="2121739"/>
          <a:ext cx="1881235" cy="150498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Classification</a:t>
          </a:r>
        </a:p>
      </dsp:txBody>
      <dsp:txXfrm>
        <a:off x="45311" y="2165819"/>
        <a:ext cx="1793075" cy="1416828"/>
      </dsp:txXfrm>
    </dsp:sp>
    <dsp:sp modelId="{4CE7111E-C9AD-BE4C-A8A3-A843D4872283}">
      <dsp:nvSpPr>
        <dsp:cNvPr id="0" name=""/>
        <dsp:cNvSpPr/>
      </dsp:nvSpPr>
      <dsp:spPr>
        <a:xfrm rot="14700000">
          <a:off x="1975145" y="1549429"/>
          <a:ext cx="1730568" cy="564370"/>
        </a:xfrm>
        <a:prstGeom prst="leftArrow">
          <a:avLst>
            <a:gd name="adj1" fmla="val 60000"/>
            <a:gd name="adj2" fmla="val 50000"/>
          </a:avLst>
        </a:prstGeom>
        <a:solidFill>
          <a:schemeClr val="accent3">
            <a:hueOff val="-5513091"/>
            <a:satOff val="8941"/>
            <a:lumOff val="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F666EB-AD1C-A840-924D-3C7D4068A525}">
      <dsp:nvSpPr>
        <dsp:cNvPr id="0" name=""/>
        <dsp:cNvSpPr/>
      </dsp:nvSpPr>
      <dsp:spPr>
        <a:xfrm>
          <a:off x="1534126" y="294906"/>
          <a:ext cx="1881235" cy="1504988"/>
        </a:xfrm>
        <a:prstGeom prst="roundRect">
          <a:avLst>
            <a:gd name="adj" fmla="val 10000"/>
          </a:avLst>
        </a:prstGeom>
        <a:solidFill>
          <a:schemeClr val="accent3">
            <a:hueOff val="-5513091"/>
            <a:satOff val="8941"/>
            <a:lumOff val="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Clustering</a:t>
          </a:r>
        </a:p>
      </dsp:txBody>
      <dsp:txXfrm>
        <a:off x="1578206" y="338986"/>
        <a:ext cx="1793075" cy="1416828"/>
      </dsp:txXfrm>
    </dsp:sp>
    <dsp:sp modelId="{BFAF19C8-D4C2-4E4C-8703-A764FED5823C}">
      <dsp:nvSpPr>
        <dsp:cNvPr id="0" name=""/>
        <dsp:cNvSpPr/>
      </dsp:nvSpPr>
      <dsp:spPr>
        <a:xfrm rot="17700000">
          <a:off x="3628536" y="1549429"/>
          <a:ext cx="1730568" cy="564370"/>
        </a:xfrm>
        <a:prstGeom prst="leftArrow">
          <a:avLst>
            <a:gd name="adj1" fmla="val 60000"/>
            <a:gd name="adj2" fmla="val 50000"/>
          </a:avLst>
        </a:prstGeom>
        <a:solidFill>
          <a:schemeClr val="accent3">
            <a:hueOff val="-11026182"/>
            <a:satOff val="17881"/>
            <a:lumOff val="1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1F7280-28D8-7E44-8BD5-2AABD500A539}">
      <dsp:nvSpPr>
        <dsp:cNvPr id="0" name=""/>
        <dsp:cNvSpPr/>
      </dsp:nvSpPr>
      <dsp:spPr>
        <a:xfrm>
          <a:off x="3918888" y="294906"/>
          <a:ext cx="1881235" cy="1504988"/>
        </a:xfrm>
        <a:prstGeom prst="roundRect">
          <a:avLst>
            <a:gd name="adj" fmla="val 10000"/>
          </a:avLst>
        </a:prstGeom>
        <a:solidFill>
          <a:schemeClr val="accent3">
            <a:hueOff val="-11026182"/>
            <a:satOff val="17881"/>
            <a:lumOff val="13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Outlier Detection</a:t>
          </a:r>
        </a:p>
      </dsp:txBody>
      <dsp:txXfrm>
        <a:off x="3962968" y="338986"/>
        <a:ext cx="1793075" cy="1416828"/>
      </dsp:txXfrm>
    </dsp:sp>
    <dsp:sp modelId="{A6AFC48A-9AA9-B341-91C0-CA8004BB62C9}">
      <dsp:nvSpPr>
        <dsp:cNvPr id="0" name=""/>
        <dsp:cNvSpPr/>
      </dsp:nvSpPr>
      <dsp:spPr>
        <a:xfrm rot="20700000">
          <a:off x="4691316" y="2816000"/>
          <a:ext cx="1730568" cy="564370"/>
        </a:xfrm>
        <a:prstGeom prst="leftArrow">
          <a:avLst>
            <a:gd name="adj1" fmla="val 60000"/>
            <a:gd name="adj2" fmla="val 50000"/>
          </a:avLst>
        </a:prstGeom>
        <a:solidFill>
          <a:schemeClr val="accent3">
            <a:hueOff val="-16539272"/>
            <a:satOff val="26822"/>
            <a:lumOff val="1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98F2F1-1FA1-0147-B4FE-6644AAAB089B}">
      <dsp:nvSpPr>
        <dsp:cNvPr id="0" name=""/>
        <dsp:cNvSpPr/>
      </dsp:nvSpPr>
      <dsp:spPr>
        <a:xfrm>
          <a:off x="5451782" y="2121739"/>
          <a:ext cx="1881235" cy="1504988"/>
        </a:xfrm>
        <a:prstGeom prst="roundRect">
          <a:avLst>
            <a:gd name="adj" fmla="val 10000"/>
          </a:avLst>
        </a:prstGeom>
        <a:solidFill>
          <a:schemeClr val="accent3">
            <a:hueOff val="-16539272"/>
            <a:satOff val="26822"/>
            <a:lumOff val="1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Frequent Pattern Mining</a:t>
          </a:r>
        </a:p>
      </dsp:txBody>
      <dsp:txXfrm>
        <a:off x="5495862" y="2165819"/>
        <a:ext cx="1793075" cy="1416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CCB97-73A1-134A-A10A-CE36D403E12D}">
      <dsp:nvSpPr>
        <dsp:cNvPr id="0" name=""/>
        <dsp:cNvSpPr/>
      </dsp:nvSpPr>
      <dsp:spPr>
        <a:xfrm>
          <a:off x="2677001" y="2614345"/>
          <a:ext cx="1980247" cy="198024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dirty="0"/>
            <a:t>Similarity Search</a:t>
          </a:r>
        </a:p>
      </dsp:txBody>
      <dsp:txXfrm>
        <a:off x="2967001" y="2904345"/>
        <a:ext cx="1400247" cy="1400247"/>
      </dsp:txXfrm>
    </dsp:sp>
    <dsp:sp modelId="{614A3198-B683-AE42-8855-A08FAD7416DE}">
      <dsp:nvSpPr>
        <dsp:cNvPr id="0" name=""/>
        <dsp:cNvSpPr/>
      </dsp:nvSpPr>
      <dsp:spPr>
        <a:xfrm rot="11700000">
          <a:off x="912365" y="2816000"/>
          <a:ext cx="1730568" cy="56437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B1ED56-562B-6D45-ABF3-9A04D3A5C1D1}">
      <dsp:nvSpPr>
        <dsp:cNvPr id="0" name=""/>
        <dsp:cNvSpPr/>
      </dsp:nvSpPr>
      <dsp:spPr>
        <a:xfrm>
          <a:off x="1231" y="2121739"/>
          <a:ext cx="1881235" cy="150498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Classification</a:t>
          </a:r>
        </a:p>
      </dsp:txBody>
      <dsp:txXfrm>
        <a:off x="45311" y="2165819"/>
        <a:ext cx="1793075" cy="1416828"/>
      </dsp:txXfrm>
    </dsp:sp>
    <dsp:sp modelId="{4CE7111E-C9AD-BE4C-A8A3-A843D4872283}">
      <dsp:nvSpPr>
        <dsp:cNvPr id="0" name=""/>
        <dsp:cNvSpPr/>
      </dsp:nvSpPr>
      <dsp:spPr>
        <a:xfrm rot="14700000">
          <a:off x="1975145" y="1549429"/>
          <a:ext cx="1730568" cy="564370"/>
        </a:xfrm>
        <a:prstGeom prst="leftArrow">
          <a:avLst>
            <a:gd name="adj1" fmla="val 60000"/>
            <a:gd name="adj2" fmla="val 50000"/>
          </a:avLst>
        </a:prstGeom>
        <a:solidFill>
          <a:schemeClr val="accent3">
            <a:hueOff val="-5513091"/>
            <a:satOff val="8941"/>
            <a:lumOff val="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F666EB-AD1C-A840-924D-3C7D4068A525}">
      <dsp:nvSpPr>
        <dsp:cNvPr id="0" name=""/>
        <dsp:cNvSpPr/>
      </dsp:nvSpPr>
      <dsp:spPr>
        <a:xfrm>
          <a:off x="1534126" y="294906"/>
          <a:ext cx="1881235" cy="1504988"/>
        </a:xfrm>
        <a:prstGeom prst="roundRect">
          <a:avLst>
            <a:gd name="adj" fmla="val 10000"/>
          </a:avLst>
        </a:prstGeom>
        <a:solidFill>
          <a:schemeClr val="accent3">
            <a:hueOff val="-5513091"/>
            <a:satOff val="8941"/>
            <a:lumOff val="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Clustering</a:t>
          </a:r>
        </a:p>
      </dsp:txBody>
      <dsp:txXfrm>
        <a:off x="1578206" y="338986"/>
        <a:ext cx="1793075" cy="1416828"/>
      </dsp:txXfrm>
    </dsp:sp>
    <dsp:sp modelId="{BFAF19C8-D4C2-4E4C-8703-A764FED5823C}">
      <dsp:nvSpPr>
        <dsp:cNvPr id="0" name=""/>
        <dsp:cNvSpPr/>
      </dsp:nvSpPr>
      <dsp:spPr>
        <a:xfrm rot="17700000">
          <a:off x="3628536" y="1549429"/>
          <a:ext cx="1730568" cy="564370"/>
        </a:xfrm>
        <a:prstGeom prst="leftArrow">
          <a:avLst>
            <a:gd name="adj1" fmla="val 60000"/>
            <a:gd name="adj2" fmla="val 50000"/>
          </a:avLst>
        </a:prstGeom>
        <a:solidFill>
          <a:schemeClr val="accent3">
            <a:hueOff val="-11026182"/>
            <a:satOff val="17881"/>
            <a:lumOff val="1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1F7280-28D8-7E44-8BD5-2AABD500A539}">
      <dsp:nvSpPr>
        <dsp:cNvPr id="0" name=""/>
        <dsp:cNvSpPr/>
      </dsp:nvSpPr>
      <dsp:spPr>
        <a:xfrm>
          <a:off x="3918888" y="294906"/>
          <a:ext cx="1881235" cy="1504988"/>
        </a:xfrm>
        <a:prstGeom prst="roundRect">
          <a:avLst>
            <a:gd name="adj" fmla="val 10000"/>
          </a:avLst>
        </a:prstGeom>
        <a:solidFill>
          <a:schemeClr val="accent3">
            <a:hueOff val="-11026182"/>
            <a:satOff val="17881"/>
            <a:lumOff val="13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Outlier Detection</a:t>
          </a:r>
        </a:p>
      </dsp:txBody>
      <dsp:txXfrm>
        <a:off x="3962968" y="338986"/>
        <a:ext cx="1793075" cy="1416828"/>
      </dsp:txXfrm>
    </dsp:sp>
    <dsp:sp modelId="{A6AFC48A-9AA9-B341-91C0-CA8004BB62C9}">
      <dsp:nvSpPr>
        <dsp:cNvPr id="0" name=""/>
        <dsp:cNvSpPr/>
      </dsp:nvSpPr>
      <dsp:spPr>
        <a:xfrm rot="20700000">
          <a:off x="4691316" y="2816000"/>
          <a:ext cx="1730568" cy="564370"/>
        </a:xfrm>
        <a:prstGeom prst="leftArrow">
          <a:avLst>
            <a:gd name="adj1" fmla="val 60000"/>
            <a:gd name="adj2" fmla="val 50000"/>
          </a:avLst>
        </a:prstGeom>
        <a:solidFill>
          <a:schemeClr val="accent3">
            <a:hueOff val="-16539272"/>
            <a:satOff val="26822"/>
            <a:lumOff val="1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98F2F1-1FA1-0147-B4FE-6644AAAB089B}">
      <dsp:nvSpPr>
        <dsp:cNvPr id="0" name=""/>
        <dsp:cNvSpPr/>
      </dsp:nvSpPr>
      <dsp:spPr>
        <a:xfrm>
          <a:off x="5451782" y="2121739"/>
          <a:ext cx="1881235" cy="1504988"/>
        </a:xfrm>
        <a:prstGeom prst="roundRect">
          <a:avLst>
            <a:gd name="adj" fmla="val 10000"/>
          </a:avLst>
        </a:prstGeom>
        <a:solidFill>
          <a:schemeClr val="accent3">
            <a:hueOff val="-16539272"/>
            <a:satOff val="26822"/>
            <a:lumOff val="1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Frequent Pattern Mining</a:t>
          </a:r>
        </a:p>
      </dsp:txBody>
      <dsp:txXfrm>
        <a:off x="5495862" y="2165819"/>
        <a:ext cx="1793075" cy="14168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CF22A-4EB1-4E8A-9269-338E31100910}">
      <dsp:nvSpPr>
        <dsp:cNvPr id="0" name=""/>
        <dsp:cNvSpPr/>
      </dsp:nvSpPr>
      <dsp:spPr>
        <a:xfrm>
          <a:off x="0" y="347020"/>
          <a:ext cx="6096000" cy="5796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4B7607-1E3D-40C1-89F6-6DCAA7ABB6CB}">
      <dsp:nvSpPr>
        <dsp:cNvPr id="0" name=""/>
        <dsp:cNvSpPr/>
      </dsp:nvSpPr>
      <dsp:spPr>
        <a:xfrm>
          <a:off x="304800" y="7539"/>
          <a:ext cx="4267200" cy="67896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FF0000"/>
              </a:solidFill>
            </a:rPr>
            <a:t>File System</a:t>
          </a:r>
        </a:p>
      </dsp:txBody>
      <dsp:txXfrm>
        <a:off x="337944" y="40683"/>
        <a:ext cx="4200912" cy="612672"/>
      </dsp:txXfrm>
    </dsp:sp>
    <dsp:sp modelId="{D9F821F1-AD8A-4061-A2D9-0EF4297EAA8B}">
      <dsp:nvSpPr>
        <dsp:cNvPr id="0" name=""/>
        <dsp:cNvSpPr/>
      </dsp:nvSpPr>
      <dsp:spPr>
        <a:xfrm>
          <a:off x="0" y="1418875"/>
          <a:ext cx="6096000" cy="5796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4E853-57F1-4214-9E32-34C16298F76D}">
      <dsp:nvSpPr>
        <dsp:cNvPr id="0" name=""/>
        <dsp:cNvSpPr/>
      </dsp:nvSpPr>
      <dsp:spPr>
        <a:xfrm>
          <a:off x="304800" y="1050819"/>
          <a:ext cx="4267200" cy="67896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accent6"/>
              </a:solidFill>
            </a:rPr>
            <a:t>RDBMS</a:t>
          </a:r>
        </a:p>
      </dsp:txBody>
      <dsp:txXfrm>
        <a:off x="337944" y="1083963"/>
        <a:ext cx="4200912" cy="612672"/>
      </dsp:txXfrm>
    </dsp:sp>
    <dsp:sp modelId="{E5B4C6A4-E64A-4CB6-845D-2EDD87CBDFCB}">
      <dsp:nvSpPr>
        <dsp:cNvPr id="0" name=""/>
        <dsp:cNvSpPr/>
      </dsp:nvSpPr>
      <dsp:spPr>
        <a:xfrm>
          <a:off x="0" y="2455010"/>
          <a:ext cx="6096000" cy="5796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F44FB0-B2AF-4D4D-B6C9-F4617EB87BEF}">
      <dsp:nvSpPr>
        <dsp:cNvPr id="0" name=""/>
        <dsp:cNvSpPr/>
      </dsp:nvSpPr>
      <dsp:spPr>
        <a:xfrm>
          <a:off x="304800" y="2094100"/>
          <a:ext cx="4267200" cy="67896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70C0"/>
              </a:solidFill>
            </a:rPr>
            <a:t>Specialized Time-Series DBs</a:t>
          </a:r>
        </a:p>
      </dsp:txBody>
      <dsp:txXfrm>
        <a:off x="337944" y="2127244"/>
        <a:ext cx="4200912" cy="612672"/>
      </dsp:txXfrm>
    </dsp:sp>
    <dsp:sp modelId="{17551566-5B9F-40F5-80E8-C27052F1FBDD}">
      <dsp:nvSpPr>
        <dsp:cNvPr id="0" name=""/>
        <dsp:cNvSpPr/>
      </dsp:nvSpPr>
      <dsp:spPr>
        <a:xfrm>
          <a:off x="0" y="3484400"/>
          <a:ext cx="6096000" cy="5796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7A6A3C-DFAF-4D90-9851-366E46AE7736}">
      <dsp:nvSpPr>
        <dsp:cNvPr id="0" name=""/>
        <dsp:cNvSpPr/>
      </dsp:nvSpPr>
      <dsp:spPr>
        <a:xfrm>
          <a:off x="304800" y="3137380"/>
          <a:ext cx="4267200" cy="67896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t>Array DBs</a:t>
          </a:r>
        </a:p>
      </dsp:txBody>
      <dsp:txXfrm>
        <a:off x="337944" y="3170524"/>
        <a:ext cx="4200912" cy="6126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725B5-8224-4F96-9974-A7741199BF29}">
      <dsp:nvSpPr>
        <dsp:cNvPr id="0" name=""/>
        <dsp:cNvSpPr/>
      </dsp:nvSpPr>
      <dsp:spPr>
        <a:xfrm>
          <a:off x="3740" y="395012"/>
          <a:ext cx="1326421" cy="9901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FITS</a:t>
          </a:r>
        </a:p>
        <a:p>
          <a:pPr marL="114300" lvl="1" indent="-114300" algn="l" defTabSz="533400">
            <a:lnSpc>
              <a:spcPct val="90000"/>
            </a:lnSpc>
            <a:spcBef>
              <a:spcPct val="0"/>
            </a:spcBef>
            <a:spcAft>
              <a:spcPct val="15000"/>
            </a:spcAft>
            <a:buChar char="•"/>
          </a:pPr>
          <a:r>
            <a:rPr lang="en-US" sz="1200" kern="1200" dirty="0"/>
            <a:t>HDF5</a:t>
          </a:r>
        </a:p>
      </dsp:txBody>
      <dsp:txXfrm>
        <a:off x="26940" y="418212"/>
        <a:ext cx="1280021" cy="966945"/>
      </dsp:txXfrm>
    </dsp:sp>
    <dsp:sp modelId="{3E8C2F2B-02A4-432B-9817-3AF7F82A76A2}">
      <dsp:nvSpPr>
        <dsp:cNvPr id="0" name=""/>
        <dsp:cNvSpPr/>
      </dsp:nvSpPr>
      <dsp:spPr>
        <a:xfrm>
          <a:off x="3740" y="1385158"/>
          <a:ext cx="1326421" cy="42576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kern="1200" dirty="0"/>
            <a:t>Astronomy</a:t>
          </a:r>
        </a:p>
      </dsp:txBody>
      <dsp:txXfrm>
        <a:off x="3740" y="1385158"/>
        <a:ext cx="934099" cy="425762"/>
      </dsp:txXfrm>
    </dsp:sp>
    <dsp:sp modelId="{C59E99A5-7618-4B01-BB4C-0736E2880633}">
      <dsp:nvSpPr>
        <dsp:cNvPr id="0" name=""/>
        <dsp:cNvSpPr/>
      </dsp:nvSpPr>
      <dsp:spPr>
        <a:xfrm>
          <a:off x="975362" y="1452786"/>
          <a:ext cx="464247" cy="464247"/>
        </a:xfrm>
        <a:prstGeom prst="ellipse">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C8CE3D-1733-486B-A2C6-5ABB8C21CF01}">
      <dsp:nvSpPr>
        <dsp:cNvPr id="0" name=""/>
        <dsp:cNvSpPr/>
      </dsp:nvSpPr>
      <dsp:spPr>
        <a:xfrm>
          <a:off x="1554623" y="395012"/>
          <a:ext cx="1326421" cy="9901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1225557"/>
              <a:satOff val="-1705"/>
              <a:lumOff val="-6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SEED</a:t>
          </a:r>
        </a:p>
        <a:p>
          <a:pPr marL="114300" lvl="1" indent="-114300" algn="l" defTabSz="533400">
            <a:lnSpc>
              <a:spcPct val="90000"/>
            </a:lnSpc>
            <a:spcBef>
              <a:spcPct val="0"/>
            </a:spcBef>
            <a:spcAft>
              <a:spcPct val="15000"/>
            </a:spcAft>
            <a:buChar char="•"/>
          </a:pPr>
          <a:r>
            <a:rPr lang="en-US" sz="1200" kern="1200" dirty="0" err="1"/>
            <a:t>MiniSEED</a:t>
          </a:r>
          <a:endParaRPr lang="en-US" sz="1200" kern="1200" dirty="0"/>
        </a:p>
        <a:p>
          <a:pPr marL="114300" lvl="1" indent="-114300" algn="l" defTabSz="533400">
            <a:lnSpc>
              <a:spcPct val="90000"/>
            </a:lnSpc>
            <a:spcBef>
              <a:spcPct val="0"/>
            </a:spcBef>
            <a:spcAft>
              <a:spcPct val="15000"/>
            </a:spcAft>
            <a:buChar char="•"/>
          </a:pPr>
          <a:r>
            <a:rPr lang="en-US" sz="1200" kern="1200" dirty="0"/>
            <a:t>ASCII</a:t>
          </a:r>
        </a:p>
        <a:p>
          <a:pPr marL="114300" lvl="1" indent="-114300" algn="l" defTabSz="533400">
            <a:lnSpc>
              <a:spcPct val="90000"/>
            </a:lnSpc>
            <a:spcBef>
              <a:spcPct val="0"/>
            </a:spcBef>
            <a:spcAft>
              <a:spcPct val="15000"/>
            </a:spcAft>
            <a:buChar char="•"/>
          </a:pPr>
          <a:r>
            <a:rPr lang="en-US" sz="1200" kern="1200" dirty="0" err="1"/>
            <a:t>GeoCSV</a:t>
          </a:r>
          <a:endParaRPr lang="en-US" sz="1200" kern="1200" dirty="0"/>
        </a:p>
      </dsp:txBody>
      <dsp:txXfrm>
        <a:off x="1577823" y="418212"/>
        <a:ext cx="1280021" cy="966945"/>
      </dsp:txXfrm>
    </dsp:sp>
    <dsp:sp modelId="{9F9C01C4-6D7F-4FC2-843A-82ECFD3366E8}">
      <dsp:nvSpPr>
        <dsp:cNvPr id="0" name=""/>
        <dsp:cNvSpPr/>
      </dsp:nvSpPr>
      <dsp:spPr>
        <a:xfrm>
          <a:off x="1554623" y="1385158"/>
          <a:ext cx="1326421" cy="425762"/>
        </a:xfrm>
        <a:prstGeom prst="rect">
          <a:avLst/>
        </a:prstGeom>
        <a:solidFill>
          <a:schemeClr val="accent5">
            <a:hueOff val="-1225557"/>
            <a:satOff val="-1705"/>
            <a:lumOff val="-654"/>
            <a:alphaOff val="0"/>
          </a:schemeClr>
        </a:solidFill>
        <a:ln w="12700" cap="flat" cmpd="sng" algn="ctr">
          <a:solidFill>
            <a:schemeClr val="accent5">
              <a:hueOff val="-1225557"/>
              <a:satOff val="-1705"/>
              <a:lumOff val="-6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kern="1200" dirty="0"/>
            <a:t>Seismology</a:t>
          </a:r>
        </a:p>
      </dsp:txBody>
      <dsp:txXfrm>
        <a:off x="1554623" y="1385158"/>
        <a:ext cx="934099" cy="425762"/>
      </dsp:txXfrm>
    </dsp:sp>
    <dsp:sp modelId="{A3B5C74C-19D1-4F6B-8892-B4382A81801B}">
      <dsp:nvSpPr>
        <dsp:cNvPr id="0" name=""/>
        <dsp:cNvSpPr/>
      </dsp:nvSpPr>
      <dsp:spPr>
        <a:xfrm>
          <a:off x="2526245" y="1452786"/>
          <a:ext cx="464247" cy="464247"/>
        </a:xfrm>
        <a:prstGeom prst="ellipse">
          <a:avLst/>
        </a:prstGeom>
        <a:solidFill>
          <a:schemeClr val="accent5">
            <a:tint val="40000"/>
            <a:alpha val="90000"/>
            <a:hueOff val="-1231959"/>
            <a:satOff val="-2136"/>
            <a:lumOff val="-215"/>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8A8FE5-A407-452F-9C88-A09CD824A133}">
      <dsp:nvSpPr>
        <dsp:cNvPr id="0" name=""/>
        <dsp:cNvSpPr/>
      </dsp:nvSpPr>
      <dsp:spPr>
        <a:xfrm>
          <a:off x="3105507" y="395012"/>
          <a:ext cx="1326421" cy="9901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BIDS (EEG)</a:t>
          </a:r>
        </a:p>
        <a:p>
          <a:pPr marL="114300" lvl="1" indent="-114300" algn="l" defTabSz="533400">
            <a:lnSpc>
              <a:spcPct val="90000"/>
            </a:lnSpc>
            <a:spcBef>
              <a:spcPct val="0"/>
            </a:spcBef>
            <a:spcAft>
              <a:spcPct val="15000"/>
            </a:spcAft>
            <a:buChar char="•"/>
          </a:pPr>
          <a:r>
            <a:rPr lang="en-US" sz="1200" kern="1200" dirty="0"/>
            <a:t>WFDB (ECG)</a:t>
          </a:r>
        </a:p>
        <a:p>
          <a:pPr marL="114300" lvl="1" indent="-114300" algn="l" defTabSz="533400">
            <a:lnSpc>
              <a:spcPct val="90000"/>
            </a:lnSpc>
            <a:spcBef>
              <a:spcPct val="0"/>
            </a:spcBef>
            <a:spcAft>
              <a:spcPct val="15000"/>
            </a:spcAft>
            <a:buChar char="•"/>
          </a:pPr>
          <a:r>
            <a:rPr lang="en-US" sz="1200" kern="1200" dirty="0"/>
            <a:t>EDF(ECG)</a:t>
          </a:r>
        </a:p>
        <a:p>
          <a:pPr marL="114300" lvl="1" indent="-114300" algn="l" defTabSz="533400">
            <a:lnSpc>
              <a:spcPct val="90000"/>
            </a:lnSpc>
            <a:spcBef>
              <a:spcPct val="0"/>
            </a:spcBef>
            <a:spcAft>
              <a:spcPct val="15000"/>
            </a:spcAft>
            <a:buChar char="•"/>
          </a:pPr>
          <a:r>
            <a:rPr lang="en-US" sz="1200" kern="1200" dirty="0"/>
            <a:t>FASTA (DNA)</a:t>
          </a:r>
        </a:p>
      </dsp:txBody>
      <dsp:txXfrm>
        <a:off x="3128707" y="418212"/>
        <a:ext cx="1280021" cy="966945"/>
      </dsp:txXfrm>
    </dsp:sp>
    <dsp:sp modelId="{7C1907E0-2911-4371-9A82-CB84ED69BF8A}">
      <dsp:nvSpPr>
        <dsp:cNvPr id="0" name=""/>
        <dsp:cNvSpPr/>
      </dsp:nvSpPr>
      <dsp:spPr>
        <a:xfrm>
          <a:off x="3105507" y="1385158"/>
          <a:ext cx="1326421" cy="425762"/>
        </a:xfrm>
        <a:prstGeom prst="rect">
          <a:avLst/>
        </a:prstGeom>
        <a:solidFill>
          <a:schemeClr val="accent5">
            <a:hueOff val="-2451115"/>
            <a:satOff val="-3409"/>
            <a:lumOff val="-1307"/>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kern="1200" dirty="0"/>
            <a:t>Biology</a:t>
          </a:r>
        </a:p>
      </dsp:txBody>
      <dsp:txXfrm>
        <a:off x="3105507" y="1385158"/>
        <a:ext cx="934099" cy="425762"/>
      </dsp:txXfrm>
    </dsp:sp>
    <dsp:sp modelId="{6BD8C862-9BBF-42C7-B57F-31CD5EBAC2F2}">
      <dsp:nvSpPr>
        <dsp:cNvPr id="0" name=""/>
        <dsp:cNvSpPr/>
      </dsp:nvSpPr>
      <dsp:spPr>
        <a:xfrm>
          <a:off x="4077128" y="1452786"/>
          <a:ext cx="464247" cy="464247"/>
        </a:xfrm>
        <a:prstGeom prst="ellipse">
          <a:avLst/>
        </a:prstGeom>
        <a:solidFill>
          <a:schemeClr val="accent5">
            <a:tint val="40000"/>
            <a:alpha val="90000"/>
            <a:hueOff val="-2463918"/>
            <a:satOff val="-4272"/>
            <a:lumOff val="-43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BCE84B-35E2-4688-B285-90CD78A8D9C7}">
      <dsp:nvSpPr>
        <dsp:cNvPr id="0" name=""/>
        <dsp:cNvSpPr/>
      </dsp:nvSpPr>
      <dsp:spPr>
        <a:xfrm>
          <a:off x="4656390" y="395012"/>
          <a:ext cx="1326421" cy="9901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CSV</a:t>
          </a:r>
        </a:p>
        <a:p>
          <a:pPr marL="114300" lvl="1" indent="-114300" algn="l" defTabSz="533400">
            <a:lnSpc>
              <a:spcPct val="90000"/>
            </a:lnSpc>
            <a:spcBef>
              <a:spcPct val="0"/>
            </a:spcBef>
            <a:spcAft>
              <a:spcPct val="15000"/>
            </a:spcAft>
            <a:buChar char="•"/>
          </a:pPr>
          <a:endParaRPr lang="en-US" sz="1200" kern="1200" dirty="0"/>
        </a:p>
      </dsp:txBody>
      <dsp:txXfrm>
        <a:off x="4679590" y="418212"/>
        <a:ext cx="1280021" cy="966945"/>
      </dsp:txXfrm>
    </dsp:sp>
    <dsp:sp modelId="{DB4020D9-1AEF-4884-BA45-BE7DCB873498}">
      <dsp:nvSpPr>
        <dsp:cNvPr id="0" name=""/>
        <dsp:cNvSpPr/>
      </dsp:nvSpPr>
      <dsp:spPr>
        <a:xfrm>
          <a:off x="4656390" y="1385158"/>
          <a:ext cx="1326421" cy="425762"/>
        </a:xfrm>
        <a:prstGeom prst="rect">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kern="1200" dirty="0"/>
            <a:t>Finance</a:t>
          </a:r>
        </a:p>
      </dsp:txBody>
      <dsp:txXfrm>
        <a:off x="4656390" y="1385158"/>
        <a:ext cx="934099" cy="425762"/>
      </dsp:txXfrm>
    </dsp:sp>
    <dsp:sp modelId="{569A32E4-0D32-4B08-AFAE-65174C0D3482}">
      <dsp:nvSpPr>
        <dsp:cNvPr id="0" name=""/>
        <dsp:cNvSpPr/>
      </dsp:nvSpPr>
      <dsp:spPr>
        <a:xfrm>
          <a:off x="5628012" y="1452786"/>
          <a:ext cx="464247" cy="464247"/>
        </a:xfrm>
        <a:prstGeom prst="ellipse">
          <a:avLst/>
        </a:prstGeom>
        <a:solidFill>
          <a:schemeClr val="accent5">
            <a:tint val="40000"/>
            <a:alpha val="90000"/>
            <a:hueOff val="-3695877"/>
            <a:satOff val="-6408"/>
            <a:lumOff val="-64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D5AF8E-7337-4A76-9469-4B8742F1D412}">
      <dsp:nvSpPr>
        <dsp:cNvPr id="0" name=""/>
        <dsp:cNvSpPr/>
      </dsp:nvSpPr>
      <dsp:spPr>
        <a:xfrm>
          <a:off x="779182" y="2146966"/>
          <a:ext cx="1326421" cy="9901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HDF5</a:t>
          </a:r>
        </a:p>
        <a:p>
          <a:pPr marL="114300" lvl="1" indent="-114300" algn="l" defTabSz="533400">
            <a:lnSpc>
              <a:spcPct val="90000"/>
            </a:lnSpc>
            <a:spcBef>
              <a:spcPct val="0"/>
            </a:spcBef>
            <a:spcAft>
              <a:spcPct val="15000"/>
            </a:spcAft>
            <a:buChar char="•"/>
          </a:pPr>
          <a:r>
            <a:rPr lang="en-US" sz="1200" kern="1200" dirty="0" err="1"/>
            <a:t>NetCDF</a:t>
          </a:r>
          <a:endParaRPr lang="en-US" sz="1200" kern="1200" dirty="0"/>
        </a:p>
      </dsp:txBody>
      <dsp:txXfrm>
        <a:off x="802382" y="2170166"/>
        <a:ext cx="1280021" cy="966945"/>
      </dsp:txXfrm>
    </dsp:sp>
    <dsp:sp modelId="{98B87AEC-D43A-41F6-986C-66A658B3DDE1}">
      <dsp:nvSpPr>
        <dsp:cNvPr id="0" name=""/>
        <dsp:cNvSpPr/>
      </dsp:nvSpPr>
      <dsp:spPr>
        <a:xfrm>
          <a:off x="779182" y="3137111"/>
          <a:ext cx="1326421" cy="425762"/>
        </a:xfrm>
        <a:prstGeom prst="rect">
          <a:avLst/>
        </a:prstGeom>
        <a:solidFill>
          <a:schemeClr val="accent5">
            <a:hueOff val="-4902230"/>
            <a:satOff val="-6819"/>
            <a:lumOff val="-2615"/>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kern="1200" dirty="0"/>
            <a:t>Engineering</a:t>
          </a:r>
        </a:p>
      </dsp:txBody>
      <dsp:txXfrm>
        <a:off x="779182" y="3137111"/>
        <a:ext cx="934099" cy="425762"/>
      </dsp:txXfrm>
    </dsp:sp>
    <dsp:sp modelId="{2EED9448-08B5-40C1-AF8F-83DCC55CFFC2}">
      <dsp:nvSpPr>
        <dsp:cNvPr id="0" name=""/>
        <dsp:cNvSpPr/>
      </dsp:nvSpPr>
      <dsp:spPr>
        <a:xfrm>
          <a:off x="1750803" y="3204739"/>
          <a:ext cx="464247" cy="464247"/>
        </a:xfrm>
        <a:prstGeom prst="ellipse">
          <a:avLst/>
        </a:prstGeom>
        <a:solidFill>
          <a:schemeClr val="accent5">
            <a:tint val="40000"/>
            <a:alpha val="90000"/>
            <a:hueOff val="-4927837"/>
            <a:satOff val="-8544"/>
            <a:lumOff val="-85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554852-886E-4695-97B5-410AB5C46DA0}">
      <dsp:nvSpPr>
        <dsp:cNvPr id="0" name=""/>
        <dsp:cNvSpPr/>
      </dsp:nvSpPr>
      <dsp:spPr>
        <a:xfrm>
          <a:off x="2330065" y="2146966"/>
          <a:ext cx="1326421" cy="9901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6127787"/>
              <a:satOff val="-8523"/>
              <a:lumOff val="-32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HDF5</a:t>
          </a:r>
        </a:p>
        <a:p>
          <a:pPr marL="114300" lvl="1" indent="-114300" algn="l" defTabSz="533400">
            <a:lnSpc>
              <a:spcPct val="90000"/>
            </a:lnSpc>
            <a:spcBef>
              <a:spcPct val="0"/>
            </a:spcBef>
            <a:spcAft>
              <a:spcPct val="15000"/>
            </a:spcAft>
            <a:buChar char="•"/>
          </a:pPr>
          <a:r>
            <a:rPr lang="en-US" sz="1200" kern="1200" dirty="0" err="1"/>
            <a:t>NetCDF</a:t>
          </a:r>
          <a:endParaRPr lang="en-US" sz="1200" kern="1200" dirty="0"/>
        </a:p>
      </dsp:txBody>
      <dsp:txXfrm>
        <a:off x="2353265" y="2170166"/>
        <a:ext cx="1280021" cy="966945"/>
      </dsp:txXfrm>
    </dsp:sp>
    <dsp:sp modelId="{70E4F92D-3D9E-47CB-A555-3C89D216A595}">
      <dsp:nvSpPr>
        <dsp:cNvPr id="0" name=""/>
        <dsp:cNvSpPr/>
      </dsp:nvSpPr>
      <dsp:spPr>
        <a:xfrm>
          <a:off x="2330065" y="3137111"/>
          <a:ext cx="1326421" cy="425762"/>
        </a:xfrm>
        <a:prstGeom prst="rect">
          <a:avLst/>
        </a:prstGeom>
        <a:solidFill>
          <a:schemeClr val="accent5">
            <a:hueOff val="-6127787"/>
            <a:satOff val="-8523"/>
            <a:lumOff val="-3268"/>
            <a:alphaOff val="0"/>
          </a:schemeClr>
        </a:solidFill>
        <a:ln w="12700" cap="flat" cmpd="sng" algn="ctr">
          <a:solidFill>
            <a:schemeClr val="accent5">
              <a:hueOff val="-6127787"/>
              <a:satOff val="-8523"/>
              <a:lumOff val="-32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kern="1200" dirty="0"/>
            <a:t>Physics</a:t>
          </a:r>
        </a:p>
      </dsp:txBody>
      <dsp:txXfrm>
        <a:off x="2330065" y="3137111"/>
        <a:ext cx="934099" cy="425762"/>
      </dsp:txXfrm>
    </dsp:sp>
    <dsp:sp modelId="{39A4AA17-6839-47AC-BF12-2659AA6B62C3}">
      <dsp:nvSpPr>
        <dsp:cNvPr id="0" name=""/>
        <dsp:cNvSpPr/>
      </dsp:nvSpPr>
      <dsp:spPr>
        <a:xfrm>
          <a:off x="3301687" y="3204739"/>
          <a:ext cx="464247" cy="464247"/>
        </a:xfrm>
        <a:prstGeom prst="ellipse">
          <a:avLst/>
        </a:prstGeom>
        <a:solidFill>
          <a:schemeClr val="accent5">
            <a:tint val="40000"/>
            <a:alpha val="90000"/>
            <a:hueOff val="-6159796"/>
            <a:satOff val="-10680"/>
            <a:lumOff val="-107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638919-9344-43C3-A90B-5B73A5FBFD61}">
      <dsp:nvSpPr>
        <dsp:cNvPr id="0" name=""/>
        <dsp:cNvSpPr/>
      </dsp:nvSpPr>
      <dsp:spPr>
        <a:xfrm>
          <a:off x="3880948" y="2146966"/>
          <a:ext cx="1326421" cy="9901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CSV</a:t>
          </a:r>
        </a:p>
        <a:p>
          <a:pPr marL="114300" lvl="1" indent="-114300" algn="l" defTabSz="533400">
            <a:lnSpc>
              <a:spcPct val="90000"/>
            </a:lnSpc>
            <a:spcBef>
              <a:spcPct val="0"/>
            </a:spcBef>
            <a:spcAft>
              <a:spcPct val="15000"/>
            </a:spcAft>
            <a:buChar char="•"/>
          </a:pPr>
          <a:r>
            <a:rPr lang="en-US" sz="1200" kern="1200" dirty="0"/>
            <a:t>TSV</a:t>
          </a:r>
        </a:p>
        <a:p>
          <a:pPr marL="114300" lvl="1" indent="-114300" algn="l" defTabSz="533400">
            <a:lnSpc>
              <a:spcPct val="90000"/>
            </a:lnSpc>
            <a:spcBef>
              <a:spcPct val="0"/>
            </a:spcBef>
            <a:spcAft>
              <a:spcPct val="15000"/>
            </a:spcAft>
            <a:buChar char="•"/>
          </a:pPr>
          <a:r>
            <a:rPr lang="en-US" sz="1200" kern="1200" dirty="0"/>
            <a:t>XLS</a:t>
          </a:r>
        </a:p>
        <a:p>
          <a:pPr marL="114300" lvl="1" indent="-114300" algn="l" defTabSz="533400">
            <a:lnSpc>
              <a:spcPct val="90000"/>
            </a:lnSpc>
            <a:spcBef>
              <a:spcPct val="0"/>
            </a:spcBef>
            <a:spcAft>
              <a:spcPct val="15000"/>
            </a:spcAft>
            <a:buChar char="•"/>
          </a:pPr>
          <a:r>
            <a:rPr lang="en-US" sz="1200" kern="1200" dirty="0"/>
            <a:t>Parquet</a:t>
          </a:r>
        </a:p>
        <a:p>
          <a:pPr marL="114300" lvl="1" indent="-114300" algn="l" defTabSz="533400">
            <a:lnSpc>
              <a:spcPct val="90000"/>
            </a:lnSpc>
            <a:spcBef>
              <a:spcPct val="0"/>
            </a:spcBef>
            <a:spcAft>
              <a:spcPct val="15000"/>
            </a:spcAft>
            <a:buChar char="•"/>
          </a:pPr>
          <a:r>
            <a:rPr lang="en-US" sz="1200" kern="1200" dirty="0"/>
            <a:t>etc.</a:t>
          </a:r>
        </a:p>
      </dsp:txBody>
      <dsp:txXfrm>
        <a:off x="3904148" y="2170166"/>
        <a:ext cx="1280021" cy="966945"/>
      </dsp:txXfrm>
    </dsp:sp>
    <dsp:sp modelId="{9BF7E22F-FC58-40D4-8E7D-39ED8335C5CF}">
      <dsp:nvSpPr>
        <dsp:cNvPr id="0" name=""/>
        <dsp:cNvSpPr/>
      </dsp:nvSpPr>
      <dsp:spPr>
        <a:xfrm>
          <a:off x="3880948" y="3137111"/>
          <a:ext cx="1326421" cy="425762"/>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kern="1200" dirty="0"/>
            <a:t>Data Science</a:t>
          </a:r>
        </a:p>
      </dsp:txBody>
      <dsp:txXfrm>
        <a:off x="3880948" y="3137111"/>
        <a:ext cx="934099" cy="425762"/>
      </dsp:txXfrm>
    </dsp:sp>
    <dsp:sp modelId="{0ABDC993-E198-499E-B971-F6A56EC7A195}">
      <dsp:nvSpPr>
        <dsp:cNvPr id="0" name=""/>
        <dsp:cNvSpPr/>
      </dsp:nvSpPr>
      <dsp:spPr>
        <a:xfrm>
          <a:off x="4852570" y="3204739"/>
          <a:ext cx="464247" cy="464247"/>
        </a:xfrm>
        <a:prstGeom prst="ellipse">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BA9CF-9484-4B9D-B046-B5D59A301068}">
      <dsp:nvSpPr>
        <dsp:cNvPr id="0" name=""/>
        <dsp:cNvSpPr/>
      </dsp:nvSpPr>
      <dsp:spPr>
        <a:xfrm rot="10800000">
          <a:off x="914435" y="2061"/>
          <a:ext cx="2977038" cy="658320"/>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01"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err="1"/>
            <a:t>InfluxDB</a:t>
          </a:r>
          <a:endParaRPr lang="en-US" sz="1300" kern="1200" dirty="0"/>
        </a:p>
        <a:p>
          <a:pPr marL="57150" lvl="1" indent="-57150" algn="l" defTabSz="444500">
            <a:lnSpc>
              <a:spcPct val="90000"/>
            </a:lnSpc>
            <a:spcBef>
              <a:spcPct val="0"/>
            </a:spcBef>
            <a:spcAft>
              <a:spcPct val="15000"/>
            </a:spcAft>
            <a:buChar char="•"/>
          </a:pPr>
          <a:r>
            <a:rPr lang="en-US" sz="1000" kern="1200" dirty="0"/>
            <a:t>Storage: Custom (TSM-Tree)</a:t>
          </a:r>
        </a:p>
      </dsp:txBody>
      <dsp:txXfrm rot="10800000">
        <a:off x="1079015" y="2061"/>
        <a:ext cx="2812458" cy="658320"/>
      </dsp:txXfrm>
    </dsp:sp>
    <dsp:sp modelId="{FF6DF679-EA5A-43AB-982B-C7EE12F1598B}">
      <dsp:nvSpPr>
        <dsp:cNvPr id="0" name=""/>
        <dsp:cNvSpPr/>
      </dsp:nvSpPr>
      <dsp:spPr>
        <a:xfrm>
          <a:off x="585275" y="2061"/>
          <a:ext cx="658320" cy="658320"/>
        </a:xfrm>
        <a:prstGeom prst="ellipse">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1461FD-6CA2-4B75-84FB-4ECCEE6EDCA9}">
      <dsp:nvSpPr>
        <dsp:cNvPr id="0" name=""/>
        <dsp:cNvSpPr/>
      </dsp:nvSpPr>
      <dsp:spPr>
        <a:xfrm rot="10800000">
          <a:off x="914435" y="856895"/>
          <a:ext cx="2977038" cy="658320"/>
        </a:xfrm>
        <a:prstGeom prst="homePlate">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01"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err="1"/>
            <a:t>TimeScaleDB</a:t>
          </a:r>
          <a:endParaRPr lang="en-US" sz="1300" kern="1200" dirty="0"/>
        </a:p>
        <a:p>
          <a:pPr marL="57150" lvl="1" indent="-57150" algn="l" defTabSz="444500">
            <a:lnSpc>
              <a:spcPct val="90000"/>
            </a:lnSpc>
            <a:spcBef>
              <a:spcPct val="0"/>
            </a:spcBef>
            <a:spcAft>
              <a:spcPct val="15000"/>
            </a:spcAft>
            <a:buChar char="•"/>
          </a:pPr>
          <a:r>
            <a:rPr lang="en-US" sz="1000" kern="1200" dirty="0"/>
            <a:t>Storage: PostgreSQL</a:t>
          </a:r>
        </a:p>
      </dsp:txBody>
      <dsp:txXfrm rot="10800000">
        <a:off x="1079015" y="856895"/>
        <a:ext cx="2812458" cy="658320"/>
      </dsp:txXfrm>
    </dsp:sp>
    <dsp:sp modelId="{51AD3C3C-339D-4E18-A26F-928B5B9C99D8}">
      <dsp:nvSpPr>
        <dsp:cNvPr id="0" name=""/>
        <dsp:cNvSpPr/>
      </dsp:nvSpPr>
      <dsp:spPr>
        <a:xfrm>
          <a:off x="585275" y="856895"/>
          <a:ext cx="658320" cy="658320"/>
        </a:xfrm>
        <a:prstGeom prst="ellipse">
          <a:avLst/>
        </a:prstGeom>
        <a:solidFill>
          <a:schemeClr val="accent4">
            <a:tint val="50000"/>
            <a:hueOff val="2861881"/>
            <a:satOff val="-15039"/>
            <a:lumOff val="-10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F6635C-B044-455A-AAF0-4FD8623811E5}">
      <dsp:nvSpPr>
        <dsp:cNvPr id="0" name=""/>
        <dsp:cNvSpPr/>
      </dsp:nvSpPr>
      <dsp:spPr>
        <a:xfrm rot="10800000">
          <a:off x="914435" y="1711729"/>
          <a:ext cx="2977038" cy="658320"/>
        </a:xfrm>
        <a:prstGeom prst="homePlat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01"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err="1"/>
            <a:t>Beringei</a:t>
          </a:r>
          <a:endParaRPr lang="en-US" sz="1300" kern="1200" dirty="0"/>
        </a:p>
        <a:p>
          <a:pPr marL="57150" lvl="1" indent="-57150" algn="l" defTabSz="444500">
            <a:lnSpc>
              <a:spcPct val="90000"/>
            </a:lnSpc>
            <a:spcBef>
              <a:spcPct val="0"/>
            </a:spcBef>
            <a:spcAft>
              <a:spcPct val="15000"/>
            </a:spcAft>
            <a:buChar char="•"/>
          </a:pPr>
          <a:r>
            <a:rPr lang="en-US" sz="1000" kern="1200" dirty="0"/>
            <a:t>Storage: Compressed Arrays on Disk</a:t>
          </a:r>
        </a:p>
      </dsp:txBody>
      <dsp:txXfrm rot="10800000">
        <a:off x="1079015" y="1711729"/>
        <a:ext cx="2812458" cy="658320"/>
      </dsp:txXfrm>
    </dsp:sp>
    <dsp:sp modelId="{3CF8CCA3-AD47-43B1-A89E-3E0EB277AA06}">
      <dsp:nvSpPr>
        <dsp:cNvPr id="0" name=""/>
        <dsp:cNvSpPr/>
      </dsp:nvSpPr>
      <dsp:spPr>
        <a:xfrm>
          <a:off x="585275" y="1711729"/>
          <a:ext cx="658320" cy="658320"/>
        </a:xfrm>
        <a:prstGeom prst="ellipse">
          <a:avLst/>
        </a:prstGeom>
        <a:solidFill>
          <a:schemeClr val="accent4">
            <a:tint val="50000"/>
            <a:hueOff val="5723762"/>
            <a:satOff val="-30078"/>
            <a:lumOff val="-2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143161-5E23-4A2D-A7BE-6E98021982B2}">
      <dsp:nvSpPr>
        <dsp:cNvPr id="0" name=""/>
        <dsp:cNvSpPr/>
      </dsp:nvSpPr>
      <dsp:spPr>
        <a:xfrm rot="10800000">
          <a:off x="914435" y="2566563"/>
          <a:ext cx="2977038" cy="658320"/>
        </a:xfrm>
        <a:prstGeom prst="homePlate">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01"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a:t>Druid</a:t>
          </a:r>
        </a:p>
        <a:p>
          <a:pPr marL="57150" lvl="1" indent="-57150" algn="l" defTabSz="444500">
            <a:lnSpc>
              <a:spcPct val="90000"/>
            </a:lnSpc>
            <a:spcBef>
              <a:spcPct val="0"/>
            </a:spcBef>
            <a:spcAft>
              <a:spcPct val="15000"/>
            </a:spcAft>
            <a:buChar char="•"/>
          </a:pPr>
          <a:r>
            <a:rPr lang="en-US" sz="1000" kern="1200" dirty="0"/>
            <a:t>Metadata Storage: DBMS</a:t>
          </a:r>
        </a:p>
        <a:p>
          <a:pPr marL="57150" lvl="1" indent="-57150" algn="l" defTabSz="444500">
            <a:lnSpc>
              <a:spcPct val="90000"/>
            </a:lnSpc>
            <a:spcBef>
              <a:spcPct val="0"/>
            </a:spcBef>
            <a:spcAft>
              <a:spcPct val="15000"/>
            </a:spcAft>
            <a:buChar char="•"/>
          </a:pPr>
          <a:r>
            <a:rPr lang="en-US" sz="1000" kern="1200" dirty="0"/>
            <a:t>Data Storage: HDFS, S3, Custom format</a:t>
          </a:r>
        </a:p>
      </dsp:txBody>
      <dsp:txXfrm rot="10800000">
        <a:off x="1079015" y="2566563"/>
        <a:ext cx="2812458" cy="658320"/>
      </dsp:txXfrm>
    </dsp:sp>
    <dsp:sp modelId="{740DCF64-C22D-4E3B-A40E-8F632B3E4028}">
      <dsp:nvSpPr>
        <dsp:cNvPr id="0" name=""/>
        <dsp:cNvSpPr/>
      </dsp:nvSpPr>
      <dsp:spPr>
        <a:xfrm>
          <a:off x="585275" y="2566563"/>
          <a:ext cx="658320" cy="658320"/>
        </a:xfrm>
        <a:prstGeom prst="ellipse">
          <a:avLst/>
        </a:prstGeom>
        <a:solidFill>
          <a:schemeClr val="accent4">
            <a:tint val="50000"/>
            <a:hueOff val="8585643"/>
            <a:satOff val="-45117"/>
            <a:lumOff val="-32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CE3F98-2AB4-42BC-86A6-0E04097B0575}">
      <dsp:nvSpPr>
        <dsp:cNvPr id="0" name=""/>
        <dsp:cNvSpPr/>
      </dsp:nvSpPr>
      <dsp:spPr>
        <a:xfrm rot="10800000">
          <a:off x="914435" y="3421397"/>
          <a:ext cx="2977038" cy="658320"/>
        </a:xfrm>
        <a:prstGeom prst="homePlat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01"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a:t>Prometheus</a:t>
          </a:r>
        </a:p>
        <a:p>
          <a:pPr marL="57150" lvl="1" indent="-57150" algn="l" defTabSz="444500">
            <a:lnSpc>
              <a:spcPct val="90000"/>
            </a:lnSpc>
            <a:spcBef>
              <a:spcPct val="0"/>
            </a:spcBef>
            <a:spcAft>
              <a:spcPct val="15000"/>
            </a:spcAft>
            <a:buChar char="•"/>
          </a:pPr>
          <a:r>
            <a:rPr lang="en-US" sz="1000" kern="1200" dirty="0"/>
            <a:t>Storage: Custom (TSDB Format)</a:t>
          </a:r>
        </a:p>
      </dsp:txBody>
      <dsp:txXfrm rot="10800000">
        <a:off x="1079015" y="3421397"/>
        <a:ext cx="2812458" cy="658320"/>
      </dsp:txXfrm>
    </dsp:sp>
    <dsp:sp modelId="{0FD10CE5-B3A2-477B-A40D-4C0BCB85AC3C}">
      <dsp:nvSpPr>
        <dsp:cNvPr id="0" name=""/>
        <dsp:cNvSpPr/>
      </dsp:nvSpPr>
      <dsp:spPr>
        <a:xfrm>
          <a:off x="585275" y="3421397"/>
          <a:ext cx="658320" cy="658320"/>
        </a:xfrm>
        <a:prstGeom prst="ellipse">
          <a:avLst/>
        </a:prstGeom>
        <a:solidFill>
          <a:schemeClr val="accent4">
            <a:tint val="50000"/>
            <a:hueOff val="11447524"/>
            <a:satOff val="-60156"/>
            <a:lumOff val="-4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C32B5-62FD-4920-9E20-457DF4E47248}">
      <dsp:nvSpPr>
        <dsp:cNvPr id="0" name=""/>
        <dsp:cNvSpPr/>
      </dsp:nvSpPr>
      <dsp:spPr>
        <a:xfrm rot="10800000">
          <a:off x="984688" y="2467"/>
          <a:ext cx="3265241" cy="648962"/>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75"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err="1"/>
            <a:t>CrateDB</a:t>
          </a:r>
          <a:endParaRPr lang="en-US" sz="1300" kern="1200" dirty="0"/>
        </a:p>
        <a:p>
          <a:pPr marL="57150" lvl="1" indent="-57150" algn="l" defTabSz="444500">
            <a:lnSpc>
              <a:spcPct val="90000"/>
            </a:lnSpc>
            <a:spcBef>
              <a:spcPct val="0"/>
            </a:spcBef>
            <a:spcAft>
              <a:spcPct val="15000"/>
            </a:spcAft>
            <a:buChar char="•"/>
          </a:pPr>
          <a:r>
            <a:rPr lang="en-US" sz="1000" kern="1200" dirty="0"/>
            <a:t>Storage: Custom (Column-oriented)</a:t>
          </a:r>
        </a:p>
      </dsp:txBody>
      <dsp:txXfrm rot="10800000">
        <a:off x="1146928" y="2467"/>
        <a:ext cx="3103001" cy="648962"/>
      </dsp:txXfrm>
    </dsp:sp>
    <dsp:sp modelId="{ADF600E0-186C-466A-9469-FCDAD07C0396}">
      <dsp:nvSpPr>
        <dsp:cNvPr id="0" name=""/>
        <dsp:cNvSpPr/>
      </dsp:nvSpPr>
      <dsp:spPr>
        <a:xfrm>
          <a:off x="660207" y="2467"/>
          <a:ext cx="648962" cy="648962"/>
        </a:xfrm>
        <a:prstGeom prst="ellipse">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BB6ADF-D11D-4AB7-A4DA-C6BB61B31B44}">
      <dsp:nvSpPr>
        <dsp:cNvPr id="0" name=""/>
        <dsp:cNvSpPr/>
      </dsp:nvSpPr>
      <dsp:spPr>
        <a:xfrm rot="10800000">
          <a:off x="984688" y="845150"/>
          <a:ext cx="3265241" cy="648962"/>
        </a:xfrm>
        <a:prstGeom prst="homePlate">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75"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err="1"/>
            <a:t>IoTDB</a:t>
          </a:r>
          <a:endParaRPr lang="en-US" sz="1300" kern="1200" dirty="0"/>
        </a:p>
        <a:p>
          <a:pPr marL="57150" lvl="1" indent="-57150" algn="l" defTabSz="444500">
            <a:lnSpc>
              <a:spcPct val="90000"/>
            </a:lnSpc>
            <a:spcBef>
              <a:spcPct val="0"/>
            </a:spcBef>
            <a:spcAft>
              <a:spcPct val="15000"/>
            </a:spcAft>
            <a:buChar char="•"/>
          </a:pPr>
          <a:r>
            <a:rPr lang="en-US" sz="1000" kern="1200" dirty="0"/>
            <a:t>Storage: Custom: (</a:t>
          </a:r>
          <a:r>
            <a:rPr lang="en-US" sz="1000" kern="1200" dirty="0" err="1"/>
            <a:t>TsFile</a:t>
          </a:r>
          <a:r>
            <a:rPr lang="en-US" sz="1000" kern="1200" dirty="0"/>
            <a:t> – compression + stats)</a:t>
          </a:r>
        </a:p>
      </dsp:txBody>
      <dsp:txXfrm rot="10800000">
        <a:off x="1146928" y="845150"/>
        <a:ext cx="3103001" cy="648962"/>
      </dsp:txXfrm>
    </dsp:sp>
    <dsp:sp modelId="{4D08E200-5A98-4357-87E1-25A764EB0639}">
      <dsp:nvSpPr>
        <dsp:cNvPr id="0" name=""/>
        <dsp:cNvSpPr/>
      </dsp:nvSpPr>
      <dsp:spPr>
        <a:xfrm>
          <a:off x="660207" y="845150"/>
          <a:ext cx="648962" cy="648962"/>
        </a:xfrm>
        <a:prstGeom prst="ellipse">
          <a:avLst/>
        </a:prstGeom>
        <a:solidFill>
          <a:schemeClr val="accent5">
            <a:tint val="50000"/>
            <a:hueOff val="-1847243"/>
            <a:satOff val="-3249"/>
            <a:lumOff val="-4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39F37E-9D3B-4947-AA89-3E944B371C12}">
      <dsp:nvSpPr>
        <dsp:cNvPr id="0" name=""/>
        <dsp:cNvSpPr/>
      </dsp:nvSpPr>
      <dsp:spPr>
        <a:xfrm rot="10800000">
          <a:off x="984688" y="1687833"/>
          <a:ext cx="3265241" cy="648962"/>
        </a:xfrm>
        <a:prstGeom prst="homePlate">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75"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err="1"/>
            <a:t>OpenTSDB</a:t>
          </a:r>
          <a:endParaRPr lang="en-US" sz="1300" kern="1200" dirty="0"/>
        </a:p>
        <a:p>
          <a:pPr marL="57150" lvl="1" indent="-57150" algn="l" defTabSz="444500">
            <a:lnSpc>
              <a:spcPct val="90000"/>
            </a:lnSpc>
            <a:spcBef>
              <a:spcPct val="0"/>
            </a:spcBef>
            <a:spcAft>
              <a:spcPct val="15000"/>
            </a:spcAft>
            <a:buChar char="•"/>
          </a:pPr>
          <a:r>
            <a:rPr lang="en-US" sz="1000" kern="1200" dirty="0"/>
            <a:t>Storage: HBase</a:t>
          </a:r>
        </a:p>
      </dsp:txBody>
      <dsp:txXfrm rot="10800000">
        <a:off x="1146928" y="1687833"/>
        <a:ext cx="3103001" cy="648962"/>
      </dsp:txXfrm>
    </dsp:sp>
    <dsp:sp modelId="{F61A44AA-CC77-4E20-BDC0-F5AC03C34E0E}">
      <dsp:nvSpPr>
        <dsp:cNvPr id="0" name=""/>
        <dsp:cNvSpPr/>
      </dsp:nvSpPr>
      <dsp:spPr>
        <a:xfrm>
          <a:off x="660207" y="1687833"/>
          <a:ext cx="648962" cy="648962"/>
        </a:xfrm>
        <a:prstGeom prst="ellipse">
          <a:avLst/>
        </a:prstGeom>
        <a:solidFill>
          <a:schemeClr val="accent5">
            <a:tint val="50000"/>
            <a:hueOff val="-3694485"/>
            <a:satOff val="-6499"/>
            <a:lumOff val="-8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478450-4CB4-40BA-A767-5F747A3F9DF9}">
      <dsp:nvSpPr>
        <dsp:cNvPr id="0" name=""/>
        <dsp:cNvSpPr/>
      </dsp:nvSpPr>
      <dsp:spPr>
        <a:xfrm rot="10800000">
          <a:off x="984688" y="2530516"/>
          <a:ext cx="3265241" cy="648962"/>
        </a:xfrm>
        <a:prstGeom prst="homePlate">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75"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err="1"/>
            <a:t>QuasarDB</a:t>
          </a:r>
          <a:endParaRPr lang="en-US" sz="1300" kern="1200" dirty="0"/>
        </a:p>
        <a:p>
          <a:pPr marL="57150" lvl="1" indent="-57150" algn="l" defTabSz="444500">
            <a:lnSpc>
              <a:spcPct val="90000"/>
            </a:lnSpc>
            <a:spcBef>
              <a:spcPct val="0"/>
            </a:spcBef>
            <a:spcAft>
              <a:spcPct val="15000"/>
            </a:spcAft>
            <a:buChar char="•"/>
          </a:pPr>
          <a:r>
            <a:rPr lang="en-US" sz="1000" kern="1200" dirty="0"/>
            <a:t>Storage: </a:t>
          </a:r>
          <a:r>
            <a:rPr lang="en-US" sz="1000" kern="1200" dirty="0" err="1"/>
            <a:t>RocksDB</a:t>
          </a:r>
          <a:endParaRPr lang="en-US" sz="1000" kern="1200" dirty="0"/>
        </a:p>
      </dsp:txBody>
      <dsp:txXfrm rot="10800000">
        <a:off x="1146928" y="2530516"/>
        <a:ext cx="3103001" cy="648962"/>
      </dsp:txXfrm>
    </dsp:sp>
    <dsp:sp modelId="{9F44158F-E9FE-4F63-AFF3-6524A4CCF194}">
      <dsp:nvSpPr>
        <dsp:cNvPr id="0" name=""/>
        <dsp:cNvSpPr/>
      </dsp:nvSpPr>
      <dsp:spPr>
        <a:xfrm>
          <a:off x="660207" y="2530516"/>
          <a:ext cx="648962" cy="648962"/>
        </a:xfrm>
        <a:prstGeom prst="ellipse">
          <a:avLst/>
        </a:prstGeom>
        <a:solidFill>
          <a:schemeClr val="accent5">
            <a:tint val="50000"/>
            <a:hueOff val="-5541728"/>
            <a:satOff val="-9748"/>
            <a:lumOff val="-12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FD5339-A297-4891-AD72-4C7C528922C8}">
      <dsp:nvSpPr>
        <dsp:cNvPr id="0" name=""/>
        <dsp:cNvSpPr/>
      </dsp:nvSpPr>
      <dsp:spPr>
        <a:xfrm rot="10800000">
          <a:off x="984688" y="3373200"/>
          <a:ext cx="3265241" cy="648962"/>
        </a:xfrm>
        <a:prstGeom prst="homePlat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75"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a:t>Amazon </a:t>
          </a:r>
          <a:r>
            <a:rPr lang="en-US" sz="1300" kern="1200" dirty="0" err="1"/>
            <a:t>TimeStream</a:t>
          </a:r>
          <a:endParaRPr lang="en-US" sz="1300" kern="1200" dirty="0"/>
        </a:p>
        <a:p>
          <a:pPr marL="57150" lvl="1" indent="-57150" algn="l" defTabSz="444500">
            <a:lnSpc>
              <a:spcPct val="90000"/>
            </a:lnSpc>
            <a:spcBef>
              <a:spcPct val="0"/>
            </a:spcBef>
            <a:spcAft>
              <a:spcPct val="15000"/>
            </a:spcAft>
            <a:buChar char="•"/>
          </a:pPr>
          <a:r>
            <a:rPr lang="en-US" sz="1000" kern="1200" dirty="0"/>
            <a:t>Storage: Unknown</a:t>
          </a:r>
        </a:p>
      </dsp:txBody>
      <dsp:txXfrm rot="10800000">
        <a:off x="1146928" y="3373200"/>
        <a:ext cx="3103001" cy="648962"/>
      </dsp:txXfrm>
    </dsp:sp>
    <dsp:sp modelId="{1B04827B-05D6-4206-9CC2-48CEEAFD3CDC}">
      <dsp:nvSpPr>
        <dsp:cNvPr id="0" name=""/>
        <dsp:cNvSpPr/>
      </dsp:nvSpPr>
      <dsp:spPr>
        <a:xfrm>
          <a:off x="660207" y="3373200"/>
          <a:ext cx="648962" cy="648962"/>
        </a:xfrm>
        <a:prstGeom prst="ellipse">
          <a:avLst/>
        </a:prstGeom>
        <a:solidFill>
          <a:schemeClr val="accent5">
            <a:tint val="50000"/>
            <a:hueOff val="-7388970"/>
            <a:satOff val="-12997"/>
            <a:lumOff val="-16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B6EC2-520A-7944-B9F6-085467F0F546}">
      <dsp:nvSpPr>
        <dsp:cNvPr id="0" name=""/>
        <dsp:cNvSpPr/>
      </dsp:nvSpPr>
      <dsp:spPr>
        <a:xfrm>
          <a:off x="1488520" y="850972"/>
          <a:ext cx="814589" cy="282749"/>
        </a:xfrm>
        <a:custGeom>
          <a:avLst/>
          <a:gdLst/>
          <a:ahLst/>
          <a:cxnLst/>
          <a:rect l="0" t="0" r="0" b="0"/>
          <a:pathLst>
            <a:path>
              <a:moveTo>
                <a:pt x="0" y="0"/>
              </a:moveTo>
              <a:lnTo>
                <a:pt x="0" y="141374"/>
              </a:lnTo>
              <a:lnTo>
                <a:pt x="814589" y="141374"/>
              </a:lnTo>
              <a:lnTo>
                <a:pt x="814589" y="2827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644EBA-784E-A24C-BBE6-7448D753D41A}">
      <dsp:nvSpPr>
        <dsp:cNvPr id="0" name=""/>
        <dsp:cNvSpPr/>
      </dsp:nvSpPr>
      <dsp:spPr>
        <a:xfrm>
          <a:off x="673931" y="850972"/>
          <a:ext cx="814589" cy="282749"/>
        </a:xfrm>
        <a:custGeom>
          <a:avLst/>
          <a:gdLst/>
          <a:ahLst/>
          <a:cxnLst/>
          <a:rect l="0" t="0" r="0" b="0"/>
          <a:pathLst>
            <a:path>
              <a:moveTo>
                <a:pt x="814589" y="0"/>
              </a:moveTo>
              <a:lnTo>
                <a:pt x="814589" y="141374"/>
              </a:lnTo>
              <a:lnTo>
                <a:pt x="0" y="141374"/>
              </a:lnTo>
              <a:lnTo>
                <a:pt x="0" y="2827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991F44-09D4-7141-BCAB-F2B0E02D0BDB}">
      <dsp:nvSpPr>
        <dsp:cNvPr id="0" name=""/>
        <dsp:cNvSpPr/>
      </dsp:nvSpPr>
      <dsp:spPr>
        <a:xfrm>
          <a:off x="453992" y="177758"/>
          <a:ext cx="2069056" cy="6732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Two options</a:t>
          </a:r>
        </a:p>
      </dsp:txBody>
      <dsp:txXfrm>
        <a:off x="453992" y="177758"/>
        <a:ext cx="2069056" cy="673214"/>
      </dsp:txXfrm>
    </dsp:sp>
    <dsp:sp modelId="{510F280B-4C9B-254C-B2EA-D8CBF586BD5B}">
      <dsp:nvSpPr>
        <dsp:cNvPr id="0" name=""/>
        <dsp:cNvSpPr/>
      </dsp:nvSpPr>
      <dsp:spPr>
        <a:xfrm>
          <a:off x="717" y="1133722"/>
          <a:ext cx="1346428" cy="6732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Collapsed</a:t>
          </a:r>
        </a:p>
      </dsp:txBody>
      <dsp:txXfrm>
        <a:off x="717" y="1133722"/>
        <a:ext cx="1346428" cy="673214"/>
      </dsp:txXfrm>
    </dsp:sp>
    <dsp:sp modelId="{3DE48D60-5B17-5B48-A8B0-79ACCFCE5401}">
      <dsp:nvSpPr>
        <dsp:cNvPr id="0" name=""/>
        <dsp:cNvSpPr/>
      </dsp:nvSpPr>
      <dsp:spPr>
        <a:xfrm>
          <a:off x="1629895" y="1133722"/>
          <a:ext cx="1346428" cy="6732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Expanded</a:t>
          </a:r>
        </a:p>
      </dsp:txBody>
      <dsp:txXfrm>
        <a:off x="1629895" y="1133722"/>
        <a:ext cx="1346428" cy="67321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AE4DC-60CA-46CD-A395-73EED19F381F}" type="datetimeFigureOut">
              <a:rPr lang="en-CA" smtClean="0"/>
              <a:t>2021-04-21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863C5-5C9C-4FB0-9E69-8E6A5E7F1798}" type="slidenum">
              <a:rPr lang="en-CA" smtClean="0"/>
              <a:t>‹#›</a:t>
            </a:fld>
            <a:endParaRPr lang="en-CA"/>
          </a:p>
        </p:txBody>
      </p:sp>
    </p:spTree>
    <p:extLst>
      <p:ext uri="{BB962C8B-B14F-4D97-AF65-F5344CB8AC3E}">
        <p14:creationId xmlns:p14="http://schemas.microsoft.com/office/powerpoint/2010/main" val="161635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a:t>
            </a:fld>
            <a:endParaRPr lang="en-CA"/>
          </a:p>
        </p:txBody>
      </p:sp>
    </p:spTree>
    <p:extLst>
      <p:ext uri="{BB962C8B-B14F-4D97-AF65-F5344CB8AC3E}">
        <p14:creationId xmlns:p14="http://schemas.microsoft.com/office/powerpoint/2010/main" val="3299384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356714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means that classification time for 100K objects goes from several days down to a few hours, all while using the same hardware.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73730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coordinate worker switch the pointer of the double buffer to do the next round. </a:t>
            </a:r>
          </a:p>
          <a:p>
            <a:endParaRPr lang="en-US" dirty="0"/>
          </a:p>
        </p:txBody>
      </p:sp>
    </p:spTree>
    <p:extLst>
      <p:ext uri="{BB962C8B-B14F-4D97-AF65-F5344CB8AC3E}">
        <p14:creationId xmlns:p14="http://schemas.microsoft.com/office/powerpoint/2010/main" val="13409843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Builds the corresponding index subtree. So, root subtrees are built in parallel. The leaves of each subtree is flushed to the disk at the end of the tree construction process</a:t>
            </a:r>
          </a:p>
        </p:txBody>
      </p:sp>
    </p:spTree>
    <p:extLst>
      <p:ext uri="{BB962C8B-B14F-4D97-AF65-F5344CB8AC3E}">
        <p14:creationId xmlns:p14="http://schemas.microsoft.com/office/powerpoint/2010/main" val="420698420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 main thread create several lower bound distance calculation worker to calculate the lower bound distance and add the lower bound distance position pair into the candidate list when the lower bound distance is lower than BSF</a:t>
            </a:r>
          </a:p>
        </p:txBody>
      </p:sp>
    </p:spTree>
    <p:extLst>
      <p:ext uri="{BB962C8B-B14F-4D97-AF65-F5344CB8AC3E}">
        <p14:creationId xmlns:p14="http://schemas.microsoft.com/office/powerpoint/2010/main" val="9110727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the final result</a:t>
            </a:r>
          </a:p>
        </p:txBody>
      </p:sp>
    </p:spTree>
    <p:extLst>
      <p:ext uri="{BB962C8B-B14F-4D97-AF65-F5344CB8AC3E}">
        <p14:creationId xmlns:p14="http://schemas.microsoft.com/office/powerpoint/2010/main" val="23648074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SIMD lower bound distance calculation is 3.4x faster than </a:t>
            </a:r>
            <a:r>
              <a:rPr lang="en-US"/>
              <a:t>SISD version.</a:t>
            </a:r>
            <a:endParaRPr lang="en-US" dirty="0"/>
          </a:p>
          <a:p>
            <a:endParaRPr lang="en-US" dirty="0"/>
          </a:p>
          <a:p>
            <a:endParaRPr lang="en-US" dirty="0"/>
          </a:p>
        </p:txBody>
      </p:sp>
    </p:spTree>
    <p:extLst>
      <p:ext uri="{BB962C8B-B14F-4D97-AF65-F5344CB8AC3E}">
        <p14:creationId xmlns:p14="http://schemas.microsoft.com/office/powerpoint/2010/main" val="18013886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last, the worker reads the required data from disk, calculates the real distance and if necessary, updates the shared BSF variable. </a:t>
            </a:r>
          </a:p>
        </p:txBody>
      </p:sp>
    </p:spTree>
    <p:extLst>
      <p:ext uri="{BB962C8B-B14F-4D97-AF65-F5344CB8AC3E}">
        <p14:creationId xmlns:p14="http://schemas.microsoft.com/office/powerpoint/2010/main" val="27668951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MESSI is an extension of </a:t>
            </a:r>
            <a:r>
              <a:rPr lang="en-US" dirty="0" err="1"/>
              <a:t>ParIS</a:t>
            </a:r>
            <a:r>
              <a:rPr lang="en-US" dirty="0"/>
              <a:t> for memory-resident data. </a:t>
            </a:r>
          </a:p>
          <a:p>
            <a:r>
              <a:rPr lang="en-US" dirty="0"/>
              <a:t>This index takes advantage of the fact that random accesses in main memory are fast, so it uses tree traversals more aggressively than </a:t>
            </a:r>
            <a:r>
              <a:rPr lang="en-US" dirty="0" err="1"/>
              <a:t>ParIS</a:t>
            </a:r>
            <a:r>
              <a:rPr lang="en-US" dirty="0"/>
              <a:t> for its query answering algorithm.</a:t>
            </a:r>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184</a:t>
            </a:fld>
            <a:endParaRPr lang="en-US">
              <a:solidFill>
                <a:prstClr val="black"/>
              </a:solidFill>
            </a:endParaRPr>
          </a:p>
        </p:txBody>
      </p:sp>
    </p:spTree>
    <p:extLst>
      <p:ext uri="{BB962C8B-B14F-4D97-AF65-F5344CB8AC3E}">
        <p14:creationId xmlns:p14="http://schemas.microsoft.com/office/powerpoint/2010/main" val="38625198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see how MESSI answers queries.</a:t>
            </a:r>
          </a:p>
        </p:txBody>
      </p:sp>
    </p:spTree>
    <p:extLst>
      <p:ext uri="{BB962C8B-B14F-4D97-AF65-F5344CB8AC3E}">
        <p14:creationId xmlns:p14="http://schemas.microsoft.com/office/powerpoint/2010/main" val="6562635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get the BSF value</a:t>
            </a:r>
            <a:endParaRPr lang="en-US" dirty="0"/>
          </a:p>
        </p:txBody>
      </p:sp>
    </p:spTree>
    <p:extLst>
      <p:ext uri="{BB962C8B-B14F-4D97-AF65-F5344CB8AC3E}">
        <p14:creationId xmlns:p14="http://schemas.microsoft.com/office/powerpoint/2010/main" val="1412491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0350841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leaves of the subtrees that cannot be pruned are placed into a fixed number of minimum priority queues, using the lower bound distance between the raw values of the query series and</a:t>
            </a:r>
          </a:p>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iSAX</a:t>
            </a:r>
            <a:r>
              <a:rPr lang="en-US" sz="1200" b="0" i="0" u="none" strike="noStrike" kern="1200" baseline="0" dirty="0">
                <a:solidFill>
                  <a:schemeClr val="tx1"/>
                </a:solidFill>
                <a:latin typeface="+mn-lt"/>
                <a:ea typeface="+mn-ea"/>
                <a:cs typeface="+mn-cs"/>
              </a:rPr>
              <a:t> summary of the leaf node, in order to be further examined. Each thread inserts elements in the priority queues in a round-robin fashion so that load balancing is achieved. This results in all queues containing about the same number of elements. </a:t>
            </a:r>
            <a:endParaRPr lang="en-US" dirty="0"/>
          </a:p>
        </p:txBody>
      </p:sp>
    </p:spTree>
    <p:extLst>
      <p:ext uri="{BB962C8B-B14F-4D97-AF65-F5344CB8AC3E}">
        <p14:creationId xmlns:p14="http://schemas.microsoft.com/office/powerpoint/2010/main" val="42629273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At the end of the calculation, the value of Best-So-Far is returned as the nearest neighbor answer.</a:t>
            </a:r>
            <a:endParaRPr lang="en-US" dirty="0"/>
          </a:p>
        </p:txBody>
      </p:sp>
    </p:spTree>
    <p:extLst>
      <p:ext uri="{BB962C8B-B14F-4D97-AF65-F5344CB8AC3E}">
        <p14:creationId xmlns:p14="http://schemas.microsoft.com/office/powerpoint/2010/main" val="366161133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Finally, SING is an extension of MESSI that also takes advantage of GPU processors for similarity search query answering of memory-resident data.</a:t>
            </a:r>
          </a:p>
          <a:p>
            <a:r>
              <a:rPr lang="en-US" dirty="0"/>
              <a:t>SING achieves interactive query answering times for exact similarity search over 100GB sequence collections, taking a mere 32msec per query.</a:t>
            </a:r>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189</a:t>
            </a:fld>
            <a:endParaRPr lang="en-US">
              <a:solidFill>
                <a:prstClr val="black"/>
              </a:solidFill>
            </a:endParaRPr>
          </a:p>
        </p:txBody>
      </p:sp>
    </p:spTree>
    <p:extLst>
      <p:ext uri="{BB962C8B-B14F-4D97-AF65-F5344CB8AC3E}">
        <p14:creationId xmlns:p14="http://schemas.microsoft.com/office/powerpoint/2010/main" val="38625198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the question is: can we use GPUs to accelerate data series similarity search?</a:t>
            </a:r>
          </a:p>
        </p:txBody>
      </p:sp>
    </p:spTree>
    <p:extLst>
      <p:ext uri="{BB962C8B-B14F-4D97-AF65-F5344CB8AC3E}">
        <p14:creationId xmlns:p14="http://schemas.microsoft.com/office/powerpoint/2010/main" val="26306113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the question is: can we use GPUs to accelerate data series similarity search?</a:t>
            </a:r>
          </a:p>
        </p:txBody>
      </p:sp>
    </p:spTree>
    <p:extLst>
      <p:ext uri="{BB962C8B-B14F-4D97-AF65-F5344CB8AC3E}">
        <p14:creationId xmlns:p14="http://schemas.microsoft.com/office/powerpoint/2010/main" val="263061130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store the distance in an array</a:t>
            </a:r>
          </a:p>
        </p:txBody>
      </p:sp>
    </p:spTree>
    <p:extLst>
      <p:ext uri="{BB962C8B-B14F-4D97-AF65-F5344CB8AC3E}">
        <p14:creationId xmlns:p14="http://schemas.microsoft.com/office/powerpoint/2010/main" val="17822197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Priviously</a:t>
            </a:r>
            <a:r>
              <a:rPr lang="en-US" dirty="0"/>
              <a:t> we calculate the breakpoint from the segment by searching table.</a:t>
            </a:r>
          </a:p>
          <a:p>
            <a:endParaRPr lang="en-US" dirty="0"/>
          </a:p>
          <a:p>
            <a:endParaRPr lang="en-US" dirty="0"/>
          </a:p>
        </p:txBody>
      </p:sp>
    </p:spTree>
    <p:extLst>
      <p:ext uri="{BB962C8B-B14F-4D97-AF65-F5344CB8AC3E}">
        <p14:creationId xmlns:p14="http://schemas.microsoft.com/office/powerpoint/2010/main" val="41667034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SING follows a different approach for performing each lower bound distance</a:t>
            </a:r>
          </a:p>
          <a:p>
            <a:r>
              <a:rPr lang="en-US" sz="1200" b="0" i="0" u="none" strike="noStrike" kern="1200" baseline="0" dirty="0">
                <a:solidFill>
                  <a:schemeClr val="tx1"/>
                </a:solidFill>
                <a:latin typeface="+mn-lt"/>
                <a:ea typeface="+mn-ea"/>
                <a:cs typeface="+mn-cs"/>
              </a:rPr>
              <a:t>calculation. the GPU directly calculates the break point values of</a:t>
            </a:r>
          </a:p>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iSAX</a:t>
            </a:r>
            <a:r>
              <a:rPr lang="en-US" sz="1200" b="0" i="0" u="none" strike="noStrike" kern="1200" baseline="0" dirty="0">
                <a:solidFill>
                  <a:schemeClr val="tx1"/>
                </a:solidFill>
                <a:latin typeface="+mn-lt"/>
                <a:ea typeface="+mn-ea"/>
                <a:cs typeface="+mn-cs"/>
              </a:rPr>
              <a:t> symbols using a function. It will </a:t>
            </a:r>
            <a:r>
              <a:rPr lang="en-US" sz="1200" b="0" i="0" u="none" strike="noStrike" kern="1200" baseline="0" dirty="0" err="1">
                <a:solidFill>
                  <a:schemeClr val="tx1"/>
                </a:solidFill>
                <a:latin typeface="+mn-lt"/>
                <a:ea typeface="+mn-ea"/>
                <a:cs typeface="+mn-cs"/>
              </a:rPr>
              <a:t>eascapre</a:t>
            </a:r>
            <a:r>
              <a:rPr lang="en-US" sz="1200" b="0" i="0" u="none" strike="noStrike" kern="1200" baseline="0" dirty="0">
                <a:solidFill>
                  <a:schemeClr val="tx1"/>
                </a:solidFill>
                <a:latin typeface="+mn-lt"/>
                <a:ea typeface="+mn-ea"/>
                <a:cs typeface="+mn-cs"/>
              </a:rPr>
              <a:t> from the huge </a:t>
            </a:r>
            <a:r>
              <a:rPr lang="en-US" sz="1200" b="0" i="0" u="none" strike="noStrike" kern="1200" baseline="0" dirty="0" err="1">
                <a:solidFill>
                  <a:schemeClr val="tx1"/>
                </a:solidFill>
                <a:latin typeface="+mn-lt"/>
                <a:ea typeface="+mn-ea"/>
                <a:cs typeface="+mn-cs"/>
              </a:rPr>
              <a:t>sigiser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overheald</a:t>
            </a:r>
            <a:r>
              <a:rPr lang="en-US" sz="1200" b="0" i="0" u="none" strike="noStrike" kern="1200" baseline="0" dirty="0">
                <a:solidFill>
                  <a:schemeClr val="tx1"/>
                </a:solidFill>
                <a:latin typeface="+mn-lt"/>
                <a:ea typeface="+mn-ea"/>
                <a:cs typeface="+mn-cs"/>
              </a:rPr>
              <a:t> keep the parser locally.</a:t>
            </a:r>
            <a:endParaRPr lang="en-US" dirty="0"/>
          </a:p>
        </p:txBody>
      </p:sp>
    </p:spTree>
    <p:extLst>
      <p:ext uri="{BB962C8B-B14F-4D97-AF65-F5344CB8AC3E}">
        <p14:creationId xmlns:p14="http://schemas.microsoft.com/office/powerpoint/2010/main" val="404496626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Breakpoly</a:t>
            </a:r>
            <a:r>
              <a:rPr lang="en-US" sz="1200" b="0" i="0" u="none" strike="noStrike" kern="1200" baseline="0" dirty="0">
                <a:solidFill>
                  <a:schemeClr val="tx1"/>
                </a:solidFill>
                <a:latin typeface="+mn-lt"/>
                <a:ea typeface="+mn-ea"/>
                <a:cs typeface="+mn-cs"/>
              </a:rPr>
              <a:t> approach is 9.8x faster than dictionary approach.</a:t>
            </a:r>
            <a:endParaRPr lang="en-US" dirty="0"/>
          </a:p>
        </p:txBody>
      </p:sp>
    </p:spTree>
    <p:extLst>
      <p:ext uri="{BB962C8B-B14F-4D97-AF65-F5344CB8AC3E}">
        <p14:creationId xmlns:p14="http://schemas.microsoft.com/office/powerpoint/2010/main" val="28344563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update BSF if necessary, finally, </a:t>
            </a:r>
            <a:r>
              <a:rPr lang="en-US" dirty="0" err="1"/>
              <a:t>ouput</a:t>
            </a:r>
            <a:r>
              <a:rPr lang="en-US" dirty="0"/>
              <a:t> the answer.</a:t>
            </a:r>
          </a:p>
        </p:txBody>
      </p:sp>
    </p:spTree>
    <p:extLst>
      <p:ext uri="{BB962C8B-B14F-4D97-AF65-F5344CB8AC3E}">
        <p14:creationId xmlns:p14="http://schemas.microsoft.com/office/powerpoint/2010/main" val="328357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040767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 terms of distribution and parallelization, </a:t>
            </a:r>
            <a:r>
              <a:rPr lang="en-US" dirty="0" err="1"/>
              <a:t>DPiSAX</a:t>
            </a:r>
            <a:r>
              <a:rPr lang="en-US" dirty="0"/>
              <a:t> is an extension of  isax2+ that operates on the Spark distributed platform.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62189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DpiSAX</a:t>
            </a:r>
            <a:r>
              <a:rPr lang="en-US" dirty="0"/>
              <a:t> uses the </a:t>
            </a:r>
            <a:r>
              <a:rPr lang="en-US" dirty="0" err="1"/>
              <a:t>isax</a:t>
            </a:r>
            <a:r>
              <a:rPr lang="en-US" dirty="0"/>
              <a:t> summarization to effectively balance the workload of each node in the Spark cluster, before actually building the index.</a:t>
            </a:r>
          </a:p>
          <a:p>
            <a:endParaRPr lang="en-US" dirty="0"/>
          </a:p>
          <a:p>
            <a:r>
              <a:rPr lang="en-US" dirty="0">
                <a:effectLst/>
                <a:latin typeface="Arial" panose="020B0604020202020204" pitchFamily="34" charset="0"/>
              </a:rPr>
              <a:t>Partitioning. </a:t>
            </a:r>
          </a:p>
          <a:p>
            <a:r>
              <a:rPr lang="en-US" dirty="0">
                <a:effectLst/>
                <a:latin typeface="Arial" panose="020B0604020202020204" pitchFamily="34" charset="0"/>
              </a:rPr>
              <a:t>The first stage is done as follows. Given a desired number of partitions P and a time series dataset D, the algorithm takes a sample S of size L time series from D using stratified sampling, and emits its </a:t>
            </a:r>
            <a:r>
              <a:rPr lang="en-US" dirty="0" err="1">
                <a:effectLst/>
                <a:latin typeface="Arial" panose="020B0604020202020204" pitchFamily="34" charset="0"/>
              </a:rPr>
              <a:t>iSAX</a:t>
            </a:r>
            <a:r>
              <a:rPr lang="en-US" dirty="0">
                <a:effectLst/>
                <a:latin typeface="Arial" panose="020B0604020202020204" pitchFamily="34" charset="0"/>
              </a:rPr>
              <a:t> words SWs={</a:t>
            </a:r>
            <a:r>
              <a:rPr lang="en-US" dirty="0" err="1">
                <a:effectLst/>
                <a:latin typeface="Arial" panose="020B0604020202020204" pitchFamily="34" charset="0"/>
              </a:rPr>
              <a:t>iSAX</a:t>
            </a:r>
            <a:r>
              <a:rPr lang="en-US" dirty="0">
                <a:effectLst/>
                <a:latin typeface="Arial" panose="020B0604020202020204" pitchFamily="34" charset="0"/>
              </a:rPr>
              <a:t>(</a:t>
            </a:r>
            <a:r>
              <a:rPr lang="en-US" dirty="0" err="1">
                <a:effectLst/>
                <a:latin typeface="Arial" panose="020B0604020202020204" pitchFamily="34" charset="0"/>
              </a:rPr>
              <a:t>tsi</a:t>
            </a:r>
            <a:r>
              <a:rPr lang="en-US" dirty="0">
                <a:effectLst/>
                <a:latin typeface="Arial" panose="020B0604020202020204" pitchFamily="34" charset="0"/>
              </a:rPr>
              <a:t>),</a:t>
            </a:r>
            <a:r>
              <a:rPr lang="en-US" dirty="0" err="1">
                <a:effectLst/>
                <a:latin typeface="Arial" panose="020B0604020202020204" pitchFamily="34" charset="0"/>
              </a:rPr>
              <a:t>i</a:t>
            </a:r>
            <a:r>
              <a:rPr lang="en-US" dirty="0">
                <a:effectLst/>
                <a:latin typeface="Arial" panose="020B0604020202020204" pitchFamily="34" charset="0"/>
              </a:rPr>
              <a:t>= 1,...,L}, initially assigned to a single partition. At each iteration, </a:t>
            </a:r>
            <a:r>
              <a:rPr lang="en-US" dirty="0" err="1">
                <a:effectLst/>
                <a:latin typeface="Arial" panose="020B0604020202020204" pitchFamily="34" charset="0"/>
              </a:rPr>
              <a:t>DPiSAX</a:t>
            </a:r>
            <a:r>
              <a:rPr lang="en-US" dirty="0">
                <a:effectLst/>
                <a:latin typeface="Arial" panose="020B0604020202020204" pitchFamily="34" charset="0"/>
              </a:rPr>
              <a:t> divides the sample by splitting the biggest partition into two sub-partitions, until the number of partitions reaches P, using the same splitting policy, as defined for </a:t>
            </a:r>
            <a:r>
              <a:rPr lang="en-US" dirty="0" err="1">
                <a:effectLst/>
                <a:latin typeface="Arial" panose="020B0604020202020204" pitchFamily="34" charset="0"/>
              </a:rPr>
              <a:t>iSAX</a:t>
            </a:r>
            <a:r>
              <a:rPr lang="en-US" dirty="0">
                <a:effectLst/>
                <a:latin typeface="Arial" panose="020B0604020202020204" pitchFamily="34" charset="0"/>
              </a:rPr>
              <a:t> tree index construction. As a result, the binary tree is converted to a partition table, where each leaf-node represents a partition, described with its </a:t>
            </a:r>
            <a:r>
              <a:rPr lang="en-US" dirty="0" err="1">
                <a:effectLst/>
                <a:latin typeface="Arial" panose="020B0604020202020204" pitchFamily="34" charset="0"/>
              </a:rPr>
              <a:t>iSAX</a:t>
            </a:r>
            <a:r>
              <a:rPr lang="en-US" dirty="0">
                <a:effectLst/>
                <a:latin typeface="Arial" panose="020B0604020202020204" pitchFamily="34" charset="0"/>
              </a:rPr>
              <a:t> word, and will become a root node of each sub-tree of the distributed index.–Parallel sub-index creation. On the next stage, the input dataset D, is mapped to </a:t>
            </a:r>
            <a:r>
              <a:rPr lang="en-US" dirty="0" err="1">
                <a:effectLst/>
                <a:latin typeface="Arial" panose="020B0604020202020204" pitchFamily="34" charset="0"/>
              </a:rPr>
              <a:t>iSAX</a:t>
            </a:r>
            <a:r>
              <a:rPr lang="en-US" dirty="0">
                <a:effectLst/>
                <a:latin typeface="Arial" panose="020B0604020202020204" pitchFamily="34" charset="0"/>
              </a:rPr>
              <a:t> representation DWs={</a:t>
            </a:r>
            <a:r>
              <a:rPr lang="en-US" dirty="0" err="1">
                <a:effectLst/>
                <a:latin typeface="Arial" panose="020B0604020202020204" pitchFamily="34" charset="0"/>
              </a:rPr>
              <a:t>iSAX</a:t>
            </a:r>
            <a:r>
              <a:rPr lang="en-US" dirty="0">
                <a:effectLst/>
                <a:latin typeface="Arial" panose="020B0604020202020204" pitchFamily="34" charset="0"/>
              </a:rPr>
              <a:t>(</a:t>
            </a:r>
            <a:r>
              <a:rPr lang="en-US" dirty="0" err="1">
                <a:effectLst/>
                <a:latin typeface="Arial" panose="020B0604020202020204" pitchFamily="34" charset="0"/>
              </a:rPr>
              <a:t>tsi</a:t>
            </a:r>
            <a:r>
              <a:rPr lang="en-US" dirty="0">
                <a:effectLst/>
                <a:latin typeface="Arial" panose="020B0604020202020204" pitchFamily="34" charset="0"/>
              </a:rPr>
              <a:t>),</a:t>
            </a:r>
            <a:r>
              <a:rPr lang="en-US" dirty="0" err="1">
                <a:effectLst/>
                <a:latin typeface="Arial" panose="020B0604020202020204" pitchFamily="34" charset="0"/>
              </a:rPr>
              <a:t>i</a:t>
            </a:r>
            <a:r>
              <a:rPr lang="en-US" dirty="0">
                <a:effectLst/>
                <a:latin typeface="Arial" panose="020B0604020202020204" pitchFamily="34" charset="0"/>
              </a:rPr>
              <a:t>= 1,...,N}with the highest possible cardinalities of each symbol. Then, the database partitions are dis-tributed among the available workers. Each worker builds locally its </a:t>
            </a:r>
            <a:r>
              <a:rPr lang="en-US" dirty="0" err="1">
                <a:effectLst/>
                <a:latin typeface="Arial" panose="020B0604020202020204" pitchFamily="34" charset="0"/>
              </a:rPr>
              <a:t>iSAX</a:t>
            </a:r>
            <a:r>
              <a:rPr lang="en-US" dirty="0">
                <a:effectLst/>
                <a:latin typeface="Arial" panose="020B0604020202020204" pitchFamily="34" charset="0"/>
              </a:rPr>
              <a:t> index sub-tree on the given partition of time series and stores it on HDFS in JSON format. Alongside, each leaf node (terminal node) is stored to HDFS as a file with corresponding time series ids and their </a:t>
            </a:r>
            <a:r>
              <a:rPr lang="en-US" dirty="0" err="1">
                <a:effectLst/>
                <a:latin typeface="Arial" panose="020B0604020202020204" pitchFamily="34" charset="0"/>
              </a:rPr>
              <a:t>iSAX</a:t>
            </a:r>
            <a:r>
              <a:rPr lang="en-US" dirty="0">
                <a:effectLst/>
                <a:latin typeface="Arial" panose="020B0604020202020204" pitchFamily="34" charset="0"/>
              </a:rPr>
              <a:t> representations.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82220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results in batch query answering 2 orders of magnitude faster than centralized approaches.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90450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the </a:t>
            </a:r>
            <a:r>
              <a:rPr lang="en-US" dirty="0" err="1"/>
              <a:t>isax</a:t>
            </a:r>
            <a:r>
              <a:rPr lang="en-US" dirty="0"/>
              <a:t> family of indexes, with a timeline from left to right, and the different functionalities that are supported vertically.</a:t>
            </a:r>
          </a:p>
          <a:p>
            <a:r>
              <a:rPr lang="en-US" dirty="0"/>
              <a:t>The arrows indicate which design each index inherits.</a:t>
            </a:r>
          </a:p>
          <a:p>
            <a:r>
              <a:rPr lang="en-US" dirty="0"/>
              <a:t>Note that all these indexes support both the Euclidean and DTW distances on z- and non z-normalized data, as </a:t>
            </a:r>
            <a:r>
              <a:rPr lang="en-US"/>
              <a:t>well as all </a:t>
            </a:r>
            <a:r>
              <a:rPr lang="en-US" dirty="0"/>
              <a:t>variations of similarity search queries that we have discussed: both exact and approximate similarity search, with and without quality guarantees.</a:t>
            </a:r>
          </a:p>
        </p:txBody>
      </p:sp>
      <p:sp>
        <p:nvSpPr>
          <p:cNvPr id="4" name="Slide Number Placeholder 3"/>
          <p:cNvSpPr>
            <a:spLocks noGrp="1"/>
          </p:cNvSpPr>
          <p:nvPr>
            <p:ph type="sldNum" sz="quarter" idx="5"/>
          </p:nvPr>
        </p:nvSpPr>
        <p:spPr/>
        <p:txBody>
          <a:bodyPr/>
          <a:lstStyle/>
          <a:p>
            <a:pPr>
              <a:defRPr/>
            </a:pPr>
            <a:fld id="{AABFE2EF-D6F2-4EB0-8E72-91140FA65B8F}" type="slidenum">
              <a:rPr lang="en-US" smtClean="0"/>
              <a:pPr>
                <a:defRPr/>
              </a:pPr>
              <a:t>200</a:t>
            </a:fld>
            <a:endParaRPr lang="en-US"/>
          </a:p>
        </p:txBody>
      </p:sp>
    </p:spTree>
    <p:extLst>
      <p:ext uri="{BB962C8B-B14F-4D97-AF65-F5344CB8AC3E}">
        <p14:creationId xmlns:p14="http://schemas.microsoft.com/office/powerpoint/2010/main" val="164033042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3B1AF7-0EC3-4253-AB15-CCDF928AC5FE}"/>
              </a:ext>
            </a:extLst>
          </p:cNvPr>
          <p:cNvSpPr>
            <a:spLocks noGrp="1" noChangeArrowheads="1"/>
          </p:cNvSpPr>
          <p:nvPr>
            <p:ph type="sldNum"/>
          </p:nvPr>
        </p:nvSpPr>
        <p:spPr>
          <a:ln/>
        </p:spPr>
        <p:txBody>
          <a:bodyPr/>
          <a:lstStyle/>
          <a:p>
            <a:fld id="{C4C01747-41FA-4ACE-8257-0DCCC7A0E6B0}" type="slidenum">
              <a:rPr lang="en-US" altLang="en-US"/>
              <a:pPr/>
              <a:t>210</a:t>
            </a:fld>
            <a:endParaRPr lang="en-US" altLang="en-US"/>
          </a:p>
        </p:txBody>
      </p:sp>
      <p:sp>
        <p:nvSpPr>
          <p:cNvPr id="46081" name="Rectangle 1">
            <a:extLst>
              <a:ext uri="{FF2B5EF4-FFF2-40B4-BE49-F238E27FC236}">
                <a16:creationId xmlns:a16="http://schemas.microsoft.com/office/drawing/2014/main" id="{FF129AC4-C6F3-447A-9146-4DA00611829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F31DC73B-1AC3-4CBB-91A0-7197C9DC0DA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214</a:t>
            </a:fld>
            <a:endParaRPr lang="en-US">
              <a:solidFill>
                <a:prstClr val="black"/>
              </a:solidFill>
            </a:endParaRPr>
          </a:p>
        </p:txBody>
      </p:sp>
    </p:spTree>
    <p:extLst>
      <p:ext uri="{BB962C8B-B14F-4D97-AF65-F5344CB8AC3E}">
        <p14:creationId xmlns:p14="http://schemas.microsoft.com/office/powerpoint/2010/main" val="33341113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59152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02776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0115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Both across: meaning that different time series can have different sample rates</a:t>
            </a:r>
          </a:p>
          <a:p>
            <a:r>
              <a:rPr lang="en-US" dirty="0"/>
              <a:t>But also within: meaning that even a single sequence can have an unstable sampling rate. For example because of a drift in a clock, or because of random stops of the recording process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24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There is an abundance of data series distance measures and their effectiveness has been evaluated in two main studies. One dating over a decade ago and a more recent one.</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61</a:t>
            </a:fld>
            <a:endParaRPr lang="en-CA"/>
          </a:p>
        </p:txBody>
      </p:sp>
    </p:spTree>
    <p:extLst>
      <p:ext uri="{BB962C8B-B14F-4D97-AF65-F5344CB8AC3E}">
        <p14:creationId xmlns:p14="http://schemas.microsoft.com/office/powerpoint/2010/main" val="376878414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060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3040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https://</a:t>
            </a:r>
            <a:r>
              <a:rPr lang="en-US" dirty="0" err="1"/>
              <a:t>www.ibm.com</a:t>
            </a:r>
            <a:r>
              <a:rPr lang="en-US" dirty="0"/>
              <a:t>/support/</a:t>
            </a:r>
            <a:r>
              <a:rPr lang="en-US" dirty="0" err="1"/>
              <a:t>knowledgecenter</a:t>
            </a:r>
            <a:r>
              <a:rPr lang="en-US" dirty="0"/>
              <a:t>/</a:t>
            </a:r>
            <a:r>
              <a:rPr lang="en-US" dirty="0" err="1"/>
              <a:t>en</a:t>
            </a:r>
            <a:r>
              <a:rPr lang="en-US" dirty="0"/>
              <a:t>/SSGU8G_14.1.0/</a:t>
            </a:r>
            <a:r>
              <a:rPr lang="en-US" dirty="0" err="1"/>
              <a:t>com.ibm.tms.doc</a:t>
            </a:r>
            <a:r>
              <a:rPr lang="en-US" dirty="0"/>
              <a:t>/ids_tms_369.htm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22362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https://</a:t>
            </a:r>
            <a:r>
              <a:rPr lang="en-US" dirty="0" err="1"/>
              <a:t>docs.teradata.com</a:t>
            </a:r>
            <a:r>
              <a:rPr lang="en-US" dirty="0"/>
              <a:t>/r/6J_GmaqYiGPdG0c~UrCjxw/HjYhjX2_G2F667AAc~xInA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844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https://</a:t>
            </a:r>
            <a:r>
              <a:rPr lang="en-US" dirty="0" err="1"/>
              <a:t>docs.teradata.com</a:t>
            </a:r>
            <a:r>
              <a:rPr lang="en-US" dirty="0"/>
              <a:t>/r/6J_GmaqYiGPdG0c~UrCjxw/HjYhjX2_G2F667AAc~xInA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66604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40031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56983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3320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8295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451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In the next coming slides, we will describe four popular distance measures: ED, NCC, DTW and LCSS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62</a:t>
            </a:fld>
            <a:endParaRPr lang="en-CA"/>
          </a:p>
        </p:txBody>
      </p:sp>
    </p:spTree>
    <p:extLst>
      <p:ext uri="{BB962C8B-B14F-4D97-AF65-F5344CB8AC3E}">
        <p14:creationId xmlns:p14="http://schemas.microsoft.com/office/powerpoint/2010/main" val="3408318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12213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20717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05812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http://spacemath.gsfc.nasa.gov/news/6Page137.pdf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2661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a:p>
            <a:r>
              <a:rPr lang="en-US" dirty="0"/>
              <a:t>AND THIS IS NOT ONLY IN NEUROSCIENCE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8219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will have</a:t>
            </a:r>
            <a:r>
              <a:rPr lang="en-US" baseline="0" dirty="0"/>
              <a:t> the same effect that relational databases had</a:t>
            </a:r>
          </a:p>
          <a:p>
            <a:r>
              <a:rPr lang="en-US" baseline="0" dirty="0"/>
              <a:t>it will be used as a black box, and will enable a wide variety of applications for non-expert end-users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FE2EF-D6F2-4EB0-8E72-91140FA65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379557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C72435-C792-4A85-9BE3-3002FF7C36C8}"/>
              </a:ext>
            </a:extLst>
          </p:cNvPr>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285F89-FEC4-44F1-8B70-DCA574078FFB}"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25" name="Rectangle 1">
            <a:extLst>
              <a:ext uri="{FF2B5EF4-FFF2-40B4-BE49-F238E27FC236}">
                <a16:creationId xmlns:a16="http://schemas.microsoft.com/office/drawing/2014/main" id="{1EC28B04-D855-4FBA-9B39-7DF6EB142C19}"/>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7718233A-96C4-4BDD-A223-F932FCAB5F9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79800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63643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9703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And LCSS which improves upon DTW by ignoring outliers.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68</a:t>
            </a:fld>
            <a:endParaRPr lang="en-CA"/>
          </a:p>
        </p:txBody>
      </p:sp>
    </p:spTree>
    <p:extLst>
      <p:ext uri="{BB962C8B-B14F-4D97-AF65-F5344CB8AC3E}">
        <p14:creationId xmlns:p14="http://schemas.microsoft.com/office/powerpoint/2010/main" val="359212014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561616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561616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561616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100-NN queries, In-memory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FE2EF-D6F2-4EB0-8E72-91140FA65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56636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100-NN queries, In-memory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FE2EF-D6F2-4EB0-8E72-91140FA65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312984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100-NN queries, In-memory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FE2EF-D6F2-4EB0-8E72-91140FA65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69667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100-NN queries, In-memory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FE2EF-D6F2-4EB0-8E72-91140FA65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61401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100-NN queries, In-memory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FE2EF-D6F2-4EB0-8E72-91140FA65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614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radius of the pink ribbon serves as a stopping condition. Once an algorithm thinks that it has found a point within the pink hypersphere, it stops with the probabilistic guarantee delta that this point is an epsilon-approximate neighbor</a:t>
            </a:r>
            <a:endParaRPr dirty="0"/>
          </a:p>
        </p:txBody>
      </p:sp>
    </p:spTree>
    <p:extLst>
      <p:ext uri="{BB962C8B-B14F-4D97-AF65-F5344CB8AC3E}">
        <p14:creationId xmlns:p14="http://schemas.microsoft.com/office/powerpoint/2010/main" val="1234484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is the</a:t>
            </a:r>
            <a:r>
              <a:rPr lang="en-US" baseline="0" dirty="0"/>
              <a:t> length of the data series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43EFD-12E5-44BB-BA99-5371097E920D}" type="slidenum">
              <a:rPr kumimoji="0" lang="en-US" altLang="en-US" sz="1200" b="0" i="0" u="none" strike="noStrike" kern="1200" cap="none" spc="0" normalizeH="0" baseline="0" noProof="0" smtClean="0">
                <a:ln>
                  <a:noFill/>
                </a:ln>
                <a:solidFill>
                  <a:prstClr val="black"/>
                </a:solidFill>
                <a:effectLst/>
                <a:uLnTx/>
                <a:uFillTx/>
                <a:latin typeface="Tahoma"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2581657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8A407-5962-476F-B7B9-36C083C749E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7820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E5466-0274-45E3-896C-2FAE959D64A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98359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45" eaLnBrk="0" hangingPunct="0">
              <a:spcBef>
                <a:spcPct val="30000"/>
              </a:spcBef>
              <a:defRPr sz="1200">
                <a:solidFill>
                  <a:schemeClr val="tx1"/>
                </a:solidFill>
                <a:latin typeface="Arial" charset="0"/>
                <a:cs typeface="Arial" charset="0"/>
              </a:defRPr>
            </a:lvl1pPr>
            <a:lvl2pPr marL="731286" indent="-281264" defTabSz="912545" eaLnBrk="0" hangingPunct="0">
              <a:spcBef>
                <a:spcPct val="30000"/>
              </a:spcBef>
              <a:defRPr sz="1200">
                <a:solidFill>
                  <a:schemeClr val="tx1"/>
                </a:solidFill>
                <a:latin typeface="Arial" charset="0"/>
                <a:cs typeface="Arial" charset="0"/>
              </a:defRPr>
            </a:lvl2pPr>
            <a:lvl3pPr marL="1125055" indent="-225011" defTabSz="912545" eaLnBrk="0" hangingPunct="0">
              <a:spcBef>
                <a:spcPct val="30000"/>
              </a:spcBef>
              <a:defRPr sz="1200">
                <a:solidFill>
                  <a:schemeClr val="tx1"/>
                </a:solidFill>
                <a:latin typeface="Arial" charset="0"/>
                <a:cs typeface="Arial" charset="0"/>
              </a:defRPr>
            </a:lvl3pPr>
            <a:lvl4pPr marL="1575077" indent="-225011" defTabSz="912545" eaLnBrk="0" hangingPunct="0">
              <a:spcBef>
                <a:spcPct val="30000"/>
              </a:spcBef>
              <a:defRPr sz="1200">
                <a:solidFill>
                  <a:schemeClr val="tx1"/>
                </a:solidFill>
                <a:latin typeface="Arial" charset="0"/>
                <a:cs typeface="Arial" charset="0"/>
              </a:defRPr>
            </a:lvl4pPr>
            <a:lvl5pPr marL="2025099" indent="-225011" defTabSz="912545" eaLnBrk="0" hangingPunct="0">
              <a:spcBef>
                <a:spcPct val="30000"/>
              </a:spcBef>
              <a:defRPr sz="1200">
                <a:solidFill>
                  <a:schemeClr val="tx1"/>
                </a:solidFill>
                <a:latin typeface="Arial" charset="0"/>
                <a:cs typeface="Arial" charset="0"/>
              </a:defRPr>
            </a:lvl5pPr>
            <a:lvl6pPr marL="2475121" indent="-225011" defTabSz="912545" eaLnBrk="0" fontAlgn="base" hangingPunct="0">
              <a:spcBef>
                <a:spcPct val="30000"/>
              </a:spcBef>
              <a:spcAft>
                <a:spcPct val="0"/>
              </a:spcAft>
              <a:defRPr sz="1200">
                <a:solidFill>
                  <a:schemeClr val="tx1"/>
                </a:solidFill>
                <a:latin typeface="Arial" charset="0"/>
                <a:cs typeface="Arial" charset="0"/>
              </a:defRPr>
            </a:lvl6pPr>
            <a:lvl7pPr marL="2925143" indent="-225011" defTabSz="912545" eaLnBrk="0" fontAlgn="base" hangingPunct="0">
              <a:spcBef>
                <a:spcPct val="30000"/>
              </a:spcBef>
              <a:spcAft>
                <a:spcPct val="0"/>
              </a:spcAft>
              <a:defRPr sz="1200">
                <a:solidFill>
                  <a:schemeClr val="tx1"/>
                </a:solidFill>
                <a:latin typeface="Arial" charset="0"/>
                <a:cs typeface="Arial" charset="0"/>
              </a:defRPr>
            </a:lvl7pPr>
            <a:lvl8pPr marL="3375165" indent="-225011" defTabSz="912545" eaLnBrk="0" fontAlgn="base" hangingPunct="0">
              <a:spcBef>
                <a:spcPct val="30000"/>
              </a:spcBef>
              <a:spcAft>
                <a:spcPct val="0"/>
              </a:spcAft>
              <a:defRPr sz="1200">
                <a:solidFill>
                  <a:schemeClr val="tx1"/>
                </a:solidFill>
                <a:latin typeface="Arial" charset="0"/>
                <a:cs typeface="Arial" charset="0"/>
              </a:defRPr>
            </a:lvl8pPr>
            <a:lvl9pPr marL="3825187" indent="-225011" defTabSz="91254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B6D7B1B-CDC2-482D-BCA4-04381649528C}" type="slidenum">
              <a:rPr lang="en-US" altLang="en-US" smtClean="0"/>
              <a:pPr eaLnBrk="1" hangingPunct="1">
                <a:spcBef>
                  <a:spcPct val="0"/>
                </a:spcBef>
              </a:pPr>
              <a:t>7</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45471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F04DA-0FA1-44C0-B09C-DAC706B9DD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6786" name="Rectangle 2"/>
          <p:cNvSpPr>
            <a:spLocks noGrp="1" noRot="1" noChangeAspect="1" noChangeArrowheads="1" noTextEdit="1"/>
          </p:cNvSpPr>
          <p:nvPr>
            <p:ph type="sldImg"/>
          </p:nvPr>
        </p:nvSpPr>
        <p:spPr>
          <a:xfrm>
            <a:off x="1144588" y="685800"/>
            <a:ext cx="4572000" cy="3429000"/>
          </a:xfrm>
          <a:ln/>
        </p:spPr>
      </p:sp>
      <p:sp>
        <p:nvSpPr>
          <p:cNvPr id="246787"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3290215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23D07-D8F4-4244-B422-4E8941DCEE3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6867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70" name="Google Shape;770;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9137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72" name="Google Shape;872;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3297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75" name="Google Shape;975;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9730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80" name="Google Shape;1080;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282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4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85" name="Google Shape;1185;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6480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90" name="Google Shape;1290;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7076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95" name="Google Shape;1395;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6432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p4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81" name="Google Shape;1481;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5241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45" eaLnBrk="0" hangingPunct="0">
              <a:spcBef>
                <a:spcPct val="30000"/>
              </a:spcBef>
              <a:defRPr sz="1200">
                <a:solidFill>
                  <a:schemeClr val="tx1"/>
                </a:solidFill>
                <a:latin typeface="Arial" charset="0"/>
                <a:cs typeface="Arial" charset="0"/>
              </a:defRPr>
            </a:lvl1pPr>
            <a:lvl2pPr marL="731286" indent="-281264" defTabSz="912545" eaLnBrk="0" hangingPunct="0">
              <a:spcBef>
                <a:spcPct val="30000"/>
              </a:spcBef>
              <a:defRPr sz="1200">
                <a:solidFill>
                  <a:schemeClr val="tx1"/>
                </a:solidFill>
                <a:latin typeface="Arial" charset="0"/>
                <a:cs typeface="Arial" charset="0"/>
              </a:defRPr>
            </a:lvl2pPr>
            <a:lvl3pPr marL="1125055" indent="-225011" defTabSz="912545" eaLnBrk="0" hangingPunct="0">
              <a:spcBef>
                <a:spcPct val="30000"/>
              </a:spcBef>
              <a:defRPr sz="1200">
                <a:solidFill>
                  <a:schemeClr val="tx1"/>
                </a:solidFill>
                <a:latin typeface="Arial" charset="0"/>
                <a:cs typeface="Arial" charset="0"/>
              </a:defRPr>
            </a:lvl3pPr>
            <a:lvl4pPr marL="1575077" indent="-225011" defTabSz="912545" eaLnBrk="0" hangingPunct="0">
              <a:spcBef>
                <a:spcPct val="30000"/>
              </a:spcBef>
              <a:defRPr sz="1200">
                <a:solidFill>
                  <a:schemeClr val="tx1"/>
                </a:solidFill>
                <a:latin typeface="Arial" charset="0"/>
                <a:cs typeface="Arial" charset="0"/>
              </a:defRPr>
            </a:lvl4pPr>
            <a:lvl5pPr marL="2025099" indent="-225011" defTabSz="912545" eaLnBrk="0" hangingPunct="0">
              <a:spcBef>
                <a:spcPct val="30000"/>
              </a:spcBef>
              <a:defRPr sz="1200">
                <a:solidFill>
                  <a:schemeClr val="tx1"/>
                </a:solidFill>
                <a:latin typeface="Arial" charset="0"/>
                <a:cs typeface="Arial" charset="0"/>
              </a:defRPr>
            </a:lvl5pPr>
            <a:lvl6pPr marL="2475121" indent="-225011" defTabSz="912545" eaLnBrk="0" fontAlgn="base" hangingPunct="0">
              <a:spcBef>
                <a:spcPct val="30000"/>
              </a:spcBef>
              <a:spcAft>
                <a:spcPct val="0"/>
              </a:spcAft>
              <a:defRPr sz="1200">
                <a:solidFill>
                  <a:schemeClr val="tx1"/>
                </a:solidFill>
                <a:latin typeface="Arial" charset="0"/>
                <a:cs typeface="Arial" charset="0"/>
              </a:defRPr>
            </a:lvl6pPr>
            <a:lvl7pPr marL="2925143" indent="-225011" defTabSz="912545" eaLnBrk="0" fontAlgn="base" hangingPunct="0">
              <a:spcBef>
                <a:spcPct val="30000"/>
              </a:spcBef>
              <a:spcAft>
                <a:spcPct val="0"/>
              </a:spcAft>
              <a:defRPr sz="1200">
                <a:solidFill>
                  <a:schemeClr val="tx1"/>
                </a:solidFill>
                <a:latin typeface="Arial" charset="0"/>
                <a:cs typeface="Arial" charset="0"/>
              </a:defRPr>
            </a:lvl7pPr>
            <a:lvl8pPr marL="3375165" indent="-225011" defTabSz="912545" eaLnBrk="0" fontAlgn="base" hangingPunct="0">
              <a:spcBef>
                <a:spcPct val="30000"/>
              </a:spcBef>
              <a:spcAft>
                <a:spcPct val="0"/>
              </a:spcAft>
              <a:defRPr sz="1200">
                <a:solidFill>
                  <a:schemeClr val="tx1"/>
                </a:solidFill>
                <a:latin typeface="Arial" charset="0"/>
                <a:cs typeface="Arial" charset="0"/>
              </a:defRPr>
            </a:lvl8pPr>
            <a:lvl9pPr marL="3825187" indent="-225011" defTabSz="91254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B6D7B1B-CDC2-482D-BCA4-04381649528C}" type="slidenum">
              <a:rPr lang="en-US" altLang="en-US" smtClean="0"/>
              <a:pPr eaLnBrk="1" hangingPunct="1">
                <a:spcBef>
                  <a:spcPct val="0"/>
                </a:spcBef>
              </a:pPr>
              <a:t>8</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 all these cases we want to</a:t>
            </a:r>
            <a:r>
              <a:rPr lang="en-US" altLang="en-US" baseline="0" dirty="0"/>
              <a:t> analyze the user behavior in order to optimize the network operations</a:t>
            </a:r>
            <a:endParaRPr lang="en-US" altLang="en-US" dirty="0"/>
          </a:p>
        </p:txBody>
      </p:sp>
    </p:spTree>
    <p:extLst>
      <p:ext uri="{BB962C8B-B14F-4D97-AF65-F5344CB8AC3E}">
        <p14:creationId xmlns:p14="http://schemas.microsoft.com/office/powerpoint/2010/main" val="3653270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4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69" name="Google Shape;1569;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55" name="Google Shape;1655;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p4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55" name="Google Shape;1755;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p5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57" name="Google Shape;1857;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p5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62" name="Google Shape;1962;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p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67" name="Google Shape;2067;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p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75" name="Google Shape;2175;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p5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83" name="Google Shape;2283;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p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89" name="Google Shape;2389;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p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89" name="Google Shape;2389;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3859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radial</a:t>
            </a:r>
            <a:r>
              <a:rPr lang="en-US" sz="1200" b="1" kern="1200" baseline="0" dirty="0">
                <a:solidFill>
                  <a:schemeClr val="tx1"/>
                </a:solidFill>
                <a:latin typeface="+mn-lt"/>
                <a:ea typeface="+mn-ea"/>
                <a:cs typeface="+mn-cs"/>
              </a:rPr>
              <a:t> profiles of chemical </a:t>
            </a:r>
            <a:r>
              <a:rPr lang="en-US" sz="1200" b="1" kern="1200" baseline="0" dirty="0" err="1">
                <a:solidFill>
                  <a:schemeClr val="tx1"/>
                </a:solidFill>
                <a:latin typeface="+mn-lt"/>
                <a:ea typeface="+mn-ea"/>
                <a:cs typeface="+mn-cs"/>
              </a:rPr>
              <a:t>combounds</a:t>
            </a:r>
            <a:r>
              <a:rPr lang="en-US" sz="1200" b="1" kern="1200" baseline="0" dirty="0">
                <a:solidFill>
                  <a:schemeClr val="tx1"/>
                </a:solidFill>
                <a:latin typeface="+mn-lt"/>
                <a:ea typeface="+mn-ea"/>
                <a:cs typeface="+mn-cs"/>
              </a:rPr>
              <a:t> emissions</a:t>
            </a:r>
            <a:endParaRPr lang="en-US" sz="1200" b="1"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pl-PL" sz="1200" b="1" kern="1200" dirty="0">
                <a:solidFill>
                  <a:schemeClr val="tx1"/>
                </a:solidFill>
                <a:latin typeface="+mn-lt"/>
                <a:ea typeface="+mn-ea"/>
                <a:cs typeface="+mn-cs"/>
              </a:rPr>
              <a:t>THE PdBI ARCSECOND WHIRLPOOL SURVEY (PAWS). I. A CLOUD-SCALE/MULTI-WAVELENGTH VIEW OF THE INTERSTELLAR MEDIUM IN A GRAND-DESIGN SPIRAL GALAXY</a:t>
            </a:r>
          </a:p>
          <a:p>
            <a:r>
              <a:rPr lang="nl-NL" sz="1200" b="0" kern="1200" dirty="0">
                <a:solidFill>
                  <a:schemeClr val="tx1"/>
                </a:solidFill>
                <a:latin typeface="+mn-lt"/>
                <a:ea typeface="+mn-ea"/>
                <a:cs typeface="+mn-cs"/>
              </a:rPr>
              <a:t>Eva Schinnerer1, Sharon E. Meidt1, Jérôme Pety2,3, Annie Hughes1, Dario Colombo1, Santiago García-Burillo4, Karl F. Schuster2, Gaëlle Dumas2, Clare L. Dobbs5, Adam K. Leroy6, Carsten Kramer7, Todd A. Thompson8,9, and Michael W. Regan10</a:t>
            </a:r>
            <a:endParaRPr lang="en-US" dirty="0"/>
          </a:p>
          <a:p>
            <a:endParaRPr lang="en-US" dirty="0"/>
          </a:p>
        </p:txBody>
      </p:sp>
      <p:sp>
        <p:nvSpPr>
          <p:cNvPr id="4" name="Slide Number Placeholder 3"/>
          <p:cNvSpPr>
            <a:spLocks noGrp="1"/>
          </p:cNvSpPr>
          <p:nvPr>
            <p:ph type="sldNum" sz="quarter" idx="10"/>
          </p:nvPr>
        </p:nvSpPr>
        <p:spPr/>
        <p:txBody>
          <a:bodyPr/>
          <a:lstStyle/>
          <a:p>
            <a:fld id="{35B95573-80F6-8C4F-990F-D13810FD1DC7}" type="slidenum">
              <a:rPr lang="en-US" smtClean="0"/>
              <a:pPr/>
              <a:t>11</a:t>
            </a:fld>
            <a:endParaRPr lang="en-US"/>
          </a:p>
        </p:txBody>
      </p:sp>
    </p:spTree>
    <p:extLst>
      <p:ext uri="{BB962C8B-B14F-4D97-AF65-F5344CB8AC3E}">
        <p14:creationId xmlns:p14="http://schemas.microsoft.com/office/powerpoint/2010/main" val="3174539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3"/>
        <p:cNvGrpSpPr/>
        <p:nvPr/>
      </p:nvGrpSpPr>
      <p:grpSpPr>
        <a:xfrm>
          <a:off x="0" y="0"/>
          <a:ext cx="0" cy="0"/>
          <a:chOff x="0" y="0"/>
          <a:chExt cx="0" cy="0"/>
        </a:xfrm>
      </p:grpSpPr>
      <p:sp>
        <p:nvSpPr>
          <p:cNvPr id="2494" name="Google Shape;2494;p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95" name="Google Shape;2495;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1"/>
        <p:cNvGrpSpPr/>
        <p:nvPr/>
      </p:nvGrpSpPr>
      <p:grpSpPr>
        <a:xfrm>
          <a:off x="0" y="0"/>
          <a:ext cx="0" cy="0"/>
          <a:chOff x="0" y="0"/>
          <a:chExt cx="0" cy="0"/>
        </a:xfrm>
      </p:grpSpPr>
      <p:sp>
        <p:nvSpPr>
          <p:cNvPr id="2602" name="Google Shape;2602;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03" name="Google Shape;2603;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9"/>
        <p:cNvGrpSpPr/>
        <p:nvPr/>
      </p:nvGrpSpPr>
      <p:grpSpPr>
        <a:xfrm>
          <a:off x="0" y="0"/>
          <a:ext cx="0" cy="0"/>
          <a:chOff x="0" y="0"/>
          <a:chExt cx="0" cy="0"/>
        </a:xfrm>
      </p:grpSpPr>
      <p:sp>
        <p:nvSpPr>
          <p:cNvPr id="2710" name="Google Shape;2710;p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11" name="Google Shape;2711;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5"/>
        <p:cNvGrpSpPr/>
        <p:nvPr/>
      </p:nvGrpSpPr>
      <p:grpSpPr>
        <a:xfrm>
          <a:off x="0" y="0"/>
          <a:ext cx="0" cy="0"/>
          <a:chOff x="0" y="0"/>
          <a:chExt cx="0" cy="0"/>
        </a:xfrm>
      </p:grpSpPr>
      <p:sp>
        <p:nvSpPr>
          <p:cNvPr id="2816" name="Google Shape;2816;p5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817" name="Google Shape;2817;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p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23" name="Google Shape;2923;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8"/>
        <p:cNvGrpSpPr/>
        <p:nvPr/>
      </p:nvGrpSpPr>
      <p:grpSpPr>
        <a:xfrm>
          <a:off x="0" y="0"/>
          <a:ext cx="0" cy="0"/>
          <a:chOff x="0" y="0"/>
          <a:chExt cx="0" cy="0"/>
        </a:xfrm>
      </p:grpSpPr>
      <p:sp>
        <p:nvSpPr>
          <p:cNvPr id="3029" name="Google Shape;3029;p6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30" name="Google Shape;3030;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6"/>
        <p:cNvGrpSpPr/>
        <p:nvPr/>
      </p:nvGrpSpPr>
      <p:grpSpPr>
        <a:xfrm>
          <a:off x="0" y="0"/>
          <a:ext cx="0" cy="0"/>
          <a:chOff x="0" y="0"/>
          <a:chExt cx="0" cy="0"/>
        </a:xfrm>
      </p:grpSpPr>
      <p:sp>
        <p:nvSpPr>
          <p:cNvPr id="3137" name="Google Shape;3137;p6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38" name="Google Shape;3138;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0"/>
        <p:cNvGrpSpPr/>
        <p:nvPr/>
      </p:nvGrpSpPr>
      <p:grpSpPr>
        <a:xfrm>
          <a:off x="0" y="0"/>
          <a:ext cx="0" cy="0"/>
          <a:chOff x="0" y="0"/>
          <a:chExt cx="0" cy="0"/>
        </a:xfrm>
      </p:grpSpPr>
      <p:sp>
        <p:nvSpPr>
          <p:cNvPr id="3241" name="Google Shape;3241;p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42" name="Google Shape;3242;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9"/>
        <p:cNvGrpSpPr/>
        <p:nvPr/>
      </p:nvGrpSpPr>
      <p:grpSpPr>
        <a:xfrm>
          <a:off x="0" y="0"/>
          <a:ext cx="0" cy="0"/>
          <a:chOff x="0" y="0"/>
          <a:chExt cx="0" cy="0"/>
        </a:xfrm>
      </p:grpSpPr>
      <p:sp>
        <p:nvSpPr>
          <p:cNvPr id="3350" name="Google Shape;3350;p6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51" name="Google Shape;3351;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6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61" name="Google Shape;3461;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first 100K bases of rhesus</a:t>
            </a:r>
            <a:r>
              <a:rPr lang="en-US" baseline="0" dirty="0"/>
              <a:t> macaque </a:t>
            </a:r>
            <a:r>
              <a:rPr lang="en-US" baseline="0" dirty="0" err="1"/>
              <a:t>dna</a:t>
            </a:r>
            <a:r>
              <a:rPr lang="en-US" baseline="0" dirty="0"/>
              <a:t> (black)</a:t>
            </a:r>
            <a:endParaRPr lang="en-US" dirty="0"/>
          </a:p>
        </p:txBody>
      </p:sp>
      <p:sp>
        <p:nvSpPr>
          <p:cNvPr id="4" name="Slide Number Placeholder 3"/>
          <p:cNvSpPr>
            <a:spLocks noGrp="1"/>
          </p:cNvSpPr>
          <p:nvPr>
            <p:ph type="sldNum" sz="quarter" idx="10"/>
          </p:nvPr>
        </p:nvSpPr>
        <p:spPr/>
        <p:txBody>
          <a:bodyPr/>
          <a:lstStyle/>
          <a:p>
            <a:fld id="{35B95573-80F6-8C4F-990F-D13810FD1DC7}" type="slidenum">
              <a:rPr lang="en-US" smtClean="0"/>
              <a:pPr/>
              <a:t>12</a:t>
            </a:fld>
            <a:endParaRPr lang="en-US"/>
          </a:p>
        </p:txBody>
      </p:sp>
    </p:spTree>
    <p:extLst>
      <p:ext uri="{BB962C8B-B14F-4D97-AF65-F5344CB8AC3E}">
        <p14:creationId xmlns:p14="http://schemas.microsoft.com/office/powerpoint/2010/main" val="3914703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2"/>
        <p:cNvGrpSpPr/>
        <p:nvPr/>
      </p:nvGrpSpPr>
      <p:grpSpPr>
        <a:xfrm>
          <a:off x="0" y="0"/>
          <a:ext cx="0" cy="0"/>
          <a:chOff x="0" y="0"/>
          <a:chExt cx="0" cy="0"/>
        </a:xfrm>
      </p:grpSpPr>
      <p:sp>
        <p:nvSpPr>
          <p:cNvPr id="3573" name="Google Shape;3573;p6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74" name="Google Shape;3574;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p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685" name="Google Shape;3685;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8"/>
        <p:cNvGrpSpPr/>
        <p:nvPr/>
      </p:nvGrpSpPr>
      <p:grpSpPr>
        <a:xfrm>
          <a:off x="0" y="0"/>
          <a:ext cx="0" cy="0"/>
          <a:chOff x="0" y="0"/>
          <a:chExt cx="0" cy="0"/>
        </a:xfrm>
      </p:grpSpPr>
      <p:sp>
        <p:nvSpPr>
          <p:cNvPr id="3799" name="Google Shape;3799;p6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800" name="Google Shape;3800;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5"/>
        <p:cNvGrpSpPr/>
        <p:nvPr/>
      </p:nvGrpSpPr>
      <p:grpSpPr>
        <a:xfrm>
          <a:off x="0" y="0"/>
          <a:ext cx="0" cy="0"/>
          <a:chOff x="0" y="0"/>
          <a:chExt cx="0" cy="0"/>
        </a:xfrm>
      </p:grpSpPr>
      <p:sp>
        <p:nvSpPr>
          <p:cNvPr id="3916" name="Google Shape;3916;p6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917" name="Google Shape;3917;p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1"/>
        <p:cNvGrpSpPr/>
        <p:nvPr/>
      </p:nvGrpSpPr>
      <p:grpSpPr>
        <a:xfrm>
          <a:off x="0" y="0"/>
          <a:ext cx="0" cy="0"/>
          <a:chOff x="0" y="0"/>
          <a:chExt cx="0" cy="0"/>
        </a:xfrm>
      </p:grpSpPr>
      <p:sp>
        <p:nvSpPr>
          <p:cNvPr id="4032" name="Google Shape;4032;p7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033" name="Google Shape;4033;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9"/>
        <p:cNvGrpSpPr/>
        <p:nvPr/>
      </p:nvGrpSpPr>
      <p:grpSpPr>
        <a:xfrm>
          <a:off x="0" y="0"/>
          <a:ext cx="0" cy="0"/>
          <a:chOff x="0" y="0"/>
          <a:chExt cx="0" cy="0"/>
        </a:xfrm>
      </p:grpSpPr>
      <p:sp>
        <p:nvSpPr>
          <p:cNvPr id="4150" name="Google Shape;4150;p7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151" name="Google Shape;4151;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5"/>
        <p:cNvGrpSpPr/>
        <p:nvPr/>
      </p:nvGrpSpPr>
      <p:grpSpPr>
        <a:xfrm>
          <a:off x="0" y="0"/>
          <a:ext cx="0" cy="0"/>
          <a:chOff x="0" y="0"/>
          <a:chExt cx="0" cy="0"/>
        </a:xfrm>
      </p:grpSpPr>
      <p:sp>
        <p:nvSpPr>
          <p:cNvPr id="4266" name="Google Shape;4266;p7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267" name="Google Shape;4267;p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1"/>
        <p:cNvGrpSpPr/>
        <p:nvPr/>
      </p:nvGrpSpPr>
      <p:grpSpPr>
        <a:xfrm>
          <a:off x="0" y="0"/>
          <a:ext cx="0" cy="0"/>
          <a:chOff x="0" y="0"/>
          <a:chExt cx="0" cy="0"/>
        </a:xfrm>
      </p:grpSpPr>
      <p:sp>
        <p:nvSpPr>
          <p:cNvPr id="4382" name="Google Shape;4382;p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383" name="Google Shape;4383;p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9"/>
        <p:cNvGrpSpPr/>
        <p:nvPr/>
      </p:nvGrpSpPr>
      <p:grpSpPr>
        <a:xfrm>
          <a:off x="0" y="0"/>
          <a:ext cx="0" cy="0"/>
          <a:chOff x="0" y="0"/>
          <a:chExt cx="0" cy="0"/>
        </a:xfrm>
      </p:grpSpPr>
      <p:sp>
        <p:nvSpPr>
          <p:cNvPr id="4500" name="Google Shape;4500;p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501" name="Google Shape;4501;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6"/>
        <p:cNvGrpSpPr/>
        <p:nvPr/>
      </p:nvGrpSpPr>
      <p:grpSpPr>
        <a:xfrm>
          <a:off x="0" y="0"/>
          <a:ext cx="0" cy="0"/>
          <a:chOff x="0" y="0"/>
          <a:chExt cx="0" cy="0"/>
        </a:xfrm>
      </p:grpSpPr>
      <p:sp>
        <p:nvSpPr>
          <p:cNvPr id="4617" name="Google Shape;4617;p7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618" name="Google Shape;4618;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spectra of ovarian tissues: some healthy (red), some malignant (cancer)</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Mass spectroscopy</a:t>
            </a:r>
          </a:p>
          <a:p>
            <a:r>
              <a:rPr lang="en-US" sz="1200" b="1" kern="1200" dirty="0" err="1">
                <a:solidFill>
                  <a:schemeClr val="tx1"/>
                </a:solidFill>
                <a:latin typeface="+mn-lt"/>
                <a:ea typeface="+mn-ea"/>
                <a:cs typeface="+mn-cs"/>
              </a:rPr>
              <a:t>Mathworks</a:t>
            </a:r>
            <a:r>
              <a:rPr lang="en-US" sz="1200" b="1" kern="1200" dirty="0">
                <a:solidFill>
                  <a:schemeClr val="tx1"/>
                </a:solidFill>
                <a:latin typeface="+mn-lt"/>
                <a:ea typeface="+mn-ea"/>
                <a:cs typeface="+mn-cs"/>
              </a:rPr>
              <a:t> &amp; FDA-NCI Clinical Proteomics Program Databank</a:t>
            </a:r>
          </a:p>
          <a:p>
            <a:r>
              <a:rPr lang="en-US" sz="1200" b="1" kern="1200" dirty="0">
                <a:solidFill>
                  <a:schemeClr val="tx1"/>
                </a:solidFill>
                <a:latin typeface="+mn-lt"/>
                <a:ea typeface="+mn-ea"/>
                <a:cs typeface="+mn-cs"/>
              </a:rPr>
              <a:t>https://jp.mathworks.com/help/bioinfo/examples/batch-processing-of-spectra-using-sequential-and-parallel-computing.html</a:t>
            </a:r>
          </a:p>
          <a:p>
            <a:r>
              <a:rPr lang="en-US" sz="1200" b="1" kern="1200" dirty="0">
                <a:solidFill>
                  <a:schemeClr val="tx1"/>
                </a:solidFill>
                <a:latin typeface="+mn-lt"/>
                <a:ea typeface="+mn-ea"/>
                <a:cs typeface="+mn-cs"/>
              </a:rPr>
              <a:t>https://home.ccr.cancer.gov/ncifdaproteomics/</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Infrared spectroscopy: IR light is emitted, and we measure response as a function of the wavelength/frequency (x-axis)</a:t>
            </a:r>
          </a:p>
          <a:p>
            <a:r>
              <a:rPr lang="en-US" sz="1200" b="1" kern="1200" dirty="0">
                <a:solidFill>
                  <a:schemeClr val="tx1"/>
                </a:solidFill>
                <a:latin typeface="+mn-lt"/>
                <a:ea typeface="+mn-ea"/>
                <a:cs typeface="+mn-cs"/>
              </a:rPr>
              <a:t>https://www.ncbi.nlm.nih.gov/pmc/articles/PMC3017039/</a:t>
            </a:r>
          </a:p>
          <a:p>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B95573-80F6-8C4F-990F-D13810FD1DC7}" type="slidenum">
              <a:rPr lang="en-US" smtClean="0"/>
              <a:pPr/>
              <a:t>13</a:t>
            </a:fld>
            <a:endParaRPr lang="en-US"/>
          </a:p>
        </p:txBody>
      </p:sp>
    </p:spTree>
    <p:extLst>
      <p:ext uri="{BB962C8B-B14F-4D97-AF65-F5344CB8AC3E}">
        <p14:creationId xmlns:p14="http://schemas.microsoft.com/office/powerpoint/2010/main" val="40404850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3"/>
        <p:cNvGrpSpPr/>
        <p:nvPr/>
      </p:nvGrpSpPr>
      <p:grpSpPr>
        <a:xfrm>
          <a:off x="0" y="0"/>
          <a:ext cx="0" cy="0"/>
          <a:chOff x="0" y="0"/>
          <a:chExt cx="0" cy="0"/>
        </a:xfrm>
      </p:grpSpPr>
      <p:sp>
        <p:nvSpPr>
          <p:cNvPr id="4734" name="Google Shape;4734;p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735" name="Google Shape;4735;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2"/>
        <p:cNvGrpSpPr/>
        <p:nvPr/>
      </p:nvGrpSpPr>
      <p:grpSpPr>
        <a:xfrm>
          <a:off x="0" y="0"/>
          <a:ext cx="0" cy="0"/>
          <a:chOff x="0" y="0"/>
          <a:chExt cx="0" cy="0"/>
        </a:xfrm>
      </p:grpSpPr>
      <p:sp>
        <p:nvSpPr>
          <p:cNvPr id="4853" name="Google Shape;4853;p7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854" name="Google Shape;4854;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0"/>
        <p:cNvGrpSpPr/>
        <p:nvPr/>
      </p:nvGrpSpPr>
      <p:grpSpPr>
        <a:xfrm>
          <a:off x="0" y="0"/>
          <a:ext cx="0" cy="0"/>
          <a:chOff x="0" y="0"/>
          <a:chExt cx="0" cy="0"/>
        </a:xfrm>
      </p:grpSpPr>
      <p:sp>
        <p:nvSpPr>
          <p:cNvPr id="4971" name="Google Shape;4971;p7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972" name="Google Shape;4972;p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8"/>
        <p:cNvGrpSpPr/>
        <p:nvPr/>
      </p:nvGrpSpPr>
      <p:grpSpPr>
        <a:xfrm>
          <a:off x="0" y="0"/>
          <a:ext cx="0" cy="0"/>
          <a:chOff x="0" y="0"/>
          <a:chExt cx="0" cy="0"/>
        </a:xfrm>
      </p:grpSpPr>
      <p:sp>
        <p:nvSpPr>
          <p:cNvPr id="5089" name="Google Shape;5089;p7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090" name="Google Shape;5090;p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8"/>
        <p:cNvGrpSpPr/>
        <p:nvPr/>
      </p:nvGrpSpPr>
      <p:grpSpPr>
        <a:xfrm>
          <a:off x="0" y="0"/>
          <a:ext cx="0" cy="0"/>
          <a:chOff x="0" y="0"/>
          <a:chExt cx="0" cy="0"/>
        </a:xfrm>
      </p:grpSpPr>
      <p:sp>
        <p:nvSpPr>
          <p:cNvPr id="5209" name="Google Shape;5209;p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210" name="Google Shape;5210;p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8"/>
        <p:cNvGrpSpPr/>
        <p:nvPr/>
      </p:nvGrpSpPr>
      <p:grpSpPr>
        <a:xfrm>
          <a:off x="0" y="0"/>
          <a:ext cx="0" cy="0"/>
          <a:chOff x="0" y="0"/>
          <a:chExt cx="0" cy="0"/>
        </a:xfrm>
      </p:grpSpPr>
      <p:sp>
        <p:nvSpPr>
          <p:cNvPr id="5329" name="Google Shape;5329;p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330" name="Google Shape;5330;p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7"/>
        <p:cNvGrpSpPr/>
        <p:nvPr/>
      </p:nvGrpSpPr>
      <p:grpSpPr>
        <a:xfrm>
          <a:off x="0" y="0"/>
          <a:ext cx="0" cy="0"/>
          <a:chOff x="0" y="0"/>
          <a:chExt cx="0" cy="0"/>
        </a:xfrm>
      </p:grpSpPr>
      <p:sp>
        <p:nvSpPr>
          <p:cNvPr id="5448" name="Google Shape;5448;p8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5449" name="Google Shape;5449;p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9"/>
        <p:cNvGrpSpPr/>
        <p:nvPr/>
      </p:nvGrpSpPr>
      <p:grpSpPr>
        <a:xfrm>
          <a:off x="0" y="0"/>
          <a:ext cx="0" cy="0"/>
          <a:chOff x="0" y="0"/>
          <a:chExt cx="0" cy="0"/>
        </a:xfrm>
      </p:grpSpPr>
      <p:sp>
        <p:nvSpPr>
          <p:cNvPr id="5570" name="Google Shape;5570;p8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571" name="Google Shape;5571;p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9"/>
        <p:cNvGrpSpPr/>
        <p:nvPr/>
      </p:nvGrpSpPr>
      <p:grpSpPr>
        <a:xfrm>
          <a:off x="0" y="0"/>
          <a:ext cx="0" cy="0"/>
          <a:chOff x="0" y="0"/>
          <a:chExt cx="0" cy="0"/>
        </a:xfrm>
      </p:grpSpPr>
      <p:sp>
        <p:nvSpPr>
          <p:cNvPr id="5690" name="Google Shape;5690;p8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691" name="Google Shape;5691;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893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700">
                <a:solidFill>
                  <a:schemeClr val="tx1"/>
                </a:solidFill>
                <a:latin typeface="Tahoma" pitchFamily="34" charset="0"/>
              </a:defRPr>
            </a:lvl1pPr>
            <a:lvl2pPr marL="729057" indent="-280406" defTabSz="914437" eaLnBrk="0" hangingPunct="0">
              <a:defRPr sz="2700">
                <a:solidFill>
                  <a:schemeClr val="tx1"/>
                </a:solidFill>
                <a:latin typeface="Tahoma" pitchFamily="34" charset="0"/>
              </a:defRPr>
            </a:lvl2pPr>
            <a:lvl3pPr marL="1121626" indent="-224325" defTabSz="914437" eaLnBrk="0" hangingPunct="0">
              <a:defRPr sz="2700">
                <a:solidFill>
                  <a:schemeClr val="tx1"/>
                </a:solidFill>
                <a:latin typeface="Tahoma" pitchFamily="34" charset="0"/>
              </a:defRPr>
            </a:lvl3pPr>
            <a:lvl4pPr marL="1570276" indent="-224325" defTabSz="914437" eaLnBrk="0" hangingPunct="0">
              <a:defRPr sz="2700">
                <a:solidFill>
                  <a:schemeClr val="tx1"/>
                </a:solidFill>
                <a:latin typeface="Tahoma" pitchFamily="34" charset="0"/>
              </a:defRPr>
            </a:lvl4pPr>
            <a:lvl5pPr marL="2018927" indent="-224325" defTabSz="914437" eaLnBrk="0" hangingPunct="0">
              <a:defRPr sz="2700">
                <a:solidFill>
                  <a:schemeClr val="tx1"/>
                </a:solidFill>
                <a:latin typeface="Tahoma" pitchFamily="34" charset="0"/>
              </a:defRPr>
            </a:lvl5pPr>
            <a:lvl6pPr marL="2467577" indent="-224325" defTabSz="914437" eaLnBrk="0" fontAlgn="base" hangingPunct="0">
              <a:spcBef>
                <a:spcPct val="0"/>
              </a:spcBef>
              <a:spcAft>
                <a:spcPct val="0"/>
              </a:spcAft>
              <a:defRPr sz="2700">
                <a:solidFill>
                  <a:schemeClr val="tx1"/>
                </a:solidFill>
                <a:latin typeface="Tahoma" pitchFamily="34" charset="0"/>
              </a:defRPr>
            </a:lvl6pPr>
            <a:lvl7pPr marL="2916227" indent="-224325" defTabSz="914437" eaLnBrk="0" fontAlgn="base" hangingPunct="0">
              <a:spcBef>
                <a:spcPct val="0"/>
              </a:spcBef>
              <a:spcAft>
                <a:spcPct val="0"/>
              </a:spcAft>
              <a:defRPr sz="2700">
                <a:solidFill>
                  <a:schemeClr val="tx1"/>
                </a:solidFill>
                <a:latin typeface="Tahoma" pitchFamily="34" charset="0"/>
              </a:defRPr>
            </a:lvl7pPr>
            <a:lvl8pPr marL="3364878" indent="-224325" defTabSz="914437" eaLnBrk="0" fontAlgn="base" hangingPunct="0">
              <a:spcBef>
                <a:spcPct val="0"/>
              </a:spcBef>
              <a:spcAft>
                <a:spcPct val="0"/>
              </a:spcAft>
              <a:defRPr sz="2700">
                <a:solidFill>
                  <a:schemeClr val="tx1"/>
                </a:solidFill>
                <a:latin typeface="Tahoma" pitchFamily="34" charset="0"/>
              </a:defRPr>
            </a:lvl8pPr>
            <a:lvl9pPr marL="3813528" indent="-224325" defTabSz="914437" eaLnBrk="0" fontAlgn="base" hangingPunct="0">
              <a:spcBef>
                <a:spcPct val="0"/>
              </a:spcBef>
              <a:spcAft>
                <a:spcPct val="0"/>
              </a:spcAft>
              <a:defRPr sz="2700">
                <a:solidFill>
                  <a:schemeClr val="tx1"/>
                </a:solidFill>
                <a:latin typeface="Tahoma" pitchFamily="34" charset="0"/>
              </a:defRPr>
            </a:lvl9pPr>
          </a:lstStyle>
          <a:p>
            <a:pPr eaLnBrk="1" hangingPunct="1"/>
            <a:fld id="{7C071EE0-EE0A-47E7-8E6A-F137BFFAEC16}" type="slidenum">
              <a:rPr lang="en-US" sz="1200">
                <a:solidFill>
                  <a:prstClr val="black"/>
                </a:solidFill>
              </a:rPr>
              <a:pPr eaLnBrk="1" hangingPunct="1"/>
              <a:t>14</a:t>
            </a:fld>
            <a:endParaRPr lang="en-US" sz="1200">
              <a:solidFill>
                <a:prstClr val="black"/>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273326" y="4290935"/>
            <a:ext cx="6311348"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Tennessee Valley Authority: 40K points/sec monitoring electrical grid of eastern US</a:t>
            </a:r>
          </a:p>
          <a:p>
            <a:pPr eaLnBrk="1" hangingPunct="1"/>
            <a:endParaRPr lang="en-US"/>
          </a:p>
          <a:p>
            <a:pPr eaLnBrk="1" hangingPunct="1"/>
            <a:r>
              <a:rPr lang="en-US"/>
              <a:t>shop-floor monitoring and management</a:t>
            </a:r>
          </a:p>
          <a:p>
            <a:pPr eaLnBrk="1" hangingPunct="1"/>
            <a:r>
              <a:rPr lang="en-US"/>
              <a:t>IBM has a $2M engagement with a first tier manufacturer on building the next generation production control system</a:t>
            </a:r>
          </a:p>
          <a:p>
            <a:pPr eaLnBrk="1" hangingPunct="1"/>
            <a:endParaRPr lang="en-US"/>
          </a:p>
          <a:p>
            <a:pPr eaLnBrk="1" hangingPunct="1"/>
            <a:r>
              <a:rPr lang="en-US"/>
              <a:t>Con Edison consolidates data from over 24,000 network transformers throughout its electrical grid in order to monitor power fluctuations and respond proactively </a:t>
            </a:r>
          </a:p>
          <a:p>
            <a:pPr eaLnBrk="1" hangingPunct="1"/>
            <a:endParaRPr lang="en-US"/>
          </a:p>
        </p:txBody>
      </p:sp>
    </p:spTree>
    <p:extLst>
      <p:ext uri="{BB962C8B-B14F-4D97-AF65-F5344CB8AC3E}">
        <p14:creationId xmlns:p14="http://schemas.microsoft.com/office/powerpoint/2010/main" val="25830456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145</a:t>
            </a:fld>
            <a:endParaRPr lang="en-CA"/>
          </a:p>
        </p:txBody>
      </p:sp>
    </p:spTree>
    <p:extLst>
      <p:ext uri="{BB962C8B-B14F-4D97-AF65-F5344CB8AC3E}">
        <p14:creationId xmlns:p14="http://schemas.microsoft.com/office/powerpoint/2010/main" val="6044282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146</a:t>
            </a:fld>
            <a:endParaRPr lang="en-CA"/>
          </a:p>
        </p:txBody>
      </p:sp>
    </p:spTree>
    <p:extLst>
      <p:ext uri="{BB962C8B-B14F-4D97-AF65-F5344CB8AC3E}">
        <p14:creationId xmlns:p14="http://schemas.microsoft.com/office/powerpoint/2010/main" val="20529438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92E"/>
                </a:solidFill>
                <a:effectLst/>
                <a:latin typeface="-apple-system"/>
              </a:rPr>
              <a:t>The symbolic time series representation Symbolic Fourier Approximation (SFA) represents each real-valued time series by a string. SFA is composed of approximation using the Fourier transform and quantization using a technique called Multiple Coefficient Binning (MCB)</a:t>
            </a:r>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147</a:t>
            </a:fld>
            <a:endParaRPr lang="en-CA"/>
          </a:p>
        </p:txBody>
      </p:sp>
    </p:spTree>
    <p:extLst>
      <p:ext uri="{BB962C8B-B14F-4D97-AF65-F5344CB8AC3E}">
        <p14:creationId xmlns:p14="http://schemas.microsoft.com/office/powerpoint/2010/main" val="36360036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92E"/>
                </a:solidFill>
                <a:effectLst/>
                <a:latin typeface="-apple-system"/>
              </a:rPr>
              <a:t>Since symbolic representations are essentially a character string, they can be used with string algorithms and data structures such prefix tries, bag-of-words, Markov models, or string-matching.</a:t>
            </a:r>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148</a:t>
            </a:fld>
            <a:endParaRPr lang="en-CA"/>
          </a:p>
        </p:txBody>
      </p:sp>
    </p:spTree>
    <p:extLst>
      <p:ext uri="{BB962C8B-B14F-4D97-AF65-F5344CB8AC3E}">
        <p14:creationId xmlns:p14="http://schemas.microsoft.com/office/powerpoint/2010/main" val="41953157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a:t>
            </a:r>
            <a:r>
              <a:rPr lang="en-CA" dirty="0" err="1"/>
              <a:t>isax</a:t>
            </a:r>
            <a:r>
              <a:rPr lang="en-CA" dirty="0"/>
              <a:t>-based indexes use the </a:t>
            </a:r>
            <a:r>
              <a:rPr lang="en-CA" dirty="0" err="1"/>
              <a:t>isax</a:t>
            </a:r>
            <a:r>
              <a:rPr lang="en-CA" dirty="0"/>
              <a:t> summarization that we described earlier.</a:t>
            </a:r>
          </a:p>
          <a:p>
            <a:r>
              <a:rPr lang="en-CA" dirty="0"/>
              <a:t>As we mentioned, the </a:t>
            </a:r>
            <a:r>
              <a:rPr lang="en-CA" dirty="0" err="1"/>
              <a:t>isax</a:t>
            </a:r>
            <a:r>
              <a:rPr lang="en-CA" dirty="0"/>
              <a:t> summarization is bitwise, and allows us to represent different segments of the same series with a different number of bits. </a:t>
            </a:r>
          </a:p>
          <a:p>
            <a:r>
              <a:rPr lang="en-CA" dirty="0"/>
              <a:t>This is what enables a small memory footprint, a hierarchical organization of the series in the form of a tree, and fast, bitwise operations for the traversal of this tree index</a:t>
            </a:r>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149</a:t>
            </a:fld>
            <a:endParaRPr lang="en-CA"/>
          </a:p>
        </p:txBody>
      </p:sp>
    </p:spTree>
    <p:extLst>
      <p:ext uri="{BB962C8B-B14F-4D97-AF65-F5344CB8AC3E}">
        <p14:creationId xmlns:p14="http://schemas.microsoft.com/office/powerpoint/2010/main" val="41803641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10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Calibri" charset="0"/>
              </a:rPr>
              <a:t>This slide shows an example of an </a:t>
            </a:r>
            <a:r>
              <a:rPr lang="en-US" dirty="0" err="1">
                <a:latin typeface="Calibri" charset="0"/>
              </a:rPr>
              <a:t>isax</a:t>
            </a:r>
            <a:r>
              <a:rPr lang="en-US" dirty="0">
                <a:latin typeface="Calibri" charset="0"/>
              </a:rPr>
              <a:t> index. </a:t>
            </a:r>
          </a:p>
          <a:p>
            <a:pPr eaLnBrk="1" hangingPunct="1"/>
            <a:r>
              <a:rPr lang="en-US" dirty="0">
                <a:latin typeface="Calibri" charset="0"/>
              </a:rPr>
              <a:t>Each inner node contains the </a:t>
            </a:r>
            <a:r>
              <a:rPr lang="en-US" dirty="0" err="1">
                <a:latin typeface="Calibri" charset="0"/>
              </a:rPr>
              <a:t>isax</a:t>
            </a:r>
            <a:r>
              <a:rPr lang="en-US" dirty="0">
                <a:latin typeface="Calibri" charset="0"/>
              </a:rPr>
              <a:t> summarization of all series below that subtree. </a:t>
            </a:r>
          </a:p>
          <a:p>
            <a:pPr eaLnBrk="1" hangingPunct="1"/>
            <a:r>
              <a:rPr lang="en-US" dirty="0">
                <a:latin typeface="Calibri" charset="0"/>
              </a:rPr>
              <a:t>Leaf nodes also contain (or point to) the raw data values, so that we can remove false positives during query answering, and get exact, correct answers for similarity search.</a:t>
            </a:r>
          </a:p>
          <a:p>
            <a:pPr eaLnBrk="1" hangingPunct="1"/>
            <a:r>
              <a:rPr lang="en-US" dirty="0">
                <a:latin typeface="Calibri" charset="0"/>
              </a:rPr>
              <a:t>Leaves have a fixed capacity; once this is exceeded, we have to split a leaf in two children, by selecting one of the segments and augmenting by one the number of bits for representing this segment.</a:t>
            </a:r>
          </a:p>
          <a:p>
            <a:pPr eaLnBrk="1" hangingPunct="1"/>
            <a:r>
              <a:rPr lang="en-US" dirty="0">
                <a:latin typeface="Calibri" charset="0"/>
              </a:rPr>
              <a:t>Note also that the root of the index has more than two children: it can have up to 2^w children (if the corresponding series exist in the dataset), where w is the number of segments.</a:t>
            </a:r>
          </a:p>
          <a:p>
            <a:pPr eaLnBrk="1" hangingPunct="1"/>
            <a:r>
              <a:rPr lang="en-US" dirty="0">
                <a:latin typeface="Calibri" charset="0"/>
              </a:rPr>
              <a:t>The </a:t>
            </a:r>
            <a:r>
              <a:rPr lang="en-US" dirty="0" err="1">
                <a:latin typeface="Calibri" charset="0"/>
              </a:rPr>
              <a:t>isax</a:t>
            </a:r>
            <a:r>
              <a:rPr lang="en-US" dirty="0">
                <a:latin typeface="Calibri" charset="0"/>
              </a:rPr>
              <a:t> index is built top-down, and is a non-balanced tree.</a:t>
            </a:r>
          </a:p>
        </p:txBody>
      </p:sp>
      <p:sp>
        <p:nvSpPr>
          <p:cNvPr id="1310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116B67-3A68-6144-BABF-E98D72F5E8D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2118910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isax2+ index is newer version of the </a:t>
            </a:r>
            <a:r>
              <a:rPr lang="en-US" dirty="0" err="1"/>
              <a:t>isax</a:t>
            </a:r>
            <a:r>
              <a:rPr lang="en-US" dirty="0"/>
              <a:t> index that supports bulk loading.</a:t>
            </a:r>
          </a:p>
          <a:p>
            <a:r>
              <a:rPr lang="en-US" dirty="0"/>
              <a:t>The main ideas are the following:</a:t>
            </a:r>
          </a:p>
          <a:p>
            <a:r>
              <a:rPr lang="en-US" dirty="0"/>
              <a:t>First, it gathers in main memory as many series from the input as possible that will end up in the same leaf, and then issues sequential disk writes to materialize the corresponding leaves.</a:t>
            </a:r>
          </a:p>
          <a:p>
            <a:r>
              <a:rPr lang="en-US" dirty="0"/>
              <a:t>Second, it handles separately the summarizations and the raw data of each series, so that operations are executed faster, using only the necessary data.</a:t>
            </a:r>
          </a:p>
          <a:p>
            <a:r>
              <a:rPr lang="en-US" dirty="0"/>
              <a:t>And third, it applies an optimistic policy, assuming that the first leaf each series gets into will never split. </a:t>
            </a:r>
          </a:p>
          <a:p>
            <a:r>
              <a:rPr lang="en-US" dirty="0"/>
              <a:t>These strategies result in isax2+ building almost an order of magnitude faster than the simple </a:t>
            </a:r>
            <a:r>
              <a:rPr lang="en-US" dirty="0" err="1"/>
              <a:t>isax</a:t>
            </a:r>
            <a:r>
              <a:rPr lang="en-US" dirty="0"/>
              <a:t> index (for large sequence collections).</a:t>
            </a:r>
          </a:p>
          <a:p>
            <a:endParaRPr lang="en-US" dirty="0"/>
          </a:p>
        </p:txBody>
      </p:sp>
      <p:sp>
        <p:nvSpPr>
          <p:cNvPr id="4" name="Slide Number Placeholder 3"/>
          <p:cNvSpPr>
            <a:spLocks noGrp="1"/>
          </p:cNvSpPr>
          <p:nvPr>
            <p:ph type="sldNum" sz="quarter" idx="5"/>
          </p:nvPr>
        </p:nvSpPr>
        <p:spPr/>
        <p:txBody>
          <a:bodyPr/>
          <a:lstStyle/>
          <a:p>
            <a:fld id="{902863C5-5C9C-4FB0-9E69-8E6A5E7F1798}" type="slidenum">
              <a:rPr lang="en-CA" smtClean="0"/>
              <a:t>151</a:t>
            </a:fld>
            <a:endParaRPr lang="en-CA"/>
          </a:p>
        </p:txBody>
      </p:sp>
    </p:spTree>
    <p:extLst>
      <p:ext uri="{BB962C8B-B14F-4D97-AF65-F5344CB8AC3E}">
        <p14:creationId xmlns:p14="http://schemas.microsoft.com/office/powerpoint/2010/main" val="11344334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Adaptive Data Series index (ADS+), is an adaptive version of isax2+.</a:t>
            </a:r>
          </a:p>
          <a:p>
            <a:r>
              <a:rPr lang="en-US" dirty="0"/>
              <a:t>It represents a novel paradigm for building a data series index, by starting to answer similarity search queries before the entire index has been built, while still guaranteeing correct results.</a:t>
            </a:r>
          </a:p>
          <a:p>
            <a:r>
              <a:rPr lang="en-US" dirty="0"/>
              <a:t>This leads to a significant performance improvement (up to 7x faster) for the time we need to answer the very first query using the index.</a:t>
            </a:r>
          </a:p>
          <a:p>
            <a:r>
              <a:rPr lang="en-US" dirty="0"/>
              <a:t>The main idea is to build a high-level in-memory index using only the </a:t>
            </a:r>
            <a:r>
              <a:rPr lang="en-US" dirty="0" err="1"/>
              <a:t>isax</a:t>
            </a:r>
            <a:r>
              <a:rPr lang="en-US" dirty="0"/>
              <a:t> summarizations and very large leaf sizes, and then refine the leaves and bring in their raw data only when accessed by some query.</a:t>
            </a:r>
          </a:p>
        </p:txBody>
      </p:sp>
      <p:sp>
        <p:nvSpPr>
          <p:cNvPr id="4" name="Slide Number Placeholder 3"/>
          <p:cNvSpPr>
            <a:spLocks noGrp="1"/>
          </p:cNvSpPr>
          <p:nvPr>
            <p:ph type="sldNum" sz="quarter" idx="5"/>
          </p:nvPr>
        </p:nvSpPr>
        <p:spPr/>
        <p:txBody>
          <a:bodyPr/>
          <a:lstStyle/>
          <a:p>
            <a:fld id="{902863C5-5C9C-4FB0-9E69-8E6A5E7F1798}" type="slidenum">
              <a:rPr lang="en-CA" smtClean="0"/>
              <a:t>152</a:t>
            </a:fld>
            <a:endParaRPr lang="en-CA"/>
          </a:p>
        </p:txBody>
      </p:sp>
    </p:spTree>
    <p:extLst>
      <p:ext uri="{BB962C8B-B14F-4D97-AF65-F5344CB8AC3E}">
        <p14:creationId xmlns:p14="http://schemas.microsoft.com/office/powerpoint/2010/main" val="25931043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t>This slide shows the ADS index when we have finished the first phase, and are ready to answer queries.</a:t>
            </a:r>
          </a:p>
          <a:p>
            <a:pPr marL="0" indent="0">
              <a:buFontTx/>
              <a:buNone/>
            </a:pPr>
            <a:r>
              <a:rPr lang="en-US" b="0" dirty="0"/>
              <a:t>The leaves are large, and point to the raw data in the original file on disk, which permits us to finish this phase quickly.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2509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t>In order to answer the query fast, we further split the leaves needed by the query, until they become small enough, so that we can afford to pay the cost of reading the corresponding raw data, bringing them in the index, and materializing the leaf with the raw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250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700">
                <a:solidFill>
                  <a:schemeClr val="tx1"/>
                </a:solidFill>
                <a:latin typeface="Tahoma" pitchFamily="34" charset="0"/>
              </a:defRPr>
            </a:lvl1pPr>
            <a:lvl2pPr marL="729057" indent="-280406" defTabSz="914437" eaLnBrk="0" hangingPunct="0">
              <a:defRPr sz="2700">
                <a:solidFill>
                  <a:schemeClr val="tx1"/>
                </a:solidFill>
                <a:latin typeface="Tahoma" pitchFamily="34" charset="0"/>
              </a:defRPr>
            </a:lvl2pPr>
            <a:lvl3pPr marL="1121626" indent="-224325" defTabSz="914437" eaLnBrk="0" hangingPunct="0">
              <a:defRPr sz="2700">
                <a:solidFill>
                  <a:schemeClr val="tx1"/>
                </a:solidFill>
                <a:latin typeface="Tahoma" pitchFamily="34" charset="0"/>
              </a:defRPr>
            </a:lvl3pPr>
            <a:lvl4pPr marL="1570276" indent="-224325" defTabSz="914437" eaLnBrk="0" hangingPunct="0">
              <a:defRPr sz="2700">
                <a:solidFill>
                  <a:schemeClr val="tx1"/>
                </a:solidFill>
                <a:latin typeface="Tahoma" pitchFamily="34" charset="0"/>
              </a:defRPr>
            </a:lvl4pPr>
            <a:lvl5pPr marL="2018927" indent="-224325" defTabSz="914437" eaLnBrk="0" hangingPunct="0">
              <a:defRPr sz="2700">
                <a:solidFill>
                  <a:schemeClr val="tx1"/>
                </a:solidFill>
                <a:latin typeface="Tahoma" pitchFamily="34" charset="0"/>
              </a:defRPr>
            </a:lvl5pPr>
            <a:lvl6pPr marL="2467577" indent="-224325" defTabSz="914437" eaLnBrk="0" fontAlgn="base" hangingPunct="0">
              <a:spcBef>
                <a:spcPct val="0"/>
              </a:spcBef>
              <a:spcAft>
                <a:spcPct val="0"/>
              </a:spcAft>
              <a:defRPr sz="2700">
                <a:solidFill>
                  <a:schemeClr val="tx1"/>
                </a:solidFill>
                <a:latin typeface="Tahoma" pitchFamily="34" charset="0"/>
              </a:defRPr>
            </a:lvl6pPr>
            <a:lvl7pPr marL="2916227" indent="-224325" defTabSz="914437" eaLnBrk="0" fontAlgn="base" hangingPunct="0">
              <a:spcBef>
                <a:spcPct val="0"/>
              </a:spcBef>
              <a:spcAft>
                <a:spcPct val="0"/>
              </a:spcAft>
              <a:defRPr sz="2700">
                <a:solidFill>
                  <a:schemeClr val="tx1"/>
                </a:solidFill>
                <a:latin typeface="Tahoma" pitchFamily="34" charset="0"/>
              </a:defRPr>
            </a:lvl7pPr>
            <a:lvl8pPr marL="3364878" indent="-224325" defTabSz="914437" eaLnBrk="0" fontAlgn="base" hangingPunct="0">
              <a:spcBef>
                <a:spcPct val="0"/>
              </a:spcBef>
              <a:spcAft>
                <a:spcPct val="0"/>
              </a:spcAft>
              <a:defRPr sz="2700">
                <a:solidFill>
                  <a:schemeClr val="tx1"/>
                </a:solidFill>
                <a:latin typeface="Tahoma" pitchFamily="34" charset="0"/>
              </a:defRPr>
            </a:lvl8pPr>
            <a:lvl9pPr marL="3813528" indent="-224325" defTabSz="914437" eaLnBrk="0" fontAlgn="base" hangingPunct="0">
              <a:spcBef>
                <a:spcPct val="0"/>
              </a:spcBef>
              <a:spcAft>
                <a:spcPct val="0"/>
              </a:spcAft>
              <a:defRPr sz="2700">
                <a:solidFill>
                  <a:schemeClr val="tx1"/>
                </a:solidFill>
                <a:latin typeface="Tahoma" pitchFamily="34" charset="0"/>
              </a:defRPr>
            </a:lvl9pPr>
          </a:lstStyle>
          <a:p>
            <a:pPr eaLnBrk="1" hangingPunct="1"/>
            <a:fld id="{1F32CB0F-473E-4DDA-9B8F-8238E5C80641}" type="slidenum">
              <a:rPr lang="en-US" sz="1200">
                <a:solidFill>
                  <a:prstClr val="black"/>
                </a:solidFill>
              </a:rPr>
              <a:pPr eaLnBrk="1" hangingPunct="1"/>
              <a:t>15</a:t>
            </a:fld>
            <a:endParaRPr lang="en-US" sz="1200">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273326" y="4290935"/>
            <a:ext cx="6311348"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operational monitoring and structural integrity of vehicles (cars, aircrafts, in mission operations for NASA's Space Shuttle, approximately 20,000 sensors are telemetered once per second to Mission Control at Johnson Space Center, Houston)</a:t>
            </a:r>
          </a:p>
          <a:p>
            <a:pPr eaLnBrk="1" hangingPunct="1"/>
            <a:endParaRPr lang="en-US"/>
          </a:p>
          <a:p>
            <a:pPr eaLnBrk="1" hangingPunct="1"/>
            <a:r>
              <a:rPr lang="en-US" dirty="0"/>
              <a:t>individual, fleet (do correlations)</a:t>
            </a:r>
          </a:p>
          <a:p>
            <a:pPr eaLnBrk="1" hangingPunct="1"/>
            <a:endParaRPr lang="en-US"/>
          </a:p>
          <a:p>
            <a:pPr eaLnBrk="1" hangingPunct="1"/>
            <a:r>
              <a:rPr lang="en-US" dirty="0"/>
              <a:t>IBM is working with International Truck, </a:t>
            </a:r>
            <a:r>
              <a:rPr lang="en-US" dirty="0" err="1"/>
              <a:t>Huyndai</a:t>
            </a:r>
            <a:r>
              <a:rPr lang="en-US" dirty="0"/>
              <a:t>, and Honeywell</a:t>
            </a:r>
          </a:p>
          <a:p>
            <a:pPr eaLnBrk="1" hangingPunct="1"/>
            <a:r>
              <a:rPr lang="en-US" dirty="0"/>
              <a:t>need real time processing of events, perform correlation analysis, </a:t>
            </a:r>
            <a:r>
              <a:rPr lang="en-US" dirty="0" err="1"/>
              <a:t>etc</a:t>
            </a:r>
            <a:endParaRPr lang="en-US" dirty="0"/>
          </a:p>
          <a:p>
            <a:pPr eaLnBrk="1" hangingPunct="1"/>
            <a:endParaRPr lang="en-US"/>
          </a:p>
          <a:p>
            <a:pPr eaLnBrk="1" hangingPunct="1"/>
            <a:r>
              <a:rPr lang="en-US" dirty="0"/>
              <a:t>Delta Airlines (fleet size: 535 planes) tracks in-flight aircraft positions by capturing and correlating data received from both Delta systems and FAA sources in order to assemble views of the overall system status.</a:t>
            </a:r>
          </a:p>
          <a:p>
            <a:pPr eaLnBrk="1" hangingPunct="1"/>
            <a:endParaRPr lang="en-US"/>
          </a:p>
          <a:p>
            <a:pPr eaLnBrk="1" hangingPunct="1"/>
            <a:r>
              <a:rPr lang="en-US" dirty="0"/>
              <a:t>a 4-engine jumbo jet produces 640TB of data during a crossing of the </a:t>
            </a:r>
            <a:r>
              <a:rPr lang="en-US" dirty="0" err="1"/>
              <a:t>atlantic</a:t>
            </a:r>
            <a:endParaRPr lang="en-US" dirty="0"/>
          </a:p>
          <a:p>
            <a:pPr eaLnBrk="1" hangingPunct="1"/>
            <a:r>
              <a:rPr lang="en-US" dirty="0"/>
              <a:t>there are 25,000 such flights per day</a:t>
            </a:r>
          </a:p>
          <a:p>
            <a:pPr eaLnBrk="1" hangingPunct="1"/>
            <a:endParaRPr lang="en-US"/>
          </a:p>
        </p:txBody>
      </p:sp>
    </p:spTree>
    <p:extLst>
      <p:ext uri="{BB962C8B-B14F-4D97-AF65-F5344CB8AC3E}">
        <p14:creationId xmlns:p14="http://schemas.microsoft.com/office/powerpoint/2010/main" val="4925633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t>This approach ensures that the next time a query will need this leaf, it will already contain the raw data, and the query will execute much faster.</a:t>
            </a:r>
          </a:p>
          <a:p>
            <a:pPr marL="0" indent="0">
              <a:buFontTx/>
              <a:buNone/>
            </a:pPr>
            <a:r>
              <a:rPr lang="en-US" b="0" dirty="0"/>
              <a:t>Moreover, we do not need to spend time and effort to build parts of the index that will never be queried, and overall, we end up answering queries much faster than other approaches.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38842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Following isax2+ and ADS+, several other </a:t>
            </a:r>
            <a:r>
              <a:rPr lang="en-US" dirty="0" err="1"/>
              <a:t>isax</a:t>
            </a:r>
            <a:r>
              <a:rPr lang="en-US" dirty="0"/>
              <a:t>-based indexes were developed.</a:t>
            </a:r>
          </a:p>
          <a:p>
            <a:r>
              <a:rPr lang="en-US" dirty="0"/>
              <a:t>Coconut is the current state of the art index for limited memory devices (where the memory is significantly smaller than the dataset size), and is the first scalable data series index that is built bottom-up.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823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is made possible thanks to </a:t>
            </a:r>
            <a:r>
              <a:rPr lang="en-US" dirty="0" err="1"/>
              <a:t>InvSax</a:t>
            </a:r>
            <a:r>
              <a:rPr lang="en-US" dirty="0"/>
              <a:t>, an </a:t>
            </a:r>
            <a:r>
              <a:rPr lang="en-US" dirty="0" err="1"/>
              <a:t>isax</a:t>
            </a:r>
            <a:r>
              <a:rPr lang="en-US" dirty="0"/>
              <a:t> summarization that is sortable.</a:t>
            </a:r>
          </a:p>
          <a:p>
            <a:r>
              <a:rPr lang="en-US" dirty="0"/>
              <a:t>Note that sorting sequences, or their summarizations is not straight-forward. </a:t>
            </a:r>
          </a:p>
          <a:p>
            <a:r>
              <a:rPr lang="en-US" dirty="0"/>
              <a:t>For example, two sequences may be similar in the first few points, but different in the rest.</a:t>
            </a:r>
          </a:p>
          <a:p>
            <a:r>
              <a:rPr lang="en-US" dirty="0"/>
              <a:t>This means that a sorted order should take into account all the points of the sequence, in order to place close to each other in the sorted order two sequences that have a low distance between them.</a:t>
            </a:r>
          </a:p>
          <a:p>
            <a:r>
              <a:rPr lang="en-US" dirty="0"/>
              <a:t>Coconut proposes such a solution using a space-filling curve on the embedded space of the </a:t>
            </a:r>
            <a:r>
              <a:rPr lang="en-US" dirty="0" err="1"/>
              <a:t>isax</a:t>
            </a:r>
            <a:r>
              <a:rPr lang="en-US" dirty="0"/>
              <a:t> summarizations of the series.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7948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results in an index that can be built bottom-up, bulk loaded, and densely packed.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0088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Moreover, we can use traditional single-dimensional indexes to do that, such as a B+-tree.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0088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Coconut has also been extended to operate with LSM-trees, which are adapted to online operation. </a:t>
            </a:r>
          </a:p>
          <a:p>
            <a:r>
              <a:rPr lang="en-US" dirty="0"/>
              <a:t>Coconut-LSM is the first data series indexing solution for similarity search in streaming time series.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3620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 allows users to efficiently index and answer similarity search queries for ad-hoc windows in the past. </a:t>
            </a:r>
          </a:p>
          <a:p>
            <a:r>
              <a:rPr lang="en-US" dirty="0"/>
              <a:t>For example, find sequences similar to this pattern that have occurred in the stream during last week, or last August.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139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ULISSE is a single index that can support variable-length similarity search queries, for a wide range of lengths, ranging from a few hundred to a few thousand of points.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92185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Then, each node in the index stores the </a:t>
            </a:r>
            <a:r>
              <a:rPr lang="en-US" dirty="0" err="1"/>
              <a:t>isax</a:t>
            </a:r>
            <a:r>
              <a:rPr lang="en-US" dirty="0"/>
              <a:t> summarization of the envelope of all these subsequences.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50519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enables ULISSE to answer variable-length queries orders of magnitude faster than other approaches.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700">
                <a:solidFill>
                  <a:schemeClr val="tx1"/>
                </a:solidFill>
                <a:latin typeface="Tahoma" pitchFamily="34" charset="0"/>
              </a:defRPr>
            </a:lvl1pPr>
            <a:lvl2pPr marL="729057" indent="-280406" defTabSz="914437" eaLnBrk="0" hangingPunct="0">
              <a:defRPr sz="2700">
                <a:solidFill>
                  <a:schemeClr val="tx1"/>
                </a:solidFill>
                <a:latin typeface="Tahoma" pitchFamily="34" charset="0"/>
              </a:defRPr>
            </a:lvl2pPr>
            <a:lvl3pPr marL="1121626" indent="-224325" defTabSz="914437" eaLnBrk="0" hangingPunct="0">
              <a:defRPr sz="2700">
                <a:solidFill>
                  <a:schemeClr val="tx1"/>
                </a:solidFill>
                <a:latin typeface="Tahoma" pitchFamily="34" charset="0"/>
              </a:defRPr>
            </a:lvl3pPr>
            <a:lvl4pPr marL="1570276" indent="-224325" defTabSz="914437" eaLnBrk="0" hangingPunct="0">
              <a:defRPr sz="2700">
                <a:solidFill>
                  <a:schemeClr val="tx1"/>
                </a:solidFill>
                <a:latin typeface="Tahoma" pitchFamily="34" charset="0"/>
              </a:defRPr>
            </a:lvl4pPr>
            <a:lvl5pPr marL="2018927" indent="-224325" defTabSz="914437" eaLnBrk="0" hangingPunct="0">
              <a:defRPr sz="2700">
                <a:solidFill>
                  <a:schemeClr val="tx1"/>
                </a:solidFill>
                <a:latin typeface="Tahoma" pitchFamily="34" charset="0"/>
              </a:defRPr>
            </a:lvl5pPr>
            <a:lvl6pPr marL="2467577" indent="-224325" defTabSz="914437" eaLnBrk="0" fontAlgn="base" hangingPunct="0">
              <a:spcBef>
                <a:spcPct val="0"/>
              </a:spcBef>
              <a:spcAft>
                <a:spcPct val="0"/>
              </a:spcAft>
              <a:defRPr sz="2700">
                <a:solidFill>
                  <a:schemeClr val="tx1"/>
                </a:solidFill>
                <a:latin typeface="Tahoma" pitchFamily="34" charset="0"/>
              </a:defRPr>
            </a:lvl6pPr>
            <a:lvl7pPr marL="2916227" indent="-224325" defTabSz="914437" eaLnBrk="0" fontAlgn="base" hangingPunct="0">
              <a:spcBef>
                <a:spcPct val="0"/>
              </a:spcBef>
              <a:spcAft>
                <a:spcPct val="0"/>
              </a:spcAft>
              <a:defRPr sz="2700">
                <a:solidFill>
                  <a:schemeClr val="tx1"/>
                </a:solidFill>
                <a:latin typeface="Tahoma" pitchFamily="34" charset="0"/>
              </a:defRPr>
            </a:lvl7pPr>
            <a:lvl8pPr marL="3364878" indent="-224325" defTabSz="914437" eaLnBrk="0" fontAlgn="base" hangingPunct="0">
              <a:spcBef>
                <a:spcPct val="0"/>
              </a:spcBef>
              <a:spcAft>
                <a:spcPct val="0"/>
              </a:spcAft>
              <a:defRPr sz="2700">
                <a:solidFill>
                  <a:schemeClr val="tx1"/>
                </a:solidFill>
                <a:latin typeface="Tahoma" pitchFamily="34" charset="0"/>
              </a:defRPr>
            </a:lvl8pPr>
            <a:lvl9pPr marL="3813528" indent="-224325" defTabSz="914437" eaLnBrk="0" fontAlgn="base" hangingPunct="0">
              <a:spcBef>
                <a:spcPct val="0"/>
              </a:spcBef>
              <a:spcAft>
                <a:spcPct val="0"/>
              </a:spcAft>
              <a:defRPr sz="2700">
                <a:solidFill>
                  <a:schemeClr val="tx1"/>
                </a:solidFill>
                <a:latin typeface="Tahoma" pitchFamily="34" charset="0"/>
              </a:defRPr>
            </a:lvl9pPr>
          </a:lstStyle>
          <a:p>
            <a:pPr eaLnBrk="1" hangingPunct="1"/>
            <a:fld id="{180784F3-E455-4909-B71A-87CA0BF8D313}" type="slidenum">
              <a:rPr lang="en-US" sz="1200">
                <a:solidFill>
                  <a:prstClr val="black"/>
                </a:solidFill>
              </a:rPr>
              <a:pPr eaLnBrk="1" hangingPunct="1"/>
              <a:t>16</a:t>
            </a:fld>
            <a:endParaRPr lang="en-US" sz="1200">
              <a:solidFill>
                <a:prstClr val="black"/>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we can monitor all these things at a scale and resolution that was never before possible</a:t>
            </a:r>
          </a:p>
          <a:p>
            <a:pPr eaLnBrk="1" hangingPunct="1"/>
            <a:r>
              <a:rPr lang="en-US"/>
              <a:t>this translates to enormous quantities of streaming data that we have to process</a:t>
            </a:r>
          </a:p>
        </p:txBody>
      </p:sp>
    </p:spTree>
    <p:extLst>
      <p:ext uri="{BB962C8B-B14F-4D97-AF65-F5344CB8AC3E}">
        <p14:creationId xmlns:p14="http://schemas.microsoft.com/office/powerpoint/2010/main" val="41561506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can see that 60% of time is CPU time. We concentrate on how to reduce that.</a:t>
            </a:r>
            <a:endParaRPr lang="en-US" dirty="0"/>
          </a:p>
        </p:txBody>
      </p:sp>
    </p:spTree>
    <p:extLst>
      <p:ext uri="{BB962C8B-B14F-4D97-AF65-F5344CB8AC3E}">
        <p14:creationId xmlns:p14="http://schemas.microsoft.com/office/powerpoint/2010/main" val="36331799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ParIS</a:t>
            </a:r>
            <a:r>
              <a:rPr lang="en-US" dirty="0"/>
              <a:t> results in query answering up to 3 orders of magnitude faster than single core solutions, which has interesting implications for complex analytics tasks, as well.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5601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When using the same hardware and data, </a:t>
            </a:r>
            <a:r>
              <a:rPr lang="en-US" dirty="0" err="1"/>
              <a:t>ParIS</a:t>
            </a:r>
            <a:r>
              <a:rPr lang="en-US" dirty="0"/>
              <a:t> is 18x faster than ADS+ on this task.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0137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oleObject" Target="../embeddings/oleObject2.bin"/><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5" name="Rectangle 4"/>
          <p:cNvSpPr/>
          <p:nvPr/>
        </p:nvSpPr>
        <p:spPr>
          <a:xfrm flipV="1">
            <a:off x="5410200" y="3897314"/>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7" name="Rectangle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0" name="Rectangle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11" name="Rounded Rectangle 10"/>
          <p:cNvSpPr/>
          <p:nvPr/>
        </p:nvSpPr>
        <p:spPr bwMode="white">
          <a:xfrm>
            <a:off x="5410202" y="3962401"/>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12" name="Rounded Rectangle 11"/>
          <p:cNvSpPr/>
          <p:nvPr/>
        </p:nvSpPr>
        <p:spPr bwMode="white">
          <a:xfrm>
            <a:off x="7377113" y="4060826"/>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3" name="Rectangle 12"/>
          <p:cNvSpPr/>
          <p:nvPr/>
        </p:nvSpPr>
        <p:spPr>
          <a:xfrm>
            <a:off x="0" y="3649664"/>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4" name="Rectangle 13"/>
          <p:cNvSpPr/>
          <p:nvPr/>
        </p:nvSpPr>
        <p:spPr>
          <a:xfrm>
            <a:off x="0" y="3675065"/>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5" name="Rectangle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6" name="Rectangle 15"/>
          <p:cNvSpPr/>
          <p:nvPr/>
        </p:nvSpPr>
        <p:spPr>
          <a:xfrm>
            <a:off x="0" y="0"/>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8" name="Title 7"/>
          <p:cNvSpPr>
            <a:spLocks noGrp="1"/>
          </p:cNvSpPr>
          <p:nvPr>
            <p:ph type="ctrTitle"/>
          </p:nvPr>
        </p:nvSpPr>
        <p:spPr>
          <a:xfrm>
            <a:off x="457200" y="2401889"/>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smtClean="0"/>
            </a:lvl1pPr>
          </a:lstStyle>
          <a:p>
            <a:pPr>
              <a:defRPr/>
            </a:pPr>
            <a:endParaRPr lang="en-US">
              <a:solidFill>
                <a:srgbClr val="438086"/>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smtClean="0"/>
            </a:lvl1pPr>
          </a:lstStyle>
          <a:p>
            <a:pPr>
              <a:defRPr/>
            </a:pPr>
            <a:r>
              <a:rPr lang="en-US">
                <a:solidFill>
                  <a:srgbClr val="438086"/>
                </a:solidFill>
              </a:rPr>
              <a:t>Echihabi, Zoumpatianos, Palpanas - EDBT 2021</a:t>
            </a: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7C02872-5F5C-4E77-B12F-B614FC55578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223058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E862C02F-8B7C-4F45-A98C-473D561ACDB8}" type="slidenum">
              <a:rPr lang="en-US"/>
              <a:pPr>
                <a:defRPr/>
              </a:pPr>
              <a:t>‹#›</a:t>
            </a:fld>
            <a:endParaRPr lang="en-US"/>
          </a:p>
        </p:txBody>
      </p:sp>
    </p:spTree>
    <p:extLst>
      <p:ext uri="{BB962C8B-B14F-4D97-AF65-F5344CB8AC3E}">
        <p14:creationId xmlns:p14="http://schemas.microsoft.com/office/powerpoint/2010/main" val="22129707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7"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6"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smtClean="0"/>
            </a:lvl1pPr>
          </a:lstStyle>
          <a:p>
            <a:pPr>
              <a:defRPr/>
            </a:pPr>
            <a:endParaRPr lang="en-US"/>
          </a:p>
        </p:txBody>
      </p:sp>
      <p:sp>
        <p:nvSpPr>
          <p:cNvPr id="8" name="Slide Number Placeholder 26"/>
          <p:cNvSpPr>
            <a:spLocks noGrp="1"/>
          </p:cNvSpPr>
          <p:nvPr>
            <p:ph type="sldNum" sz="quarter" idx="11"/>
          </p:nvPr>
        </p:nvSpPr>
        <p:spPr/>
        <p:txBody>
          <a:bodyPr rtlCol="0"/>
          <a:lstStyle>
            <a:lvl1pPr>
              <a:defRPr/>
            </a:lvl1pPr>
          </a:lstStyle>
          <a:p>
            <a:pPr>
              <a:defRPr/>
            </a:pPr>
            <a:fld id="{7783F930-9219-4A0F-81B9-BBC608D579F9}"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smtClean="0"/>
            </a:lvl1pPr>
          </a:lstStyle>
          <a:p>
            <a:pPr>
              <a:defRPr/>
            </a:pPr>
            <a:r>
              <a:rPr lang="en-US"/>
              <a:t>Echihabi, Zoumpatianos, Palpanas - EDBT 2021</a:t>
            </a:r>
          </a:p>
        </p:txBody>
      </p:sp>
    </p:spTree>
    <p:extLst>
      <p:ext uri="{BB962C8B-B14F-4D97-AF65-F5344CB8AC3E}">
        <p14:creationId xmlns:p14="http://schemas.microsoft.com/office/powerpoint/2010/main" val="5870798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smtClean="0"/>
            </a:lvl1pPr>
          </a:lstStyle>
          <a:p>
            <a:pPr>
              <a:defRPr/>
            </a:pPr>
            <a:endParaRPr lang="en-US"/>
          </a:p>
        </p:txBody>
      </p:sp>
      <p:sp>
        <p:nvSpPr>
          <p:cNvPr id="4" name="Footer Placeholder 3"/>
          <p:cNvSpPr>
            <a:spLocks noGrp="1"/>
          </p:cNvSpPr>
          <p:nvPr>
            <p:ph type="ftr" sz="quarter" idx="11"/>
          </p:nvPr>
        </p:nvSpPr>
        <p:spPr>
          <a:xfrm>
            <a:off x="5257802" y="612775"/>
            <a:ext cx="1325563" cy="457200"/>
          </a:xfrm>
        </p:spPr>
        <p:txBody>
          <a:bodyPr/>
          <a:lstStyle>
            <a:lvl1pPr>
              <a:defRPr smtClean="0"/>
            </a:lvl1pPr>
          </a:lstStyle>
          <a:p>
            <a:pPr>
              <a:defRPr/>
            </a:pPr>
            <a:r>
              <a:rPr lang="en-US"/>
              <a:t>Echihabi, Zoumpatianos, Palpanas - EDBT 2021</a:t>
            </a:r>
          </a:p>
        </p:txBody>
      </p:sp>
      <p:sp>
        <p:nvSpPr>
          <p:cNvPr id="5" name="Slide Number Placeholder 4"/>
          <p:cNvSpPr>
            <a:spLocks noGrp="1"/>
          </p:cNvSpPr>
          <p:nvPr>
            <p:ph type="sldNum" sz="quarter" idx="12"/>
          </p:nvPr>
        </p:nvSpPr>
        <p:spPr/>
        <p:txBody>
          <a:bodyPr/>
          <a:lstStyle>
            <a:lvl1pPr>
              <a:defRPr/>
            </a:lvl1pPr>
          </a:lstStyle>
          <a:p>
            <a:pPr>
              <a:defRPr/>
            </a:pPr>
            <a:fld id="{3BF4AB86-1D2F-43D7-A72A-2445B500AA65}" type="slidenum">
              <a:rPr lang="en-US"/>
              <a:pPr>
                <a:defRPr/>
              </a:pPr>
              <a:t>‹#›</a:t>
            </a:fld>
            <a:endParaRPr lang="en-US"/>
          </a:p>
        </p:txBody>
      </p:sp>
    </p:spTree>
    <p:extLst>
      <p:ext uri="{BB962C8B-B14F-4D97-AF65-F5344CB8AC3E}">
        <p14:creationId xmlns:p14="http://schemas.microsoft.com/office/powerpoint/2010/main" val="15533047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4" name="Slide Number Placeholder 22"/>
          <p:cNvSpPr>
            <a:spLocks noGrp="1"/>
          </p:cNvSpPr>
          <p:nvPr>
            <p:ph type="sldNum" sz="quarter" idx="12"/>
          </p:nvPr>
        </p:nvSpPr>
        <p:spPr/>
        <p:txBody>
          <a:bodyPr/>
          <a:lstStyle>
            <a:lvl1pPr>
              <a:defRPr/>
            </a:lvl1pPr>
          </a:lstStyle>
          <a:p>
            <a:pPr>
              <a:defRPr/>
            </a:pPr>
            <a:fld id="{B3ACBBA4-A1F8-4BE0-A5E8-E0DB1DE2745F}" type="slidenum">
              <a:rPr lang="en-US"/>
              <a:pPr>
                <a:defRPr/>
              </a:pPr>
              <a:t>‹#›</a:t>
            </a:fld>
            <a:endParaRPr lang="en-US"/>
          </a:p>
        </p:txBody>
      </p:sp>
    </p:spTree>
    <p:extLst>
      <p:ext uri="{BB962C8B-B14F-4D97-AF65-F5344CB8AC3E}">
        <p14:creationId xmlns:p14="http://schemas.microsoft.com/office/powerpoint/2010/main" val="36788824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69"/>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7" name="Slide Number Placeholder 22"/>
          <p:cNvSpPr>
            <a:spLocks noGrp="1"/>
          </p:cNvSpPr>
          <p:nvPr>
            <p:ph type="sldNum" sz="quarter" idx="12"/>
          </p:nvPr>
        </p:nvSpPr>
        <p:spPr/>
        <p:txBody>
          <a:bodyPr/>
          <a:lstStyle>
            <a:lvl1pPr>
              <a:defRPr/>
            </a:lvl1pPr>
          </a:lstStyle>
          <a:p>
            <a:pPr>
              <a:defRPr/>
            </a:pPr>
            <a:fld id="{D50B008B-5668-4F30-88EB-6D995EA410E7}" type="slidenum">
              <a:rPr lang="en-US"/>
              <a:pPr>
                <a:defRPr/>
              </a:pPr>
              <a:t>‹#›</a:t>
            </a:fld>
            <a:endParaRPr lang="en-US"/>
          </a:p>
        </p:txBody>
      </p:sp>
    </p:spTree>
    <p:extLst>
      <p:ext uri="{BB962C8B-B14F-4D97-AF65-F5344CB8AC3E}">
        <p14:creationId xmlns:p14="http://schemas.microsoft.com/office/powerpoint/2010/main" val="8471516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9"/>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7" name="Slide Number Placeholder 22"/>
          <p:cNvSpPr>
            <a:spLocks noGrp="1"/>
          </p:cNvSpPr>
          <p:nvPr>
            <p:ph type="sldNum" sz="quarter" idx="12"/>
          </p:nvPr>
        </p:nvSpPr>
        <p:spPr/>
        <p:txBody>
          <a:bodyPr/>
          <a:lstStyle>
            <a:lvl1pPr>
              <a:defRPr/>
            </a:lvl1pPr>
          </a:lstStyle>
          <a:p>
            <a:pPr>
              <a:defRPr/>
            </a:pPr>
            <a:fld id="{9D33CF39-4894-48FC-BE8D-876834A26458}" type="slidenum">
              <a:rPr lang="en-US"/>
              <a:pPr>
                <a:defRPr/>
              </a:pPr>
              <a:t>‹#›</a:t>
            </a:fld>
            <a:endParaRPr lang="en-US"/>
          </a:p>
        </p:txBody>
      </p:sp>
    </p:spTree>
    <p:extLst>
      <p:ext uri="{BB962C8B-B14F-4D97-AF65-F5344CB8AC3E}">
        <p14:creationId xmlns:p14="http://schemas.microsoft.com/office/powerpoint/2010/main" val="30282050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E862C02F-8B7C-4F45-A98C-473D561ACDB8}" type="slidenum">
              <a:rPr lang="en-US"/>
              <a:pPr>
                <a:defRPr/>
              </a:pPr>
              <a:t>‹#›</a:t>
            </a:fld>
            <a:endParaRPr lang="en-US"/>
          </a:p>
        </p:txBody>
      </p:sp>
    </p:spTree>
    <p:extLst>
      <p:ext uri="{BB962C8B-B14F-4D97-AF65-F5344CB8AC3E}">
        <p14:creationId xmlns:p14="http://schemas.microsoft.com/office/powerpoint/2010/main" val="39464179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FAD1AF07-9F70-4B02-8930-367681A372A5}" type="slidenum">
              <a:rPr lang="en-US"/>
              <a:pPr>
                <a:defRPr/>
              </a:pPr>
              <a:t>‹#›</a:t>
            </a:fld>
            <a:endParaRPr lang="en-US"/>
          </a:p>
        </p:txBody>
      </p:sp>
    </p:spTree>
    <p:extLst>
      <p:ext uri="{BB962C8B-B14F-4D97-AF65-F5344CB8AC3E}">
        <p14:creationId xmlns:p14="http://schemas.microsoft.com/office/powerpoint/2010/main" val="39984637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4"/>
        <p:cNvGrpSpPr/>
        <p:nvPr/>
      </p:nvGrpSpPr>
      <p:grpSpPr>
        <a:xfrm>
          <a:off x="0" y="0"/>
          <a:ext cx="0" cy="0"/>
          <a:chOff x="0" y="0"/>
          <a:chExt cx="0" cy="0"/>
        </a:xfrm>
      </p:grpSpPr>
      <p:sp>
        <p:nvSpPr>
          <p:cNvPr id="15" name="Google Shape;15;p2"/>
          <p:cNvSpPr/>
          <p:nvPr/>
        </p:nvSpPr>
        <p:spPr>
          <a:xfrm rot="10800000">
            <a:off x="-150" y="5542233"/>
            <a:ext cx="9144000" cy="3688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150" y="0"/>
            <a:ext cx="9144000" cy="5542400"/>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685800" y="3366967"/>
            <a:ext cx="5309700" cy="1546400"/>
          </a:xfrm>
          <a:prstGeom prst="rect">
            <a:avLst/>
          </a:prstGeom>
        </p:spPr>
        <p:txBody>
          <a:bodyPr spcFirstLastPara="1" wrap="square" lIns="91425" tIns="91425" rIns="91425" bIns="91425" anchor="b" anchorCtr="0"/>
          <a:lstStyle>
            <a:lvl1pPr lvl="0">
              <a:spcBef>
                <a:spcPts val="0"/>
              </a:spcBef>
              <a:spcAft>
                <a:spcPts val="0"/>
              </a:spcAft>
              <a:buClr>
                <a:srgbClr val="FFFFFF"/>
              </a:buClr>
              <a:buSzPts val="6000"/>
              <a:buNone/>
              <a:defRPr sz="6000">
                <a:solidFill>
                  <a:srgbClr val="FFFFFF"/>
                </a:solidFill>
              </a:defRPr>
            </a:lvl1pPr>
            <a:lvl2pPr lvl="1">
              <a:spcBef>
                <a:spcPts val="0"/>
              </a:spcBef>
              <a:spcAft>
                <a:spcPts val="0"/>
              </a:spcAft>
              <a:buClr>
                <a:srgbClr val="FFFFFF"/>
              </a:buClr>
              <a:buSzPts val="6000"/>
              <a:buNone/>
              <a:defRPr sz="6000">
                <a:solidFill>
                  <a:srgbClr val="FFFFFF"/>
                </a:solidFill>
              </a:defRPr>
            </a:lvl2pPr>
            <a:lvl3pPr lvl="2">
              <a:spcBef>
                <a:spcPts val="0"/>
              </a:spcBef>
              <a:spcAft>
                <a:spcPts val="0"/>
              </a:spcAft>
              <a:buClr>
                <a:srgbClr val="FFFFFF"/>
              </a:buClr>
              <a:buSzPts val="6000"/>
              <a:buNone/>
              <a:defRPr sz="6000">
                <a:solidFill>
                  <a:srgbClr val="FFFFFF"/>
                </a:solidFill>
              </a:defRPr>
            </a:lvl3pPr>
            <a:lvl4pPr lvl="3">
              <a:spcBef>
                <a:spcPts val="0"/>
              </a:spcBef>
              <a:spcAft>
                <a:spcPts val="0"/>
              </a:spcAft>
              <a:buClr>
                <a:srgbClr val="FFFFFF"/>
              </a:buClr>
              <a:buSzPts val="6000"/>
              <a:buNone/>
              <a:defRPr sz="6000">
                <a:solidFill>
                  <a:srgbClr val="FFFFFF"/>
                </a:solidFill>
              </a:defRPr>
            </a:lvl4pPr>
            <a:lvl5pPr lvl="4">
              <a:spcBef>
                <a:spcPts val="0"/>
              </a:spcBef>
              <a:spcAft>
                <a:spcPts val="0"/>
              </a:spcAft>
              <a:buClr>
                <a:srgbClr val="FFFFFF"/>
              </a:buClr>
              <a:buSzPts val="6000"/>
              <a:buNone/>
              <a:defRPr sz="6000">
                <a:solidFill>
                  <a:srgbClr val="FFFFFF"/>
                </a:solidFill>
              </a:defRPr>
            </a:lvl5pPr>
            <a:lvl6pPr lvl="5">
              <a:spcBef>
                <a:spcPts val="0"/>
              </a:spcBef>
              <a:spcAft>
                <a:spcPts val="0"/>
              </a:spcAft>
              <a:buClr>
                <a:srgbClr val="FFFFFF"/>
              </a:buClr>
              <a:buSzPts val="6000"/>
              <a:buNone/>
              <a:defRPr sz="6000">
                <a:solidFill>
                  <a:srgbClr val="FFFFFF"/>
                </a:solidFill>
              </a:defRPr>
            </a:lvl6pPr>
            <a:lvl7pPr lvl="6">
              <a:spcBef>
                <a:spcPts val="0"/>
              </a:spcBef>
              <a:spcAft>
                <a:spcPts val="0"/>
              </a:spcAft>
              <a:buClr>
                <a:srgbClr val="FFFFFF"/>
              </a:buClr>
              <a:buSzPts val="6000"/>
              <a:buNone/>
              <a:defRPr sz="6000">
                <a:solidFill>
                  <a:srgbClr val="FFFFFF"/>
                </a:solidFill>
              </a:defRPr>
            </a:lvl7pPr>
            <a:lvl8pPr lvl="7">
              <a:spcBef>
                <a:spcPts val="0"/>
              </a:spcBef>
              <a:spcAft>
                <a:spcPts val="0"/>
              </a:spcAft>
              <a:buClr>
                <a:srgbClr val="FFFFFF"/>
              </a:buClr>
              <a:buSzPts val="6000"/>
              <a:buNone/>
              <a:defRPr sz="6000">
                <a:solidFill>
                  <a:srgbClr val="FFFFFF"/>
                </a:solidFill>
              </a:defRPr>
            </a:lvl8pPr>
            <a:lvl9pPr lvl="8">
              <a:spcBef>
                <a:spcPts val="0"/>
              </a:spcBef>
              <a:spcAft>
                <a:spcPts val="0"/>
              </a:spcAft>
              <a:buClr>
                <a:srgbClr val="FFFFFF"/>
              </a:buClr>
              <a:buSzPts val="6000"/>
              <a:buNone/>
              <a:defRPr sz="6000">
                <a:solidFill>
                  <a:srgbClr val="FFFFFF"/>
                </a:solidFill>
              </a:defRPr>
            </a:lvl9pPr>
          </a:lstStyle>
          <a:p>
            <a:endParaRPr/>
          </a:p>
        </p:txBody>
      </p:sp>
    </p:spTree>
    <p:extLst>
      <p:ext uri="{BB962C8B-B14F-4D97-AF65-F5344CB8AC3E}">
        <p14:creationId xmlns:p14="http://schemas.microsoft.com/office/powerpoint/2010/main" val="23801579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SRC">
    <p:spTree>
      <p:nvGrpSpPr>
        <p:cNvPr id="1" name=""/>
        <p:cNvGrpSpPr/>
        <p:nvPr/>
      </p:nvGrpSpPr>
      <p:grpSpPr>
        <a:xfrm>
          <a:off x="0" y="0"/>
          <a:ext cx="0" cy="0"/>
          <a:chOff x="0" y="0"/>
          <a:chExt cx="0" cy="0"/>
        </a:xfrm>
      </p:grpSpPr>
      <p:sp>
        <p:nvSpPr>
          <p:cNvPr id="18" name="TextBox 17"/>
          <p:cNvSpPr txBox="1"/>
          <p:nvPr userDrawn="1"/>
        </p:nvSpPr>
        <p:spPr>
          <a:xfrm>
            <a:off x="8616746" y="6452213"/>
            <a:ext cx="387145" cy="230832"/>
          </a:xfrm>
          <a:prstGeom prst="rect">
            <a:avLst/>
          </a:prstGeom>
          <a:noFill/>
        </p:spPr>
        <p:txBody>
          <a:bodyPr wrap="square" rtlCol="0">
            <a:spAutoFit/>
          </a:bodyPr>
          <a:lstStyle/>
          <a:p>
            <a:fld id="{7F2B67D8-E627-4E7A-AB72-D3AF1C4B89D9}" type="slidenum">
              <a:rPr lang="en-CA" sz="900" b="0" smtClean="0">
                <a:solidFill>
                  <a:schemeClr val="accent1">
                    <a:lumMod val="50000"/>
                  </a:schemeClr>
                </a:solidFill>
                <a:latin typeface="Arial" panose="020B0604020202020204" pitchFamily="34" charset="0"/>
              </a:rPr>
              <a:t>‹#›</a:t>
            </a:fld>
            <a:endParaRPr lang="en-CA" sz="900" b="0" dirty="0">
              <a:solidFill>
                <a:schemeClr val="accent1">
                  <a:lumMod val="50000"/>
                </a:schemeClr>
              </a:solidFill>
              <a:latin typeface="Arial" panose="020B0604020202020204" pitchFamily="34" charset="0"/>
            </a:endParaRPr>
          </a:p>
        </p:txBody>
      </p:sp>
      <p:sp>
        <p:nvSpPr>
          <p:cNvPr id="20" name="Footer Placeholder 28"/>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0">
                <a:solidFill>
                  <a:schemeClr val="accent1">
                    <a:lumMod val="50000"/>
                  </a:schemeClr>
                </a:solidFill>
                <a:latin typeface="Arial" panose="020B0604020202020204" pitchFamily="34" charset="0"/>
              </a:defRPr>
            </a:lvl1pPr>
          </a:lstStyle>
          <a:p>
            <a:r>
              <a:rPr lang="en-US"/>
              <a:t>Echihabi, Zoumpatianos, Palpanas - EDBT 2021</a:t>
            </a:r>
            <a:endParaRPr lang="en-CA" dirty="0"/>
          </a:p>
        </p:txBody>
      </p:sp>
    </p:spTree>
    <p:extLst>
      <p:ext uri="{BB962C8B-B14F-4D97-AF65-F5344CB8AC3E}">
        <p14:creationId xmlns:p14="http://schemas.microsoft.com/office/powerpoint/2010/main" val="39825562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EDBT 2021</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2148956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FAD1AF07-9F70-4B02-8930-367681A372A5}" type="slidenum">
              <a:rPr lang="en-US"/>
              <a:pPr>
                <a:defRPr/>
              </a:pPr>
              <a:t>‹#›</a:t>
            </a:fld>
            <a:endParaRPr lang="en-US"/>
          </a:p>
        </p:txBody>
      </p:sp>
    </p:spTree>
    <p:extLst>
      <p:ext uri="{BB962C8B-B14F-4D97-AF65-F5344CB8AC3E}">
        <p14:creationId xmlns:p14="http://schemas.microsoft.com/office/powerpoint/2010/main" val="6895286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EDBT 2021</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6228959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EDBT 2021</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42213561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a:t>Echihabi, Zoumpatianos, Palpanas - EDBT 2021</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8297050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r>
              <a:rPr lang="en-CA"/>
              <a:t>Echihabi, Zoumpatianos, Palpanas - EDBT 2021</a:t>
            </a:r>
          </a:p>
        </p:txBody>
      </p:sp>
      <p:sp>
        <p:nvSpPr>
          <p:cNvPr id="9" name="Slide Number Placeholder 8"/>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8272781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r>
              <a:rPr lang="en-CA"/>
              <a:t>Echihabi, Zoumpatianos, Palpanas - EDBT 2021</a:t>
            </a:r>
          </a:p>
        </p:txBody>
      </p:sp>
      <p:sp>
        <p:nvSpPr>
          <p:cNvPr id="5" name="Slide Number Placeholder 4"/>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5676098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r>
              <a:rPr lang="en-CA"/>
              <a:t>Echihabi, Zoumpatianos, Palpanas - EDBT 2021</a:t>
            </a:r>
          </a:p>
        </p:txBody>
      </p:sp>
      <p:sp>
        <p:nvSpPr>
          <p:cNvPr id="4" name="Slide Number Placeholder 3"/>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29800767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a:t>Echihabi, Zoumpatianos, Palpanas - EDBT 2021</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36580343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a:t>Echihabi, Zoumpatianos, Palpanas - EDBT 2021</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6493061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EDBT 2021</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5596633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EDBT 2021</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279932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it-IT"/>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endParaRPr lang="en-US" dirty="0"/>
          </a:p>
        </p:txBody>
      </p:sp>
      <p:sp>
        <p:nvSpPr>
          <p:cNvPr id="17" name="Footer Placeholder 16"/>
          <p:cNvSpPr>
            <a:spLocks noGrp="1"/>
          </p:cNvSpPr>
          <p:nvPr>
            <p:ph type="ftr" sz="quarter" idx="11"/>
          </p:nvPr>
        </p:nvSpPr>
        <p:spPr>
          <a:xfrm>
            <a:off x="5410200" y="4205288"/>
            <a:ext cx="1295400" cy="457200"/>
          </a:xfrm>
        </p:spPr>
        <p:txBody>
          <a:bodyPr/>
          <a:lstStyle/>
          <a:p>
            <a:r>
              <a:rPr lang="en-US"/>
              <a:t>Echihabi, Zoumpatianos, Palpanas - EDBT 2021</a:t>
            </a:r>
            <a:endParaRPr lang="en-US" dirty="0"/>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5C6C3C4-1F13-A745-94B4-FF34C1932FEB}" type="slidenum">
              <a:rPr lang="en-US" smtClean="0"/>
              <a:pPr/>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EDBT 2021</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5471711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EDBT 2021</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38869688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EDBT 2021</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2427128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a:t>Echihabi, Zoumpatianos, Palpanas - EDBT 2021</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33720371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r>
              <a:rPr lang="en-CA"/>
              <a:t>Echihabi, Zoumpatianos, Palpanas - EDBT 2021</a:t>
            </a:r>
          </a:p>
        </p:txBody>
      </p:sp>
      <p:sp>
        <p:nvSpPr>
          <p:cNvPr id="9" name="Slide Number Placeholder 8"/>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40729446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r>
              <a:rPr lang="en-CA"/>
              <a:t>Echihabi, Zoumpatianos, Palpanas - EDBT 2021</a:t>
            </a:r>
          </a:p>
        </p:txBody>
      </p:sp>
      <p:sp>
        <p:nvSpPr>
          <p:cNvPr id="5" name="Slide Number Placeholder 4"/>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27106479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r>
              <a:rPr lang="en-CA"/>
              <a:t>Echihabi, Zoumpatianos, Palpanas - EDBT 2021</a:t>
            </a:r>
          </a:p>
        </p:txBody>
      </p:sp>
      <p:sp>
        <p:nvSpPr>
          <p:cNvPr id="4" name="Slide Number Placeholder 3"/>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4731971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a:t>Echihabi, Zoumpatianos, Palpanas - EDBT 2021</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21547613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a:t>Echihabi, Zoumpatianos, Palpanas - EDBT 2021</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27986765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EDBT 2021</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622296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4436919" y="6608618"/>
            <a:ext cx="4707082" cy="249381"/>
          </a:xfrm>
        </p:spPr>
        <p:txBody>
          <a:bodyPr/>
          <a:lstStyle>
            <a:lvl1pPr>
              <a:defRPr sz="900"/>
            </a:lvl1pPr>
          </a:lstStyle>
          <a:p>
            <a:r>
              <a:rPr lang="en-US"/>
              <a:t>Echihabi, Zoumpatianos, Palpanas - EDBT 2021</a:t>
            </a:r>
            <a:endParaRPr lang="en-US" dirty="0"/>
          </a:p>
        </p:txBody>
      </p:sp>
      <p:sp>
        <p:nvSpPr>
          <p:cNvPr id="6" name="Slide Number Placeholder 5"/>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EDBT 2021</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2285314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463931"/>
            <a:ext cx="2895600" cy="365125"/>
          </a:xfrm>
          <a:prstGeom prst="rect">
            <a:avLst/>
          </a:prstGeom>
        </p:spPr>
        <p:txBody>
          <a:bodyPr/>
          <a:lstStyle>
            <a:lvl1pPr>
              <a:defRPr sz="1400"/>
            </a:lvl1pPr>
          </a:lstStyle>
          <a:p>
            <a:pPr defTabSz="457200" fontAlgn="auto">
              <a:spcBef>
                <a:spcPts val="0"/>
              </a:spcBef>
              <a:spcAft>
                <a:spcPts val="0"/>
              </a:spcAft>
            </a:pPr>
            <a:r>
              <a:rPr lang="en-US">
                <a:solidFill>
                  <a:prstClr val="black"/>
                </a:solidFill>
                <a:latin typeface="Calibri"/>
              </a:rPr>
              <a:t>Echihabi, Zoumpatianos, Palpanas - EDBT 2021</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8975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rgbClr val="800000"/>
                </a:solidFill>
              </a:defRPr>
            </a:lvl2pPr>
            <a:lvl3pPr>
              <a:defRPr>
                <a:solidFill>
                  <a:schemeClr val="tx2"/>
                </a:solidFill>
              </a:defRPr>
            </a:lvl3pPr>
            <a:lvl4pPr>
              <a:defRPr>
                <a:solidFill>
                  <a:srgbClr val="9F4553"/>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554941" y="6571511"/>
            <a:ext cx="4141694" cy="259599"/>
          </a:xfrm>
          <a:prstGeom prst="rect">
            <a:avLst/>
          </a:prstGeom>
        </p:spPr>
        <p:txBody>
          <a:bodyPr/>
          <a:lstStyle>
            <a:lvl1pPr algn="ctr">
              <a:defRPr sz="1050"/>
            </a:lvl1pPr>
          </a:lstStyle>
          <a:p>
            <a:pPr defTabSz="457200" fontAlgn="auto">
              <a:spcBef>
                <a:spcPts val="0"/>
              </a:spcBef>
              <a:spcAft>
                <a:spcPts val="0"/>
              </a:spcAft>
            </a:pPr>
            <a:r>
              <a:rPr lang="en-US">
                <a:solidFill>
                  <a:prstClr val="black"/>
                </a:solidFill>
                <a:latin typeface="Calibri"/>
              </a:rPr>
              <a:t>Echihabi, Zoumpatianos, Palpanas - EDBT 2021</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3767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3412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4563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9" name="Slide Number Placeholder 8"/>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5662" y="6189937"/>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1" name="Group 9"/>
          <p:cNvGrpSpPr>
            <a:grpSpLocks/>
          </p:cNvGrpSpPr>
          <p:nvPr userDrawn="1"/>
        </p:nvGrpSpPr>
        <p:grpSpPr bwMode="auto">
          <a:xfrm>
            <a:off x="2332255" y="6188819"/>
            <a:ext cx="1785938" cy="607219"/>
            <a:chOff x="0" y="0"/>
            <a:chExt cx="1600" cy="544"/>
          </a:xfrm>
        </p:grpSpPr>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4"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565" y="6188818"/>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2709982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5" name="Slide Number Placeholder 4"/>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5662" y="6189937"/>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7" name="Group 9"/>
          <p:cNvGrpSpPr>
            <a:grpSpLocks/>
          </p:cNvGrpSpPr>
          <p:nvPr userDrawn="1"/>
        </p:nvGrpSpPr>
        <p:grpSpPr bwMode="auto">
          <a:xfrm>
            <a:off x="2332255" y="6188819"/>
            <a:ext cx="1785938" cy="607219"/>
            <a:chOff x="0" y="0"/>
            <a:chExt cx="1600" cy="544"/>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565" y="6188818"/>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8329461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
        <p:nvSpPr>
          <p:cNvPr id="7" name="Trapezoid 4"/>
          <p:cNvSpPr/>
          <p:nvPr userDrawn="1"/>
        </p:nvSpPr>
        <p:spPr>
          <a:xfrm>
            <a:off x="1524000" y="2890073"/>
            <a:ext cx="6096000" cy="10778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algn="ctr" defTabSz="2889250" fontAlgn="auto">
              <a:lnSpc>
                <a:spcPct val="90000"/>
              </a:lnSpc>
              <a:spcAft>
                <a:spcPct val="35000"/>
              </a:spcAft>
            </a:pPr>
            <a:endParaRPr lang="en-US" sz="6500">
              <a:solidFill>
                <a:prstClr val="white"/>
              </a:solidFill>
            </a:endParaRPr>
          </a:p>
        </p:txBody>
      </p:sp>
      <p:sp>
        <p:nvSpPr>
          <p:cNvPr id="8" name="Trapezoid 7"/>
          <p:cNvSpPr/>
          <p:nvPr userDrawn="1"/>
        </p:nvSpPr>
        <p:spPr>
          <a:xfrm>
            <a:off x="0" y="5809840"/>
            <a:ext cx="9144000" cy="1077857"/>
          </a:xfrm>
          <a:prstGeom prst="trapezoid">
            <a:avLst>
              <a:gd name="adj" fmla="val 0"/>
            </a:avLst>
          </a:prstGeom>
          <a:solidFill>
            <a:schemeClr val="bg1"/>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2823094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8404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34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it-IT"/>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Echihabi, Zoumpatianos, Palpanas - EDBT 2021</a:t>
            </a:r>
            <a:endParaRPr lang="en-US" dirty="0"/>
          </a:p>
        </p:txBody>
      </p:sp>
      <p:sp>
        <p:nvSpPr>
          <p:cNvPr id="6" name="Slide Number Placeholder 5"/>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7305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1507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7946384" y="1"/>
            <a:ext cx="1197616" cy="4023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en-US">
              <a:solidFill>
                <a:prstClr val="black"/>
              </a:solidFill>
            </a:endParaRPr>
          </a:p>
        </p:txBody>
      </p:sp>
    </p:spTree>
    <p:extLst>
      <p:ext uri="{BB962C8B-B14F-4D97-AF65-F5344CB8AC3E}">
        <p14:creationId xmlns:p14="http://schemas.microsoft.com/office/powerpoint/2010/main" val="30900338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rgbClr val="800000"/>
                </a:solidFill>
              </a:defRPr>
            </a:lvl2pPr>
            <a:lvl3pPr>
              <a:defRPr>
                <a:solidFill>
                  <a:schemeClr val="tx2"/>
                </a:solidFill>
              </a:defRPr>
            </a:lvl3pPr>
            <a:lvl4pPr>
              <a:defRPr>
                <a:solidFill>
                  <a:srgbClr val="9F4553"/>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726267" y="6474889"/>
            <a:ext cx="3826933" cy="365125"/>
          </a:xfrm>
          <a:prstGeom prst="rect">
            <a:avLst/>
          </a:prstGeom>
        </p:spPr>
        <p:txBody>
          <a:bodyPr/>
          <a:lstStyle>
            <a:lvl1pPr>
              <a:defRPr sz="1200"/>
            </a:lvl1pPr>
          </a:lstStyle>
          <a:p>
            <a:pPr defTabSz="457200"/>
            <a:r>
              <a:rPr lang="en-US">
                <a:solidFill>
                  <a:prstClr val="black"/>
                </a:solidFill>
              </a:rPr>
              <a:t>Echihabi, Zoumpatianos, Palpanas - EDBT 2021</a:t>
            </a:r>
            <a:endParaRPr lang="en-US" sz="1200" dirty="0">
              <a:solidFill>
                <a:prstClr val="black"/>
              </a:solidFill>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2782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408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577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9" name="Slide Number Placeholder 8"/>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10" name="Picture 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35662" y="6189937"/>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1" name="Group 9"/>
          <p:cNvGrpSpPr>
            <a:grpSpLocks/>
          </p:cNvGrpSpPr>
          <p:nvPr userDrawn="1"/>
        </p:nvGrpSpPr>
        <p:grpSpPr bwMode="auto">
          <a:xfrm>
            <a:off x="2332255" y="6188819"/>
            <a:ext cx="1785938" cy="607219"/>
            <a:chOff x="0" y="0"/>
            <a:chExt cx="1600" cy="544"/>
          </a:xfrm>
        </p:grpSpPr>
        <p:pic>
          <p:nvPicPr>
            <p:cNvPr id="12"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4" name="Picture 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934565" y="6188818"/>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1483429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5" name="Slide Number Placeholder 4"/>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6" name="Picture 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35662" y="6189937"/>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7" name="Group 9"/>
          <p:cNvGrpSpPr>
            <a:grpSpLocks/>
          </p:cNvGrpSpPr>
          <p:nvPr userDrawn="1"/>
        </p:nvGrpSpPr>
        <p:grpSpPr bwMode="auto">
          <a:xfrm>
            <a:off x="2332255" y="6188819"/>
            <a:ext cx="1785938" cy="607219"/>
            <a:chOff x="0" y="0"/>
            <a:chExt cx="1600" cy="544"/>
          </a:xfrm>
        </p:grpSpPr>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0" name="Picture 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934565" y="6188818"/>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9747337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
        <p:nvSpPr>
          <p:cNvPr id="7" name="Trapezoid 4"/>
          <p:cNvSpPr/>
          <p:nvPr userDrawn="1"/>
        </p:nvSpPr>
        <p:spPr>
          <a:xfrm>
            <a:off x="1524000" y="2890073"/>
            <a:ext cx="6096000" cy="10778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algn="ctr" defTabSz="2889250" fontAlgn="auto">
              <a:lnSpc>
                <a:spcPct val="90000"/>
              </a:lnSpc>
              <a:spcAft>
                <a:spcPct val="35000"/>
              </a:spcAft>
            </a:pPr>
            <a:endParaRPr lang="en-US" sz="6500">
              <a:solidFill>
                <a:prstClr val="white"/>
              </a:solidFill>
            </a:endParaRPr>
          </a:p>
        </p:txBody>
      </p:sp>
      <p:sp>
        <p:nvSpPr>
          <p:cNvPr id="8" name="Trapezoid 7"/>
          <p:cNvSpPr/>
          <p:nvPr userDrawn="1"/>
        </p:nvSpPr>
        <p:spPr>
          <a:xfrm>
            <a:off x="0" y="5809840"/>
            <a:ext cx="9144000" cy="1077857"/>
          </a:xfrm>
          <a:prstGeom prst="trapezoid">
            <a:avLst>
              <a:gd name="adj" fmla="val 0"/>
            </a:avLst>
          </a:prstGeom>
          <a:solidFill>
            <a:schemeClr val="bg1"/>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4560584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33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Echihabi, Zoumpatianos, Palpanas - EDBT 2021</a:t>
            </a:r>
            <a:endParaRPr lang="en-US" dirty="0"/>
          </a:p>
        </p:txBody>
      </p:sp>
      <p:sp>
        <p:nvSpPr>
          <p:cNvPr id="7" name="Slide Number Placeholder 6"/>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4805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4622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EDBT 2021</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8655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199" y="6356350"/>
            <a:ext cx="3056467" cy="365125"/>
          </a:xfrm>
          <a:prstGeom prst="rect">
            <a:avLst/>
          </a:prstGeom>
        </p:spPr>
        <p:txBody>
          <a:bodyPr/>
          <a:lstStyle>
            <a:lvl1pPr>
              <a:defRPr sz="1000"/>
            </a:lvl1pPr>
          </a:lstStyle>
          <a:p>
            <a:r>
              <a:rPr lang="en-US"/>
              <a:t>Echihabi, Zoumpatianos, Palpanas - EDBT 2021</a:t>
            </a:r>
            <a:endParaRPr lang="en-US" sz="1000" dirty="0"/>
          </a:p>
        </p:txBody>
      </p:sp>
      <p:sp>
        <p:nvSpPr>
          <p:cNvPr id="6" name="Slide Number Placeholder 5"/>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1510978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rgbClr val="800000"/>
                </a:solidFill>
              </a:defRPr>
            </a:lvl2pPr>
            <a:lvl3pPr>
              <a:defRPr>
                <a:solidFill>
                  <a:schemeClr val="tx2"/>
                </a:solidFill>
              </a:defRPr>
            </a:lvl3pPr>
            <a:lvl4pPr>
              <a:defRPr>
                <a:solidFill>
                  <a:srgbClr val="9F4553"/>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768599" y="6466417"/>
            <a:ext cx="3539067" cy="365125"/>
          </a:xfrm>
          <a:prstGeom prst="rect">
            <a:avLst/>
          </a:prstGeom>
        </p:spPr>
        <p:txBody>
          <a:bodyPr/>
          <a:lstStyle>
            <a:lvl1pPr>
              <a:defRPr sz="1200"/>
            </a:lvl1pPr>
          </a:lstStyle>
          <a:p>
            <a:r>
              <a:rPr lang="en-US"/>
              <a:t>Echihabi, Zoumpatianos, Palpanas - EDBT 2021</a:t>
            </a:r>
            <a:endParaRPr lang="en-US" sz="1200" dirty="0"/>
          </a:p>
        </p:txBody>
      </p:sp>
      <p:sp>
        <p:nvSpPr>
          <p:cNvPr id="6" name="Slide Number Placeholder 5"/>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3735373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Echihabi, Zoumpatianos, Palpanas - EDBT 2021</a:t>
            </a:r>
          </a:p>
        </p:txBody>
      </p:sp>
      <p:sp>
        <p:nvSpPr>
          <p:cNvPr id="6" name="Slide Number Placeholder 5"/>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6390480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Echihabi, Zoumpatianos, Palpanas - EDBT 2021</a:t>
            </a:r>
          </a:p>
        </p:txBody>
      </p:sp>
      <p:sp>
        <p:nvSpPr>
          <p:cNvPr id="7" name="Slide Number Placeholder 6"/>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07211150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a:t>Echihabi, Zoumpatianos, Palpanas - EDBT 2021</a:t>
            </a:r>
          </a:p>
        </p:txBody>
      </p:sp>
      <p:sp>
        <p:nvSpPr>
          <p:cNvPr id="9" name="Slide Number Placeholder 8"/>
          <p:cNvSpPr>
            <a:spLocks noGrp="1"/>
          </p:cNvSpPr>
          <p:nvPr>
            <p:ph type="sldNum" sz="quarter" idx="12"/>
          </p:nvPr>
        </p:nvSpPr>
        <p:spPr/>
        <p:txBody>
          <a:bodyPr/>
          <a:lstStyle/>
          <a:p>
            <a:fld id="{4569DCD8-05AC-A541-BEE1-82CF59BF5289}" type="slidenum">
              <a:rPr lang="en-US" smtClean="0"/>
              <a:t>‹#›</a:t>
            </a:fld>
            <a:endParaRPr lang="en-US"/>
          </a:p>
        </p:txBody>
      </p:sp>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5662" y="6189935"/>
            <a:ext cx="1759148" cy="473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grpSp>
        <p:nvGrpSpPr>
          <p:cNvPr id="11" name="Group 9"/>
          <p:cNvGrpSpPr>
            <a:grpSpLocks/>
          </p:cNvGrpSpPr>
          <p:nvPr userDrawn="1"/>
        </p:nvGrpSpPr>
        <p:grpSpPr bwMode="auto">
          <a:xfrm>
            <a:off x="2332255" y="6188818"/>
            <a:ext cx="1785938" cy="607219"/>
            <a:chOff x="0" y="0"/>
            <a:chExt cx="1600" cy="544"/>
          </a:xfrm>
        </p:grpSpPr>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
              <a:ext cx="1600" cy="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1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 y="0"/>
              <a:ext cx="1000" cy="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grpSp>
      <p:pic>
        <p:nvPicPr>
          <p:cNvPr id="14"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565" y="6188818"/>
            <a:ext cx="1303734" cy="474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9299812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a:t>Echihabi, Zoumpatianos, Palpanas - EDBT 2021</a:t>
            </a:r>
          </a:p>
        </p:txBody>
      </p:sp>
      <p:sp>
        <p:nvSpPr>
          <p:cNvPr id="5" name="Slide Number Placeholder 4"/>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8585248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69DCD8-05AC-A541-BEE1-82CF59BF5289}" type="slidenum">
              <a:rPr lang="en-US" smtClean="0"/>
              <a:t>‹#›</a:t>
            </a:fld>
            <a:endParaRPr lang="en-US"/>
          </a:p>
        </p:txBody>
      </p:sp>
      <p:sp>
        <p:nvSpPr>
          <p:cNvPr id="7" name="Trapezoid 4"/>
          <p:cNvSpPr/>
          <p:nvPr userDrawn="1"/>
        </p:nvSpPr>
        <p:spPr>
          <a:xfrm>
            <a:off x="1524000" y="2890071"/>
            <a:ext cx="6096000" cy="10778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p:txBody>
      </p:sp>
      <p:sp>
        <p:nvSpPr>
          <p:cNvPr id="8" name="Trapezoid 7"/>
          <p:cNvSpPr/>
          <p:nvPr userDrawn="1"/>
        </p:nvSpPr>
        <p:spPr>
          <a:xfrm>
            <a:off x="0" y="5809838"/>
            <a:ext cx="9144000" cy="1077857"/>
          </a:xfrm>
          <a:prstGeom prst="trapezoid">
            <a:avLst>
              <a:gd name="adj" fmla="val 0"/>
            </a:avLst>
          </a:prstGeom>
          <a:solidFill>
            <a:schemeClr val="bg1"/>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1738304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it-IT"/>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26" name="Date Placeholder 25"/>
          <p:cNvSpPr>
            <a:spLocks noGrp="1"/>
          </p:cNvSpPr>
          <p:nvPr>
            <p:ph type="dt" sz="half" idx="10"/>
          </p:nvPr>
        </p:nvSpPr>
        <p:spPr/>
        <p:txBody>
          <a:bodyPr rtlCol="0"/>
          <a:lstStyle/>
          <a:p>
            <a:endParaRPr lang="en-US" dirty="0"/>
          </a:p>
        </p:txBody>
      </p:sp>
      <p:sp>
        <p:nvSpPr>
          <p:cNvPr id="27" name="Slide Number Placeholder 26"/>
          <p:cNvSpPr>
            <a:spLocks noGrp="1"/>
          </p:cNvSpPr>
          <p:nvPr>
            <p:ph type="sldNum" sz="quarter" idx="11"/>
          </p:nvPr>
        </p:nvSpPr>
        <p:spPr/>
        <p:txBody>
          <a:bodyPr rtlCol="0"/>
          <a:lstStyle/>
          <a:p>
            <a:fld id="{B5C6C3C4-1F13-A745-94B4-FF34C1932FEB}" type="slidenum">
              <a:rPr lang="en-US" smtClean="0"/>
              <a:pPr/>
              <a:t>‹#›</a:t>
            </a:fld>
            <a:endParaRPr lang="en-US" dirty="0"/>
          </a:p>
        </p:txBody>
      </p:sp>
      <p:sp>
        <p:nvSpPr>
          <p:cNvPr id="28" name="Footer Placeholder 27"/>
          <p:cNvSpPr>
            <a:spLocks noGrp="1"/>
          </p:cNvSpPr>
          <p:nvPr>
            <p:ph type="ftr" sz="quarter" idx="12"/>
          </p:nvPr>
        </p:nvSpPr>
        <p:spPr/>
        <p:txBody>
          <a:bodyPr rtlCol="0"/>
          <a:lstStyle/>
          <a:p>
            <a:r>
              <a:rPr lang="en-US"/>
              <a:t>Echihabi, Zoumpatianos, Palpanas - EDBT 2021</a:t>
            </a:r>
            <a:endParaRPr lang="en-US"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Echihabi, Zoumpatianos, Palpanas - EDBT 2021</a:t>
            </a:r>
          </a:p>
        </p:txBody>
      </p:sp>
      <p:sp>
        <p:nvSpPr>
          <p:cNvPr id="7" name="Slide Number Placeholder 6"/>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415677312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Echihabi, Zoumpatianos, Palpanas - EDBT 2021</a:t>
            </a:r>
          </a:p>
        </p:txBody>
      </p:sp>
      <p:sp>
        <p:nvSpPr>
          <p:cNvPr id="7" name="Slide Number Placeholder 6"/>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7114471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Echihabi, Zoumpatianos, Palpanas - EDBT 2021</a:t>
            </a:r>
          </a:p>
        </p:txBody>
      </p:sp>
      <p:sp>
        <p:nvSpPr>
          <p:cNvPr id="6" name="Slide Number Placeholder 5"/>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87291019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Echihabi, Zoumpatianos, Palpanas - EDBT 2021</a:t>
            </a:r>
          </a:p>
        </p:txBody>
      </p:sp>
      <p:sp>
        <p:nvSpPr>
          <p:cNvPr id="6" name="Slide Number Placeholder 5"/>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33142961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it-IT"/>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endParaRPr lang="en-US" dirty="0"/>
          </a:p>
        </p:txBody>
      </p:sp>
      <p:sp>
        <p:nvSpPr>
          <p:cNvPr id="4" name="Footer Placeholder 3"/>
          <p:cNvSpPr>
            <a:spLocks noGrp="1"/>
          </p:cNvSpPr>
          <p:nvPr>
            <p:ph type="ftr" sz="quarter" idx="11"/>
          </p:nvPr>
        </p:nvSpPr>
        <p:spPr>
          <a:xfrm>
            <a:off x="5257800" y="612648"/>
            <a:ext cx="1325880" cy="457200"/>
          </a:xfrm>
        </p:spPr>
        <p:txBody>
          <a:bodyPr/>
          <a:lstStyle/>
          <a:p>
            <a:r>
              <a:rPr lang="en-US"/>
              <a:t>Echihabi, Zoumpatianos, Palpanas - EDBT 2021</a:t>
            </a:r>
            <a:endParaRPr lang="en-US" dirty="0"/>
          </a:p>
        </p:txBody>
      </p:sp>
      <p:sp>
        <p:nvSpPr>
          <p:cNvPr id="5" name="Slide Number Placeholder 4"/>
          <p:cNvSpPr>
            <a:spLocks noGrp="1"/>
          </p:cNvSpPr>
          <p:nvPr>
            <p:ph type="sldNum" sz="quarter" idx="12"/>
          </p:nvPr>
        </p:nvSpPr>
        <p:spPr>
          <a:xfrm>
            <a:off x="8174736" y="2272"/>
            <a:ext cx="762000" cy="365760"/>
          </a:xfrm>
        </p:spPr>
        <p:txBody>
          <a:bodyPr/>
          <a:lstStyle/>
          <a:p>
            <a:fld id="{B5C6C3C4-1F13-A745-94B4-FF34C1932FEB}"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Echihabi, Zoumpatianos, Palpanas - EDBT 2021</a:t>
            </a:r>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it-IT"/>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Echihabi, Zoumpatianos, Palpanas - EDBT 2021</a:t>
            </a:r>
            <a:endParaRPr lang="en-US" dirty="0"/>
          </a:p>
        </p:txBody>
      </p:sp>
      <p:sp>
        <p:nvSpPr>
          <p:cNvPr id="7" name="Slide Number Placeholder 6"/>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1075205A-EE31-41C0-B9CC-A2853C981E68}" type="slidenum">
              <a:rPr lang="en-US"/>
              <a:pPr>
                <a:defRPr/>
              </a:pPr>
              <a:t>‹#›</a:t>
            </a:fld>
            <a:endParaRPr lang="en-US"/>
          </a:p>
        </p:txBody>
      </p:sp>
    </p:spTree>
    <p:extLst>
      <p:ext uri="{BB962C8B-B14F-4D97-AF65-F5344CB8AC3E}">
        <p14:creationId xmlns:p14="http://schemas.microsoft.com/office/powerpoint/2010/main" val="1643173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it-IT"/>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it-IT" dirty="0"/>
              <a:t>Click </a:t>
            </a:r>
            <a:r>
              <a:rPr kumimoji="0" lang="it-IT" dirty="0" err="1"/>
              <a:t>icon</a:t>
            </a:r>
            <a:r>
              <a:rPr kumimoji="0" lang="it-IT" dirty="0"/>
              <a:t> to </a:t>
            </a:r>
            <a:r>
              <a:rPr kumimoji="0" lang="it-IT" dirty="0" err="1"/>
              <a:t>add</a:t>
            </a:r>
            <a:r>
              <a:rPr kumimoji="0" lang="it-IT" dirty="0"/>
              <a:t> </a:t>
            </a:r>
            <a:r>
              <a:rPr kumimoji="0" lang="it-IT" dirty="0" err="1"/>
              <a:t>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Echihabi, Zoumpatianos, Palpanas - EDBT 2021</a:t>
            </a:r>
          </a:p>
        </p:txBody>
      </p:sp>
      <p:sp>
        <p:nvSpPr>
          <p:cNvPr id="7" name="Slide Number Placeholder 6"/>
          <p:cNvSpPr>
            <a:spLocks noGrp="1"/>
          </p:cNvSpPr>
          <p:nvPr>
            <p:ph type="sldNum" sz="quarter" idx="12"/>
          </p:nvPr>
        </p:nvSpPr>
        <p:spPr/>
        <p:txBody>
          <a:bodyPr/>
          <a:lstStyle/>
          <a:p>
            <a:fld id="{B5C6C3C4-1F13-A745-94B4-FF34C1932FE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Zoumpatianos, Palpanas - EDBT 2021</a:t>
            </a:r>
          </a:p>
        </p:txBody>
      </p:sp>
      <p:sp>
        <p:nvSpPr>
          <p:cNvPr id="6" name="Slide Number Placeholder 5"/>
          <p:cNvSpPr>
            <a:spLocks noGrp="1"/>
          </p:cNvSpPr>
          <p:nvPr>
            <p:ph type="sldNum" sz="quarter" idx="12"/>
          </p:nvPr>
        </p:nvSpPr>
        <p:spPr/>
        <p:txBody>
          <a:bodyPr/>
          <a:lstStyle/>
          <a:p>
            <a:fld id="{B5C6C3C4-1F13-A745-94B4-FF34C1932FE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it-IT"/>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Zoumpatianos, Palpanas - EDBT 2021</a:t>
            </a:r>
          </a:p>
        </p:txBody>
      </p:sp>
      <p:sp>
        <p:nvSpPr>
          <p:cNvPr id="6" name="Slide Number Placeholder 5"/>
          <p:cNvSpPr>
            <a:spLocks noGrp="1"/>
          </p:cNvSpPr>
          <p:nvPr>
            <p:ph type="sldNum" sz="quarter" idx="12"/>
          </p:nvPr>
        </p:nvSpPr>
        <p:spPr/>
        <p:txBody>
          <a:bodyPr/>
          <a:lstStyle/>
          <a:p>
            <a:fld id="{B5C6C3C4-1F13-A745-94B4-FF34C1932FE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3"/>
        <p:cNvGrpSpPr/>
        <p:nvPr/>
      </p:nvGrpSpPr>
      <p:grpSpPr>
        <a:xfrm>
          <a:off x="0" y="0"/>
          <a:ext cx="0" cy="0"/>
          <a:chOff x="0" y="0"/>
          <a:chExt cx="0" cy="0"/>
        </a:xfrm>
      </p:grpSpPr>
      <p:sp>
        <p:nvSpPr>
          <p:cNvPr id="24" name="Shape 24"/>
          <p:cNvSpPr/>
          <p:nvPr/>
        </p:nvSpPr>
        <p:spPr>
          <a:xfrm>
            <a:off x="0" y="0"/>
            <a:ext cx="9144000" cy="650400"/>
          </a:xfrm>
          <a:prstGeom prst="rect">
            <a:avLst/>
          </a:prstGeom>
          <a:solidFill>
            <a:schemeClr val="lt2"/>
          </a:solidFill>
          <a:ln>
            <a:noFill/>
          </a:ln>
        </p:spPr>
        <p:txBody>
          <a:bodyPr wrap="square" lIns="91425" tIns="91425" rIns="91425" bIns="91425" anchor="ctr" anchorCtr="0">
            <a:noAutofit/>
          </a:bodyPr>
          <a:lstStyle/>
          <a:p>
            <a:pPr fontAlgn="auto">
              <a:spcBef>
                <a:spcPts val="0"/>
              </a:spcBef>
              <a:spcAft>
                <a:spcPts val="0"/>
              </a:spcAft>
            </a:pPr>
            <a:endParaRPr sz="1400" kern="0">
              <a:solidFill>
                <a:srgbClr val="000000"/>
              </a:solidFill>
              <a:latin typeface="Arial"/>
              <a:cs typeface="Arial"/>
              <a:sym typeface="Arial"/>
            </a:endParaRPr>
          </a:p>
        </p:txBody>
      </p:sp>
      <p:grpSp>
        <p:nvGrpSpPr>
          <p:cNvPr id="25" name="Shape 25"/>
          <p:cNvGrpSpPr/>
          <p:nvPr/>
        </p:nvGrpSpPr>
        <p:grpSpPr>
          <a:xfrm>
            <a:off x="830392" y="1588342"/>
            <a:ext cx="745763" cy="61101"/>
            <a:chOff x="4580561" y="2589004"/>
            <a:chExt cx="1064464" cy="25200"/>
          </a:xfrm>
        </p:grpSpPr>
        <p:sp>
          <p:nvSpPr>
            <p:cNvPr id="26" name="Shape 26"/>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fontAlgn="auto">
                <a:spcBef>
                  <a:spcPts val="0"/>
                </a:spcBef>
                <a:spcAft>
                  <a:spcPts val="0"/>
                </a:spcAft>
              </a:pPr>
              <a:endParaRPr sz="1400" kern="0">
                <a:solidFill>
                  <a:srgbClr val="000000"/>
                </a:solidFill>
                <a:latin typeface="Arial"/>
                <a:cs typeface="Arial"/>
                <a:sym typeface="Arial"/>
              </a:endParaRPr>
            </a:p>
          </p:txBody>
        </p:sp>
        <p:sp>
          <p:nvSpPr>
            <p:cNvPr id="27" name="Shape 27"/>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fontAlgn="auto">
                <a:spcBef>
                  <a:spcPts val="0"/>
                </a:spcBef>
                <a:spcAft>
                  <a:spcPts val="0"/>
                </a:spcAft>
              </a:pPr>
              <a:endParaRPr sz="1400" kern="0">
                <a:solidFill>
                  <a:srgbClr val="000000"/>
                </a:solidFill>
                <a:latin typeface="Arial"/>
                <a:cs typeface="Arial"/>
                <a:sym typeface="Arial"/>
              </a:endParaRPr>
            </a:p>
          </p:txBody>
        </p:sp>
      </p:grpSp>
      <p:sp>
        <p:nvSpPr>
          <p:cNvPr id="28" name="Shape 28"/>
          <p:cNvSpPr txBox="1">
            <a:spLocks noGrp="1"/>
          </p:cNvSpPr>
          <p:nvPr>
            <p:ph type="title"/>
          </p:nvPr>
        </p:nvSpPr>
        <p:spPr>
          <a:xfrm>
            <a:off x="729450" y="1758200"/>
            <a:ext cx="7688700" cy="7136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a:p>
        </p:txBody>
      </p:sp>
      <p:sp>
        <p:nvSpPr>
          <p:cNvPr id="29" name="Shape 29"/>
          <p:cNvSpPr txBox="1">
            <a:spLocks noGrp="1"/>
          </p:cNvSpPr>
          <p:nvPr>
            <p:ph type="body" idx="1"/>
          </p:nvPr>
        </p:nvSpPr>
        <p:spPr>
          <a:xfrm>
            <a:off x="729450" y="2771833"/>
            <a:ext cx="7688700" cy="30148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sldNum" idx="12"/>
          </p:nvPr>
        </p:nvSpPr>
        <p:spPr>
          <a:xfrm>
            <a:off x="8536302" y="6333135"/>
            <a:ext cx="548700" cy="524800"/>
          </a:xfrm>
          <a:prstGeom prst="rect">
            <a:avLst/>
          </a:prstGeom>
        </p:spPr>
        <p:txBody>
          <a:bodyPr wrap="square" lIns="91425" tIns="91425" rIns="91425" bIns="91425" anchor="ctr" anchorCtr="0">
            <a:noAutofit/>
          </a:bodyPr>
          <a:lstStyle/>
          <a:p>
            <a:fld id="{00000000-1234-1234-1234-123412341234}" type="slidenum">
              <a:rPr lang="en-GB"/>
              <a:pPr/>
              <a:t>‹#›</a:t>
            </a:fld>
            <a:endParaRPr lang="en-GB"/>
          </a:p>
        </p:txBody>
      </p:sp>
      <p:sp>
        <p:nvSpPr>
          <p:cNvPr id="9" name="Footer Placeholder 2">
            <a:extLst>
              <a:ext uri="{FF2B5EF4-FFF2-40B4-BE49-F238E27FC236}">
                <a16:creationId xmlns:a16="http://schemas.microsoft.com/office/drawing/2014/main" id="{012E2FF0-C6E5-4D09-BFEB-A4F58C7B5947}"/>
              </a:ext>
            </a:extLst>
          </p:cNvPr>
          <p:cNvSpPr>
            <a:spLocks noGrp="1"/>
          </p:cNvSpPr>
          <p:nvPr>
            <p:ph type="ftr" sz="quarter" idx="11"/>
          </p:nvPr>
        </p:nvSpPr>
        <p:spPr>
          <a:xfrm>
            <a:off x="5786438" y="6616701"/>
            <a:ext cx="3281362" cy="266700"/>
          </a:xfrm>
        </p:spPr>
        <p:txBody>
          <a:bodyPr/>
          <a:lstStyle>
            <a:lvl1pPr>
              <a:defRPr/>
            </a:lvl1pPr>
          </a:lstStyle>
          <a:p>
            <a:pPr>
              <a:defRPr/>
            </a:pPr>
            <a:r>
              <a:rPr lang="en-US">
                <a:solidFill>
                  <a:srgbClr val="438086"/>
                </a:solidFill>
              </a:rPr>
              <a:t>Echihabi, Zoumpatianos, Palpanas - EDBT 2021</a:t>
            </a:r>
          </a:p>
        </p:txBody>
      </p:sp>
    </p:spTree>
    <p:extLst>
      <p:ext uri="{BB962C8B-B14F-4D97-AF65-F5344CB8AC3E}">
        <p14:creationId xmlns:p14="http://schemas.microsoft.com/office/powerpoint/2010/main" val="2783463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grpSp>
      <p:sp>
        <p:nvSpPr>
          <p:cNvPr id="14" name="Rectangle 17"/>
          <p:cNvSpPr>
            <a:spLocks noChangeArrowheads="1"/>
          </p:cNvSpPr>
          <p:nvPr/>
        </p:nvSpPr>
        <p:spPr bwMode="auto">
          <a:xfrm>
            <a:off x="8694738" y="6553200"/>
            <a:ext cx="449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fld id="{BBBE58DF-488C-4DA2-8ABE-34C277226D90}" type="slidenum">
              <a:rPr lang="en-US" sz="1400">
                <a:solidFill>
                  <a:srgbClr val="1C1C1C"/>
                </a:solidFill>
                <a:cs typeface="Arial" pitchFamily="34" charset="0"/>
              </a:rPr>
              <a:pPr defTabSz="914400" fontAlgn="base">
                <a:spcBef>
                  <a:spcPct val="0"/>
                </a:spcBef>
                <a:spcAft>
                  <a:spcPct val="0"/>
                </a:spcAft>
              </a:pPr>
              <a:t>‹#›</a:t>
            </a:fld>
            <a:endParaRPr lang="en-US" sz="1400">
              <a:solidFill>
                <a:srgbClr val="1C1C1C"/>
              </a:solidFill>
              <a:cs typeface="Arial" pitchFamily="34" charset="0"/>
            </a:endParaRPr>
          </a:p>
        </p:txBody>
      </p:sp>
      <p:sp>
        <p:nvSpPr>
          <p:cNvPr id="1434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1434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5" name="Rectangle 14"/>
          <p:cNvSpPr>
            <a:spLocks noGrp="1" noChangeArrowheads="1"/>
          </p:cNvSpPr>
          <p:nvPr>
            <p:ph type="dt" sz="half" idx="10"/>
          </p:nvPr>
        </p:nvSpPr>
        <p:spPr>
          <a:xfrm>
            <a:off x="990600" y="6248400"/>
            <a:ext cx="1905000" cy="457200"/>
          </a:xfrm>
        </p:spPr>
        <p:txBody>
          <a:bodyPr/>
          <a:lstStyle>
            <a:lvl1pPr>
              <a:defRPr sz="1400" smtClean="0">
                <a:solidFill>
                  <a:schemeClr val="bg2"/>
                </a:solidFill>
              </a:defRPr>
            </a:lvl1pPr>
          </a:lstStyle>
          <a:p>
            <a:pPr>
              <a:defRPr/>
            </a:pPr>
            <a:endParaRPr lang="en-US">
              <a:solidFill>
                <a:srgbClr val="1C1C1C"/>
              </a:solidFill>
            </a:endParaRPr>
          </a:p>
        </p:txBody>
      </p:sp>
      <p:sp>
        <p:nvSpPr>
          <p:cNvPr id="16" name="Rectangle 15"/>
          <p:cNvSpPr>
            <a:spLocks noGrp="1" noChangeArrowheads="1"/>
          </p:cNvSpPr>
          <p:nvPr>
            <p:ph type="ftr" sz="quarter" idx="11"/>
          </p:nvPr>
        </p:nvSpPr>
        <p:spPr>
          <a:xfrm>
            <a:off x="3429000" y="6248400"/>
            <a:ext cx="2895600" cy="457200"/>
          </a:xfrm>
        </p:spPr>
        <p:txBody>
          <a:bodyPr/>
          <a:lstStyle>
            <a:lvl1pPr>
              <a:defRPr sz="1400" smtClean="0">
                <a:solidFill>
                  <a:schemeClr val="bg2"/>
                </a:solidFill>
              </a:defRPr>
            </a:lvl1pPr>
          </a:lstStyle>
          <a:p>
            <a:pPr>
              <a:defRPr/>
            </a:pPr>
            <a:r>
              <a:rPr lang="en-US">
                <a:solidFill>
                  <a:srgbClr val="1C1C1C"/>
                </a:solidFill>
              </a:rPr>
              <a:t>Echihabi, Zoumpatianos, Palpanas - EDBT 2021</a:t>
            </a:r>
          </a:p>
        </p:txBody>
      </p:sp>
      <p:sp>
        <p:nvSpPr>
          <p:cNvPr id="17"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D86EF753-1741-4E3A-90A9-5A9AC519B542}"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770186904"/>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EDBT 2021</a:t>
            </a:r>
          </a:p>
        </p:txBody>
      </p:sp>
      <p:sp>
        <p:nvSpPr>
          <p:cNvPr id="6" name="Rectangle 13"/>
          <p:cNvSpPr>
            <a:spLocks noGrp="1" noChangeArrowheads="1"/>
          </p:cNvSpPr>
          <p:nvPr>
            <p:ph type="sldNum" sz="quarter" idx="12"/>
          </p:nvPr>
        </p:nvSpPr>
        <p:spPr>
          <a:ln/>
        </p:spPr>
        <p:txBody>
          <a:bodyPr/>
          <a:lstStyle>
            <a:lvl1pPr>
              <a:defRPr/>
            </a:lvl1pPr>
          </a:lstStyle>
          <a:p>
            <a:pPr>
              <a:defRPr/>
            </a:pPr>
            <a:fld id="{B9B3EC11-6091-4CB4-BC6E-2E31F776F2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0270973"/>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EDBT 2021</a:t>
            </a:r>
          </a:p>
        </p:txBody>
      </p:sp>
      <p:sp>
        <p:nvSpPr>
          <p:cNvPr id="6" name="Rectangle 13"/>
          <p:cNvSpPr>
            <a:spLocks noGrp="1" noChangeArrowheads="1"/>
          </p:cNvSpPr>
          <p:nvPr>
            <p:ph type="sldNum" sz="quarter" idx="12"/>
          </p:nvPr>
        </p:nvSpPr>
        <p:spPr>
          <a:ln/>
        </p:spPr>
        <p:txBody>
          <a:bodyPr/>
          <a:lstStyle>
            <a:lvl1pPr>
              <a:defRPr/>
            </a:lvl1pPr>
          </a:lstStyle>
          <a:p>
            <a:pPr>
              <a:defRPr/>
            </a:pPr>
            <a:fld id="{EDE681A4-0FD1-46FF-AABE-08E87FB64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740583"/>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47800"/>
            <a:ext cx="41529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447800"/>
            <a:ext cx="41529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EDBT 2021</a:t>
            </a:r>
          </a:p>
        </p:txBody>
      </p:sp>
      <p:sp>
        <p:nvSpPr>
          <p:cNvPr id="7" name="Rectangle 13"/>
          <p:cNvSpPr>
            <a:spLocks noGrp="1" noChangeArrowheads="1"/>
          </p:cNvSpPr>
          <p:nvPr>
            <p:ph type="sldNum" sz="quarter" idx="12"/>
          </p:nvPr>
        </p:nvSpPr>
        <p:spPr>
          <a:ln/>
        </p:spPr>
        <p:txBody>
          <a:bodyPr/>
          <a:lstStyle>
            <a:lvl1pPr>
              <a:defRPr/>
            </a:lvl1pPr>
          </a:lstStyle>
          <a:p>
            <a:pPr>
              <a:defRPr/>
            </a:pPr>
            <a:fld id="{85B9BDAF-0FD5-4071-9305-496B815FAC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1212570"/>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EDBT 2021</a:t>
            </a:r>
          </a:p>
        </p:txBody>
      </p:sp>
      <p:sp>
        <p:nvSpPr>
          <p:cNvPr id="9" name="Rectangle 13"/>
          <p:cNvSpPr>
            <a:spLocks noGrp="1" noChangeArrowheads="1"/>
          </p:cNvSpPr>
          <p:nvPr>
            <p:ph type="sldNum" sz="quarter" idx="12"/>
          </p:nvPr>
        </p:nvSpPr>
        <p:spPr>
          <a:ln/>
        </p:spPr>
        <p:txBody>
          <a:bodyPr/>
          <a:lstStyle>
            <a:lvl1pPr>
              <a:defRPr/>
            </a:lvl1pPr>
          </a:lstStyle>
          <a:p>
            <a:pPr>
              <a:defRPr/>
            </a:pPr>
            <a:fld id="{3AB4A0A1-63F8-4320-83C0-4B8245AD5B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728751"/>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EDBT 2021</a:t>
            </a:r>
          </a:p>
        </p:txBody>
      </p:sp>
      <p:sp>
        <p:nvSpPr>
          <p:cNvPr id="5" name="Rectangle 13"/>
          <p:cNvSpPr>
            <a:spLocks noGrp="1" noChangeArrowheads="1"/>
          </p:cNvSpPr>
          <p:nvPr>
            <p:ph type="sldNum" sz="quarter" idx="12"/>
          </p:nvPr>
        </p:nvSpPr>
        <p:spPr>
          <a:ln/>
        </p:spPr>
        <p:txBody>
          <a:bodyPr/>
          <a:lstStyle>
            <a:lvl1pPr>
              <a:defRPr/>
            </a:lvl1pPr>
          </a:lstStyle>
          <a:p>
            <a:pPr>
              <a:defRPr/>
            </a:pPr>
            <a:fld id="{54BEE029-6771-4929-B87E-E524DD9490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9599848"/>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2408AB11-E471-43E0-A18C-9DF8599CB176}" type="slidenum">
              <a:rPr lang="en-US"/>
              <a:pPr>
                <a:defRPr/>
              </a:pPr>
              <a:t>‹#›</a:t>
            </a:fld>
            <a:endParaRPr lang="en-US"/>
          </a:p>
        </p:txBody>
      </p:sp>
    </p:spTree>
    <p:extLst>
      <p:ext uri="{BB962C8B-B14F-4D97-AF65-F5344CB8AC3E}">
        <p14:creationId xmlns:p14="http://schemas.microsoft.com/office/powerpoint/2010/main" val="1568691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EDBT 2021</a:t>
            </a:r>
          </a:p>
        </p:txBody>
      </p:sp>
      <p:sp>
        <p:nvSpPr>
          <p:cNvPr id="4" name="Rectangle 13"/>
          <p:cNvSpPr>
            <a:spLocks noGrp="1" noChangeArrowheads="1"/>
          </p:cNvSpPr>
          <p:nvPr>
            <p:ph type="sldNum" sz="quarter" idx="12"/>
          </p:nvPr>
        </p:nvSpPr>
        <p:spPr>
          <a:ln/>
        </p:spPr>
        <p:txBody>
          <a:bodyPr/>
          <a:lstStyle>
            <a:lvl1pPr>
              <a:defRPr/>
            </a:lvl1pPr>
          </a:lstStyle>
          <a:p>
            <a:pPr>
              <a:defRPr/>
            </a:pPr>
            <a:fld id="{A3CEFB85-A393-4570-A0BF-7FAD96D900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2381554"/>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EDBT 2021</a:t>
            </a:r>
          </a:p>
        </p:txBody>
      </p:sp>
      <p:sp>
        <p:nvSpPr>
          <p:cNvPr id="7" name="Rectangle 13"/>
          <p:cNvSpPr>
            <a:spLocks noGrp="1" noChangeArrowheads="1"/>
          </p:cNvSpPr>
          <p:nvPr>
            <p:ph type="sldNum" sz="quarter" idx="12"/>
          </p:nvPr>
        </p:nvSpPr>
        <p:spPr>
          <a:ln/>
        </p:spPr>
        <p:txBody>
          <a:bodyPr/>
          <a:lstStyle>
            <a:lvl1pPr>
              <a:defRPr/>
            </a:lvl1pPr>
          </a:lstStyle>
          <a:p>
            <a:pPr>
              <a:defRPr/>
            </a:pPr>
            <a:fld id="{C7077A97-FC51-4FD0-B888-CB306A8229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0524428"/>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EDBT 2021</a:t>
            </a:r>
          </a:p>
        </p:txBody>
      </p:sp>
      <p:sp>
        <p:nvSpPr>
          <p:cNvPr id="7" name="Rectangle 13"/>
          <p:cNvSpPr>
            <a:spLocks noGrp="1" noChangeArrowheads="1"/>
          </p:cNvSpPr>
          <p:nvPr>
            <p:ph type="sldNum" sz="quarter" idx="12"/>
          </p:nvPr>
        </p:nvSpPr>
        <p:spPr>
          <a:ln/>
        </p:spPr>
        <p:txBody>
          <a:bodyPr/>
          <a:lstStyle>
            <a:lvl1pPr>
              <a:defRPr/>
            </a:lvl1pPr>
          </a:lstStyle>
          <a:p>
            <a:pPr>
              <a:defRPr/>
            </a:pPr>
            <a:fld id="{28FBA7D4-9510-4E71-BEC2-9DCD709485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237767"/>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EDBT 2021</a:t>
            </a:r>
          </a:p>
        </p:txBody>
      </p:sp>
      <p:sp>
        <p:nvSpPr>
          <p:cNvPr id="6" name="Rectangle 13"/>
          <p:cNvSpPr>
            <a:spLocks noGrp="1" noChangeArrowheads="1"/>
          </p:cNvSpPr>
          <p:nvPr>
            <p:ph type="sldNum" sz="quarter" idx="12"/>
          </p:nvPr>
        </p:nvSpPr>
        <p:spPr>
          <a:ln/>
        </p:spPr>
        <p:txBody>
          <a:bodyPr/>
          <a:lstStyle>
            <a:lvl1pPr>
              <a:defRPr/>
            </a:lvl1pPr>
          </a:lstStyle>
          <a:p>
            <a:pPr>
              <a:defRPr/>
            </a:pPr>
            <a:fld id="{24D683D0-D26E-4ECD-8DE6-9AF2304DD1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424360"/>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228600"/>
            <a:ext cx="211455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28600"/>
            <a:ext cx="619125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EDBT 2021</a:t>
            </a:r>
          </a:p>
        </p:txBody>
      </p:sp>
      <p:sp>
        <p:nvSpPr>
          <p:cNvPr id="6" name="Rectangle 13"/>
          <p:cNvSpPr>
            <a:spLocks noGrp="1" noChangeArrowheads="1"/>
          </p:cNvSpPr>
          <p:nvPr>
            <p:ph type="sldNum" sz="quarter" idx="12"/>
          </p:nvPr>
        </p:nvSpPr>
        <p:spPr>
          <a:ln/>
        </p:spPr>
        <p:txBody>
          <a:bodyPr/>
          <a:lstStyle>
            <a:lvl1pPr>
              <a:defRPr/>
            </a:lvl1pPr>
          </a:lstStyle>
          <a:p>
            <a:pPr>
              <a:defRPr/>
            </a:pPr>
            <a:fld id="{81E1FCBA-A1A0-4FD9-B0C0-3688094EE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3620967"/>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16838" cy="762000"/>
          </a:xfrm>
        </p:spPr>
        <p:txBody>
          <a:bodyPr/>
          <a:lstStyle/>
          <a:p>
            <a:r>
              <a:rPr lang="en-US"/>
              <a:t>Click to edit Master title style</a:t>
            </a:r>
          </a:p>
        </p:txBody>
      </p:sp>
      <p:sp>
        <p:nvSpPr>
          <p:cNvPr id="3" name="Table Placeholder 2"/>
          <p:cNvSpPr>
            <a:spLocks noGrp="1"/>
          </p:cNvSpPr>
          <p:nvPr>
            <p:ph type="tbl" idx="1"/>
          </p:nvPr>
        </p:nvSpPr>
        <p:spPr>
          <a:xfrm>
            <a:off x="381000" y="1447800"/>
            <a:ext cx="8458200" cy="5105400"/>
          </a:xfrm>
        </p:spPr>
        <p:txBody>
          <a:bodyPr/>
          <a:lstStyle/>
          <a:p>
            <a:pPr lvl="0"/>
            <a:endParaRPr lang="en-US" noProof="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EDBT 2021</a:t>
            </a:r>
          </a:p>
        </p:txBody>
      </p:sp>
      <p:sp>
        <p:nvSpPr>
          <p:cNvPr id="6" name="Rectangle 13"/>
          <p:cNvSpPr>
            <a:spLocks noGrp="1" noChangeArrowheads="1"/>
          </p:cNvSpPr>
          <p:nvPr>
            <p:ph type="sldNum" sz="quarter" idx="12"/>
          </p:nvPr>
        </p:nvSpPr>
        <p:spPr>
          <a:ln/>
        </p:spPr>
        <p:txBody>
          <a:bodyPr/>
          <a:lstStyle>
            <a:lvl1pPr>
              <a:defRPr/>
            </a:lvl1pPr>
          </a:lstStyle>
          <a:p>
            <a:pPr>
              <a:defRPr/>
            </a:pPr>
            <a:fld id="{8FDE3217-BBEE-4725-8E8B-25BD31FD21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704563"/>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16838" cy="762000"/>
          </a:xfrm>
        </p:spPr>
        <p:txBody>
          <a:bodyPr/>
          <a:lstStyle/>
          <a:p>
            <a:r>
              <a:rPr lang="en-US"/>
              <a:t>Click to edit Master title style</a:t>
            </a:r>
          </a:p>
        </p:txBody>
      </p:sp>
      <p:sp>
        <p:nvSpPr>
          <p:cNvPr id="3" name="Text Placeholder 2"/>
          <p:cNvSpPr>
            <a:spLocks noGrp="1"/>
          </p:cNvSpPr>
          <p:nvPr>
            <p:ph type="body" sz="half" idx="1"/>
          </p:nvPr>
        </p:nvSpPr>
        <p:spPr>
          <a:xfrm>
            <a:off x="381000" y="1447800"/>
            <a:ext cx="4152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447800"/>
            <a:ext cx="4152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EDBT 2021</a:t>
            </a:r>
          </a:p>
        </p:txBody>
      </p:sp>
      <p:sp>
        <p:nvSpPr>
          <p:cNvPr id="7" name="Rectangle 13"/>
          <p:cNvSpPr>
            <a:spLocks noGrp="1" noChangeArrowheads="1"/>
          </p:cNvSpPr>
          <p:nvPr>
            <p:ph type="sldNum" sz="quarter" idx="12"/>
          </p:nvPr>
        </p:nvSpPr>
        <p:spPr>
          <a:ln/>
        </p:spPr>
        <p:txBody>
          <a:bodyPr/>
          <a:lstStyle>
            <a:lvl1pPr>
              <a:defRPr/>
            </a:lvl1pPr>
          </a:lstStyle>
          <a:p>
            <a:pPr>
              <a:defRPr/>
            </a:pPr>
            <a:fld id="{8EF0E8A8-8F58-4A4A-AAD4-4A4452A373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3077525"/>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graphicFrame>
        <p:nvGraphicFramePr>
          <p:cNvPr id="3" name="Object 23"/>
          <p:cNvGraphicFramePr>
            <a:graphicFrameLocks/>
          </p:cNvGraphicFramePr>
          <p:nvPr userDrawn="1"/>
        </p:nvGraphicFramePr>
        <p:xfrm>
          <a:off x="381000" y="1143000"/>
          <a:ext cx="8382000" cy="76200"/>
        </p:xfrm>
        <a:graphic>
          <a:graphicData uri="http://schemas.openxmlformats.org/presentationml/2006/ole">
            <mc:AlternateContent xmlns:mc="http://schemas.openxmlformats.org/markup-compatibility/2006">
              <mc:Choice xmlns:v="urn:schemas-microsoft-com:vml" Requires="v">
                <p:oleObj name="Clip" r:id="rId2" imgW="6857143" imgH="48963" progId="MS_ClipArt_Gallery.5">
                  <p:embed/>
                </p:oleObj>
              </mc:Choice>
              <mc:Fallback>
                <p:oleObj name="Clip" r:id="rId2" imgW="6857143" imgH="48963" progId="MS_ClipArt_Gallery.5">
                  <p:embed/>
                  <p:pic>
                    <p:nvPicPr>
                      <p:cNvPr id="3" name="Object 2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8382000"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304800" y="609600"/>
            <a:ext cx="8837613"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30889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altLang="en-US"/>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a:t>Echihabi, Zoumpatianos, Palpanas - EDBT 2021</a:t>
            </a:r>
          </a:p>
        </p:txBody>
      </p:sp>
      <p:sp>
        <p:nvSpPr>
          <p:cNvPr id="19" name="Slide Number Placeholder 28"/>
          <p:cNvSpPr>
            <a:spLocks noGrp="1"/>
          </p:cNvSpPr>
          <p:nvPr>
            <p:ph type="sldNum" sz="quarter" idx="12"/>
          </p:nvPr>
        </p:nvSpPr>
        <p:spPr>
          <a:xfrm>
            <a:off x="8320088" y="1588"/>
            <a:ext cx="747712" cy="365125"/>
          </a:xfrm>
        </p:spPr>
        <p:txBody>
          <a:bodyPr/>
          <a:lstStyle>
            <a:lvl1pPr>
              <a:defRPr/>
            </a:lvl1pPr>
          </a:lstStyle>
          <a:p>
            <a:pPr>
              <a:defRPr/>
            </a:pPr>
            <a:fld id="{4F9D904C-43E6-4E71-B250-B210454F9A6D}" type="slidenum">
              <a:rPr lang="en-US" altLang="en-US"/>
              <a:pPr>
                <a:defRPr/>
              </a:pPr>
              <a:t>‹#›</a:t>
            </a:fld>
            <a:endParaRPr lang="en-US" altLang="en-US"/>
          </a:p>
        </p:txBody>
      </p:sp>
    </p:spTree>
    <p:extLst>
      <p:ext uri="{BB962C8B-B14F-4D97-AF65-F5344CB8AC3E}">
        <p14:creationId xmlns:p14="http://schemas.microsoft.com/office/powerpoint/2010/main" val="43448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5C31613A-9AB8-4A88-9FCB-F71C16A9266D}" type="slidenum">
              <a:rPr lang="en-US" altLang="en-US"/>
              <a:pPr>
                <a:defRPr/>
              </a:pPr>
              <a:t>‹#›</a:t>
            </a:fld>
            <a:endParaRPr lang="en-US" altLang="en-US"/>
          </a:p>
        </p:txBody>
      </p:sp>
    </p:spTree>
    <p:extLst>
      <p:ext uri="{BB962C8B-B14F-4D97-AF65-F5344CB8AC3E}">
        <p14:creationId xmlns:p14="http://schemas.microsoft.com/office/powerpoint/2010/main" val="763784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EDBT 2021</a:t>
            </a:r>
          </a:p>
        </p:txBody>
      </p:sp>
      <p:sp>
        <p:nvSpPr>
          <p:cNvPr id="7" name="Slide Number Placeholder 22"/>
          <p:cNvSpPr>
            <a:spLocks noGrp="1"/>
          </p:cNvSpPr>
          <p:nvPr>
            <p:ph type="sldNum" sz="quarter" idx="12"/>
          </p:nvPr>
        </p:nvSpPr>
        <p:spPr/>
        <p:txBody>
          <a:bodyPr/>
          <a:lstStyle>
            <a:lvl1pPr>
              <a:defRPr/>
            </a:lvl1pPr>
          </a:lstStyle>
          <a:p>
            <a:pPr>
              <a:defRPr/>
            </a:pPr>
            <a:fld id="{0ACF6B2A-EFA8-49B3-BE91-DA98724C3808}" type="slidenum">
              <a:rPr lang="en-US"/>
              <a:pPr>
                <a:defRPr/>
              </a:pPr>
              <a:t>‹#›</a:t>
            </a:fld>
            <a:endParaRPr lang="en-US"/>
          </a:p>
        </p:txBody>
      </p:sp>
    </p:spTree>
    <p:extLst>
      <p:ext uri="{BB962C8B-B14F-4D97-AF65-F5344CB8AC3E}">
        <p14:creationId xmlns:p14="http://schemas.microsoft.com/office/powerpoint/2010/main" val="3255438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F6F105A4-A6FC-4543-81C4-700C0190321D}" type="slidenum">
              <a:rPr lang="en-US" altLang="en-US"/>
              <a:pPr>
                <a:defRPr/>
              </a:pPr>
              <a:t>‹#›</a:t>
            </a:fld>
            <a:endParaRPr lang="en-US" altLang="en-US"/>
          </a:p>
        </p:txBody>
      </p:sp>
    </p:spTree>
    <p:extLst>
      <p:ext uri="{BB962C8B-B14F-4D97-AF65-F5344CB8AC3E}">
        <p14:creationId xmlns:p14="http://schemas.microsoft.com/office/powerpoint/2010/main" val="187488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lt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7" name="Slide Number Placeholder 22"/>
          <p:cNvSpPr>
            <a:spLocks noGrp="1"/>
          </p:cNvSpPr>
          <p:nvPr>
            <p:ph type="sldNum" sz="quarter" idx="12"/>
          </p:nvPr>
        </p:nvSpPr>
        <p:spPr/>
        <p:txBody>
          <a:bodyPr/>
          <a:lstStyle>
            <a:lvl1pPr>
              <a:defRPr/>
            </a:lvl1pPr>
          </a:lstStyle>
          <a:p>
            <a:pPr>
              <a:defRPr/>
            </a:pPr>
            <a:fld id="{335BBCED-F53B-45F2-A29A-4F0A25ED2AF7}" type="slidenum">
              <a:rPr lang="en-US" altLang="en-US"/>
              <a:pPr>
                <a:defRPr/>
              </a:pPr>
              <a:t>‹#›</a:t>
            </a:fld>
            <a:endParaRPr lang="en-US" altLang="en-US"/>
          </a:p>
        </p:txBody>
      </p:sp>
    </p:spTree>
    <p:extLst>
      <p:ext uri="{BB962C8B-B14F-4D97-AF65-F5344CB8AC3E}">
        <p14:creationId xmlns:p14="http://schemas.microsoft.com/office/powerpoint/2010/main" val="13190100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a:lstStyle>
            <a:lvl1pPr>
              <a:defRPr/>
            </a:lvl1pPr>
          </a:lstStyle>
          <a:p>
            <a:pPr>
              <a:defRPr/>
            </a:pPr>
            <a:endParaRPr lang="en-US" altLang="en-US"/>
          </a:p>
        </p:txBody>
      </p:sp>
      <p:sp>
        <p:nvSpPr>
          <p:cNvPr id="8" name="Slide Number Placeholder 26"/>
          <p:cNvSpPr>
            <a:spLocks noGrp="1"/>
          </p:cNvSpPr>
          <p:nvPr>
            <p:ph type="sldNum" sz="quarter" idx="11"/>
          </p:nvPr>
        </p:nvSpPr>
        <p:spPr/>
        <p:txBody>
          <a:bodyPr/>
          <a:lstStyle>
            <a:lvl1pPr>
              <a:defRPr/>
            </a:lvl1pPr>
          </a:lstStyle>
          <a:p>
            <a:pPr>
              <a:defRPr/>
            </a:pPr>
            <a:fld id="{258AB5D2-2B4B-4DBF-8C5A-983F17D7A3BF}" type="slidenum">
              <a:rPr lang="en-US" altLang="en-US"/>
              <a:pPr>
                <a:defRPr/>
              </a:pPr>
              <a:t>‹#›</a:t>
            </a:fld>
            <a:endParaRPr lang="en-US" altLang="en-US"/>
          </a:p>
        </p:txBody>
      </p:sp>
      <p:sp>
        <p:nvSpPr>
          <p:cNvPr id="9" name="Footer Placeholder 27"/>
          <p:cNvSpPr>
            <a:spLocks noGrp="1"/>
          </p:cNvSpPr>
          <p:nvPr>
            <p:ph type="ftr" sz="quarter" idx="12"/>
          </p:nvPr>
        </p:nvSpPr>
        <p:spPr/>
        <p:txBody>
          <a:bodyPr rtlCol="0"/>
          <a:lstStyle>
            <a:lvl1pPr>
              <a:defRPr/>
            </a:lvl1pPr>
          </a:lstStyle>
          <a:p>
            <a:pPr>
              <a:defRPr/>
            </a:pPr>
            <a:r>
              <a:rPr lang="en-US"/>
              <a:t>Echihabi, Zoumpatianos, Palpanas - EDBT 2021</a:t>
            </a:r>
          </a:p>
        </p:txBody>
      </p:sp>
    </p:spTree>
    <p:extLst>
      <p:ext uri="{BB962C8B-B14F-4D97-AF65-F5344CB8AC3E}">
        <p14:creationId xmlns:p14="http://schemas.microsoft.com/office/powerpoint/2010/main" val="29056715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altLang="en-US"/>
          </a:p>
        </p:txBody>
      </p:sp>
      <p:sp>
        <p:nvSpPr>
          <p:cNvPr id="4" name="Footer Placeholder 3"/>
          <p:cNvSpPr>
            <a:spLocks noGrp="1"/>
          </p:cNvSpPr>
          <p:nvPr>
            <p:ph type="ftr" sz="quarter" idx="11"/>
          </p:nvPr>
        </p:nvSpPr>
        <p:spPr>
          <a:xfrm>
            <a:off x="5257800" y="612775"/>
            <a:ext cx="1325563" cy="457200"/>
          </a:xfrm>
        </p:spPr>
        <p:txBody>
          <a:bodyPr/>
          <a:lstStyle>
            <a:lvl1pPr>
              <a:defRPr/>
            </a:lvl1pPr>
          </a:lstStyle>
          <a:p>
            <a:pPr>
              <a:defRPr/>
            </a:pPr>
            <a:r>
              <a:rPr lang="en-US"/>
              <a:t>Echihabi, Zoumpatianos, Palpanas - EDBT 2021</a:t>
            </a:r>
          </a:p>
        </p:txBody>
      </p:sp>
      <p:sp>
        <p:nvSpPr>
          <p:cNvPr id="5" name="Slide Number Placeholder 4"/>
          <p:cNvSpPr>
            <a:spLocks noGrp="1"/>
          </p:cNvSpPr>
          <p:nvPr>
            <p:ph type="sldNum" sz="quarter" idx="12"/>
          </p:nvPr>
        </p:nvSpPr>
        <p:spPr/>
        <p:txBody>
          <a:bodyPr/>
          <a:lstStyle>
            <a:lvl1pPr>
              <a:defRPr/>
            </a:lvl1pPr>
          </a:lstStyle>
          <a:p>
            <a:pPr>
              <a:defRPr/>
            </a:pPr>
            <a:fld id="{6ABE9799-533C-42CF-8969-EB7F3F631FB4}" type="slidenum">
              <a:rPr lang="en-US" altLang="en-US"/>
              <a:pPr>
                <a:defRPr/>
              </a:pPr>
              <a:t>‹#›</a:t>
            </a:fld>
            <a:endParaRPr lang="en-US" altLang="en-US"/>
          </a:p>
        </p:txBody>
      </p:sp>
    </p:spTree>
    <p:extLst>
      <p:ext uri="{BB962C8B-B14F-4D97-AF65-F5344CB8AC3E}">
        <p14:creationId xmlns:p14="http://schemas.microsoft.com/office/powerpoint/2010/main" val="1096913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ltLang="en-US"/>
          </a:p>
        </p:txBody>
      </p:sp>
      <p:sp>
        <p:nvSpPr>
          <p:cNvPr id="3"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4" name="Slide Number Placeholder 22"/>
          <p:cNvSpPr>
            <a:spLocks noGrp="1"/>
          </p:cNvSpPr>
          <p:nvPr>
            <p:ph type="sldNum" sz="quarter" idx="12"/>
          </p:nvPr>
        </p:nvSpPr>
        <p:spPr/>
        <p:txBody>
          <a:bodyPr/>
          <a:lstStyle>
            <a:lvl1pPr>
              <a:defRPr/>
            </a:lvl1pPr>
          </a:lstStyle>
          <a:p>
            <a:pPr>
              <a:defRPr/>
            </a:pPr>
            <a:fld id="{B174E7D5-AEB1-456A-8356-F8AB6E960117}" type="slidenum">
              <a:rPr lang="en-US" altLang="en-US"/>
              <a:pPr>
                <a:defRPr/>
              </a:pPr>
              <a:t>‹#›</a:t>
            </a:fld>
            <a:endParaRPr lang="en-US" altLang="en-US"/>
          </a:p>
        </p:txBody>
      </p:sp>
    </p:spTree>
    <p:extLst>
      <p:ext uri="{BB962C8B-B14F-4D97-AF65-F5344CB8AC3E}">
        <p14:creationId xmlns:p14="http://schemas.microsoft.com/office/powerpoint/2010/main" val="4545202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lt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7" name="Slide Number Placeholder 22"/>
          <p:cNvSpPr>
            <a:spLocks noGrp="1"/>
          </p:cNvSpPr>
          <p:nvPr>
            <p:ph type="sldNum" sz="quarter" idx="12"/>
          </p:nvPr>
        </p:nvSpPr>
        <p:spPr/>
        <p:txBody>
          <a:bodyPr/>
          <a:lstStyle>
            <a:lvl1pPr>
              <a:defRPr/>
            </a:lvl1pPr>
          </a:lstStyle>
          <a:p>
            <a:pPr>
              <a:defRPr/>
            </a:pPr>
            <a:fld id="{D0A24E69-8437-46C2-A146-F5313CCB2970}" type="slidenum">
              <a:rPr lang="en-US" altLang="en-US"/>
              <a:pPr>
                <a:defRPr/>
              </a:pPr>
              <a:t>‹#›</a:t>
            </a:fld>
            <a:endParaRPr lang="en-US" altLang="en-US"/>
          </a:p>
        </p:txBody>
      </p:sp>
    </p:spTree>
    <p:extLst>
      <p:ext uri="{BB962C8B-B14F-4D97-AF65-F5344CB8AC3E}">
        <p14:creationId xmlns:p14="http://schemas.microsoft.com/office/powerpoint/2010/main" val="680890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lt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7" name="Slide Number Placeholder 22"/>
          <p:cNvSpPr>
            <a:spLocks noGrp="1"/>
          </p:cNvSpPr>
          <p:nvPr>
            <p:ph type="sldNum" sz="quarter" idx="12"/>
          </p:nvPr>
        </p:nvSpPr>
        <p:spPr/>
        <p:txBody>
          <a:bodyPr/>
          <a:lstStyle>
            <a:lvl1pPr>
              <a:defRPr/>
            </a:lvl1pPr>
          </a:lstStyle>
          <a:p>
            <a:pPr>
              <a:defRPr/>
            </a:pPr>
            <a:fld id="{21C9545A-51DB-4ABA-B639-DA030AB95700}" type="slidenum">
              <a:rPr lang="en-US" altLang="en-US"/>
              <a:pPr>
                <a:defRPr/>
              </a:pPr>
              <a:t>‹#›</a:t>
            </a:fld>
            <a:endParaRPr lang="en-US" altLang="en-US"/>
          </a:p>
        </p:txBody>
      </p:sp>
    </p:spTree>
    <p:extLst>
      <p:ext uri="{BB962C8B-B14F-4D97-AF65-F5344CB8AC3E}">
        <p14:creationId xmlns:p14="http://schemas.microsoft.com/office/powerpoint/2010/main" val="6243401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D2865FFC-0885-40C4-ACB1-AE06666B70D1}" type="slidenum">
              <a:rPr lang="en-US" altLang="en-US"/>
              <a:pPr>
                <a:defRPr/>
              </a:pPr>
              <a:t>‹#›</a:t>
            </a:fld>
            <a:endParaRPr lang="en-US" altLang="en-US"/>
          </a:p>
        </p:txBody>
      </p:sp>
    </p:spTree>
    <p:extLst>
      <p:ext uri="{BB962C8B-B14F-4D97-AF65-F5344CB8AC3E}">
        <p14:creationId xmlns:p14="http://schemas.microsoft.com/office/powerpoint/2010/main" val="10238035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45B62DCE-DFF5-4211-ADC2-8A6F22FF2AEA}" type="slidenum">
              <a:rPr lang="en-US" altLang="en-US"/>
              <a:pPr>
                <a:defRPr/>
              </a:pPr>
              <a:t>‹#›</a:t>
            </a:fld>
            <a:endParaRPr lang="en-US" altLang="en-US"/>
          </a:p>
        </p:txBody>
      </p:sp>
    </p:spTree>
    <p:extLst>
      <p:ext uri="{BB962C8B-B14F-4D97-AF65-F5344CB8AC3E}">
        <p14:creationId xmlns:p14="http://schemas.microsoft.com/office/powerpoint/2010/main" val="18822381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RC">
    <p:spTree>
      <p:nvGrpSpPr>
        <p:cNvPr id="1" name=""/>
        <p:cNvGrpSpPr/>
        <p:nvPr/>
      </p:nvGrpSpPr>
      <p:grpSpPr>
        <a:xfrm>
          <a:off x="0" y="0"/>
          <a:ext cx="0" cy="0"/>
          <a:chOff x="0" y="0"/>
          <a:chExt cx="0" cy="0"/>
        </a:xfrm>
      </p:grpSpPr>
      <p:sp>
        <p:nvSpPr>
          <p:cNvPr id="18" name="TextBox 17"/>
          <p:cNvSpPr txBox="1"/>
          <p:nvPr userDrawn="1"/>
        </p:nvSpPr>
        <p:spPr>
          <a:xfrm>
            <a:off x="8616746" y="6452213"/>
            <a:ext cx="387145" cy="230832"/>
          </a:xfrm>
          <a:prstGeom prst="rect">
            <a:avLst/>
          </a:prstGeom>
          <a:noFill/>
        </p:spPr>
        <p:txBody>
          <a:bodyPr wrap="square" rtlCol="0">
            <a:spAutoFit/>
          </a:bodyPr>
          <a:lstStyle/>
          <a:p>
            <a:fld id="{7F2B67D8-E627-4E7A-AB72-D3AF1C4B89D9}" type="slidenum">
              <a:rPr lang="en-CA" sz="900" b="0" smtClean="0">
                <a:solidFill>
                  <a:schemeClr val="accent1">
                    <a:lumMod val="50000"/>
                  </a:schemeClr>
                </a:solidFill>
                <a:latin typeface="Arial" panose="020B0604020202020204" pitchFamily="34" charset="0"/>
              </a:rPr>
              <a:t>‹#›</a:t>
            </a:fld>
            <a:endParaRPr lang="en-CA" sz="900" b="0" dirty="0">
              <a:solidFill>
                <a:schemeClr val="accent1">
                  <a:lumMod val="50000"/>
                </a:schemeClr>
              </a:solidFill>
              <a:latin typeface="Arial" panose="020B0604020202020204" pitchFamily="34" charset="0"/>
            </a:endParaRPr>
          </a:p>
        </p:txBody>
      </p:sp>
      <p:sp>
        <p:nvSpPr>
          <p:cNvPr id="20" name="Footer Placeholder 28"/>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0">
                <a:solidFill>
                  <a:schemeClr val="accent1">
                    <a:lumMod val="50000"/>
                  </a:schemeClr>
                </a:solidFill>
                <a:latin typeface="Arial" panose="020B0604020202020204" pitchFamily="34" charset="0"/>
              </a:defRPr>
            </a:lvl1pPr>
          </a:lstStyle>
          <a:p>
            <a:r>
              <a:rPr lang="en-US"/>
              <a:t>Echihabi, Zoumpatianos, Palpanas - EDBT 2021</a:t>
            </a:r>
            <a:endParaRPr lang="en-CA" dirty="0"/>
          </a:p>
        </p:txBody>
      </p:sp>
    </p:spTree>
    <p:extLst>
      <p:ext uri="{BB962C8B-B14F-4D97-AF65-F5344CB8AC3E}">
        <p14:creationId xmlns:p14="http://schemas.microsoft.com/office/powerpoint/2010/main" val="373770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7"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6"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smtClean="0"/>
            </a:lvl1pPr>
          </a:lstStyle>
          <a:p>
            <a:pPr>
              <a:defRPr/>
            </a:pPr>
            <a:endParaRPr lang="en-US">
              <a:solidFill>
                <a:srgbClr val="438086"/>
              </a:solidFill>
            </a:endParaRPr>
          </a:p>
        </p:txBody>
      </p:sp>
      <p:sp>
        <p:nvSpPr>
          <p:cNvPr id="8" name="Slide Number Placeholder 26"/>
          <p:cNvSpPr>
            <a:spLocks noGrp="1"/>
          </p:cNvSpPr>
          <p:nvPr>
            <p:ph type="sldNum" sz="quarter" idx="11"/>
          </p:nvPr>
        </p:nvSpPr>
        <p:spPr/>
        <p:txBody>
          <a:bodyPr rtlCol="0"/>
          <a:lstStyle>
            <a:lvl1pPr>
              <a:defRPr/>
            </a:lvl1pPr>
          </a:lstStyle>
          <a:p>
            <a:pPr>
              <a:defRPr/>
            </a:pPr>
            <a:fld id="{7783F930-9219-4A0F-81B9-BBC608D579F9}"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smtClean="0"/>
            </a:lvl1pPr>
          </a:lstStyle>
          <a:p>
            <a:pPr>
              <a:defRPr/>
            </a:pPr>
            <a:r>
              <a:rPr lang="en-US">
                <a:solidFill>
                  <a:srgbClr val="438086"/>
                </a:solidFill>
              </a:rPr>
              <a:t>Echihabi, Zoumpatianos, Palpanas - EDBT 2021</a:t>
            </a:r>
          </a:p>
        </p:txBody>
      </p:sp>
    </p:spTree>
    <p:extLst>
      <p:ext uri="{BB962C8B-B14F-4D97-AF65-F5344CB8AC3E}">
        <p14:creationId xmlns:p14="http://schemas.microsoft.com/office/powerpoint/2010/main" val="23384216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Zoumpatianos, Palpanas - EDBT 2021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44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Zoumpatianos, Palpanas - EDBT 2021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4113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Zoumpatianos, Palpanas - EDBT 2021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98740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Echihabi, Zoumpatianos, Palpanas - EDBT 2021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6377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Echihabi, Zoumpatianos, Palpanas - EDBT 2021</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35515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Echihabi, Zoumpatianos, Palpanas - EDBT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117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Echihabi, Zoumpatianos, Palpanas - EDBT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4057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Echihabi, Zoumpatianos, Palpanas - EDBT 2021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00339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Echihabi, Zoumpatianos, Palpanas - EDBT 2021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12232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Zoumpatianos, Palpanas - EDBT 2021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8830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smtClean="0"/>
            </a:lvl1pPr>
          </a:lstStyle>
          <a:p>
            <a:pPr>
              <a:defRPr/>
            </a:pPr>
            <a:endParaRPr lang="en-US">
              <a:solidFill>
                <a:srgbClr val="438086"/>
              </a:solidFill>
            </a:endParaRPr>
          </a:p>
        </p:txBody>
      </p:sp>
      <p:sp>
        <p:nvSpPr>
          <p:cNvPr id="4" name="Footer Placeholder 3"/>
          <p:cNvSpPr>
            <a:spLocks noGrp="1"/>
          </p:cNvSpPr>
          <p:nvPr>
            <p:ph type="ftr" sz="quarter" idx="11"/>
          </p:nvPr>
        </p:nvSpPr>
        <p:spPr>
          <a:xfrm>
            <a:off x="5257802" y="612775"/>
            <a:ext cx="1325563" cy="457200"/>
          </a:xfrm>
        </p:spPr>
        <p:txBody>
          <a:bodyPr/>
          <a:lstStyle>
            <a:lvl1pPr>
              <a:defRPr smtClean="0"/>
            </a:lvl1pPr>
          </a:lstStyle>
          <a:p>
            <a:pPr>
              <a:defRPr/>
            </a:pPr>
            <a:r>
              <a:rPr lang="en-US">
                <a:solidFill>
                  <a:srgbClr val="438086"/>
                </a:solidFill>
              </a:rPr>
              <a:t>Echihabi, Zoumpatianos, Palpanas - EDBT 2021</a:t>
            </a:r>
          </a:p>
        </p:txBody>
      </p:sp>
      <p:sp>
        <p:nvSpPr>
          <p:cNvPr id="5" name="Slide Number Placeholder 4"/>
          <p:cNvSpPr>
            <a:spLocks noGrp="1"/>
          </p:cNvSpPr>
          <p:nvPr>
            <p:ph type="sldNum" sz="quarter" idx="12"/>
          </p:nvPr>
        </p:nvSpPr>
        <p:spPr/>
        <p:txBody>
          <a:bodyPr/>
          <a:lstStyle>
            <a:lvl1pPr>
              <a:defRPr/>
            </a:lvl1pPr>
          </a:lstStyle>
          <a:p>
            <a:pPr>
              <a:defRPr/>
            </a:pPr>
            <a:fld id="{3BF4AB86-1D2F-43D7-A72A-2445B500AA65}" type="slidenum">
              <a:rPr lang="en-US"/>
              <a:pPr>
                <a:defRPr/>
              </a:pPr>
              <a:t>‹#›</a:t>
            </a:fld>
            <a:endParaRPr lang="en-US"/>
          </a:p>
        </p:txBody>
      </p:sp>
    </p:spTree>
    <p:extLst>
      <p:ext uri="{BB962C8B-B14F-4D97-AF65-F5344CB8AC3E}">
        <p14:creationId xmlns:p14="http://schemas.microsoft.com/office/powerpoint/2010/main" val="37209017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Zoumpatianos, Palpanas - EDBT 2021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294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US" altLang="ja-JP"/>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r>
              <a:rPr lang="en-US" altLang="ja-JP"/>
              <a:t>Echihabi, Zoumpatianos, Palpanas - EDBT 2021</a:t>
            </a:r>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1DB865AB-51D1-E740-A2F0-CB9ED772F4DF}" type="slidenum">
              <a:rPr lang="en-US" altLang="ja-JP"/>
              <a:pPr/>
              <a:t>‹#›</a:t>
            </a:fld>
            <a:endParaRPr lang="en-US" altLang="ja-JP"/>
          </a:p>
        </p:txBody>
      </p:sp>
    </p:spTree>
    <p:extLst>
      <p:ext uri="{BB962C8B-B14F-4D97-AF65-F5344CB8AC3E}">
        <p14:creationId xmlns:p14="http://schemas.microsoft.com/office/powerpoint/2010/main" val="31719253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ltLang="ja-JP"/>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altLang="ja-JP"/>
              <a:t>Echihabi, Zoumpatianos, Palpanas - EDBT 2021</a:t>
            </a: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A0358D2A-2F0B-4D46-924D-960902F8692C}" type="slidenum">
              <a:rPr lang="en-US" altLang="ja-JP"/>
              <a:pPr/>
              <a:t>‹#›</a:t>
            </a:fld>
            <a:endParaRPr lang="en-US" altLang="ja-JP"/>
          </a:p>
        </p:txBody>
      </p:sp>
    </p:spTree>
    <p:extLst>
      <p:ext uri="{BB962C8B-B14F-4D97-AF65-F5344CB8AC3E}">
        <p14:creationId xmlns:p14="http://schemas.microsoft.com/office/powerpoint/2010/main" val="36192162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463931"/>
            <a:ext cx="2895600" cy="365125"/>
          </a:xfrm>
          <a:prstGeom prst="rect">
            <a:avLst/>
          </a:prstGeom>
        </p:spPr>
        <p:txBody>
          <a:bodyPr/>
          <a:lstStyle>
            <a:lvl1pPr>
              <a:defRPr sz="1400"/>
            </a:lvl1pPr>
          </a:lstStyle>
          <a:p>
            <a:pPr defTabSz="457200" fontAlgn="auto">
              <a:spcBef>
                <a:spcPts val="0"/>
              </a:spcBef>
              <a:spcAft>
                <a:spcPts val="0"/>
              </a:spcAft>
            </a:pPr>
            <a:r>
              <a:rPr lang="en-US">
                <a:solidFill>
                  <a:prstClr val="black"/>
                </a:solidFill>
                <a:latin typeface="Calibri"/>
                <a:cs typeface="+mn-cs"/>
              </a:rPr>
              <a:t>Echihabi, Zoumpatianos, Palpanas - EDBT 2021</a:t>
            </a:r>
            <a:endParaRPr lang="en-US" dirty="0">
              <a:solidFill>
                <a:prstClr val="black"/>
              </a:solidFill>
              <a:latin typeface="Calibri"/>
              <a:cs typeface="+mn-cs"/>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7514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rgbClr val="800000"/>
                </a:solidFill>
              </a:defRPr>
            </a:lvl2pPr>
            <a:lvl3pPr>
              <a:defRPr>
                <a:solidFill>
                  <a:schemeClr val="tx2"/>
                </a:solidFill>
              </a:defRPr>
            </a:lvl3pPr>
            <a:lvl4pPr>
              <a:defRPr>
                <a:solidFill>
                  <a:srgbClr val="9F4553"/>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465295" y="6577055"/>
            <a:ext cx="4222376" cy="257381"/>
          </a:xfrm>
          <a:prstGeom prst="rect">
            <a:avLst/>
          </a:prstGeom>
        </p:spPr>
        <p:txBody>
          <a:bodyPr/>
          <a:lstStyle>
            <a:lvl1pPr algn="ctr">
              <a:defRPr sz="1200"/>
            </a:lvl1pPr>
          </a:lstStyle>
          <a:p>
            <a:pPr defTabSz="457200" fontAlgn="auto">
              <a:spcBef>
                <a:spcPts val="0"/>
              </a:spcBef>
              <a:spcAft>
                <a:spcPts val="0"/>
              </a:spcAft>
            </a:pPr>
            <a:r>
              <a:rPr lang="en-US">
                <a:solidFill>
                  <a:prstClr val="black"/>
                </a:solidFill>
                <a:latin typeface="Calibri"/>
                <a:cs typeface="+mn-cs"/>
              </a:rPr>
              <a:t>Echihabi, Zoumpatianos, Palpanas - EDBT 2021</a:t>
            </a:r>
            <a:endParaRPr lang="en-US" dirty="0">
              <a:solidFill>
                <a:prstClr val="black"/>
              </a:solidFill>
              <a:latin typeface="Calibri"/>
              <a:cs typeface="+mn-cs"/>
            </a:endParaRPr>
          </a:p>
        </p:txBody>
      </p:sp>
      <p:sp>
        <p:nvSpPr>
          <p:cNvPr id="6" name="Slide Number Placeholder 5"/>
          <p:cNvSpPr>
            <a:spLocks noGrp="1"/>
          </p:cNvSpPr>
          <p:nvPr>
            <p:ph type="sldNum" sz="quarter" idx="12"/>
          </p:nvPr>
        </p:nvSpPr>
        <p:spPr>
          <a:xfrm>
            <a:off x="6553200" y="6617617"/>
            <a:ext cx="2133600" cy="216820"/>
          </a:xfrm>
        </p:spPr>
        <p:txBody>
          <a:bodyPr/>
          <a:lstStyle/>
          <a:p>
            <a:fld id="{4569DCD8-05AC-A541-BEE1-82CF59BF528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5379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EDBT 2021</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6368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EDBT 2021</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90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EDBT 2021</a:t>
            </a:r>
          </a:p>
        </p:txBody>
      </p:sp>
      <p:sp>
        <p:nvSpPr>
          <p:cNvPr id="9" name="Slide Number Placeholder 8"/>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5662" y="6189937"/>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1" name="Group 9"/>
          <p:cNvGrpSpPr>
            <a:grpSpLocks/>
          </p:cNvGrpSpPr>
          <p:nvPr userDrawn="1"/>
        </p:nvGrpSpPr>
        <p:grpSpPr bwMode="auto">
          <a:xfrm>
            <a:off x="2332255" y="6188819"/>
            <a:ext cx="1785938" cy="607219"/>
            <a:chOff x="0" y="0"/>
            <a:chExt cx="1600" cy="544"/>
          </a:xfrm>
        </p:grpSpPr>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4"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565" y="6188818"/>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670942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EDBT 2021</a:t>
            </a:r>
          </a:p>
        </p:txBody>
      </p:sp>
      <p:sp>
        <p:nvSpPr>
          <p:cNvPr id="5" name="Slide Number Placeholder 4"/>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5662" y="6189937"/>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7" name="Group 9"/>
          <p:cNvGrpSpPr>
            <a:grpSpLocks/>
          </p:cNvGrpSpPr>
          <p:nvPr userDrawn="1"/>
        </p:nvGrpSpPr>
        <p:grpSpPr bwMode="auto">
          <a:xfrm>
            <a:off x="2332255" y="6188819"/>
            <a:ext cx="1785938" cy="607219"/>
            <a:chOff x="0" y="0"/>
            <a:chExt cx="1600" cy="544"/>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565" y="6188818"/>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381986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
        <p:nvSpPr>
          <p:cNvPr id="7" name="Trapezoid 4"/>
          <p:cNvSpPr/>
          <p:nvPr userDrawn="1"/>
        </p:nvSpPr>
        <p:spPr>
          <a:xfrm>
            <a:off x="1524000" y="2890073"/>
            <a:ext cx="6096000" cy="10778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algn="ctr" defTabSz="2889250" fontAlgn="auto">
              <a:lnSpc>
                <a:spcPct val="90000"/>
              </a:lnSpc>
              <a:spcAft>
                <a:spcPct val="35000"/>
              </a:spcAft>
            </a:pPr>
            <a:endParaRPr lang="en-US" sz="6500">
              <a:solidFill>
                <a:prstClr val="white"/>
              </a:solidFill>
            </a:endParaRPr>
          </a:p>
        </p:txBody>
      </p:sp>
      <p:sp>
        <p:nvSpPr>
          <p:cNvPr id="8" name="Trapezoid 7"/>
          <p:cNvSpPr/>
          <p:nvPr userDrawn="1"/>
        </p:nvSpPr>
        <p:spPr>
          <a:xfrm>
            <a:off x="0" y="5809840"/>
            <a:ext cx="9144000" cy="1077857"/>
          </a:xfrm>
          <a:prstGeom prst="trapezoid">
            <a:avLst>
              <a:gd name="adj" fmla="val 0"/>
            </a:avLst>
          </a:prstGeom>
          <a:solidFill>
            <a:schemeClr val="bg1"/>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541571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3" name="Footer Placeholder 2"/>
          <p:cNvSpPr>
            <a:spLocks noGrp="1"/>
          </p:cNvSpPr>
          <p:nvPr>
            <p:ph type="ftr" sz="quarter" idx="11"/>
          </p:nvPr>
        </p:nvSpPr>
        <p:spPr>
          <a:xfrm>
            <a:off x="5786438" y="6616701"/>
            <a:ext cx="3281362" cy="266700"/>
          </a:xfrm>
        </p:spPr>
        <p:txBody>
          <a:bodyPr/>
          <a:lstStyle>
            <a:lvl1pPr>
              <a:defRPr/>
            </a:lvl1pPr>
          </a:lstStyle>
          <a:p>
            <a:pPr>
              <a:defRPr/>
            </a:pPr>
            <a:r>
              <a:rPr lang="en-US">
                <a:solidFill>
                  <a:srgbClr val="438086"/>
                </a:solidFill>
              </a:rPr>
              <a:t>Echihabi, Zoumpatianos, Palpanas - EDBT 2021</a:t>
            </a:r>
          </a:p>
        </p:txBody>
      </p:sp>
      <p:sp>
        <p:nvSpPr>
          <p:cNvPr id="4" name="Slide Number Placeholder 22"/>
          <p:cNvSpPr>
            <a:spLocks noGrp="1"/>
          </p:cNvSpPr>
          <p:nvPr>
            <p:ph type="sldNum" sz="quarter" idx="12"/>
          </p:nvPr>
        </p:nvSpPr>
        <p:spPr/>
        <p:txBody>
          <a:bodyPr/>
          <a:lstStyle>
            <a:lvl1pPr>
              <a:defRPr/>
            </a:lvl1pPr>
          </a:lstStyle>
          <a:p>
            <a:pPr>
              <a:defRPr/>
            </a:pPr>
            <a:fld id="{B3ACBBA4-A1F8-4BE0-A5E8-E0DB1DE2745F}" type="slidenum">
              <a:rPr lang="en-US"/>
              <a:pPr>
                <a:defRPr/>
              </a:pPr>
              <a:t>‹#›</a:t>
            </a:fld>
            <a:endParaRPr lang="en-US"/>
          </a:p>
        </p:txBody>
      </p:sp>
    </p:spTree>
    <p:extLst>
      <p:ext uri="{BB962C8B-B14F-4D97-AF65-F5344CB8AC3E}">
        <p14:creationId xmlns:p14="http://schemas.microsoft.com/office/powerpoint/2010/main" val="4285654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EDBT 2021</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9942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EDBT 2021</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4028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EDBT 2021</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3446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EDBT 2021</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3258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flipV="1">
            <a:off x="5410200" y="3897314"/>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1" name="Rounded Rectangle 10"/>
          <p:cNvSpPr/>
          <p:nvPr/>
        </p:nvSpPr>
        <p:spPr bwMode="white">
          <a:xfrm>
            <a:off x="5410202" y="3962401"/>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2" name="Rounded Rectangle 11"/>
          <p:cNvSpPr/>
          <p:nvPr/>
        </p:nvSpPr>
        <p:spPr bwMode="white">
          <a:xfrm>
            <a:off x="7377113" y="4060826"/>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0" y="3649664"/>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0" y="3675065"/>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0" y="0"/>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457200" y="2401889"/>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smtClean="0"/>
            </a:lvl1pPr>
          </a:lstStyle>
          <a:p>
            <a:pPr>
              <a:defRPr/>
            </a:pPr>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smtClean="0"/>
            </a:lvl1pPr>
          </a:lstStyle>
          <a:p>
            <a:pPr>
              <a:defRPr/>
            </a:pPr>
            <a:r>
              <a:rPr lang="en-US"/>
              <a:t>Echihabi, Zoumpatianos, Palpanas - EDBT 2021</a:t>
            </a: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7C02872-5F5C-4E77-B12F-B614FC55578F}" type="slidenum">
              <a:rPr lang="en-US"/>
              <a:pPr>
                <a:defRPr/>
              </a:pPr>
              <a:t>‹#›</a:t>
            </a:fld>
            <a:endParaRPr lang="en-US"/>
          </a:p>
        </p:txBody>
      </p:sp>
    </p:spTree>
    <p:extLst>
      <p:ext uri="{BB962C8B-B14F-4D97-AF65-F5344CB8AC3E}">
        <p14:creationId xmlns:p14="http://schemas.microsoft.com/office/powerpoint/2010/main" val="4778385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1075205A-EE31-41C0-B9CC-A2853C981E68}" type="slidenum">
              <a:rPr lang="en-US"/>
              <a:pPr>
                <a:defRPr/>
              </a:pPr>
              <a:t>‹#›</a:t>
            </a:fld>
            <a:endParaRPr lang="en-US"/>
          </a:p>
        </p:txBody>
      </p:sp>
    </p:spTree>
    <p:extLst>
      <p:ext uri="{BB962C8B-B14F-4D97-AF65-F5344CB8AC3E}">
        <p14:creationId xmlns:p14="http://schemas.microsoft.com/office/powerpoint/2010/main" val="23154677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2408AB11-E471-43E0-A18C-9DF8599CB176}" type="slidenum">
              <a:rPr lang="en-US"/>
              <a:pPr>
                <a:defRPr/>
              </a:pPr>
              <a:t>‹#›</a:t>
            </a:fld>
            <a:endParaRPr lang="en-US"/>
          </a:p>
        </p:txBody>
      </p:sp>
    </p:spTree>
    <p:extLst>
      <p:ext uri="{BB962C8B-B14F-4D97-AF65-F5344CB8AC3E}">
        <p14:creationId xmlns:p14="http://schemas.microsoft.com/office/powerpoint/2010/main" val="1695274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7" name="Slide Number Placeholder 22"/>
          <p:cNvSpPr>
            <a:spLocks noGrp="1"/>
          </p:cNvSpPr>
          <p:nvPr>
            <p:ph type="sldNum" sz="quarter" idx="12"/>
          </p:nvPr>
        </p:nvSpPr>
        <p:spPr/>
        <p:txBody>
          <a:bodyPr/>
          <a:lstStyle>
            <a:lvl1pPr>
              <a:defRPr/>
            </a:lvl1pPr>
          </a:lstStyle>
          <a:p>
            <a:pPr>
              <a:defRPr/>
            </a:pPr>
            <a:fld id="{0ACF6B2A-EFA8-49B3-BE91-DA98724C3808}" type="slidenum">
              <a:rPr lang="en-US"/>
              <a:pPr>
                <a:defRPr/>
              </a:pPr>
              <a:t>‹#›</a:t>
            </a:fld>
            <a:endParaRPr lang="en-US"/>
          </a:p>
        </p:txBody>
      </p:sp>
    </p:spTree>
    <p:extLst>
      <p:ext uri="{BB962C8B-B14F-4D97-AF65-F5344CB8AC3E}">
        <p14:creationId xmlns:p14="http://schemas.microsoft.com/office/powerpoint/2010/main" val="37776660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7"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6"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smtClean="0"/>
            </a:lvl1pPr>
          </a:lstStyle>
          <a:p>
            <a:pPr>
              <a:defRPr/>
            </a:pPr>
            <a:endParaRPr lang="en-US"/>
          </a:p>
        </p:txBody>
      </p:sp>
      <p:sp>
        <p:nvSpPr>
          <p:cNvPr id="8" name="Slide Number Placeholder 26"/>
          <p:cNvSpPr>
            <a:spLocks noGrp="1"/>
          </p:cNvSpPr>
          <p:nvPr>
            <p:ph type="sldNum" sz="quarter" idx="11"/>
          </p:nvPr>
        </p:nvSpPr>
        <p:spPr/>
        <p:txBody>
          <a:bodyPr rtlCol="0"/>
          <a:lstStyle>
            <a:lvl1pPr>
              <a:defRPr/>
            </a:lvl1pPr>
          </a:lstStyle>
          <a:p>
            <a:pPr>
              <a:defRPr/>
            </a:pPr>
            <a:fld id="{7783F930-9219-4A0F-81B9-BBC608D579F9}"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smtClean="0"/>
            </a:lvl1pPr>
          </a:lstStyle>
          <a:p>
            <a:pPr>
              <a:defRPr/>
            </a:pPr>
            <a:r>
              <a:rPr lang="en-US"/>
              <a:t>Echihabi, Zoumpatianos, Palpanas - EDBT 2021</a:t>
            </a:r>
          </a:p>
        </p:txBody>
      </p:sp>
    </p:spTree>
    <p:extLst>
      <p:ext uri="{BB962C8B-B14F-4D97-AF65-F5344CB8AC3E}">
        <p14:creationId xmlns:p14="http://schemas.microsoft.com/office/powerpoint/2010/main" val="9727526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smtClean="0"/>
            </a:lvl1pPr>
          </a:lstStyle>
          <a:p>
            <a:pPr>
              <a:defRPr/>
            </a:pPr>
            <a:endParaRPr lang="en-US"/>
          </a:p>
        </p:txBody>
      </p:sp>
      <p:sp>
        <p:nvSpPr>
          <p:cNvPr id="4" name="Footer Placeholder 3"/>
          <p:cNvSpPr>
            <a:spLocks noGrp="1"/>
          </p:cNvSpPr>
          <p:nvPr>
            <p:ph type="ftr" sz="quarter" idx="11"/>
          </p:nvPr>
        </p:nvSpPr>
        <p:spPr>
          <a:xfrm>
            <a:off x="5257802" y="612775"/>
            <a:ext cx="1325563" cy="457200"/>
          </a:xfrm>
        </p:spPr>
        <p:txBody>
          <a:bodyPr/>
          <a:lstStyle>
            <a:lvl1pPr>
              <a:defRPr smtClean="0"/>
            </a:lvl1pPr>
          </a:lstStyle>
          <a:p>
            <a:pPr>
              <a:defRPr/>
            </a:pPr>
            <a:r>
              <a:rPr lang="en-US"/>
              <a:t>Echihabi, Zoumpatianos, Palpanas - EDBT 2021</a:t>
            </a:r>
          </a:p>
        </p:txBody>
      </p:sp>
      <p:sp>
        <p:nvSpPr>
          <p:cNvPr id="5" name="Slide Number Placeholder 4"/>
          <p:cNvSpPr>
            <a:spLocks noGrp="1"/>
          </p:cNvSpPr>
          <p:nvPr>
            <p:ph type="sldNum" sz="quarter" idx="12"/>
          </p:nvPr>
        </p:nvSpPr>
        <p:spPr/>
        <p:txBody>
          <a:bodyPr/>
          <a:lstStyle>
            <a:lvl1pPr>
              <a:defRPr/>
            </a:lvl1pPr>
          </a:lstStyle>
          <a:p>
            <a:pPr>
              <a:defRPr/>
            </a:pPr>
            <a:fld id="{3BF4AB86-1D2F-43D7-A72A-2445B500AA65}" type="slidenum">
              <a:rPr lang="en-US"/>
              <a:pPr>
                <a:defRPr/>
              </a:pPr>
              <a:t>‹#›</a:t>
            </a:fld>
            <a:endParaRPr lang="en-US"/>
          </a:p>
        </p:txBody>
      </p:sp>
    </p:spTree>
    <p:extLst>
      <p:ext uri="{BB962C8B-B14F-4D97-AF65-F5344CB8AC3E}">
        <p14:creationId xmlns:p14="http://schemas.microsoft.com/office/powerpoint/2010/main" val="1246472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69"/>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EDBT 2021</a:t>
            </a:r>
          </a:p>
        </p:txBody>
      </p:sp>
      <p:sp>
        <p:nvSpPr>
          <p:cNvPr id="7" name="Slide Number Placeholder 22"/>
          <p:cNvSpPr>
            <a:spLocks noGrp="1"/>
          </p:cNvSpPr>
          <p:nvPr>
            <p:ph type="sldNum" sz="quarter" idx="12"/>
          </p:nvPr>
        </p:nvSpPr>
        <p:spPr/>
        <p:txBody>
          <a:bodyPr/>
          <a:lstStyle>
            <a:lvl1pPr>
              <a:defRPr/>
            </a:lvl1pPr>
          </a:lstStyle>
          <a:p>
            <a:pPr>
              <a:defRPr/>
            </a:pPr>
            <a:fld id="{D50B008B-5668-4F30-88EB-6D995EA410E7}" type="slidenum">
              <a:rPr lang="en-US"/>
              <a:pPr>
                <a:defRPr/>
              </a:pPr>
              <a:t>‹#›</a:t>
            </a:fld>
            <a:endParaRPr lang="en-US"/>
          </a:p>
        </p:txBody>
      </p:sp>
    </p:spTree>
    <p:extLst>
      <p:ext uri="{BB962C8B-B14F-4D97-AF65-F5344CB8AC3E}">
        <p14:creationId xmlns:p14="http://schemas.microsoft.com/office/powerpoint/2010/main" val="22520503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4" name="Slide Number Placeholder 22"/>
          <p:cNvSpPr>
            <a:spLocks noGrp="1"/>
          </p:cNvSpPr>
          <p:nvPr>
            <p:ph type="sldNum" sz="quarter" idx="12"/>
          </p:nvPr>
        </p:nvSpPr>
        <p:spPr/>
        <p:txBody>
          <a:bodyPr/>
          <a:lstStyle>
            <a:lvl1pPr>
              <a:defRPr/>
            </a:lvl1pPr>
          </a:lstStyle>
          <a:p>
            <a:pPr>
              <a:defRPr/>
            </a:pPr>
            <a:fld id="{B3ACBBA4-A1F8-4BE0-A5E8-E0DB1DE2745F}" type="slidenum">
              <a:rPr lang="en-US"/>
              <a:pPr>
                <a:defRPr/>
              </a:pPr>
              <a:t>‹#›</a:t>
            </a:fld>
            <a:endParaRPr lang="en-US"/>
          </a:p>
        </p:txBody>
      </p:sp>
    </p:spTree>
    <p:extLst>
      <p:ext uri="{BB962C8B-B14F-4D97-AF65-F5344CB8AC3E}">
        <p14:creationId xmlns:p14="http://schemas.microsoft.com/office/powerpoint/2010/main" val="37667316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69"/>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7" name="Slide Number Placeholder 22"/>
          <p:cNvSpPr>
            <a:spLocks noGrp="1"/>
          </p:cNvSpPr>
          <p:nvPr>
            <p:ph type="sldNum" sz="quarter" idx="12"/>
          </p:nvPr>
        </p:nvSpPr>
        <p:spPr/>
        <p:txBody>
          <a:bodyPr/>
          <a:lstStyle>
            <a:lvl1pPr>
              <a:defRPr/>
            </a:lvl1pPr>
          </a:lstStyle>
          <a:p>
            <a:pPr>
              <a:defRPr/>
            </a:pPr>
            <a:fld id="{D50B008B-5668-4F30-88EB-6D995EA410E7}" type="slidenum">
              <a:rPr lang="en-US"/>
              <a:pPr>
                <a:defRPr/>
              </a:pPr>
              <a:t>‹#›</a:t>
            </a:fld>
            <a:endParaRPr lang="en-US"/>
          </a:p>
        </p:txBody>
      </p:sp>
    </p:spTree>
    <p:extLst>
      <p:ext uri="{BB962C8B-B14F-4D97-AF65-F5344CB8AC3E}">
        <p14:creationId xmlns:p14="http://schemas.microsoft.com/office/powerpoint/2010/main" val="26080567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9"/>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7" name="Slide Number Placeholder 22"/>
          <p:cNvSpPr>
            <a:spLocks noGrp="1"/>
          </p:cNvSpPr>
          <p:nvPr>
            <p:ph type="sldNum" sz="quarter" idx="12"/>
          </p:nvPr>
        </p:nvSpPr>
        <p:spPr/>
        <p:txBody>
          <a:bodyPr/>
          <a:lstStyle>
            <a:lvl1pPr>
              <a:defRPr/>
            </a:lvl1pPr>
          </a:lstStyle>
          <a:p>
            <a:pPr>
              <a:defRPr/>
            </a:pPr>
            <a:fld id="{9D33CF39-4894-48FC-BE8D-876834A26458}" type="slidenum">
              <a:rPr lang="en-US"/>
              <a:pPr>
                <a:defRPr/>
              </a:pPr>
              <a:t>‹#›</a:t>
            </a:fld>
            <a:endParaRPr lang="en-US"/>
          </a:p>
        </p:txBody>
      </p:sp>
    </p:spTree>
    <p:extLst>
      <p:ext uri="{BB962C8B-B14F-4D97-AF65-F5344CB8AC3E}">
        <p14:creationId xmlns:p14="http://schemas.microsoft.com/office/powerpoint/2010/main" val="11033939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E862C02F-8B7C-4F45-A98C-473D561ACDB8}" type="slidenum">
              <a:rPr lang="en-US"/>
              <a:pPr>
                <a:defRPr/>
              </a:pPr>
              <a:t>‹#›</a:t>
            </a:fld>
            <a:endParaRPr lang="en-US"/>
          </a:p>
        </p:txBody>
      </p:sp>
    </p:spTree>
    <p:extLst>
      <p:ext uri="{BB962C8B-B14F-4D97-AF65-F5344CB8AC3E}">
        <p14:creationId xmlns:p14="http://schemas.microsoft.com/office/powerpoint/2010/main" val="17603100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FAD1AF07-9F70-4B02-8930-367681A372A5}" type="slidenum">
              <a:rPr lang="en-US"/>
              <a:pPr>
                <a:defRPr/>
              </a:pPr>
              <a:t>‹#›</a:t>
            </a:fld>
            <a:endParaRPr lang="en-US"/>
          </a:p>
        </p:txBody>
      </p:sp>
    </p:spTree>
    <p:extLst>
      <p:ext uri="{BB962C8B-B14F-4D97-AF65-F5344CB8AC3E}">
        <p14:creationId xmlns:p14="http://schemas.microsoft.com/office/powerpoint/2010/main" val="30598366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flipV="1">
            <a:off x="5410200" y="3897314"/>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11" name="Rounded Rectangle 10"/>
          <p:cNvSpPr/>
          <p:nvPr/>
        </p:nvSpPr>
        <p:spPr bwMode="white">
          <a:xfrm>
            <a:off x="5410202" y="3962401"/>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12" name="Rounded Rectangle 11"/>
          <p:cNvSpPr/>
          <p:nvPr/>
        </p:nvSpPr>
        <p:spPr bwMode="white">
          <a:xfrm>
            <a:off x="7377113" y="4060826"/>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p:nvPr/>
        </p:nvSpPr>
        <p:spPr>
          <a:xfrm>
            <a:off x="0" y="3649664"/>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Rectangle 13"/>
          <p:cNvSpPr/>
          <p:nvPr/>
        </p:nvSpPr>
        <p:spPr>
          <a:xfrm>
            <a:off x="0" y="3675065"/>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Rectangle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6" name="Rectangle 15"/>
          <p:cNvSpPr/>
          <p:nvPr/>
        </p:nvSpPr>
        <p:spPr>
          <a:xfrm>
            <a:off x="0" y="0"/>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457200" y="2401889"/>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smtClean="0"/>
            </a:lvl1pPr>
          </a:lstStyle>
          <a:p>
            <a:pPr>
              <a:defRPr/>
            </a:pPr>
            <a:endParaRPr lang="en-US">
              <a:solidFill>
                <a:srgbClr val="438086"/>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smtClean="0"/>
            </a:lvl1pPr>
          </a:lstStyle>
          <a:p>
            <a:pPr>
              <a:defRPr/>
            </a:pPr>
            <a:r>
              <a:rPr lang="en-US">
                <a:solidFill>
                  <a:srgbClr val="438086"/>
                </a:solidFill>
              </a:rPr>
              <a:t>Echihabi, Zoumpatianos, Palpanas - EDBT 2021</a:t>
            </a: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7C02872-5F5C-4E77-B12F-B614FC55578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4357792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1075205A-EE31-41C0-B9CC-A2853C981E68}" type="slidenum">
              <a:rPr lang="en-US"/>
              <a:pPr>
                <a:defRPr/>
              </a:pPr>
              <a:t>‹#›</a:t>
            </a:fld>
            <a:endParaRPr lang="en-US"/>
          </a:p>
        </p:txBody>
      </p:sp>
    </p:spTree>
    <p:extLst>
      <p:ext uri="{BB962C8B-B14F-4D97-AF65-F5344CB8AC3E}">
        <p14:creationId xmlns:p14="http://schemas.microsoft.com/office/powerpoint/2010/main" val="8610559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2408AB11-E471-43E0-A18C-9DF8599CB176}" type="slidenum">
              <a:rPr lang="en-US"/>
              <a:pPr>
                <a:defRPr/>
              </a:pPr>
              <a:t>‹#›</a:t>
            </a:fld>
            <a:endParaRPr lang="en-US"/>
          </a:p>
        </p:txBody>
      </p:sp>
    </p:spTree>
    <p:extLst>
      <p:ext uri="{BB962C8B-B14F-4D97-AF65-F5344CB8AC3E}">
        <p14:creationId xmlns:p14="http://schemas.microsoft.com/office/powerpoint/2010/main" val="39107474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EDBT 2021</a:t>
            </a:r>
          </a:p>
        </p:txBody>
      </p:sp>
      <p:sp>
        <p:nvSpPr>
          <p:cNvPr id="7" name="Slide Number Placeholder 22"/>
          <p:cNvSpPr>
            <a:spLocks noGrp="1"/>
          </p:cNvSpPr>
          <p:nvPr>
            <p:ph type="sldNum" sz="quarter" idx="12"/>
          </p:nvPr>
        </p:nvSpPr>
        <p:spPr/>
        <p:txBody>
          <a:bodyPr/>
          <a:lstStyle>
            <a:lvl1pPr>
              <a:defRPr/>
            </a:lvl1pPr>
          </a:lstStyle>
          <a:p>
            <a:pPr>
              <a:defRPr/>
            </a:pPr>
            <a:fld id="{0ACF6B2A-EFA8-49B3-BE91-DA98724C3808}" type="slidenum">
              <a:rPr lang="en-US"/>
              <a:pPr>
                <a:defRPr/>
              </a:pPr>
              <a:t>‹#›</a:t>
            </a:fld>
            <a:endParaRPr lang="en-US"/>
          </a:p>
        </p:txBody>
      </p:sp>
    </p:spTree>
    <p:extLst>
      <p:ext uri="{BB962C8B-B14F-4D97-AF65-F5344CB8AC3E}">
        <p14:creationId xmlns:p14="http://schemas.microsoft.com/office/powerpoint/2010/main" val="4666760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7"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6"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smtClean="0"/>
            </a:lvl1pPr>
          </a:lstStyle>
          <a:p>
            <a:pPr>
              <a:defRPr/>
            </a:pPr>
            <a:endParaRPr lang="en-US">
              <a:solidFill>
                <a:srgbClr val="438086"/>
              </a:solidFill>
            </a:endParaRPr>
          </a:p>
        </p:txBody>
      </p:sp>
      <p:sp>
        <p:nvSpPr>
          <p:cNvPr id="8" name="Slide Number Placeholder 26"/>
          <p:cNvSpPr>
            <a:spLocks noGrp="1"/>
          </p:cNvSpPr>
          <p:nvPr>
            <p:ph type="sldNum" sz="quarter" idx="11"/>
          </p:nvPr>
        </p:nvSpPr>
        <p:spPr/>
        <p:txBody>
          <a:bodyPr rtlCol="0"/>
          <a:lstStyle>
            <a:lvl1pPr>
              <a:defRPr/>
            </a:lvl1pPr>
          </a:lstStyle>
          <a:p>
            <a:pPr>
              <a:defRPr/>
            </a:pPr>
            <a:fld id="{7783F930-9219-4A0F-81B9-BBC608D579F9}"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smtClean="0"/>
            </a:lvl1pPr>
          </a:lstStyle>
          <a:p>
            <a:pPr>
              <a:defRPr/>
            </a:pPr>
            <a:r>
              <a:rPr lang="en-US">
                <a:solidFill>
                  <a:srgbClr val="438086"/>
                </a:solidFill>
              </a:rPr>
              <a:t>Echihabi, Zoumpatianos, Palpanas - EDBT 2021</a:t>
            </a:r>
          </a:p>
        </p:txBody>
      </p:sp>
    </p:spTree>
    <p:extLst>
      <p:ext uri="{BB962C8B-B14F-4D97-AF65-F5344CB8AC3E}">
        <p14:creationId xmlns:p14="http://schemas.microsoft.com/office/powerpoint/2010/main" val="126283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9"/>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EDBT 2021</a:t>
            </a:r>
          </a:p>
        </p:txBody>
      </p:sp>
      <p:sp>
        <p:nvSpPr>
          <p:cNvPr id="7" name="Slide Number Placeholder 22"/>
          <p:cNvSpPr>
            <a:spLocks noGrp="1"/>
          </p:cNvSpPr>
          <p:nvPr>
            <p:ph type="sldNum" sz="quarter" idx="12"/>
          </p:nvPr>
        </p:nvSpPr>
        <p:spPr/>
        <p:txBody>
          <a:bodyPr/>
          <a:lstStyle>
            <a:lvl1pPr>
              <a:defRPr/>
            </a:lvl1pPr>
          </a:lstStyle>
          <a:p>
            <a:pPr>
              <a:defRPr/>
            </a:pPr>
            <a:fld id="{9D33CF39-4894-48FC-BE8D-876834A26458}" type="slidenum">
              <a:rPr lang="en-US"/>
              <a:pPr>
                <a:defRPr/>
              </a:pPr>
              <a:t>‹#›</a:t>
            </a:fld>
            <a:endParaRPr lang="en-US"/>
          </a:p>
        </p:txBody>
      </p:sp>
    </p:spTree>
    <p:extLst>
      <p:ext uri="{BB962C8B-B14F-4D97-AF65-F5344CB8AC3E}">
        <p14:creationId xmlns:p14="http://schemas.microsoft.com/office/powerpoint/2010/main" val="23640313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smtClean="0"/>
            </a:lvl1pPr>
          </a:lstStyle>
          <a:p>
            <a:pPr>
              <a:defRPr/>
            </a:pPr>
            <a:endParaRPr lang="en-US">
              <a:solidFill>
                <a:srgbClr val="438086"/>
              </a:solidFill>
            </a:endParaRPr>
          </a:p>
        </p:txBody>
      </p:sp>
      <p:sp>
        <p:nvSpPr>
          <p:cNvPr id="4" name="Footer Placeholder 3"/>
          <p:cNvSpPr>
            <a:spLocks noGrp="1"/>
          </p:cNvSpPr>
          <p:nvPr>
            <p:ph type="ftr" sz="quarter" idx="11"/>
          </p:nvPr>
        </p:nvSpPr>
        <p:spPr>
          <a:xfrm>
            <a:off x="5257802" y="612775"/>
            <a:ext cx="1325563" cy="457200"/>
          </a:xfrm>
        </p:spPr>
        <p:txBody>
          <a:bodyPr/>
          <a:lstStyle>
            <a:lvl1pPr>
              <a:defRPr smtClean="0"/>
            </a:lvl1pPr>
          </a:lstStyle>
          <a:p>
            <a:pPr>
              <a:defRPr/>
            </a:pPr>
            <a:r>
              <a:rPr lang="en-US">
                <a:solidFill>
                  <a:srgbClr val="438086"/>
                </a:solidFill>
              </a:rPr>
              <a:t>Echihabi, Zoumpatianos, Palpanas - EDBT 2021</a:t>
            </a:r>
          </a:p>
        </p:txBody>
      </p:sp>
      <p:sp>
        <p:nvSpPr>
          <p:cNvPr id="5" name="Slide Number Placeholder 4"/>
          <p:cNvSpPr>
            <a:spLocks noGrp="1"/>
          </p:cNvSpPr>
          <p:nvPr>
            <p:ph type="sldNum" sz="quarter" idx="12"/>
          </p:nvPr>
        </p:nvSpPr>
        <p:spPr/>
        <p:txBody>
          <a:bodyPr/>
          <a:lstStyle>
            <a:lvl1pPr>
              <a:defRPr/>
            </a:lvl1pPr>
          </a:lstStyle>
          <a:p>
            <a:pPr>
              <a:defRPr/>
            </a:pPr>
            <a:fld id="{3BF4AB86-1D2F-43D7-A72A-2445B500AA65}" type="slidenum">
              <a:rPr lang="en-US"/>
              <a:pPr>
                <a:defRPr/>
              </a:pPr>
              <a:t>‹#›</a:t>
            </a:fld>
            <a:endParaRPr lang="en-US"/>
          </a:p>
        </p:txBody>
      </p:sp>
    </p:spTree>
    <p:extLst>
      <p:ext uri="{BB962C8B-B14F-4D97-AF65-F5344CB8AC3E}">
        <p14:creationId xmlns:p14="http://schemas.microsoft.com/office/powerpoint/2010/main" val="36202604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3"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EDBT 2021</a:t>
            </a:r>
          </a:p>
        </p:txBody>
      </p:sp>
      <p:sp>
        <p:nvSpPr>
          <p:cNvPr id="4" name="Slide Number Placeholder 22"/>
          <p:cNvSpPr>
            <a:spLocks noGrp="1"/>
          </p:cNvSpPr>
          <p:nvPr>
            <p:ph type="sldNum" sz="quarter" idx="12"/>
          </p:nvPr>
        </p:nvSpPr>
        <p:spPr/>
        <p:txBody>
          <a:bodyPr/>
          <a:lstStyle>
            <a:lvl1pPr>
              <a:defRPr/>
            </a:lvl1pPr>
          </a:lstStyle>
          <a:p>
            <a:pPr>
              <a:defRPr/>
            </a:pPr>
            <a:fld id="{B3ACBBA4-A1F8-4BE0-A5E8-E0DB1DE2745F}" type="slidenum">
              <a:rPr lang="en-US"/>
              <a:pPr>
                <a:defRPr/>
              </a:pPr>
              <a:t>‹#›</a:t>
            </a:fld>
            <a:endParaRPr lang="en-US"/>
          </a:p>
        </p:txBody>
      </p:sp>
    </p:spTree>
    <p:extLst>
      <p:ext uri="{BB962C8B-B14F-4D97-AF65-F5344CB8AC3E}">
        <p14:creationId xmlns:p14="http://schemas.microsoft.com/office/powerpoint/2010/main" val="12949765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69"/>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EDBT 2021</a:t>
            </a:r>
          </a:p>
        </p:txBody>
      </p:sp>
      <p:sp>
        <p:nvSpPr>
          <p:cNvPr id="7" name="Slide Number Placeholder 22"/>
          <p:cNvSpPr>
            <a:spLocks noGrp="1"/>
          </p:cNvSpPr>
          <p:nvPr>
            <p:ph type="sldNum" sz="quarter" idx="12"/>
          </p:nvPr>
        </p:nvSpPr>
        <p:spPr/>
        <p:txBody>
          <a:bodyPr/>
          <a:lstStyle>
            <a:lvl1pPr>
              <a:defRPr/>
            </a:lvl1pPr>
          </a:lstStyle>
          <a:p>
            <a:pPr>
              <a:defRPr/>
            </a:pPr>
            <a:fld id="{D50B008B-5668-4F30-88EB-6D995EA410E7}" type="slidenum">
              <a:rPr lang="en-US"/>
              <a:pPr>
                <a:defRPr/>
              </a:pPr>
              <a:t>‹#›</a:t>
            </a:fld>
            <a:endParaRPr lang="en-US"/>
          </a:p>
        </p:txBody>
      </p:sp>
    </p:spTree>
    <p:extLst>
      <p:ext uri="{BB962C8B-B14F-4D97-AF65-F5344CB8AC3E}">
        <p14:creationId xmlns:p14="http://schemas.microsoft.com/office/powerpoint/2010/main" val="3384233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9"/>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EDBT 2021</a:t>
            </a:r>
          </a:p>
        </p:txBody>
      </p:sp>
      <p:sp>
        <p:nvSpPr>
          <p:cNvPr id="7" name="Slide Number Placeholder 22"/>
          <p:cNvSpPr>
            <a:spLocks noGrp="1"/>
          </p:cNvSpPr>
          <p:nvPr>
            <p:ph type="sldNum" sz="quarter" idx="12"/>
          </p:nvPr>
        </p:nvSpPr>
        <p:spPr/>
        <p:txBody>
          <a:bodyPr/>
          <a:lstStyle>
            <a:lvl1pPr>
              <a:defRPr/>
            </a:lvl1pPr>
          </a:lstStyle>
          <a:p>
            <a:pPr>
              <a:defRPr/>
            </a:pPr>
            <a:fld id="{9D33CF39-4894-48FC-BE8D-876834A26458}" type="slidenum">
              <a:rPr lang="en-US"/>
              <a:pPr>
                <a:defRPr/>
              </a:pPr>
              <a:t>‹#›</a:t>
            </a:fld>
            <a:endParaRPr lang="en-US"/>
          </a:p>
        </p:txBody>
      </p:sp>
    </p:spTree>
    <p:extLst>
      <p:ext uri="{BB962C8B-B14F-4D97-AF65-F5344CB8AC3E}">
        <p14:creationId xmlns:p14="http://schemas.microsoft.com/office/powerpoint/2010/main" val="11004405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E862C02F-8B7C-4F45-A98C-473D561ACDB8}" type="slidenum">
              <a:rPr lang="en-US"/>
              <a:pPr>
                <a:defRPr/>
              </a:pPr>
              <a:t>‹#›</a:t>
            </a:fld>
            <a:endParaRPr lang="en-US"/>
          </a:p>
        </p:txBody>
      </p:sp>
    </p:spTree>
    <p:extLst>
      <p:ext uri="{BB962C8B-B14F-4D97-AF65-F5344CB8AC3E}">
        <p14:creationId xmlns:p14="http://schemas.microsoft.com/office/powerpoint/2010/main" val="19957306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FAD1AF07-9F70-4B02-8930-367681A372A5}" type="slidenum">
              <a:rPr lang="en-US"/>
              <a:pPr>
                <a:defRPr/>
              </a:pPr>
              <a:t>‹#›</a:t>
            </a:fld>
            <a:endParaRPr lang="en-US"/>
          </a:p>
        </p:txBody>
      </p:sp>
    </p:spTree>
    <p:extLst>
      <p:ext uri="{BB962C8B-B14F-4D97-AF65-F5344CB8AC3E}">
        <p14:creationId xmlns:p14="http://schemas.microsoft.com/office/powerpoint/2010/main" val="39390595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flipV="1">
            <a:off x="5410200" y="3897314"/>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1" name="Rounded Rectangle 10"/>
          <p:cNvSpPr/>
          <p:nvPr/>
        </p:nvSpPr>
        <p:spPr bwMode="white">
          <a:xfrm>
            <a:off x="5410202" y="3962401"/>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2" name="Rounded Rectangle 11"/>
          <p:cNvSpPr/>
          <p:nvPr/>
        </p:nvSpPr>
        <p:spPr bwMode="white">
          <a:xfrm>
            <a:off x="7377113" y="4060826"/>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0" y="3649664"/>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0" y="3675065"/>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0" y="0"/>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457200" y="2401889"/>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smtClean="0"/>
            </a:lvl1pPr>
          </a:lstStyle>
          <a:p>
            <a:pPr>
              <a:defRPr/>
            </a:pPr>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smtClean="0"/>
            </a:lvl1pPr>
          </a:lstStyle>
          <a:p>
            <a:pPr>
              <a:defRPr/>
            </a:pPr>
            <a:r>
              <a:rPr lang="en-US"/>
              <a:t>Echihabi, Zoumpatianos, Palpanas - EDBT 2021</a:t>
            </a: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7C02872-5F5C-4E77-B12F-B614FC55578F}" type="slidenum">
              <a:rPr lang="en-US"/>
              <a:pPr>
                <a:defRPr/>
              </a:pPr>
              <a:t>‹#›</a:t>
            </a:fld>
            <a:endParaRPr lang="en-US"/>
          </a:p>
        </p:txBody>
      </p:sp>
    </p:spTree>
    <p:extLst>
      <p:ext uri="{BB962C8B-B14F-4D97-AF65-F5344CB8AC3E}">
        <p14:creationId xmlns:p14="http://schemas.microsoft.com/office/powerpoint/2010/main" val="8083707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1075205A-EE31-41C0-B9CC-A2853C981E68}" type="slidenum">
              <a:rPr lang="en-US"/>
              <a:pPr>
                <a:defRPr/>
              </a:pPr>
              <a:t>‹#›</a:t>
            </a:fld>
            <a:endParaRPr lang="en-US"/>
          </a:p>
        </p:txBody>
      </p:sp>
    </p:spTree>
    <p:extLst>
      <p:ext uri="{BB962C8B-B14F-4D97-AF65-F5344CB8AC3E}">
        <p14:creationId xmlns:p14="http://schemas.microsoft.com/office/powerpoint/2010/main" val="23503800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6" name="Slide Number Placeholder 22"/>
          <p:cNvSpPr>
            <a:spLocks noGrp="1"/>
          </p:cNvSpPr>
          <p:nvPr>
            <p:ph type="sldNum" sz="quarter" idx="12"/>
          </p:nvPr>
        </p:nvSpPr>
        <p:spPr/>
        <p:txBody>
          <a:bodyPr/>
          <a:lstStyle>
            <a:lvl1pPr>
              <a:defRPr/>
            </a:lvl1pPr>
          </a:lstStyle>
          <a:p>
            <a:pPr>
              <a:defRPr/>
            </a:pPr>
            <a:fld id="{2408AB11-E471-43E0-A18C-9DF8599CB176}" type="slidenum">
              <a:rPr lang="en-US"/>
              <a:pPr>
                <a:defRPr/>
              </a:pPr>
              <a:t>‹#›</a:t>
            </a:fld>
            <a:endParaRPr lang="en-US"/>
          </a:p>
        </p:txBody>
      </p:sp>
    </p:spTree>
    <p:extLst>
      <p:ext uri="{BB962C8B-B14F-4D97-AF65-F5344CB8AC3E}">
        <p14:creationId xmlns:p14="http://schemas.microsoft.com/office/powerpoint/2010/main" val="2932101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EDBT 2021</a:t>
            </a:r>
          </a:p>
        </p:txBody>
      </p:sp>
      <p:sp>
        <p:nvSpPr>
          <p:cNvPr id="7" name="Slide Number Placeholder 22"/>
          <p:cNvSpPr>
            <a:spLocks noGrp="1"/>
          </p:cNvSpPr>
          <p:nvPr>
            <p:ph type="sldNum" sz="quarter" idx="12"/>
          </p:nvPr>
        </p:nvSpPr>
        <p:spPr/>
        <p:txBody>
          <a:bodyPr/>
          <a:lstStyle>
            <a:lvl1pPr>
              <a:defRPr/>
            </a:lvl1pPr>
          </a:lstStyle>
          <a:p>
            <a:pPr>
              <a:defRPr/>
            </a:pPr>
            <a:fld id="{0ACF6B2A-EFA8-49B3-BE91-DA98724C3808}" type="slidenum">
              <a:rPr lang="en-US"/>
              <a:pPr>
                <a:defRPr/>
              </a:pPr>
              <a:t>‹#›</a:t>
            </a:fld>
            <a:endParaRPr lang="en-US"/>
          </a:p>
        </p:txBody>
      </p:sp>
    </p:spTree>
    <p:extLst>
      <p:ext uri="{BB962C8B-B14F-4D97-AF65-F5344CB8AC3E}">
        <p14:creationId xmlns:p14="http://schemas.microsoft.com/office/powerpoint/2010/main" val="689475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1.pn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3.png"/><Relationship Id="rId2" Type="http://schemas.openxmlformats.org/officeDocument/2006/relationships/slideLayout" Target="../slideLayouts/slideLayout25.xml"/><Relationship Id="rId16" Type="http://schemas.openxmlformats.org/officeDocument/2006/relationships/oleObject" Target="../embeddings/oleObject1.bin"/><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2.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2.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2.pn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4"/>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29" name="Rectangle 28"/>
          <p:cNvSpPr/>
          <p:nvPr/>
        </p:nvSpPr>
        <p:spPr>
          <a:xfrm>
            <a:off x="0" y="1"/>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0" name="Rectangle 29"/>
          <p:cNvSpPr/>
          <p:nvPr/>
        </p:nvSpPr>
        <p:spPr>
          <a:xfrm>
            <a:off x="0" y="307976"/>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1" name="Rectangle 30"/>
          <p:cNvSpPr/>
          <p:nvPr/>
        </p:nvSpPr>
        <p:spPr>
          <a:xfrm flipV="1">
            <a:off x="5410200" y="360365"/>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2" name="Rectangle 31"/>
          <p:cNvSpPr/>
          <p:nvPr/>
        </p:nvSpPr>
        <p:spPr>
          <a:xfrm flipV="1">
            <a:off x="5410200" y="439739"/>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33" name="Rounded Rectangle 32"/>
          <p:cNvSpPr/>
          <p:nvPr/>
        </p:nvSpPr>
        <p:spPr bwMode="white">
          <a:xfrm>
            <a:off x="5407027" y="496890"/>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36" name="Rectangle 35"/>
          <p:cNvSpPr/>
          <p:nvPr/>
        </p:nvSpPr>
        <p:spPr bwMode="invGray">
          <a:xfrm>
            <a:off x="9043990"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37" name="Rectangle 36"/>
          <p:cNvSpPr/>
          <p:nvPr/>
        </p:nvSpPr>
        <p:spPr bwMode="invGray">
          <a:xfrm>
            <a:off x="9024940"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9" name="Rectangle 38"/>
          <p:cNvSpPr/>
          <p:nvPr/>
        </p:nvSpPr>
        <p:spPr bwMode="invGray">
          <a:xfrm>
            <a:off x="8915402" y="1"/>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40" name="Rectangle 39"/>
          <p:cNvSpPr/>
          <p:nvPr/>
        </p:nvSpPr>
        <p:spPr bwMode="invGray">
          <a:xfrm>
            <a:off x="8874125" y="1"/>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9"/>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defTabSz="914400">
              <a:defRPr/>
            </a:pPr>
            <a:endParaRPr lang="en-US">
              <a:solidFill>
                <a:srgbClr val="438086"/>
              </a:solidFill>
            </a:endParaRPr>
          </a:p>
        </p:txBody>
      </p:sp>
      <p:sp>
        <p:nvSpPr>
          <p:cNvPr id="3" name="Footer Placeholder 2"/>
          <p:cNvSpPr>
            <a:spLocks noGrp="1"/>
          </p:cNvSpPr>
          <p:nvPr>
            <p:ph type="ftr" sz="quarter" idx="3"/>
          </p:nvPr>
        </p:nvSpPr>
        <p:spPr>
          <a:xfrm>
            <a:off x="5786438" y="6591301"/>
            <a:ext cx="3281362" cy="266700"/>
          </a:xfrm>
          <a:prstGeom prst="rect">
            <a:avLst/>
          </a:prstGeom>
        </p:spPr>
        <p:txBody>
          <a:bodyPr vert="horz"/>
          <a:lstStyle>
            <a:lvl1pPr algn="r" eaLnBrk="1" fontAlgn="auto" latinLnBrk="0" hangingPunct="1">
              <a:spcBef>
                <a:spcPts val="0"/>
              </a:spcBef>
              <a:spcAft>
                <a:spcPts val="0"/>
              </a:spcAft>
              <a:defRPr kumimoji="0" sz="800" smtClean="0">
                <a:solidFill>
                  <a:schemeClr val="accent2"/>
                </a:solidFill>
                <a:latin typeface="+mn-lt"/>
                <a:cs typeface="+mn-cs"/>
              </a:defRPr>
            </a:lvl1pPr>
          </a:lstStyle>
          <a:p>
            <a:pPr defTabSz="914400">
              <a:defRPr/>
            </a:pPr>
            <a:r>
              <a:rPr lang="en-US">
                <a:solidFill>
                  <a:srgbClr val="438086"/>
                </a:solidFill>
              </a:rPr>
              <a:t>Echihabi, Zoumpatianos, Palpanas - EDBT 2021</a:t>
            </a:r>
            <a:endParaRPr lang="en-US" dirty="0">
              <a:solidFill>
                <a:srgbClr val="438086"/>
              </a:solidFill>
            </a:endParaRP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defTabSz="914400">
              <a:defRPr/>
            </a:pPr>
            <a:fld id="{50C4E98D-7045-4952-A751-F5D41AADD046}" type="slidenum">
              <a:rPr lang="en-US"/>
              <a:pPr defTabSz="914400">
                <a:defRPr/>
              </a:pPr>
              <a:t>‹#›</a:t>
            </a:fld>
            <a:endParaRPr lang="en-US"/>
          </a:p>
        </p:txBody>
      </p:sp>
      <p:pic>
        <p:nvPicPr>
          <p:cNvPr id="20" name="Picture 3" descr="C:\Users\a\Desktop\diNo-4black.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748837" y="53893"/>
            <a:ext cx="598340" cy="25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88440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a:t>Echihabi, Zoumpatianos, Palpanas - EDBT 2021</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447A2-42E6-489B-9D68-84F5F818B1DA}" type="slidenum">
              <a:rPr lang="en-CA" smtClean="0"/>
              <a:t>‹#›</a:t>
            </a:fld>
            <a:endParaRPr lang="en-CA"/>
          </a:p>
        </p:txBody>
      </p:sp>
    </p:spTree>
    <p:extLst>
      <p:ext uri="{BB962C8B-B14F-4D97-AF65-F5344CB8AC3E}">
        <p14:creationId xmlns:p14="http://schemas.microsoft.com/office/powerpoint/2010/main" val="2077604333"/>
      </p:ext>
    </p:extLst>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4869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3028950" y="648697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CA"/>
              <a:t>Echihabi, Zoumpatianos, Palpanas - EDBT 2021</a:t>
            </a:r>
            <a:endParaRPr lang="en-CA" dirty="0"/>
          </a:p>
        </p:txBody>
      </p:sp>
      <p:sp>
        <p:nvSpPr>
          <p:cNvPr id="6" name="Slide Number Placeholder 5"/>
          <p:cNvSpPr>
            <a:spLocks noGrp="1"/>
          </p:cNvSpPr>
          <p:nvPr>
            <p:ph type="sldNum" sz="quarter" idx="4"/>
          </p:nvPr>
        </p:nvSpPr>
        <p:spPr>
          <a:xfrm>
            <a:off x="6457950" y="64869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447A2-42E6-489B-9D68-84F5F818B1DA}" type="slidenum">
              <a:rPr lang="en-CA" smtClean="0"/>
              <a:t>‹#›</a:t>
            </a:fld>
            <a:endParaRPr lang="en-CA"/>
          </a:p>
        </p:txBody>
      </p:sp>
    </p:spTree>
    <p:extLst>
      <p:ext uri="{BB962C8B-B14F-4D97-AF65-F5344CB8AC3E}">
        <p14:creationId xmlns:p14="http://schemas.microsoft.com/office/powerpoint/2010/main" val="3640980375"/>
      </p:ext>
    </p:extLst>
  </p:cSld>
  <p:clrMap bg1="lt1" tx1="dk1" bg2="lt2" tx2="dk2" accent1="accent1" accent2="accent2" accent3="accent3" accent4="accent4" accent5="accent5" accent6="accent6" hlink="hlink" folHlink="folHlink"/>
  <p:sldLayoutIdLst>
    <p:sldLayoutId id="2147485668" r:id="rId1"/>
    <p:sldLayoutId id="2147485669" r:id="rId2"/>
    <p:sldLayoutId id="2147485670" r:id="rId3"/>
    <p:sldLayoutId id="2147485671" r:id="rId4"/>
    <p:sldLayoutId id="2147485672" r:id="rId5"/>
    <p:sldLayoutId id="2147485673" r:id="rId6"/>
    <p:sldLayoutId id="2147485674" r:id="rId7"/>
    <p:sldLayoutId id="2147485675" r:id="rId8"/>
    <p:sldLayoutId id="2147485676" r:id="rId9"/>
    <p:sldLayoutId id="2147485677" r:id="rId10"/>
    <p:sldLayoutId id="214748567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63931"/>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pPr defTabSz="457200" fontAlgn="auto">
              <a:spcBef>
                <a:spcPts val="0"/>
              </a:spcBef>
              <a:spcAft>
                <a:spcPts val="0"/>
              </a:spcAft>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456348"/>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pPr defTabSz="457200" fontAlgn="auto">
              <a:spcBef>
                <a:spcPts val="0"/>
              </a:spcBef>
              <a:spcAft>
                <a:spcPts val="0"/>
              </a:spcAft>
            </a:pPr>
            <a:fld id="{4569DCD8-05AC-A541-BEE1-82CF59BF5289}" type="slidenum">
              <a:rPr lang="en-US" smtClean="0">
                <a:solidFill>
                  <a:prstClr val="black">
                    <a:tint val="75000"/>
                  </a:prstClr>
                </a:solidFill>
              </a:rPr>
              <a:pPr defTabSz="457200" fontAlgn="auto">
                <a:spcBef>
                  <a:spcPts val="0"/>
                </a:spcBef>
                <a:spcAft>
                  <a:spcPts val="0"/>
                </a:spcAft>
              </a:pPr>
              <a:t>‹#›</a:t>
            </a:fld>
            <a:endParaRPr lang="en-US">
              <a:solidFill>
                <a:prstClr val="black">
                  <a:tint val="75000"/>
                </a:prstClr>
              </a:solidFill>
            </a:endParaRPr>
          </a:p>
        </p:txBody>
      </p:sp>
    </p:spTree>
    <p:extLst>
      <p:ext uri="{BB962C8B-B14F-4D97-AF65-F5344CB8AC3E}">
        <p14:creationId xmlns:p14="http://schemas.microsoft.com/office/powerpoint/2010/main" val="478815269"/>
      </p:ext>
    </p:extLst>
  </p:cSld>
  <p:clrMap bg1="lt1" tx1="dk1" bg2="lt2" tx2="dk2" accent1="accent1" accent2="accent2" accent3="accent3" accent4="accent4" accent5="accent5" accent6="accent6" hlink="hlink" folHlink="folHlink"/>
  <p:sldLayoutIdLst>
    <p:sldLayoutId id="2147485680" r:id="rId1"/>
    <p:sldLayoutId id="2147485681" r:id="rId2"/>
    <p:sldLayoutId id="2147485682" r:id="rId3"/>
    <p:sldLayoutId id="2147485683" r:id="rId4"/>
    <p:sldLayoutId id="2147485684" r:id="rId5"/>
    <p:sldLayoutId id="2147485685" r:id="rId6"/>
    <p:sldLayoutId id="2147485686" r:id="rId7"/>
    <p:sldLayoutId id="2147485687" r:id="rId8"/>
    <p:sldLayoutId id="2147485688" r:id="rId9"/>
    <p:sldLayoutId id="2147485689" r:id="rId10"/>
    <p:sldLayoutId id="2147485690" r:id="rId11"/>
  </p:sldLayoutIdLst>
  <p:hf hdr="0" dt="0"/>
  <p:txStyles>
    <p:titleStyle>
      <a:lvl1pPr algn="ctr" defTabSz="457200" rtl="0" eaLnBrk="1" latinLnBrk="0" hangingPunct="1">
        <a:spcBef>
          <a:spcPct val="0"/>
        </a:spcBef>
        <a:buNone/>
        <a:defRPr sz="4000" b="1" kern="1200">
          <a:solidFill>
            <a:schemeClr val="tx1"/>
          </a:solidFill>
          <a:latin typeface="Gill Sans"/>
          <a:ea typeface="+mj-ea"/>
          <a:cs typeface="Gill Sans"/>
        </a:defRPr>
      </a:lvl1pPr>
    </p:titleStyle>
    <p:bodyStyle>
      <a:lvl1pPr marL="342900" indent="-342900" algn="l" defTabSz="457200" rtl="0" eaLnBrk="1" latinLnBrk="0" hangingPunct="1">
        <a:spcBef>
          <a:spcPct val="20000"/>
        </a:spcBef>
        <a:buFont typeface="Arial"/>
        <a:buChar char="•"/>
        <a:defRPr sz="2200" kern="1200">
          <a:solidFill>
            <a:schemeClr val="tx1">
              <a:lumMod val="85000"/>
              <a:lumOff val="15000"/>
            </a:schemeClr>
          </a:solidFill>
          <a:latin typeface="Gill Sans"/>
          <a:ea typeface="+mn-ea"/>
          <a:cs typeface="Gill Sans"/>
        </a:defRPr>
      </a:lvl1pPr>
      <a:lvl2pPr marL="742950" indent="-285750" algn="l" defTabSz="457200" rtl="0" eaLnBrk="1" latinLnBrk="0" hangingPunct="1">
        <a:spcBef>
          <a:spcPct val="20000"/>
        </a:spcBef>
        <a:buFont typeface="Arial"/>
        <a:buChar char="–"/>
        <a:defRPr sz="2200" kern="1200">
          <a:solidFill>
            <a:srgbClr val="800000"/>
          </a:solidFill>
          <a:latin typeface="Gill Sans"/>
          <a:ea typeface="+mn-ea"/>
          <a:cs typeface="Gill Sans"/>
        </a:defRPr>
      </a:lvl2pPr>
      <a:lvl3pPr marL="1143000" indent="-228600" algn="l" defTabSz="457200" rtl="0" eaLnBrk="1" latinLnBrk="0" hangingPunct="1">
        <a:spcBef>
          <a:spcPct val="20000"/>
        </a:spcBef>
        <a:buFont typeface="Arial"/>
        <a:buChar char="•"/>
        <a:defRPr sz="2200" kern="1200">
          <a:solidFill>
            <a:srgbClr val="1F497D"/>
          </a:solidFill>
          <a:latin typeface="Gill Sans"/>
          <a:ea typeface="+mn-ea"/>
          <a:cs typeface="Gill Sans"/>
        </a:defRPr>
      </a:lvl3pPr>
      <a:lvl4pPr marL="1600200" indent="-228600" algn="l" defTabSz="457200" rtl="0" eaLnBrk="1" latinLnBrk="0" hangingPunct="1">
        <a:spcBef>
          <a:spcPct val="20000"/>
        </a:spcBef>
        <a:buFont typeface="Arial"/>
        <a:buChar char="–"/>
        <a:defRPr sz="2200" kern="1200">
          <a:solidFill>
            <a:schemeClr val="accent2">
              <a:lumMod val="75000"/>
            </a:schemeClr>
          </a:solidFill>
          <a:latin typeface="Gill Sans"/>
          <a:ea typeface="+mn-ea"/>
          <a:cs typeface="Gill Sans"/>
        </a:defRPr>
      </a:lvl4pPr>
      <a:lvl5pPr marL="2057400" indent="-228600" algn="l" defTabSz="457200" rtl="0" eaLnBrk="1" latinLnBrk="0" hangingPunct="1">
        <a:spcBef>
          <a:spcPct val="20000"/>
        </a:spcBef>
        <a:buFont typeface="Arial"/>
        <a:buChar char="»"/>
        <a:defRPr sz="22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pPr defTabSz="457200"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48768"/>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pPr defTabSz="457200" fontAlgn="auto">
              <a:spcBef>
                <a:spcPts val="0"/>
              </a:spcBef>
              <a:spcAft>
                <a:spcPts val="0"/>
              </a:spcAft>
            </a:pPr>
            <a:fld id="{4569DCD8-05AC-A541-BEE1-82CF59BF5289}" type="slidenum">
              <a:rPr lang="en-US" smtClean="0">
                <a:solidFill>
                  <a:prstClr val="black">
                    <a:tint val="75000"/>
                  </a:prstClr>
                </a:solidFill>
              </a:rPr>
              <a:pPr defTabSz="457200" fontAlgn="auto">
                <a:spcBef>
                  <a:spcPts val="0"/>
                </a:spcBef>
                <a:spcAft>
                  <a:spcPts val="0"/>
                </a:spcAft>
              </a:pPr>
              <a:t>‹#›</a:t>
            </a:fld>
            <a:endParaRPr lang="en-US">
              <a:solidFill>
                <a:prstClr val="black">
                  <a:tint val="75000"/>
                </a:prstClr>
              </a:solidFill>
            </a:endParaRPr>
          </a:p>
        </p:txBody>
      </p:sp>
    </p:spTree>
    <p:extLst>
      <p:ext uri="{BB962C8B-B14F-4D97-AF65-F5344CB8AC3E}">
        <p14:creationId xmlns:p14="http://schemas.microsoft.com/office/powerpoint/2010/main" val="369379491"/>
      </p:ext>
    </p:extLst>
  </p:cSld>
  <p:clrMap bg1="lt1" tx1="dk1" bg2="lt2" tx2="dk2" accent1="accent1" accent2="accent2" accent3="accent3" accent4="accent4" accent5="accent5" accent6="accent6" hlink="hlink" folHlink="folHlink"/>
  <p:sldLayoutIdLst>
    <p:sldLayoutId id="2147485692" r:id="rId1"/>
    <p:sldLayoutId id="2147485693" r:id="rId2"/>
    <p:sldLayoutId id="2147485694" r:id="rId3"/>
    <p:sldLayoutId id="2147485695" r:id="rId4"/>
    <p:sldLayoutId id="2147485696" r:id="rId5"/>
    <p:sldLayoutId id="2147485697" r:id="rId6"/>
    <p:sldLayoutId id="2147485698" r:id="rId7"/>
    <p:sldLayoutId id="2147485699" r:id="rId8"/>
    <p:sldLayoutId id="2147485700" r:id="rId9"/>
    <p:sldLayoutId id="2147485701" r:id="rId10"/>
    <p:sldLayoutId id="2147485702" r:id="rId11"/>
  </p:sldLayoutIdLst>
  <p:hf hdr="0" dt="0"/>
  <p:txStyles>
    <p:titleStyle>
      <a:lvl1pPr algn="ctr" defTabSz="457200" rtl="0" eaLnBrk="1" latinLnBrk="0" hangingPunct="1">
        <a:spcBef>
          <a:spcPct val="0"/>
        </a:spcBef>
        <a:buNone/>
        <a:defRPr sz="4000" b="1" kern="1200">
          <a:solidFill>
            <a:schemeClr val="tx1"/>
          </a:solidFill>
          <a:latin typeface="Gill Sans"/>
          <a:ea typeface="+mj-ea"/>
          <a:cs typeface="Gill Sans"/>
        </a:defRPr>
      </a:lvl1pPr>
    </p:titleStyle>
    <p:bodyStyle>
      <a:lvl1pPr marL="342900" indent="-342900" algn="l" defTabSz="457200" rtl="0" eaLnBrk="1" latinLnBrk="0" hangingPunct="1">
        <a:spcBef>
          <a:spcPct val="20000"/>
        </a:spcBef>
        <a:buFont typeface="Arial"/>
        <a:buChar char="•"/>
        <a:defRPr sz="2200" kern="1200">
          <a:solidFill>
            <a:schemeClr val="tx1">
              <a:lumMod val="85000"/>
              <a:lumOff val="15000"/>
            </a:schemeClr>
          </a:solidFill>
          <a:latin typeface="Gill Sans"/>
          <a:ea typeface="+mn-ea"/>
          <a:cs typeface="Gill Sans"/>
        </a:defRPr>
      </a:lvl1pPr>
      <a:lvl2pPr marL="742950" indent="-285750" algn="l" defTabSz="457200" rtl="0" eaLnBrk="1" latinLnBrk="0" hangingPunct="1">
        <a:spcBef>
          <a:spcPct val="20000"/>
        </a:spcBef>
        <a:buFont typeface="Arial"/>
        <a:buChar char="–"/>
        <a:defRPr sz="2200" kern="1200">
          <a:solidFill>
            <a:srgbClr val="800000"/>
          </a:solidFill>
          <a:latin typeface="Gill Sans"/>
          <a:ea typeface="+mn-ea"/>
          <a:cs typeface="Gill Sans"/>
        </a:defRPr>
      </a:lvl2pPr>
      <a:lvl3pPr marL="1143000" indent="-228600" algn="l" defTabSz="457200" rtl="0" eaLnBrk="1" latinLnBrk="0" hangingPunct="1">
        <a:spcBef>
          <a:spcPct val="20000"/>
        </a:spcBef>
        <a:buFont typeface="Arial"/>
        <a:buChar char="•"/>
        <a:defRPr sz="2200" kern="1200">
          <a:solidFill>
            <a:srgbClr val="1F497D"/>
          </a:solidFill>
          <a:latin typeface="Gill Sans"/>
          <a:ea typeface="+mn-ea"/>
          <a:cs typeface="Gill Sans"/>
        </a:defRPr>
      </a:lvl3pPr>
      <a:lvl4pPr marL="1600200" indent="-228600" algn="l" defTabSz="457200" rtl="0" eaLnBrk="1" latinLnBrk="0" hangingPunct="1">
        <a:spcBef>
          <a:spcPct val="20000"/>
        </a:spcBef>
        <a:buFont typeface="Arial"/>
        <a:buChar char="–"/>
        <a:defRPr sz="2200" kern="1200">
          <a:solidFill>
            <a:schemeClr val="accent2">
              <a:lumMod val="75000"/>
            </a:schemeClr>
          </a:solidFill>
          <a:latin typeface="Gill Sans"/>
          <a:ea typeface="+mn-ea"/>
          <a:cs typeface="Gill Sans"/>
        </a:defRPr>
      </a:lvl4pPr>
      <a:lvl5pPr marL="2057400" indent="-228600" algn="l" defTabSz="457200" rtl="0" eaLnBrk="1" latinLnBrk="0" hangingPunct="1">
        <a:spcBef>
          <a:spcPct val="20000"/>
        </a:spcBef>
        <a:buFont typeface="Arial"/>
        <a:buChar char="»"/>
        <a:defRPr sz="22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endParaRPr lang="en-US"/>
          </a:p>
        </p:txBody>
      </p:sp>
      <p:sp>
        <p:nvSpPr>
          <p:cNvPr id="6" name="Slide Number Placeholder 5"/>
          <p:cNvSpPr>
            <a:spLocks noGrp="1"/>
          </p:cNvSpPr>
          <p:nvPr>
            <p:ph type="sldNum" sz="quarter" idx="4"/>
          </p:nvPr>
        </p:nvSpPr>
        <p:spPr>
          <a:xfrm>
            <a:off x="6553200" y="6348767"/>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fld id="{4569DCD8-05AC-A541-BEE1-82CF59BF5289}" type="slidenum">
              <a:rPr lang="en-US" smtClean="0"/>
              <a:pPr/>
              <a:t>‹#›</a:t>
            </a:fld>
            <a:endParaRPr lang="en-US"/>
          </a:p>
        </p:txBody>
      </p:sp>
      <p:pic>
        <p:nvPicPr>
          <p:cNvPr id="7" name="Picture 6" descr="kdd.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07439" y="100598"/>
            <a:ext cx="1225899" cy="603592"/>
          </a:xfrm>
          <a:prstGeom prst="rect">
            <a:avLst/>
          </a:prstGeom>
        </p:spPr>
      </p:pic>
    </p:spTree>
    <p:extLst>
      <p:ext uri="{BB962C8B-B14F-4D97-AF65-F5344CB8AC3E}">
        <p14:creationId xmlns:p14="http://schemas.microsoft.com/office/powerpoint/2010/main" val="1785523033"/>
      </p:ext>
    </p:extLst>
  </p:cSld>
  <p:clrMap bg1="lt1" tx1="dk1" bg2="lt2" tx2="dk2" accent1="accent1" accent2="accent2" accent3="accent3" accent4="accent4" accent5="accent5" accent6="accent6" hlink="hlink" folHlink="folHlink"/>
  <p:sldLayoutIdLst>
    <p:sldLayoutId id="2147485704" r:id="rId1"/>
    <p:sldLayoutId id="2147485705" r:id="rId2"/>
    <p:sldLayoutId id="2147485706" r:id="rId3"/>
    <p:sldLayoutId id="2147485707" r:id="rId4"/>
    <p:sldLayoutId id="2147485708" r:id="rId5"/>
    <p:sldLayoutId id="2147485709" r:id="rId6"/>
    <p:sldLayoutId id="2147485710" r:id="rId7"/>
    <p:sldLayoutId id="2147485711" r:id="rId8"/>
    <p:sldLayoutId id="2147485712" r:id="rId9"/>
    <p:sldLayoutId id="2147485713" r:id="rId10"/>
    <p:sldLayoutId id="2147485714" r:id="rId11"/>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hdr="0" dt="0"/>
  <p:txStyles>
    <p:titleStyle>
      <a:lvl1pPr algn="ctr" defTabSz="457200" rtl="0" eaLnBrk="1" latinLnBrk="0" hangingPunct="1">
        <a:spcBef>
          <a:spcPct val="0"/>
        </a:spcBef>
        <a:buNone/>
        <a:defRPr sz="4000" b="1" kern="1200">
          <a:solidFill>
            <a:schemeClr val="tx1"/>
          </a:solidFill>
          <a:latin typeface="Gill Sans"/>
          <a:ea typeface="+mj-ea"/>
          <a:cs typeface="Gill Sans"/>
        </a:defRPr>
      </a:lvl1pPr>
    </p:titleStyle>
    <p:bodyStyle>
      <a:lvl1pPr marL="342900" indent="-342900" algn="l" defTabSz="457200" rtl="0" eaLnBrk="1" latinLnBrk="0" hangingPunct="1">
        <a:spcBef>
          <a:spcPct val="20000"/>
        </a:spcBef>
        <a:buFont typeface="Arial"/>
        <a:buChar char="•"/>
        <a:defRPr sz="2200" kern="1200">
          <a:solidFill>
            <a:schemeClr val="tx1">
              <a:lumMod val="85000"/>
              <a:lumOff val="15000"/>
            </a:schemeClr>
          </a:solidFill>
          <a:latin typeface="Gill Sans"/>
          <a:ea typeface="+mn-ea"/>
          <a:cs typeface="Gill Sans"/>
        </a:defRPr>
      </a:lvl1pPr>
      <a:lvl2pPr marL="742950" indent="-285750" algn="l" defTabSz="457200" rtl="0" eaLnBrk="1" latinLnBrk="0" hangingPunct="1">
        <a:spcBef>
          <a:spcPct val="20000"/>
        </a:spcBef>
        <a:buFont typeface="Arial"/>
        <a:buChar char="–"/>
        <a:defRPr sz="2200" kern="1200">
          <a:solidFill>
            <a:srgbClr val="800000"/>
          </a:solidFill>
          <a:latin typeface="Gill Sans"/>
          <a:ea typeface="+mn-ea"/>
          <a:cs typeface="Gill Sans"/>
        </a:defRPr>
      </a:lvl2pPr>
      <a:lvl3pPr marL="1143000" indent="-228600" algn="l" defTabSz="457200" rtl="0" eaLnBrk="1" latinLnBrk="0" hangingPunct="1">
        <a:spcBef>
          <a:spcPct val="20000"/>
        </a:spcBef>
        <a:buFont typeface="Arial"/>
        <a:buChar char="•"/>
        <a:defRPr sz="2200" kern="1200">
          <a:solidFill>
            <a:srgbClr val="1F497D"/>
          </a:solidFill>
          <a:latin typeface="Gill Sans"/>
          <a:ea typeface="+mn-ea"/>
          <a:cs typeface="Gill Sans"/>
        </a:defRPr>
      </a:lvl3pPr>
      <a:lvl4pPr marL="1600200" indent="-228600" algn="l" defTabSz="457200" rtl="0" eaLnBrk="1" latinLnBrk="0" hangingPunct="1">
        <a:spcBef>
          <a:spcPct val="20000"/>
        </a:spcBef>
        <a:buFont typeface="Arial"/>
        <a:buChar char="–"/>
        <a:defRPr sz="2200" kern="1200">
          <a:solidFill>
            <a:schemeClr val="accent2">
              <a:lumMod val="75000"/>
            </a:schemeClr>
          </a:solidFill>
          <a:latin typeface="Gill Sans"/>
          <a:ea typeface="+mn-ea"/>
          <a:cs typeface="Gill Sans"/>
        </a:defRPr>
      </a:lvl4pPr>
      <a:lvl5pPr marL="2057400" indent="-228600" algn="l" defTabSz="457200" rtl="0" eaLnBrk="1" latinLnBrk="0" hangingPunct="1">
        <a:spcBef>
          <a:spcPct val="20000"/>
        </a:spcBef>
        <a:buFont typeface="Arial"/>
        <a:buChar char="»"/>
        <a:defRPr sz="22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it-IT"/>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it-IT"/>
              <a:t>Click to edit Master text styles</a:t>
            </a:r>
          </a:p>
          <a:p>
            <a:pPr lvl="1" eaLnBrk="1" latinLnBrk="0" hangingPunct="1"/>
            <a:r>
              <a:rPr kumimoji="0" lang="it-IT"/>
              <a:t>Second level</a:t>
            </a:r>
          </a:p>
          <a:p>
            <a:pPr lvl="2" eaLnBrk="1" latinLnBrk="0" hangingPunct="1"/>
            <a:r>
              <a:rPr kumimoji="0" lang="it-IT"/>
              <a:t>Third level</a:t>
            </a:r>
          </a:p>
          <a:p>
            <a:pPr lvl="3" eaLnBrk="1" latinLnBrk="0" hangingPunct="1"/>
            <a:r>
              <a:rPr kumimoji="0" lang="it-IT"/>
              <a:t>Fourth level</a:t>
            </a:r>
          </a:p>
          <a:p>
            <a:pPr lvl="4" eaLnBrk="1" latinLnBrk="0" hangingPunct="1"/>
            <a:r>
              <a:rPr kumimoji="0" lang="it-IT"/>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endParaRPr lang="en-US" dirty="0"/>
          </a:p>
        </p:txBody>
      </p:sp>
      <p:sp>
        <p:nvSpPr>
          <p:cNvPr id="3" name="Footer Placeholder 2"/>
          <p:cNvSpPr>
            <a:spLocks noGrp="1"/>
          </p:cNvSpPr>
          <p:nvPr>
            <p:ph type="ftr" sz="quarter" idx="3"/>
          </p:nvPr>
        </p:nvSpPr>
        <p:spPr>
          <a:xfrm>
            <a:off x="5133109" y="6608618"/>
            <a:ext cx="3980670" cy="228599"/>
          </a:xfrm>
          <a:prstGeom prst="rect">
            <a:avLst/>
          </a:prstGeom>
        </p:spPr>
        <p:txBody>
          <a:bodyPr vert="horz"/>
          <a:lstStyle>
            <a:lvl1pPr algn="r" eaLnBrk="1" latinLnBrk="0" hangingPunct="1">
              <a:defRPr kumimoji="0" sz="900">
                <a:solidFill>
                  <a:schemeClr val="accent2"/>
                </a:solidFill>
              </a:defRPr>
            </a:lvl1pPr>
          </a:lstStyle>
          <a:p>
            <a:r>
              <a:rPr lang="en-US"/>
              <a:t>Echihabi, Zoumpatianos, Palpanas - EDBT 2021</a:t>
            </a:r>
            <a:endParaRPr lang="en-US" dirty="0"/>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5C6C3C4-1F13-A745-94B4-FF34C1932FE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 id="2147483776" r:id="rId12"/>
  </p:sldLayoutIdLs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762000" y="228600"/>
            <a:ext cx="77168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10"/>
          <p:cNvSpPr>
            <a:spLocks noGrp="1" noChangeArrowheads="1"/>
          </p:cNvSpPr>
          <p:nvPr>
            <p:ph type="body" idx="1"/>
          </p:nvPr>
        </p:nvSpPr>
        <p:spPr bwMode="auto">
          <a:xfrm>
            <a:off x="381000" y="1447800"/>
            <a:ext cx="8458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23" name="Rectangle 11"/>
          <p:cNvSpPr>
            <a:spLocks noGrp="1" noChangeArrowheads="1"/>
          </p:cNvSpPr>
          <p:nvPr>
            <p:ph type="dt" sz="half" idx="2"/>
          </p:nvPr>
        </p:nvSpPr>
        <p:spPr bwMode="auto">
          <a:xfrm>
            <a:off x="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defTabSz="914400" fontAlgn="base">
              <a:spcBef>
                <a:spcPct val="0"/>
              </a:spcBef>
              <a:spcAft>
                <a:spcPct val="0"/>
              </a:spcAft>
              <a:defRPr/>
            </a:pPr>
            <a:endParaRPr lang="en-US">
              <a:solidFill>
                <a:srgbClr val="000000"/>
              </a:solidFill>
              <a:cs typeface="Arial" pitchFamily="34" charset="0"/>
            </a:endParaRPr>
          </a:p>
        </p:txBody>
      </p:sp>
      <p:sp>
        <p:nvSpPr>
          <p:cNvPr id="13324" name="Rectangle 12"/>
          <p:cNvSpPr>
            <a:spLocks noGrp="1" noChangeArrowheads="1"/>
          </p:cNvSpPr>
          <p:nvPr>
            <p:ph type="ftr" sz="quarter" idx="3"/>
          </p:nvPr>
        </p:nvSpPr>
        <p:spPr bwMode="auto">
          <a:xfrm>
            <a:off x="3048000" y="6477000"/>
            <a:ext cx="33528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smtClean="0"/>
            </a:lvl1pPr>
          </a:lstStyle>
          <a:p>
            <a:pPr fontAlgn="base">
              <a:spcBef>
                <a:spcPct val="0"/>
              </a:spcBef>
              <a:spcAft>
                <a:spcPct val="0"/>
              </a:spcAft>
              <a:defRPr/>
            </a:pPr>
            <a:r>
              <a:rPr lang="en-US">
                <a:solidFill>
                  <a:srgbClr val="000000"/>
                </a:solidFill>
                <a:cs typeface="Arial" pitchFamily="34" charset="0"/>
              </a:rPr>
              <a:t>Echihabi, Zoumpatianos, Palpanas - EDBT 2021</a:t>
            </a:r>
            <a:endParaRPr lang="en-US" sz="1000" dirty="0">
              <a:solidFill>
                <a:srgbClr val="000000"/>
              </a:solidFill>
              <a:cs typeface="Arial" pitchFamily="34" charset="0"/>
            </a:endParaRPr>
          </a:p>
        </p:txBody>
      </p:sp>
      <p:sp>
        <p:nvSpPr>
          <p:cNvPr id="13325" name="Rectangle 13"/>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defTabSz="914400" fontAlgn="base">
              <a:spcBef>
                <a:spcPct val="0"/>
              </a:spcBef>
              <a:spcAft>
                <a:spcPct val="0"/>
              </a:spcAft>
              <a:defRPr/>
            </a:pPr>
            <a:fld id="{AD1C8E65-8E68-499F-BDD5-CB0C4BB9A3DE}" type="slidenum">
              <a:rPr lang="en-US">
                <a:solidFill>
                  <a:srgbClr val="000000"/>
                </a:solidFill>
                <a:cs typeface="Arial" pitchFamily="34" charset="0"/>
              </a:rPr>
              <a:pPr defTabSz="914400" fontAlgn="base">
                <a:spcBef>
                  <a:spcPct val="0"/>
                </a:spcBef>
                <a:spcAft>
                  <a:spcPct val="0"/>
                </a:spcAft>
                <a:defRPr/>
              </a:pPr>
              <a:t>‹#›</a:t>
            </a:fld>
            <a:endParaRPr lang="en-US">
              <a:solidFill>
                <a:srgbClr val="000000"/>
              </a:solidFill>
              <a:cs typeface="Arial" pitchFamily="34" charset="0"/>
            </a:endParaRPr>
          </a:p>
        </p:txBody>
      </p:sp>
      <p:graphicFrame>
        <p:nvGraphicFramePr>
          <p:cNvPr id="1031" name="Object 23"/>
          <p:cNvGraphicFramePr>
            <a:graphicFrameLocks/>
          </p:cNvGraphicFramePr>
          <p:nvPr/>
        </p:nvGraphicFramePr>
        <p:xfrm>
          <a:off x="381000" y="1143000"/>
          <a:ext cx="8382000" cy="76200"/>
        </p:xfrm>
        <a:graphic>
          <a:graphicData uri="http://schemas.openxmlformats.org/presentationml/2006/ole">
            <mc:AlternateContent xmlns:mc="http://schemas.openxmlformats.org/markup-compatibility/2006">
              <mc:Choice xmlns:v="urn:schemas-microsoft-com:vml" Requires="v">
                <p:oleObj name="Clip" r:id="rId16" imgW="6857143" imgH="48963" progId="MS_ClipArt_Gallery.5">
                  <p:embed/>
                </p:oleObj>
              </mc:Choice>
              <mc:Fallback>
                <p:oleObj name="Clip" r:id="rId16" imgW="6857143" imgH="48963" progId="MS_ClipArt_Gallery.5">
                  <p:embed/>
                  <p:pic>
                    <p:nvPicPr>
                      <p:cNvPr id="1031" name="Object 23"/>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 y="1143000"/>
                        <a:ext cx="8382000"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3838787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ransition>
    <p:zoom/>
  </p:transition>
  <p:hf hdr="0" dt="0"/>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ahoma" pitchFamily="34" charset="0"/>
        </a:defRPr>
      </a:lvl2pPr>
      <a:lvl3pPr algn="ctr" rtl="0" eaLnBrk="0" fontAlgn="base" hangingPunct="0">
        <a:spcBef>
          <a:spcPct val="0"/>
        </a:spcBef>
        <a:spcAft>
          <a:spcPct val="0"/>
        </a:spcAft>
        <a:defRPr sz="3600" b="1">
          <a:solidFill>
            <a:schemeClr val="tx2"/>
          </a:solidFill>
          <a:latin typeface="Tahoma" pitchFamily="34" charset="0"/>
        </a:defRPr>
      </a:lvl3pPr>
      <a:lvl4pPr algn="ctr" rtl="0" eaLnBrk="0" fontAlgn="base" hangingPunct="0">
        <a:spcBef>
          <a:spcPct val="0"/>
        </a:spcBef>
        <a:spcAft>
          <a:spcPct val="0"/>
        </a:spcAft>
        <a:defRPr sz="3600" b="1">
          <a:solidFill>
            <a:schemeClr val="tx2"/>
          </a:solidFill>
          <a:latin typeface="Tahoma" pitchFamily="34" charset="0"/>
        </a:defRPr>
      </a:lvl4pPr>
      <a:lvl5pPr algn="ctr" rtl="0" eaLnBrk="0" fontAlgn="base" hangingPunct="0">
        <a:spcBef>
          <a:spcPct val="0"/>
        </a:spcBef>
        <a:spcAft>
          <a:spcPct val="0"/>
        </a:spcAft>
        <a:defRPr sz="3600" b="1">
          <a:solidFill>
            <a:schemeClr val="tx2"/>
          </a:solidFill>
          <a:latin typeface="Tahoma" pitchFamily="34" charset="0"/>
        </a:defRPr>
      </a:lvl5pPr>
      <a:lvl6pPr marL="457200" algn="ctr" rtl="0" fontAlgn="base">
        <a:spcBef>
          <a:spcPct val="0"/>
        </a:spcBef>
        <a:spcAft>
          <a:spcPct val="0"/>
        </a:spcAft>
        <a:defRPr sz="3600" b="1">
          <a:solidFill>
            <a:schemeClr val="tx2"/>
          </a:solidFill>
          <a:latin typeface="Tahoma" pitchFamily="34" charset="0"/>
        </a:defRPr>
      </a:lvl6pPr>
      <a:lvl7pPr marL="914400" algn="ctr" rtl="0" fontAlgn="base">
        <a:spcBef>
          <a:spcPct val="0"/>
        </a:spcBef>
        <a:spcAft>
          <a:spcPct val="0"/>
        </a:spcAft>
        <a:defRPr sz="3600" b="1">
          <a:solidFill>
            <a:schemeClr val="tx2"/>
          </a:solidFill>
          <a:latin typeface="Tahoma" pitchFamily="34" charset="0"/>
        </a:defRPr>
      </a:lvl7pPr>
      <a:lvl8pPr marL="1371600" algn="ctr" rtl="0" fontAlgn="base">
        <a:spcBef>
          <a:spcPct val="0"/>
        </a:spcBef>
        <a:spcAft>
          <a:spcPct val="0"/>
        </a:spcAft>
        <a:defRPr sz="3600" b="1">
          <a:solidFill>
            <a:schemeClr val="tx2"/>
          </a:solidFill>
          <a:latin typeface="Tahoma" pitchFamily="34" charset="0"/>
        </a:defRPr>
      </a:lvl8pPr>
      <a:lvl9pPr marL="1828800" algn="ctr" rtl="0" fontAlgn="base">
        <a:spcBef>
          <a:spcPct val="0"/>
        </a:spcBef>
        <a:spcAft>
          <a:spcPct val="0"/>
        </a:spcAft>
        <a:defRPr sz="3600" b="1">
          <a:solidFill>
            <a:schemeClr val="tx2"/>
          </a:solidFill>
          <a:latin typeface="Tahoma" pitchFamily="34" charset="0"/>
        </a:defRPr>
      </a:lvl9pPr>
    </p:titleStyle>
    <p:bodyStyle>
      <a:lvl1pPr marL="342900" indent="-342900" algn="l" rtl="0" eaLnBrk="0" fontAlgn="base" hangingPunct="0">
        <a:lnSpc>
          <a:spcPct val="80000"/>
        </a:lnSpc>
        <a:spcBef>
          <a:spcPct val="20000"/>
        </a:spcBef>
        <a:spcAft>
          <a:spcPct val="0"/>
        </a:spcAft>
        <a:buClr>
          <a:schemeClr val="folHlink"/>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lnSpc>
          <a:spcPct val="80000"/>
        </a:lnSpc>
        <a:spcBef>
          <a:spcPct val="20000"/>
        </a:spcBef>
        <a:spcAft>
          <a:spcPct val="0"/>
        </a:spcAft>
        <a:buClr>
          <a:schemeClr val="hlink"/>
        </a:buClr>
        <a:buSzPct val="55000"/>
        <a:buFont typeface="Wingdings" pitchFamily="2" charset="2"/>
        <a:buChar char="n"/>
        <a:defRPr sz="2400">
          <a:solidFill>
            <a:schemeClr val="tx1"/>
          </a:solidFill>
          <a:latin typeface="+mn-lt"/>
        </a:defRPr>
      </a:lvl2pPr>
      <a:lvl3pPr marL="1143000" indent="-228600" algn="l" rtl="0" eaLnBrk="0" fontAlgn="base" hangingPunct="0">
        <a:lnSpc>
          <a:spcPct val="80000"/>
        </a:lnSpc>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lnSpc>
          <a:spcPct val="80000"/>
        </a:lnSpc>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lnSpc>
          <a:spcPct val="80000"/>
        </a:lnSpc>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lnSpc>
          <a:spcPct val="80000"/>
        </a:lnSpc>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lnSpc>
          <a:spcPct val="80000"/>
        </a:lnSpc>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lnSpc>
          <a:spcPct val="80000"/>
        </a:lnSpc>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lnSpc>
          <a:spcPct val="80000"/>
        </a:lnSpc>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wrap="square" lIns="91440" tIns="45720" rIns="91440" bIns="45720" numCol="1" anchor="t" anchorCtr="0" compatLnSpc="1">
            <a:prstTxWarp prst="textNoShape">
              <a:avLst/>
            </a:prstTxWarp>
          </a:bodyPr>
          <a:lstStyle>
            <a:lvl1pPr>
              <a:defRPr sz="800">
                <a:solidFill>
                  <a:srgbClr val="438086"/>
                </a:solidFill>
                <a:latin typeface="Georgia" pitchFamily="18" charset="0"/>
              </a:defRPr>
            </a:lvl1pPr>
          </a:lstStyle>
          <a:p>
            <a:pPr>
              <a:defRPr/>
            </a:pPr>
            <a:endParaRPr lang="en-US" altLang="en-US"/>
          </a:p>
        </p:txBody>
      </p:sp>
      <p:sp>
        <p:nvSpPr>
          <p:cNvPr id="3" name="Footer Placeholder 2"/>
          <p:cNvSpPr>
            <a:spLocks noGrp="1"/>
          </p:cNvSpPr>
          <p:nvPr>
            <p:ph type="ftr" sz="quarter" idx="3"/>
          </p:nvPr>
        </p:nvSpPr>
        <p:spPr>
          <a:xfrm>
            <a:off x="5786438" y="6591300"/>
            <a:ext cx="3281362" cy="2667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ea typeface="MS PGothic" pitchFamily="34" charset="-128"/>
                <a:cs typeface="+mn-cs"/>
              </a:defRPr>
            </a:lvl1pPr>
          </a:lstStyle>
          <a:p>
            <a:pPr>
              <a:defRPr/>
            </a:pPr>
            <a:r>
              <a:rPr lang="en-US"/>
              <a:t>Echihabi, Zoumpatianos, Palpanas - EDBT 2021</a:t>
            </a: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a:defRPr sz="1800">
                <a:solidFill>
                  <a:srgbClr val="FFFFFF"/>
                </a:solidFill>
                <a:latin typeface="Georgia" pitchFamily="18" charset="0"/>
              </a:defRPr>
            </a:lvl1pPr>
          </a:lstStyle>
          <a:p>
            <a:pPr>
              <a:defRPr/>
            </a:pPr>
            <a:fld id="{60E28E71-F9FB-47C5-B060-5CEED45741D2}" type="slidenum">
              <a:rPr lang="en-US" altLang="en-US"/>
              <a:pPr>
                <a:defRPr/>
              </a:pPr>
              <a:t>‹#›</a:t>
            </a:fld>
            <a:endParaRPr lang="en-US" altLang="en-US"/>
          </a:p>
        </p:txBody>
      </p:sp>
    </p:spTree>
    <p:extLst>
      <p:ext uri="{BB962C8B-B14F-4D97-AF65-F5344CB8AC3E}">
        <p14:creationId xmlns:p14="http://schemas.microsoft.com/office/powerpoint/2010/main" val="106198540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hf hdr="0" dt="0"/>
  <p:txStyles>
    <p:titleStyle>
      <a:lvl1pPr algn="l" rtl="0" eaLnBrk="0" fontAlgn="base" hangingPunct="0">
        <a:spcBef>
          <a:spcPct val="0"/>
        </a:spcBef>
        <a:spcAft>
          <a:spcPct val="0"/>
        </a:spcAft>
        <a:defRPr sz="4000" kern="12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2pPr>
      <a:lvl3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3pPr>
      <a:lvl4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4pPr>
      <a:lvl5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S PGothic" pitchFamily="34" charset="-128"/>
          <a:cs typeface="ＭＳ Ｐゴシック" charset="0"/>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S PGothic" pitchFamily="34" charset="-128"/>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S PGothic" pitchFamily="34" charset="-128"/>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S PGothic" pitchFamily="34" charset="-128"/>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S PGothic" pitchFamily="34" charset="-128"/>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Echihabi, Zoumpatianos, Palpanas - EDBT 2021</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133223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63931"/>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pPr defTabSz="457200" fontAlgn="auto">
              <a:spcBef>
                <a:spcPts val="0"/>
              </a:spcBef>
              <a:spcAft>
                <a:spcPts val="0"/>
              </a:spcAft>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456348"/>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pPr defTabSz="457200" fontAlgn="auto">
              <a:spcBef>
                <a:spcPts val="0"/>
              </a:spcBef>
              <a:spcAft>
                <a:spcPts val="0"/>
              </a:spcAft>
            </a:pPr>
            <a:fld id="{4569DCD8-05AC-A541-BEE1-82CF59BF5289}" type="slidenum">
              <a:rPr lang="en-US" smtClean="0">
                <a:solidFill>
                  <a:prstClr val="black">
                    <a:tint val="75000"/>
                  </a:prstClr>
                </a:solidFill>
              </a:rPr>
              <a:pPr defTabSz="457200" fontAlgn="auto">
                <a:spcBef>
                  <a:spcPts val="0"/>
                </a:spcBef>
                <a:spcAft>
                  <a:spcPts val="0"/>
                </a:spcAft>
              </a:pPr>
              <a:t>‹#›</a:t>
            </a:fld>
            <a:endParaRPr lang="en-US">
              <a:solidFill>
                <a:prstClr val="black">
                  <a:tint val="75000"/>
                </a:prstClr>
              </a:solidFill>
            </a:endParaRPr>
          </a:p>
        </p:txBody>
      </p:sp>
    </p:spTree>
    <p:extLst>
      <p:ext uri="{BB962C8B-B14F-4D97-AF65-F5344CB8AC3E}">
        <p14:creationId xmlns:p14="http://schemas.microsoft.com/office/powerpoint/2010/main" val="111864540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hdr="0" dt="0"/>
  <p:txStyles>
    <p:titleStyle>
      <a:lvl1pPr algn="ctr" defTabSz="457200" rtl="0" eaLnBrk="1" latinLnBrk="0" hangingPunct="1">
        <a:spcBef>
          <a:spcPct val="0"/>
        </a:spcBef>
        <a:buNone/>
        <a:defRPr sz="4000" b="1" kern="1200">
          <a:solidFill>
            <a:schemeClr val="tx1"/>
          </a:solidFill>
          <a:latin typeface="Gill Sans"/>
          <a:ea typeface="+mj-ea"/>
          <a:cs typeface="Gill Sans"/>
        </a:defRPr>
      </a:lvl1pPr>
    </p:titleStyle>
    <p:bodyStyle>
      <a:lvl1pPr marL="342900" indent="-342900" algn="l" defTabSz="457200" rtl="0" eaLnBrk="1" latinLnBrk="0" hangingPunct="1">
        <a:spcBef>
          <a:spcPct val="20000"/>
        </a:spcBef>
        <a:buFont typeface="Arial"/>
        <a:buChar char="•"/>
        <a:defRPr sz="2200" kern="1200">
          <a:solidFill>
            <a:schemeClr val="tx1">
              <a:lumMod val="85000"/>
              <a:lumOff val="15000"/>
            </a:schemeClr>
          </a:solidFill>
          <a:latin typeface="Gill Sans"/>
          <a:ea typeface="+mn-ea"/>
          <a:cs typeface="Gill Sans"/>
        </a:defRPr>
      </a:lvl1pPr>
      <a:lvl2pPr marL="742950" indent="-285750" algn="l" defTabSz="457200" rtl="0" eaLnBrk="1" latinLnBrk="0" hangingPunct="1">
        <a:spcBef>
          <a:spcPct val="20000"/>
        </a:spcBef>
        <a:buFont typeface="Arial"/>
        <a:buChar char="–"/>
        <a:defRPr sz="2200" kern="1200">
          <a:solidFill>
            <a:srgbClr val="800000"/>
          </a:solidFill>
          <a:latin typeface="Gill Sans"/>
          <a:ea typeface="+mn-ea"/>
          <a:cs typeface="Gill Sans"/>
        </a:defRPr>
      </a:lvl2pPr>
      <a:lvl3pPr marL="1143000" indent="-228600" algn="l" defTabSz="457200" rtl="0" eaLnBrk="1" latinLnBrk="0" hangingPunct="1">
        <a:spcBef>
          <a:spcPct val="20000"/>
        </a:spcBef>
        <a:buFont typeface="Arial"/>
        <a:buChar char="•"/>
        <a:defRPr sz="2200" kern="1200">
          <a:solidFill>
            <a:srgbClr val="1F497D"/>
          </a:solidFill>
          <a:latin typeface="Gill Sans"/>
          <a:ea typeface="+mn-ea"/>
          <a:cs typeface="Gill Sans"/>
        </a:defRPr>
      </a:lvl3pPr>
      <a:lvl4pPr marL="1600200" indent="-228600" algn="l" defTabSz="457200" rtl="0" eaLnBrk="1" latinLnBrk="0" hangingPunct="1">
        <a:spcBef>
          <a:spcPct val="20000"/>
        </a:spcBef>
        <a:buFont typeface="Arial"/>
        <a:buChar char="–"/>
        <a:defRPr sz="2200" kern="1200">
          <a:solidFill>
            <a:schemeClr val="accent2">
              <a:lumMod val="75000"/>
            </a:schemeClr>
          </a:solidFill>
          <a:latin typeface="Gill Sans"/>
          <a:ea typeface="+mn-ea"/>
          <a:cs typeface="Gill Sans"/>
        </a:defRPr>
      </a:lvl4pPr>
      <a:lvl5pPr marL="2057400" indent="-228600" algn="l" defTabSz="457200" rtl="0" eaLnBrk="1" latinLnBrk="0" hangingPunct="1">
        <a:spcBef>
          <a:spcPct val="20000"/>
        </a:spcBef>
        <a:buFont typeface="Arial"/>
        <a:buChar char="»"/>
        <a:defRPr sz="22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4"/>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0" y="1"/>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0" y="307976"/>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flipV="1">
            <a:off x="5410200" y="360365"/>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flipV="1">
            <a:off x="5410200" y="439739"/>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3" name="Rounded Rectangle 32"/>
          <p:cNvSpPr/>
          <p:nvPr/>
        </p:nvSpPr>
        <p:spPr bwMode="white">
          <a:xfrm>
            <a:off x="5407027" y="496890"/>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 name="Rectangle 35"/>
          <p:cNvSpPr/>
          <p:nvPr/>
        </p:nvSpPr>
        <p:spPr bwMode="invGray">
          <a:xfrm>
            <a:off x="9043990"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Rectangle 36"/>
          <p:cNvSpPr/>
          <p:nvPr/>
        </p:nvSpPr>
        <p:spPr bwMode="invGray">
          <a:xfrm>
            <a:off x="9024940"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bwMode="invGray">
          <a:xfrm>
            <a:off x="8915402" y="1"/>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bwMode="invGray">
          <a:xfrm>
            <a:off x="8874125" y="1"/>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9"/>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endParaRPr lang="en-US"/>
          </a:p>
        </p:txBody>
      </p:sp>
      <p:sp>
        <p:nvSpPr>
          <p:cNvPr id="3" name="Footer Placeholder 2"/>
          <p:cNvSpPr>
            <a:spLocks noGrp="1"/>
          </p:cNvSpPr>
          <p:nvPr>
            <p:ph type="ftr" sz="quarter" idx="3"/>
          </p:nvPr>
        </p:nvSpPr>
        <p:spPr>
          <a:xfrm>
            <a:off x="5786438" y="6591301"/>
            <a:ext cx="3281362" cy="266700"/>
          </a:xfrm>
          <a:prstGeom prst="rect">
            <a:avLst/>
          </a:prstGeom>
        </p:spPr>
        <p:txBody>
          <a:bodyPr vert="horz"/>
          <a:lstStyle>
            <a:lvl1pPr algn="r" eaLnBrk="1" fontAlgn="auto" latinLnBrk="0" hangingPunct="1">
              <a:spcBef>
                <a:spcPts val="0"/>
              </a:spcBef>
              <a:spcAft>
                <a:spcPts val="0"/>
              </a:spcAft>
              <a:defRPr kumimoji="0" sz="800" smtClean="0">
                <a:solidFill>
                  <a:schemeClr val="accent2"/>
                </a:solidFill>
                <a:latin typeface="+mn-lt"/>
                <a:cs typeface="+mn-cs"/>
              </a:defRPr>
            </a:lvl1pPr>
          </a:lstStyle>
          <a:p>
            <a:pPr>
              <a:defRPr/>
            </a:pPr>
            <a:r>
              <a:rPr lang="en-US"/>
              <a:t>Echihabi, Zoumpatianos, Palpanas - EDBT 2021</a:t>
            </a:r>
            <a:endParaRPr lang="en-US" dirty="0"/>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50C4E98D-7045-4952-A751-F5D41AADD046}" type="slidenum">
              <a:rPr lang="en-US"/>
              <a:pPr>
                <a:defRPr/>
              </a:pPr>
              <a:t>‹#›</a:t>
            </a:fld>
            <a:endParaRPr lang="en-US"/>
          </a:p>
        </p:txBody>
      </p:sp>
      <p:pic>
        <p:nvPicPr>
          <p:cNvPr id="20" name="Picture 3" descr="C:\Users\a\Desktop\diNo-4black.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748837" y="53893"/>
            <a:ext cx="598340" cy="25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4231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4"/>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9" name="Rectangle 28"/>
          <p:cNvSpPr/>
          <p:nvPr/>
        </p:nvSpPr>
        <p:spPr>
          <a:xfrm>
            <a:off x="0" y="1"/>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Rectangle 29"/>
          <p:cNvSpPr/>
          <p:nvPr/>
        </p:nvSpPr>
        <p:spPr>
          <a:xfrm>
            <a:off x="0" y="307976"/>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Rectangle 30"/>
          <p:cNvSpPr/>
          <p:nvPr/>
        </p:nvSpPr>
        <p:spPr>
          <a:xfrm flipV="1">
            <a:off x="5410200" y="360365"/>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Rectangle 31"/>
          <p:cNvSpPr/>
          <p:nvPr/>
        </p:nvSpPr>
        <p:spPr>
          <a:xfrm flipV="1">
            <a:off x="5410200" y="439739"/>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33" name="Rounded Rectangle 32"/>
          <p:cNvSpPr/>
          <p:nvPr/>
        </p:nvSpPr>
        <p:spPr bwMode="white">
          <a:xfrm>
            <a:off x="5407027" y="496890"/>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6" name="Rectangle 35"/>
          <p:cNvSpPr/>
          <p:nvPr/>
        </p:nvSpPr>
        <p:spPr bwMode="invGray">
          <a:xfrm>
            <a:off x="9043990"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7" name="Rectangle 36"/>
          <p:cNvSpPr/>
          <p:nvPr/>
        </p:nvSpPr>
        <p:spPr bwMode="invGray">
          <a:xfrm>
            <a:off x="9024940"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9" name="Rectangle 38"/>
          <p:cNvSpPr/>
          <p:nvPr/>
        </p:nvSpPr>
        <p:spPr bwMode="invGray">
          <a:xfrm>
            <a:off x="8915402" y="1"/>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0" name="Rectangle 39"/>
          <p:cNvSpPr/>
          <p:nvPr/>
        </p:nvSpPr>
        <p:spPr bwMode="invGray">
          <a:xfrm>
            <a:off x="8874125" y="1"/>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9"/>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endParaRPr lang="en-US">
              <a:solidFill>
                <a:srgbClr val="438086"/>
              </a:solidFill>
            </a:endParaRPr>
          </a:p>
        </p:txBody>
      </p:sp>
      <p:sp>
        <p:nvSpPr>
          <p:cNvPr id="3" name="Footer Placeholder 2"/>
          <p:cNvSpPr>
            <a:spLocks noGrp="1"/>
          </p:cNvSpPr>
          <p:nvPr>
            <p:ph type="ftr" sz="quarter" idx="3"/>
          </p:nvPr>
        </p:nvSpPr>
        <p:spPr>
          <a:xfrm>
            <a:off x="5786438" y="6591301"/>
            <a:ext cx="3281362" cy="266700"/>
          </a:xfrm>
          <a:prstGeom prst="rect">
            <a:avLst/>
          </a:prstGeom>
        </p:spPr>
        <p:txBody>
          <a:bodyPr vert="horz"/>
          <a:lstStyle>
            <a:lvl1pPr algn="r" eaLnBrk="1" fontAlgn="auto" latinLnBrk="0" hangingPunct="1">
              <a:spcBef>
                <a:spcPts val="0"/>
              </a:spcBef>
              <a:spcAft>
                <a:spcPts val="0"/>
              </a:spcAft>
              <a:defRPr kumimoji="0" sz="800" smtClean="0">
                <a:solidFill>
                  <a:schemeClr val="accent2"/>
                </a:solidFill>
                <a:latin typeface="+mn-lt"/>
                <a:cs typeface="+mn-cs"/>
              </a:defRPr>
            </a:lvl1pPr>
          </a:lstStyle>
          <a:p>
            <a:pPr>
              <a:defRPr/>
            </a:pPr>
            <a:r>
              <a:rPr lang="en-US">
                <a:solidFill>
                  <a:srgbClr val="438086"/>
                </a:solidFill>
              </a:rPr>
              <a:t>Echihabi, Zoumpatianos, Palpanas - EDBT 2021</a:t>
            </a:r>
            <a:endParaRPr lang="en-US" dirty="0">
              <a:solidFill>
                <a:srgbClr val="438086"/>
              </a:solidFill>
            </a:endParaRP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50C4E98D-7045-4952-A751-F5D41AADD046}" type="slidenum">
              <a:rPr lang="en-US"/>
              <a:pPr>
                <a:defRPr/>
              </a:pPr>
              <a:t>‹#›</a:t>
            </a:fld>
            <a:endParaRPr lang="en-US"/>
          </a:p>
        </p:txBody>
      </p:sp>
      <p:pic>
        <p:nvPicPr>
          <p:cNvPr id="20" name="Picture 3" descr="C:\Users\a\Desktop\diNo-4black.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748837" y="53893"/>
            <a:ext cx="598340" cy="25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091910"/>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4"/>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0" y="1"/>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0" y="307976"/>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flipV="1">
            <a:off x="5410200" y="360365"/>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flipV="1">
            <a:off x="5410200" y="439739"/>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3" name="Rounded Rectangle 32"/>
          <p:cNvSpPr/>
          <p:nvPr/>
        </p:nvSpPr>
        <p:spPr bwMode="white">
          <a:xfrm>
            <a:off x="5407027" y="496890"/>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 name="Rectangle 35"/>
          <p:cNvSpPr/>
          <p:nvPr/>
        </p:nvSpPr>
        <p:spPr bwMode="invGray">
          <a:xfrm>
            <a:off x="9043990"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Rectangle 36"/>
          <p:cNvSpPr/>
          <p:nvPr/>
        </p:nvSpPr>
        <p:spPr bwMode="invGray">
          <a:xfrm>
            <a:off x="9024940"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bwMode="invGray">
          <a:xfrm>
            <a:off x="8915402" y="1"/>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bwMode="invGray">
          <a:xfrm>
            <a:off x="8874125" y="1"/>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9"/>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endParaRPr lang="en-US"/>
          </a:p>
        </p:txBody>
      </p:sp>
      <p:sp>
        <p:nvSpPr>
          <p:cNvPr id="3" name="Footer Placeholder 2"/>
          <p:cNvSpPr>
            <a:spLocks noGrp="1"/>
          </p:cNvSpPr>
          <p:nvPr>
            <p:ph type="ftr" sz="quarter" idx="3"/>
          </p:nvPr>
        </p:nvSpPr>
        <p:spPr>
          <a:xfrm>
            <a:off x="5786438" y="6591301"/>
            <a:ext cx="3281362" cy="266700"/>
          </a:xfrm>
          <a:prstGeom prst="rect">
            <a:avLst/>
          </a:prstGeom>
        </p:spPr>
        <p:txBody>
          <a:bodyPr vert="horz"/>
          <a:lstStyle>
            <a:lvl1pPr algn="r" eaLnBrk="1" fontAlgn="auto" latinLnBrk="0" hangingPunct="1">
              <a:spcBef>
                <a:spcPts val="0"/>
              </a:spcBef>
              <a:spcAft>
                <a:spcPts val="0"/>
              </a:spcAft>
              <a:defRPr kumimoji="0" sz="800" smtClean="0">
                <a:solidFill>
                  <a:schemeClr val="accent2"/>
                </a:solidFill>
                <a:latin typeface="+mn-lt"/>
                <a:cs typeface="+mn-cs"/>
              </a:defRPr>
            </a:lvl1pPr>
          </a:lstStyle>
          <a:p>
            <a:pPr>
              <a:defRPr/>
            </a:pPr>
            <a:r>
              <a:rPr lang="en-US"/>
              <a:t>Echihabi, Zoumpatianos, Palpanas - EDBT 2021</a:t>
            </a:r>
            <a:endParaRPr lang="en-US" dirty="0"/>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50C4E98D-7045-4952-A751-F5D41AADD046}" type="slidenum">
              <a:rPr lang="en-US"/>
              <a:pPr>
                <a:defRPr/>
              </a:pPr>
              <a:t>‹#›</a:t>
            </a:fld>
            <a:endParaRPr lang="en-US"/>
          </a:p>
        </p:txBody>
      </p:sp>
      <p:pic>
        <p:nvPicPr>
          <p:cNvPr id="20" name="Picture 3" descr="C:\Users\a\Desktop\diNo-4black.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748837" y="53893"/>
            <a:ext cx="598340" cy="25354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5298" r:id="rId1"/>
    <p:sldLayoutId id="2147485266" r:id="rId2"/>
    <p:sldLayoutId id="2147485267" r:id="rId3"/>
    <p:sldLayoutId id="2147485268" r:id="rId4"/>
    <p:sldLayoutId id="2147485299" r:id="rId5"/>
    <p:sldLayoutId id="2147485300" r:id="rId6"/>
    <p:sldLayoutId id="2147485269" r:id="rId7"/>
    <p:sldLayoutId id="2147485270" r:id="rId8"/>
    <p:sldLayoutId id="2147485271" r:id="rId9"/>
    <p:sldLayoutId id="2147485272" r:id="rId10"/>
    <p:sldLayoutId id="2147485273" r:id="rId11"/>
    <p:sldLayoutId id="2147485626" r:id="rId12"/>
    <p:sldLayoutId id="2147485627" r:id="rId13"/>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5.xml"/></Relationships>
</file>

<file path=ppt/slides/_rels/slide10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5.xml"/><Relationship Id="rId4" Type="http://schemas.openxmlformats.org/officeDocument/2006/relationships/image" Target="../media/image60.jp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5.xml"/></Relationships>
</file>

<file path=ppt/slides/_rels/slide1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75.xml"/></Relationships>
</file>

<file path=ppt/slides/_rels/slide1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75.xml"/></Relationships>
</file>

<file path=ppt/slides/_rels/slide1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75.xml"/></Relationships>
</file>

<file path=ppt/slides/_rels/slide1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75.xml"/></Relationships>
</file>

<file path=ppt/slides/_rels/slide1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38.jpg"/></Relationships>
</file>

<file path=ppt/slides/_rels/slide1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75.xml"/></Relationships>
</file>

<file path=ppt/slides/_rels/slide1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75.xml"/></Relationships>
</file>

<file path=ppt/slides/_rels/slide1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75.xml"/></Relationships>
</file>

<file path=ppt/slides/_rels/slide1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75.xml"/></Relationships>
</file>

<file path=ppt/slides/_rels/slide1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75.xml"/></Relationships>
</file>

<file path=ppt/slides/_rels/slide1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1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75.xml"/></Relationships>
</file>

<file path=ppt/slides/_rels/slide1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75.xml"/></Relationships>
</file>

<file path=ppt/slides/_rels/slide1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75.xml"/></Relationships>
</file>

<file path=ppt/slides/_rels/slide1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40.jpeg"/></Relationships>
</file>

<file path=ppt/slides/_rels/slide1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75.xml"/></Relationships>
</file>

<file path=ppt/slides/_rels/slide1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75.xml"/><Relationship Id="rId4" Type="http://schemas.openxmlformats.org/officeDocument/2006/relationships/image" Target="../media/image62.png"/></Relationships>
</file>

<file path=ppt/slides/_rels/slide1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75.xml"/><Relationship Id="rId4" Type="http://schemas.openxmlformats.org/officeDocument/2006/relationships/image" Target="../media/image62.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75.xml"/><Relationship Id="rId4" Type="http://schemas.openxmlformats.org/officeDocument/2006/relationships/image" Target="../media/image64.png"/></Relationships>
</file>

<file path=ppt/slides/_rels/slide1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75.xml"/></Relationships>
</file>

<file path=ppt/slides/_rels/slide1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75.xml"/></Relationships>
</file>

<file path=ppt/slides/_rels/slide1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7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5.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5.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5.xml"/></Relationships>
</file>

<file path=ppt/slides/_rels/slide1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7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5.xml"/><Relationship Id="rId1" Type="http://schemas.openxmlformats.org/officeDocument/2006/relationships/slideLayout" Target="../slideLayouts/slideLayout75.xml"/></Relationships>
</file>

<file path=ppt/slides/_rels/slide1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6.xml"/><Relationship Id="rId1" Type="http://schemas.openxmlformats.org/officeDocument/2006/relationships/slideLayout" Target="../slideLayouts/slideLayout7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5.xml"/></Relationships>
</file>

<file path=ppt/slides/_rels/slide1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8.xml"/><Relationship Id="rId1" Type="http://schemas.openxmlformats.org/officeDocument/2006/relationships/slideLayout" Target="../slideLayouts/slideLayout75.xml"/><Relationship Id="rId4" Type="http://schemas.openxmlformats.org/officeDocument/2006/relationships/image" Target="../media/image71.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5.xml"/></Relationships>
</file>

<file path=ppt/slides/_rels/slide1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0.xml"/><Relationship Id="rId1" Type="http://schemas.openxmlformats.org/officeDocument/2006/relationships/slideLayout" Target="../slideLayouts/slideLayout7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5.xml"/></Relationships>
</file>

<file path=ppt/slides/_rels/slide16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3.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92.xml"/><Relationship Id="rId1" Type="http://schemas.openxmlformats.org/officeDocument/2006/relationships/slideLayout" Target="../slideLayouts/slideLayout75.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5.png"/><Relationship Id="rId10" Type="http://schemas.openxmlformats.org/officeDocument/2006/relationships/image" Target="../media/image81.png"/><Relationship Id="rId4" Type="http://schemas.openxmlformats.org/officeDocument/2006/relationships/image" Target="../media/image74.png"/><Relationship Id="rId9" Type="http://schemas.openxmlformats.org/officeDocument/2006/relationships/image" Target="../media/image80.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5.xml"/></Relationships>
</file>

<file path=ppt/slides/_rels/slide16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94.xml"/><Relationship Id="rId1" Type="http://schemas.openxmlformats.org/officeDocument/2006/relationships/slideLayout" Target="../slideLayouts/slideLayout7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 Id="rId9" Type="http://schemas.openxmlformats.org/officeDocument/2006/relationships/image" Target="../media/image9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5.xml"/></Relationships>
</file>

<file path=ppt/slides/_rels/slide1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75.xml"/><Relationship Id="rId5" Type="http://schemas.openxmlformats.org/officeDocument/2006/relationships/image" Target="../media/image95.png"/><Relationship Id="rId4" Type="http://schemas.openxmlformats.org/officeDocument/2006/relationships/image" Target="../media/image94.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7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7.xml"/><Relationship Id="rId1" Type="http://schemas.openxmlformats.org/officeDocument/2006/relationships/slideLayout" Target="../slideLayouts/slideLayout80.xml"/><Relationship Id="rId5" Type="http://schemas.openxmlformats.org/officeDocument/2006/relationships/chart" Target="../charts/chart4.xml"/><Relationship Id="rId4" Type="http://schemas.openxmlformats.org/officeDocument/2006/relationships/chart" Target="../charts/chart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5.xml"/></Relationships>
</file>

<file path=ppt/slides/_rels/slide1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9.xml"/><Relationship Id="rId1" Type="http://schemas.openxmlformats.org/officeDocument/2006/relationships/slideLayout" Target="../slideLayouts/slideLayout75.xml"/></Relationships>
</file>

<file path=ppt/slides/_rels/slide1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0.xml"/><Relationship Id="rId1" Type="http://schemas.openxmlformats.org/officeDocument/2006/relationships/slideLayout" Target="../slideLayouts/slideLayout75.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80.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0.xml"/></Relationships>
</file>

<file path=ppt/slides/_rels/slide18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4.xml"/><Relationship Id="rId1" Type="http://schemas.openxmlformats.org/officeDocument/2006/relationships/slideLayout" Target="../slideLayouts/slideLayout80.xml"/></Relationships>
</file>

<file path=ppt/slides/_rels/slide18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5.xml"/><Relationship Id="rId1" Type="http://schemas.openxmlformats.org/officeDocument/2006/relationships/slideLayout" Target="../slideLayouts/slideLayout80.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80.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5.xml"/></Relationships>
</file>

<file path=ppt/slides/_rels/slide1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8.xml"/><Relationship Id="rId1" Type="http://schemas.openxmlformats.org/officeDocument/2006/relationships/slideLayout" Target="../slideLayouts/slideLayout80.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80.xml"/></Relationships>
</file>

<file path=ppt/slides/_rels/slide1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0.xml"/><Relationship Id="rId1" Type="http://schemas.openxmlformats.org/officeDocument/2006/relationships/slideLayout" Target="../slideLayouts/slideLayout80.xml"/></Relationships>
</file>

<file path=ppt/slides/_rels/slide1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1.xml"/><Relationship Id="rId1" Type="http://schemas.openxmlformats.org/officeDocument/2006/relationships/slideLayout" Target="../slideLayouts/slideLayout80.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80.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80.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80.xml"/></Relationships>
</file>

<file path=ppt/slides/_rels/slide1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6.xml"/><Relationship Id="rId1" Type="http://schemas.openxmlformats.org/officeDocument/2006/relationships/slideLayout" Target="../slideLayouts/slideLayout80.xml"/></Relationships>
</file>

<file path=ppt/slides/_rels/slide1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7.xml"/><Relationship Id="rId1" Type="http://schemas.openxmlformats.org/officeDocument/2006/relationships/slideLayout" Target="../slideLayouts/slideLayout80.xml"/></Relationships>
</file>

<file path=ppt/slides/_rels/slide19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8.xml"/><Relationship Id="rId1" Type="http://schemas.openxmlformats.org/officeDocument/2006/relationships/slideLayout" Target="../slideLayouts/slideLayout80.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80.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5.xml"/></Relationships>
</file>

<file path=ppt/slides/_rels/slide1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1.xml"/><Relationship Id="rId1" Type="http://schemas.openxmlformats.org/officeDocument/2006/relationships/slideLayout" Target="../slideLayouts/slideLayout75.xml"/><Relationship Id="rId4" Type="http://schemas.openxmlformats.org/officeDocument/2006/relationships/image" Target="../media/image103.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5.xml"/></Relationships>
</file>

<file path=ppt/slides/_rels/slide20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0.png"/><Relationship Id="rId7" Type="http://schemas.openxmlformats.org/officeDocument/2006/relationships/image" Target="../media/image85.png"/><Relationship Id="rId2" Type="http://schemas.openxmlformats.org/officeDocument/2006/relationships/image" Target="../media/image104.emf"/><Relationship Id="rId1" Type="http://schemas.openxmlformats.org/officeDocument/2006/relationships/slideLayout" Target="../slideLayouts/slideLayout75.xml"/><Relationship Id="rId6" Type="http://schemas.openxmlformats.org/officeDocument/2006/relationships/image" Target="../media/image840.png"/><Relationship Id="rId5" Type="http://schemas.openxmlformats.org/officeDocument/2006/relationships/image" Target="../media/image830.png"/><Relationship Id="rId10" Type="http://schemas.openxmlformats.org/officeDocument/2006/relationships/image" Target="../media/image880.png"/><Relationship Id="rId4" Type="http://schemas.openxmlformats.org/officeDocument/2006/relationships/image" Target="../media/image820.png"/><Relationship Id="rId9" Type="http://schemas.openxmlformats.org/officeDocument/2006/relationships/image" Target="../media/image870.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0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5.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0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5.xml"/></Relationships>
</file>

<file path=ppt/slides/_rels/slide2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0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2.png"/><Relationship Id="rId3" Type="http://schemas.openxmlformats.org/officeDocument/2006/relationships/image" Target="../media/image110.png"/><Relationship Id="rId7" Type="http://schemas.openxmlformats.org/officeDocument/2006/relationships/image" Target="../media/image115.png"/><Relationship Id="rId12" Type="http://schemas.openxmlformats.org/officeDocument/2006/relationships/image" Target="../media/image121.png"/><Relationship Id="rId2" Type="http://schemas.openxmlformats.org/officeDocument/2006/relationships/notesSlide" Target="../notesSlides/notesSlide124.xml"/><Relationship Id="rId1" Type="http://schemas.openxmlformats.org/officeDocument/2006/relationships/slideLayout" Target="../slideLayouts/slideLayout75.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86.xml"/></Relationships>
</file>

<file path=ppt/slides/_rels/slide21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5.xml"/></Relationships>
</file>

<file path=ppt/slides/_rels/slide21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5.xml"/></Relationships>
</file>

<file path=ppt/slides/_rels/slide21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5.xml"/></Relationships>
</file>

<file path=ppt/slides/_rels/slide2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4.jpeg"/><Relationship Id="rId1" Type="http://schemas.openxmlformats.org/officeDocument/2006/relationships/slideLayout" Target="../slideLayouts/slideLayout75.xml"/></Relationships>
</file>

<file path=ppt/slides/_rels/slide21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2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030.png"/><Relationship Id="rId1" Type="http://schemas.openxmlformats.org/officeDocument/2006/relationships/slideLayout" Target="../slideLayouts/slideLayout75.xml"/><Relationship Id="rId4" Type="http://schemas.openxmlformats.org/officeDocument/2006/relationships/image" Target="../media/image123.jpeg"/></Relationships>
</file>

<file path=ppt/slides/_rels/slide22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5.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29.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125.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31.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126.xml"/><Relationship Id="rId1" Type="http://schemas.openxmlformats.org/officeDocument/2006/relationships/slideLayout" Target="../slideLayouts/slideLayout121.xml"/><Relationship Id="rId4" Type="http://schemas.openxmlformats.org/officeDocument/2006/relationships/image" Target="../media/image129.emf"/></Relationships>
</file>

<file path=ppt/slides/_rels/slide232.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127.xml"/><Relationship Id="rId1" Type="http://schemas.openxmlformats.org/officeDocument/2006/relationships/slideLayout" Target="../slideLayouts/slideLayout121.xml"/><Relationship Id="rId5" Type="http://schemas.openxmlformats.org/officeDocument/2006/relationships/image" Target="../media/image130.emf"/><Relationship Id="rId4" Type="http://schemas.openxmlformats.org/officeDocument/2006/relationships/image" Target="../media/image129.emf"/></Relationships>
</file>

<file path=ppt/slides/_rels/slide233.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128.xml"/><Relationship Id="rId1" Type="http://schemas.openxmlformats.org/officeDocument/2006/relationships/slideLayout" Target="../slideLayouts/slideLayout121.xml"/><Relationship Id="rId5" Type="http://schemas.openxmlformats.org/officeDocument/2006/relationships/image" Target="../media/image131.emf"/><Relationship Id="rId4" Type="http://schemas.openxmlformats.org/officeDocument/2006/relationships/image" Target="../media/image129.emf"/></Relationships>
</file>

<file path=ppt/slides/_rels/slide234.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129.xml"/><Relationship Id="rId1" Type="http://schemas.openxmlformats.org/officeDocument/2006/relationships/slideLayout" Target="../slideLayouts/slideLayout121.xml"/><Relationship Id="rId6" Type="http://schemas.openxmlformats.org/officeDocument/2006/relationships/image" Target="../media/image130.emf"/><Relationship Id="rId5" Type="http://schemas.openxmlformats.org/officeDocument/2006/relationships/image" Target="../media/image131.emf"/><Relationship Id="rId4" Type="http://schemas.openxmlformats.org/officeDocument/2006/relationships/image" Target="../media/image129.emf"/></Relationships>
</file>

<file path=ppt/slides/_rels/slide235.xml.rels><?xml version="1.0" encoding="UTF-8" standalone="yes"?>
<Relationships xmlns="http://schemas.openxmlformats.org/package/2006/relationships"><Relationship Id="rId3" Type="http://schemas.openxmlformats.org/officeDocument/2006/relationships/image" Target="../media/image128.emf"/><Relationship Id="rId7" Type="http://schemas.openxmlformats.org/officeDocument/2006/relationships/image" Target="../media/image133.emf"/><Relationship Id="rId2" Type="http://schemas.openxmlformats.org/officeDocument/2006/relationships/notesSlide" Target="../notesSlides/notesSlide130.xml"/><Relationship Id="rId1" Type="http://schemas.openxmlformats.org/officeDocument/2006/relationships/slideLayout" Target="../slideLayouts/slideLayout121.xml"/><Relationship Id="rId6" Type="http://schemas.openxmlformats.org/officeDocument/2006/relationships/image" Target="../media/image132.emf"/><Relationship Id="rId5" Type="http://schemas.openxmlformats.org/officeDocument/2006/relationships/image" Target="../media/image131.emf"/><Relationship Id="rId4" Type="http://schemas.openxmlformats.org/officeDocument/2006/relationships/image" Target="../media/image129.emf"/></Relationships>
</file>

<file path=ppt/slides/_rels/slide23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1.xml"/><Relationship Id="rId1" Type="http://schemas.openxmlformats.org/officeDocument/2006/relationships/slideLayout" Target="../slideLayouts/slideLayout12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132.xml"/><Relationship Id="rId1" Type="http://schemas.openxmlformats.org/officeDocument/2006/relationships/slideLayout" Target="../slideLayouts/slideLayout121.xml"/><Relationship Id="rId6" Type="http://schemas.openxmlformats.org/officeDocument/2006/relationships/image" Target="../media/image137.jpeg"/><Relationship Id="rId5" Type="http://schemas.openxmlformats.org/officeDocument/2006/relationships/image" Target="../media/image136.gif"/><Relationship Id="rId4" Type="http://schemas.openxmlformats.org/officeDocument/2006/relationships/image" Target="../media/image135.png"/><Relationship Id="rId9" Type="http://schemas.openxmlformats.org/officeDocument/2006/relationships/image" Target="../media/image140.png"/></Relationships>
</file>

<file path=ppt/slides/_rels/slide2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21.xml"/><Relationship Id="rId5" Type="http://schemas.openxmlformats.org/officeDocument/2006/relationships/image" Target="../media/image136.gif"/><Relationship Id="rId4" Type="http://schemas.openxmlformats.org/officeDocument/2006/relationships/image" Target="../media/image138.png"/></Relationships>
</file>

<file path=ppt/slides/_rels/slide2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3.xml"/><Relationship Id="rId1" Type="http://schemas.openxmlformats.org/officeDocument/2006/relationships/slideLayout" Target="../slideLayouts/slideLayout121.xml"/><Relationship Id="rId4" Type="http://schemas.openxmlformats.org/officeDocument/2006/relationships/image" Target="../media/image1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4.xml"/><Relationship Id="rId1" Type="http://schemas.openxmlformats.org/officeDocument/2006/relationships/slideLayout" Target="../slideLayouts/slideLayout12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42.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121.xml"/></Relationships>
</file>

<file path=ppt/slides/_rels/slide243.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12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21.xml"/></Relationships>
</file>

<file path=ppt/slides/_rels/slide245.xml.rels><?xml version="1.0" encoding="UTF-8" standalone="yes"?>
<Relationships xmlns="http://schemas.openxmlformats.org/package/2006/relationships"><Relationship Id="rId3" Type="http://schemas.openxmlformats.org/officeDocument/2006/relationships/image" Target="../media/image128.emf"/><Relationship Id="rId7" Type="http://schemas.openxmlformats.org/officeDocument/2006/relationships/image" Target="../media/image133.emf"/><Relationship Id="rId2" Type="http://schemas.openxmlformats.org/officeDocument/2006/relationships/notesSlide" Target="../notesSlides/notesSlide136.xml"/><Relationship Id="rId1" Type="http://schemas.openxmlformats.org/officeDocument/2006/relationships/slideLayout" Target="../slideLayouts/slideLayout121.xml"/><Relationship Id="rId6" Type="http://schemas.openxmlformats.org/officeDocument/2006/relationships/image" Target="../media/image132.emf"/><Relationship Id="rId5" Type="http://schemas.openxmlformats.org/officeDocument/2006/relationships/image" Target="../media/image129.emf"/><Relationship Id="rId4" Type="http://schemas.openxmlformats.org/officeDocument/2006/relationships/image" Target="../media/image131.emf"/></Relationships>
</file>

<file path=ppt/slides/_rels/slide246.xml.rels><?xml version="1.0" encoding="UTF-8" standalone="yes"?>
<Relationships xmlns="http://schemas.openxmlformats.org/package/2006/relationships"><Relationship Id="rId3" Type="http://schemas.openxmlformats.org/officeDocument/2006/relationships/image" Target="../media/image128.emf"/><Relationship Id="rId7" Type="http://schemas.openxmlformats.org/officeDocument/2006/relationships/image" Target="../media/image133.emf"/><Relationship Id="rId2" Type="http://schemas.openxmlformats.org/officeDocument/2006/relationships/notesSlide" Target="../notesSlides/notesSlide137.xml"/><Relationship Id="rId1" Type="http://schemas.openxmlformats.org/officeDocument/2006/relationships/slideLayout" Target="../slideLayouts/slideLayout121.xml"/><Relationship Id="rId6" Type="http://schemas.openxmlformats.org/officeDocument/2006/relationships/image" Target="../media/image132.emf"/><Relationship Id="rId5" Type="http://schemas.openxmlformats.org/officeDocument/2006/relationships/image" Target="../media/image129.emf"/><Relationship Id="rId4" Type="http://schemas.openxmlformats.org/officeDocument/2006/relationships/image" Target="../media/image131.emf"/></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21.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21.xml"/></Relationships>
</file>

<file path=ppt/slides/_rels/slide24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0.xml"/><Relationship Id="rId1" Type="http://schemas.openxmlformats.org/officeDocument/2006/relationships/slideLayout" Target="../slideLayouts/slideLayout12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41.xml"/><Relationship Id="rId1" Type="http://schemas.openxmlformats.org/officeDocument/2006/relationships/slideLayout" Target="../slideLayouts/slideLayout12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2.xml"/><Relationship Id="rId1" Type="http://schemas.openxmlformats.org/officeDocument/2006/relationships/slideLayout" Target="../slideLayouts/slideLayout12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43.xml"/><Relationship Id="rId1" Type="http://schemas.openxmlformats.org/officeDocument/2006/relationships/slideLayout" Target="../slideLayouts/slideLayout12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8.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jpeg"/><Relationship Id="rId2" Type="http://schemas.openxmlformats.org/officeDocument/2006/relationships/notesSlide" Target="../notesSlides/notesSlide144.xml"/><Relationship Id="rId1" Type="http://schemas.openxmlformats.org/officeDocument/2006/relationships/slideLayout" Target="../slideLayouts/slideLayout132.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47.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6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5.xml"/><Relationship Id="rId1" Type="http://schemas.openxmlformats.org/officeDocument/2006/relationships/slideLayout" Target="../slideLayouts/slideLayout86.xml"/><Relationship Id="rId4" Type="http://schemas.openxmlformats.org/officeDocument/2006/relationships/image" Target="../media/image152.png"/></Relationships>
</file>

<file path=ppt/slides/_rels/slide26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86.xml"/></Relationships>
</file>

<file path=ppt/slides/_rels/slide26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86.xml"/></Relationships>
</file>

<file path=ppt/slides/_rels/slide2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6.xml"/><Relationship Id="rId1" Type="http://schemas.openxmlformats.org/officeDocument/2006/relationships/slideLayout" Target="../slideLayouts/slideLayout8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6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43.xml"/></Relationships>
</file>

<file path=ppt/slides/_rels/slide26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43.xml"/></Relationships>
</file>

<file path=ppt/slides/_rels/slide268.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143.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69.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slideLayout" Target="../slideLayouts/slideLayout143.xml"/><Relationship Id="rId5" Type="http://schemas.openxmlformats.org/officeDocument/2006/relationships/image" Target="../media/image166.emf"/><Relationship Id="rId4" Type="http://schemas.openxmlformats.org/officeDocument/2006/relationships/image" Target="../media/image16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8" Type="http://schemas.openxmlformats.org/officeDocument/2006/relationships/image" Target="../media/image170.emf"/><Relationship Id="rId3" Type="http://schemas.openxmlformats.org/officeDocument/2006/relationships/image" Target="../media/image164.emf"/><Relationship Id="rId7" Type="http://schemas.openxmlformats.org/officeDocument/2006/relationships/image" Target="../media/image169.emf"/><Relationship Id="rId2" Type="http://schemas.openxmlformats.org/officeDocument/2006/relationships/image" Target="../media/image163.emf"/><Relationship Id="rId1" Type="http://schemas.openxmlformats.org/officeDocument/2006/relationships/slideLayout" Target="../slideLayouts/slideLayout143.xml"/><Relationship Id="rId6" Type="http://schemas.openxmlformats.org/officeDocument/2006/relationships/image" Target="../media/image168.emf"/><Relationship Id="rId5" Type="http://schemas.openxmlformats.org/officeDocument/2006/relationships/image" Target="../media/image167.emf"/><Relationship Id="rId10" Type="http://schemas.openxmlformats.org/officeDocument/2006/relationships/image" Target="../media/image172.emf"/><Relationship Id="rId4" Type="http://schemas.openxmlformats.org/officeDocument/2006/relationships/image" Target="../media/image165.emf"/><Relationship Id="rId9" Type="http://schemas.openxmlformats.org/officeDocument/2006/relationships/image" Target="../media/image171.emf"/></Relationships>
</file>

<file path=ppt/slides/_rels/slide271.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3.png"/><Relationship Id="rId7" Type="http://schemas.microsoft.com/office/2007/relationships/hdphoto" Target="../media/hdphoto4.wdp"/><Relationship Id="rId2" Type="http://schemas.openxmlformats.org/officeDocument/2006/relationships/notesSlide" Target="../notesSlides/notesSlide147.xml"/><Relationship Id="rId1" Type="http://schemas.openxmlformats.org/officeDocument/2006/relationships/slideLayout" Target="../slideLayouts/slideLayout143.xml"/><Relationship Id="rId6" Type="http://schemas.openxmlformats.org/officeDocument/2006/relationships/image" Target="../media/image175.png"/><Relationship Id="rId11" Type="http://schemas.openxmlformats.org/officeDocument/2006/relationships/image" Target="../media/image178.jpe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74.png"/><Relationship Id="rId9" Type="http://schemas.openxmlformats.org/officeDocument/2006/relationships/image" Target="../media/image177.pn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74.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notesSlide" Target="../notesSlides/notesSlide148.xml"/><Relationship Id="rId1" Type="http://schemas.openxmlformats.org/officeDocument/2006/relationships/slideLayout" Target="../slideLayouts/slideLayout154.xml"/></Relationships>
</file>

<file path=ppt/slides/_rels/slide275.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154.xml"/></Relationships>
</file>

<file path=ppt/slides/_rels/slide27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9.xml"/><Relationship Id="rId1" Type="http://schemas.openxmlformats.org/officeDocument/2006/relationships/slideLayout" Target="../slideLayouts/slideLayout143.xml"/><Relationship Id="rId5" Type="http://schemas.openxmlformats.org/officeDocument/2006/relationships/image" Target="../media/image182.png"/><Relationship Id="rId4" Type="http://schemas.openxmlformats.org/officeDocument/2006/relationships/image" Target="../media/image181.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7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9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5.xml"/></Relationships>
</file>

<file path=ppt/slides/_rels/slide28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51.xml"/><Relationship Id="rId1" Type="http://schemas.openxmlformats.org/officeDocument/2006/relationships/slideLayout" Target="../slideLayouts/slideLayout75.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8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53.xml"/><Relationship Id="rId1" Type="http://schemas.openxmlformats.org/officeDocument/2006/relationships/slideLayout" Target="../slideLayouts/slideLayout75.xml"/><Relationship Id="rId4" Type="http://schemas.openxmlformats.org/officeDocument/2006/relationships/image" Target="../media/image18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54.xml"/><Relationship Id="rId1" Type="http://schemas.openxmlformats.org/officeDocument/2006/relationships/slideLayout" Target="../slideLayouts/slideLayout75.xml"/><Relationship Id="rId4" Type="http://schemas.openxmlformats.org/officeDocument/2006/relationships/image" Target="../media/image188.png"/></Relationships>
</file>

<file path=ppt/slides/_rels/slide29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55.xml"/><Relationship Id="rId1" Type="http://schemas.openxmlformats.org/officeDocument/2006/relationships/slideLayout" Target="../slideLayouts/slideLayout75.xml"/><Relationship Id="rId4" Type="http://schemas.openxmlformats.org/officeDocument/2006/relationships/image" Target="../media/image189.png"/></Relationships>
</file>

<file path=ppt/slides/_rels/slide29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56.xml"/><Relationship Id="rId1" Type="http://schemas.openxmlformats.org/officeDocument/2006/relationships/slideLayout" Target="../slideLayouts/slideLayout75.xml"/><Relationship Id="rId4" Type="http://schemas.openxmlformats.org/officeDocument/2006/relationships/image" Target="../media/image190.png"/></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5.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9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9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8.xml.rels><?xml version="1.0" encoding="UTF-8" standalone="yes"?>
<Relationships xmlns="http://schemas.openxmlformats.org/package/2006/relationships"><Relationship Id="rId8" Type="http://schemas.openxmlformats.org/officeDocument/2006/relationships/hyperlink" Target="https://iotdb.apache.org/" TargetMode="External"/><Relationship Id="rId3" Type="http://schemas.openxmlformats.org/officeDocument/2006/relationships/hyperlink" Target="https://www.timescale.com/" TargetMode="External"/><Relationship Id="rId7" Type="http://schemas.openxmlformats.org/officeDocument/2006/relationships/hyperlink" Target="https://crate.io/" TargetMode="External"/><Relationship Id="rId12" Type="http://schemas.openxmlformats.org/officeDocument/2006/relationships/hyperlink" Target="http://nestordb.com/" TargetMode="External"/><Relationship Id="rId2" Type="http://schemas.openxmlformats.org/officeDocument/2006/relationships/hyperlink" Target="https://www.influxdata.com/" TargetMode="External"/><Relationship Id="rId1" Type="http://schemas.openxmlformats.org/officeDocument/2006/relationships/slideLayout" Target="../slideLayouts/slideLayout13.xml"/><Relationship Id="rId6" Type="http://schemas.openxmlformats.org/officeDocument/2006/relationships/hyperlink" Target="https://prometheus.io/" TargetMode="External"/><Relationship Id="rId11" Type="http://schemas.openxmlformats.org/officeDocument/2006/relationships/hyperlink" Target="https://aws.amazon.com/timestream/" TargetMode="External"/><Relationship Id="rId5" Type="http://schemas.openxmlformats.org/officeDocument/2006/relationships/hyperlink" Target="https://druid.apache.org/" TargetMode="External"/><Relationship Id="rId10" Type="http://schemas.openxmlformats.org/officeDocument/2006/relationships/hyperlink" Target="https://www.quasardb.net/" TargetMode="External"/><Relationship Id="rId4" Type="http://schemas.openxmlformats.org/officeDocument/2006/relationships/hyperlink" Target="https://github.com/facebookarchive/beringei" TargetMode="External"/><Relationship Id="rId9" Type="http://schemas.openxmlformats.org/officeDocument/2006/relationships/hyperlink" Target="http://opentsdb.net/"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55.emf"/></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7.png"/><Relationship Id="rId4" Type="http://schemas.openxmlformats.org/officeDocument/2006/relationships/chart" Target="../charts/char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600.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00.png"/><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00.png"/><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4.xml"/><Relationship Id="rId5" Type="http://schemas.microsoft.com/office/2007/relationships/hdphoto" Target="../media/hdphoto2.wdp"/><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4.xml"/><Relationship Id="rId5" Type="http://schemas.microsoft.com/office/2007/relationships/hdphoto" Target="../media/hdphoto2.wdp"/><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8.xml.rels><?xml version="1.0" encoding="UTF-8" standalone="yes"?>
<Relationships xmlns="http://schemas.openxmlformats.org/package/2006/relationships"><Relationship Id="rId2" Type="http://schemas.openxmlformats.org/officeDocument/2006/relationships/image" Target="../media/image801.png"/><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61;p14"/>
          <p:cNvSpPr txBox="1">
            <a:spLocks/>
          </p:cNvSpPr>
          <p:nvPr/>
        </p:nvSpPr>
        <p:spPr>
          <a:xfrm>
            <a:off x="0" y="2684620"/>
            <a:ext cx="9144000" cy="611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buClr>
                <a:srgbClr val="595959"/>
              </a:buClr>
              <a:defRPr/>
            </a:pPr>
            <a:r>
              <a:rPr lang="en-CA" sz="2000" b="1" kern="0">
                <a:solidFill>
                  <a:srgbClr val="666666"/>
                </a:solidFill>
                <a:latin typeface="Century Gothic"/>
                <a:ea typeface="Century Gothic"/>
                <a:cs typeface="Century Gothic"/>
                <a:sym typeface="Century Gothic"/>
              </a:rPr>
              <a:t>Karima </a:t>
            </a:r>
            <a:r>
              <a:rPr lang="en-CA" sz="2000" b="1" kern="0" err="1">
                <a:solidFill>
                  <a:srgbClr val="666666"/>
                </a:solidFill>
                <a:latin typeface="Century Gothic"/>
                <a:ea typeface="Century Gothic"/>
                <a:cs typeface="Century Gothic"/>
                <a:sym typeface="Century Gothic"/>
              </a:rPr>
              <a:t>Echihabi</a:t>
            </a:r>
            <a:r>
              <a:rPr lang="en-CA" sz="2000" b="1" kern="0">
                <a:solidFill>
                  <a:srgbClr val="666666"/>
                </a:solidFill>
                <a:latin typeface="Century Gothic"/>
                <a:ea typeface="Century Gothic"/>
                <a:cs typeface="Century Gothic"/>
                <a:sym typeface="Century Gothic"/>
              </a:rPr>
              <a:t>        Kostas </a:t>
            </a:r>
            <a:r>
              <a:rPr lang="en-CA" sz="2000" b="1" kern="0" err="1">
                <a:solidFill>
                  <a:srgbClr val="666666"/>
                </a:solidFill>
                <a:latin typeface="Century Gothic"/>
                <a:ea typeface="Century Gothic"/>
                <a:cs typeface="Century Gothic"/>
                <a:sym typeface="Century Gothic"/>
              </a:rPr>
              <a:t>Zoumpatianos</a:t>
            </a:r>
            <a:r>
              <a:rPr lang="en-CA" sz="2000" b="1" kern="0">
                <a:solidFill>
                  <a:srgbClr val="666666"/>
                </a:solidFill>
                <a:latin typeface="Century Gothic"/>
                <a:ea typeface="Century Gothic"/>
                <a:cs typeface="Century Gothic"/>
                <a:sym typeface="Century Gothic"/>
              </a:rPr>
              <a:t>        Themis </a:t>
            </a:r>
            <a:r>
              <a:rPr lang="en-CA" sz="2000" b="1" kern="0" err="1">
                <a:solidFill>
                  <a:srgbClr val="666666"/>
                </a:solidFill>
                <a:latin typeface="Century Gothic"/>
                <a:ea typeface="Century Gothic"/>
                <a:cs typeface="Century Gothic"/>
                <a:sym typeface="Century Gothic"/>
              </a:rPr>
              <a:t>Palpanas</a:t>
            </a:r>
            <a:endParaRPr lang="en-CA" sz="2000" kern="0">
              <a:solidFill>
                <a:srgbClr val="595959"/>
              </a:solidFill>
            </a:endParaRPr>
          </a:p>
        </p:txBody>
      </p:sp>
      <p:sp>
        <p:nvSpPr>
          <p:cNvPr id="16" name="TextBox 15">
            <a:extLst>
              <a:ext uri="{FF2B5EF4-FFF2-40B4-BE49-F238E27FC236}">
                <a16:creationId xmlns:a16="http://schemas.microsoft.com/office/drawing/2014/main" id="{42888388-F6CA-4BC5-918B-1C7DB7ECCB0E}"/>
              </a:ext>
            </a:extLst>
          </p:cNvPr>
          <p:cNvSpPr txBox="1"/>
          <p:nvPr/>
        </p:nvSpPr>
        <p:spPr>
          <a:xfrm>
            <a:off x="0" y="3557996"/>
            <a:ext cx="9144000" cy="1077218"/>
          </a:xfrm>
          <a:prstGeom prst="rect">
            <a:avLst/>
          </a:prstGeom>
          <a:noFill/>
        </p:spPr>
        <p:txBody>
          <a:bodyPr wrap="square" lIns="91440" tIns="45720" rIns="91440" bIns="45720" rtlCol="0" anchor="t">
            <a:spAutoFit/>
          </a:bodyPr>
          <a:lstStyle/>
          <a:p>
            <a:pPr indent="457200"/>
            <a:r>
              <a:rPr lang="fr-FR" sz="1600" b="1" i="1" kern="0" dirty="0">
                <a:solidFill>
                  <a:srgbClr val="666666"/>
                </a:solidFill>
                <a:latin typeface="Century Gothic"/>
                <a:ea typeface="Century Gothic"/>
                <a:cs typeface="Century Gothic"/>
                <a:sym typeface="Century Gothic"/>
              </a:rPr>
              <a:t>    Mohammed VI                     </a:t>
            </a:r>
            <a:r>
              <a:rPr lang="fr-FR" sz="1600" b="1" i="1" kern="0" dirty="0" err="1">
                <a:solidFill>
                  <a:srgbClr val="666666"/>
                </a:solidFill>
                <a:latin typeface="Century Gothic"/>
                <a:ea typeface="Century Gothic"/>
                <a:cs typeface="Century Gothic"/>
                <a:sym typeface="Century Gothic"/>
              </a:rPr>
              <a:t>Snowflake</a:t>
            </a:r>
            <a:r>
              <a:rPr lang="fr-FR" sz="1600" b="1" i="1" kern="0" dirty="0">
                <a:solidFill>
                  <a:srgbClr val="666666"/>
                </a:solidFill>
                <a:latin typeface="Century Gothic"/>
                <a:ea typeface="Century Gothic"/>
                <a:cs typeface="Century Gothic"/>
                <a:sym typeface="Century Gothic"/>
              </a:rPr>
              <a:t> </a:t>
            </a:r>
            <a:r>
              <a:rPr lang="fr-FR" sz="1600" b="1" i="1" kern="0" dirty="0" err="1">
                <a:solidFill>
                  <a:srgbClr val="666666"/>
                </a:solidFill>
                <a:latin typeface="Century Gothic"/>
                <a:ea typeface="Century Gothic"/>
                <a:cs typeface="Century Gothic"/>
                <a:sym typeface="Century Gothic"/>
              </a:rPr>
              <a:t>Computing</a:t>
            </a:r>
            <a:r>
              <a:rPr lang="fr-FR" sz="1600" b="1" i="1" kern="0" dirty="0">
                <a:solidFill>
                  <a:srgbClr val="666666"/>
                </a:solidFill>
                <a:latin typeface="Century Gothic"/>
                <a:ea typeface="Century Gothic"/>
                <a:cs typeface="Century Gothic"/>
                <a:sym typeface="Century Gothic"/>
              </a:rPr>
              <a:t>               </a:t>
            </a:r>
            <a:r>
              <a:rPr lang="fr-FR" sz="1600" b="1" i="1" kern="0" dirty="0" err="1">
                <a:solidFill>
                  <a:srgbClr val="666666"/>
                </a:solidFill>
                <a:latin typeface="Century Gothic"/>
                <a:ea typeface="Century Gothic"/>
                <a:cs typeface="Century Gothic"/>
                <a:sym typeface="Century Gothic"/>
              </a:rPr>
              <a:t>University</a:t>
            </a:r>
            <a:r>
              <a:rPr lang="fr-FR" sz="1600" b="1" i="1" kern="0" dirty="0">
                <a:solidFill>
                  <a:srgbClr val="666666"/>
                </a:solidFill>
                <a:latin typeface="Century Gothic"/>
                <a:ea typeface="Century Gothic"/>
                <a:cs typeface="Century Gothic"/>
                <a:sym typeface="Century Gothic"/>
              </a:rPr>
              <a:t> of Paris &amp;</a:t>
            </a:r>
            <a:r>
              <a:rPr lang="en-US" dirty="0">
                <a:solidFill>
                  <a:srgbClr val="000000"/>
                </a:solidFill>
                <a:latin typeface="Arial"/>
                <a:ea typeface="Century Gothic"/>
                <a:cs typeface="Arial"/>
                <a:sym typeface="Century Gothic"/>
              </a:rPr>
              <a:t>  </a:t>
            </a:r>
          </a:p>
          <a:p>
            <a:pPr indent="457200"/>
            <a:r>
              <a:rPr lang="fr-FR" sz="1600" b="1" i="1" kern="0" dirty="0" err="1">
                <a:solidFill>
                  <a:srgbClr val="666666"/>
                </a:solidFill>
                <a:latin typeface="Century Gothic"/>
                <a:ea typeface="Century Gothic"/>
                <a:cs typeface="Century Gothic"/>
                <a:sym typeface="Century Gothic"/>
              </a:rPr>
              <a:t>Polytechnic</a:t>
            </a:r>
            <a:r>
              <a:rPr lang="fr-FR" sz="1600" b="1" i="1" kern="0" dirty="0">
                <a:solidFill>
                  <a:srgbClr val="666666"/>
                </a:solidFill>
                <a:latin typeface="Century Gothic"/>
                <a:ea typeface="Century Gothic"/>
                <a:cs typeface="Century Gothic"/>
                <a:sym typeface="Century Gothic"/>
              </a:rPr>
              <a:t> </a:t>
            </a:r>
            <a:r>
              <a:rPr lang="fr-FR" sz="1600" b="1" i="1" kern="0" dirty="0" err="1">
                <a:solidFill>
                  <a:srgbClr val="666666"/>
                </a:solidFill>
                <a:latin typeface="Century Gothic"/>
                <a:ea typeface="Century Gothic"/>
                <a:cs typeface="Century Gothic"/>
                <a:sym typeface="Century Gothic"/>
              </a:rPr>
              <a:t>University</a:t>
            </a:r>
            <a:r>
              <a:rPr lang="fr-FR" sz="1600" b="1" i="1" kern="0" dirty="0">
                <a:solidFill>
                  <a:srgbClr val="666666"/>
                </a:solidFill>
                <a:latin typeface="Century Gothic"/>
                <a:ea typeface="Century Gothic"/>
                <a:cs typeface="Century Gothic"/>
                <a:sym typeface="Century Gothic"/>
              </a:rPr>
              <a:t>                 </a:t>
            </a:r>
            <a:r>
              <a:rPr lang="fr-FR" sz="1400" i="1" kern="0" dirty="0" err="1">
                <a:solidFill>
                  <a:srgbClr val="666666"/>
                </a:solidFill>
                <a:latin typeface="Century Gothic"/>
                <a:ea typeface="Century Gothic"/>
                <a:cs typeface="Century Gothic"/>
                <a:sym typeface="Century Gothic"/>
              </a:rPr>
              <a:t>work</a:t>
            </a:r>
            <a:r>
              <a:rPr lang="fr-FR" sz="1400" i="1" kern="0" dirty="0">
                <a:solidFill>
                  <a:srgbClr val="666666"/>
                </a:solidFill>
                <a:latin typeface="Century Gothic"/>
                <a:ea typeface="Century Gothic"/>
                <a:cs typeface="Century Gothic"/>
                <a:sym typeface="Century Gothic"/>
              </a:rPr>
              <a:t> </a:t>
            </a:r>
            <a:r>
              <a:rPr lang="fr-FR" sz="1400" i="1" kern="0" dirty="0" err="1">
                <a:solidFill>
                  <a:srgbClr val="666666"/>
                </a:solidFill>
                <a:latin typeface="Century Gothic"/>
                <a:ea typeface="Century Gothic"/>
                <a:cs typeface="Century Gothic"/>
                <a:sym typeface="Century Gothic"/>
              </a:rPr>
              <a:t>done</a:t>
            </a:r>
            <a:r>
              <a:rPr lang="fr-FR" sz="1400" i="1" kern="0" dirty="0">
                <a:solidFill>
                  <a:srgbClr val="666666"/>
                </a:solidFill>
                <a:latin typeface="Century Gothic"/>
                <a:ea typeface="Century Gothic"/>
                <a:cs typeface="Century Gothic"/>
                <a:sym typeface="Century Gothic"/>
              </a:rPr>
              <a:t> </a:t>
            </a:r>
            <a:r>
              <a:rPr lang="fr-FR" sz="1400" i="1" kern="0" dirty="0" err="1">
                <a:solidFill>
                  <a:srgbClr val="666666"/>
                </a:solidFill>
                <a:latin typeface="Century Gothic"/>
                <a:ea typeface="Century Gothic"/>
                <a:cs typeface="Century Gothic"/>
                <a:sym typeface="Century Gothic"/>
              </a:rPr>
              <a:t>while</a:t>
            </a:r>
            <a:r>
              <a:rPr lang="fr-FR" sz="1400" i="1" kern="0" dirty="0">
                <a:solidFill>
                  <a:srgbClr val="666666"/>
                </a:solidFill>
                <a:latin typeface="Century Gothic"/>
                <a:ea typeface="Century Gothic"/>
                <a:cs typeface="Century Gothic"/>
                <a:sym typeface="Century Gothic"/>
              </a:rPr>
              <a:t> at</a:t>
            </a:r>
            <a:r>
              <a:rPr lang="fr-FR" sz="1600" b="1" i="1" kern="0" dirty="0">
                <a:solidFill>
                  <a:srgbClr val="666666"/>
                </a:solidFill>
                <a:latin typeface="Century Gothic"/>
                <a:ea typeface="Century Gothic"/>
                <a:cs typeface="Century Gothic"/>
                <a:sym typeface="Century Gothic"/>
              </a:rPr>
              <a:t>           French </a:t>
            </a:r>
            <a:r>
              <a:rPr lang="fr-FR" sz="1600" b="1" i="1" kern="0" dirty="0" err="1">
                <a:solidFill>
                  <a:srgbClr val="666666"/>
                </a:solidFill>
                <a:latin typeface="Century Gothic"/>
                <a:ea typeface="Century Gothic"/>
                <a:cs typeface="Century Gothic"/>
                <a:sym typeface="Century Gothic"/>
              </a:rPr>
              <a:t>University</a:t>
            </a:r>
            <a:r>
              <a:rPr lang="fr-FR" sz="1600" b="1" i="1" kern="0" dirty="0">
                <a:solidFill>
                  <a:srgbClr val="666666"/>
                </a:solidFill>
                <a:latin typeface="Century Gothic"/>
                <a:ea typeface="Century Gothic"/>
                <a:cs typeface="Century Gothic"/>
                <a:sym typeface="Century Gothic"/>
              </a:rPr>
              <a:t> Institute (IUF)</a:t>
            </a:r>
          </a:p>
          <a:p>
            <a:pPr indent="457200"/>
            <a:r>
              <a:rPr lang="fr-FR" sz="1600" b="1" i="1" kern="0" dirty="0">
                <a:solidFill>
                  <a:srgbClr val="666666"/>
                </a:solidFill>
                <a:latin typeface="Century Gothic"/>
                <a:cs typeface="Arial"/>
                <a:sym typeface="Century Gothic"/>
              </a:rPr>
              <a:t>                                                      </a:t>
            </a:r>
            <a:r>
              <a:rPr lang="fr-FR" sz="1400" i="1" kern="0" dirty="0">
                <a:solidFill>
                  <a:srgbClr val="666666"/>
                </a:solidFill>
                <a:latin typeface="Century Gothic"/>
                <a:ea typeface="Century Gothic"/>
                <a:cs typeface="Century Gothic"/>
                <a:sym typeface="Century Gothic"/>
              </a:rPr>
              <a:t>Harvard </a:t>
            </a:r>
            <a:r>
              <a:rPr lang="fr-FR" sz="1400" i="1" kern="0" dirty="0" err="1">
                <a:solidFill>
                  <a:srgbClr val="666666"/>
                </a:solidFill>
                <a:latin typeface="Century Gothic"/>
                <a:ea typeface="Century Gothic"/>
                <a:cs typeface="Century Gothic"/>
                <a:sym typeface="Century Gothic"/>
              </a:rPr>
              <a:t>University</a:t>
            </a:r>
            <a:r>
              <a:rPr lang="fr-FR" sz="1400" i="1" kern="0" dirty="0">
                <a:solidFill>
                  <a:srgbClr val="666666"/>
                </a:solidFill>
                <a:latin typeface="Century Gothic"/>
                <a:ea typeface="Century Gothic"/>
                <a:cs typeface="Century Gothic"/>
                <a:sym typeface="Century Gothic"/>
              </a:rPr>
              <a:t> &amp; </a:t>
            </a:r>
          </a:p>
          <a:p>
            <a:pPr indent="457200"/>
            <a:r>
              <a:rPr lang="fr-FR" sz="1400" i="1" kern="0" dirty="0">
                <a:solidFill>
                  <a:srgbClr val="666666"/>
                </a:solidFill>
                <a:latin typeface="Century Gothic"/>
                <a:ea typeface="Century Gothic"/>
                <a:cs typeface="Century Gothic"/>
                <a:sym typeface="Century Gothic"/>
              </a:rPr>
              <a:t>                                                                 </a:t>
            </a:r>
            <a:r>
              <a:rPr lang="fr-FR" sz="1400" i="1" kern="0" dirty="0" err="1">
                <a:solidFill>
                  <a:srgbClr val="666666"/>
                </a:solidFill>
                <a:latin typeface="Century Gothic"/>
                <a:ea typeface="Century Gothic"/>
                <a:cs typeface="Century Gothic"/>
                <a:sym typeface="Century Gothic"/>
              </a:rPr>
              <a:t>University</a:t>
            </a:r>
            <a:r>
              <a:rPr lang="fr-FR" sz="1400" i="1" kern="0" dirty="0">
                <a:solidFill>
                  <a:srgbClr val="666666"/>
                </a:solidFill>
                <a:latin typeface="Century Gothic"/>
                <a:ea typeface="Century Gothic"/>
                <a:cs typeface="Century Gothic"/>
                <a:sym typeface="Century Gothic"/>
              </a:rPr>
              <a:t> of Paris</a:t>
            </a:r>
            <a:endParaRPr lang="en-US" dirty="0">
              <a:cs typeface="Arial"/>
            </a:endParaRPr>
          </a:p>
        </p:txBody>
      </p:sp>
      <p:pic>
        <p:nvPicPr>
          <p:cNvPr id="4" name="Picture 5" descr="Logo, company name&#10;&#10;Description automatically generated">
            <a:extLst>
              <a:ext uri="{FF2B5EF4-FFF2-40B4-BE49-F238E27FC236}">
                <a16:creationId xmlns:a16="http://schemas.microsoft.com/office/drawing/2014/main" id="{98121243-E975-4E65-B67B-D2179C905669}"/>
              </a:ext>
            </a:extLst>
          </p:cNvPr>
          <p:cNvPicPr>
            <a:picLocks noChangeAspect="1"/>
          </p:cNvPicPr>
          <p:nvPr/>
        </p:nvPicPr>
        <p:blipFill rotWithShape="1">
          <a:blip r:embed="rId3"/>
          <a:srcRect l="5369" t="10811" r="671" b="9416"/>
          <a:stretch/>
        </p:blipFill>
        <p:spPr>
          <a:xfrm>
            <a:off x="591320" y="5968209"/>
            <a:ext cx="1064696" cy="893119"/>
          </a:xfrm>
          <a:prstGeom prst="rect">
            <a:avLst/>
          </a:prstGeom>
        </p:spPr>
      </p:pic>
      <p:sp>
        <p:nvSpPr>
          <p:cNvPr id="3" name="Google Shape;60;p14">
            <a:extLst>
              <a:ext uri="{FF2B5EF4-FFF2-40B4-BE49-F238E27FC236}">
                <a16:creationId xmlns:a16="http://schemas.microsoft.com/office/drawing/2014/main" id="{D50F7CC0-D9C6-40E1-839F-82397FA4ED94}"/>
              </a:ext>
            </a:extLst>
          </p:cNvPr>
          <p:cNvSpPr txBox="1">
            <a:spLocks/>
          </p:cNvSpPr>
          <p:nvPr/>
        </p:nvSpPr>
        <p:spPr>
          <a:xfrm>
            <a:off x="1" y="1226600"/>
            <a:ext cx="9144000" cy="79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defRPr/>
            </a:pPr>
            <a:r>
              <a:rPr lang="en-US" sz="3600" b="1" kern="0" dirty="0">
                <a:solidFill>
                  <a:srgbClr val="C00000"/>
                </a:solidFill>
                <a:latin typeface="Arial" panose="020B0604020202020204" pitchFamily="34" charset="0"/>
                <a:ea typeface="Century Gothic"/>
                <a:cs typeface="Arial" panose="020B0604020202020204" pitchFamily="34" charset="0"/>
                <a:sym typeface="Century Gothic"/>
              </a:rPr>
              <a:t>Big Sequence Management</a:t>
            </a:r>
          </a:p>
          <a:p>
            <a:pPr>
              <a:buClr>
                <a:srgbClr val="000000"/>
              </a:buClr>
              <a:defRPr/>
            </a:pPr>
            <a:r>
              <a:rPr lang="en-US" sz="5100" b="1" kern="0" dirty="0">
                <a:solidFill>
                  <a:srgbClr val="C00000"/>
                </a:solidFill>
                <a:latin typeface="Arial" panose="020B0604020202020204" pitchFamily="34" charset="0"/>
                <a:ea typeface="Century Gothic"/>
                <a:cs typeface="Arial" panose="020B0604020202020204" pitchFamily="34" charset="0"/>
                <a:sym typeface="Century Gothic"/>
              </a:rPr>
              <a:t>Scaling Up and Out</a:t>
            </a:r>
          </a:p>
        </p:txBody>
      </p:sp>
      <p:sp>
        <p:nvSpPr>
          <p:cNvPr id="14" name="TextBox 1">
            <a:extLst>
              <a:ext uri="{FF2B5EF4-FFF2-40B4-BE49-F238E27FC236}">
                <a16:creationId xmlns:a16="http://schemas.microsoft.com/office/drawing/2014/main" id="{883AE289-1571-4CF6-B783-3BE477EBAF4C}"/>
              </a:ext>
            </a:extLst>
          </p:cNvPr>
          <p:cNvSpPr txBox="1"/>
          <p:nvPr/>
        </p:nvSpPr>
        <p:spPr>
          <a:xfrm>
            <a:off x="0" y="5477933"/>
            <a:ext cx="9144000" cy="338554"/>
          </a:xfrm>
          <a:prstGeom prst="rect">
            <a:avLst/>
          </a:prstGeom>
          <a:noFill/>
        </p:spPr>
        <p:txBody>
          <a:bodyPr wrap="square" rtlCol="0">
            <a:spAutoFit/>
          </a:bodyPr>
          <a:lstStyle/>
          <a:p>
            <a:pPr algn="ctr"/>
            <a:r>
              <a:rPr lang="en-US" sz="1600" dirty="0"/>
              <a:t>International Conference on Extending Data Base Technology (EDBT), March 2021</a:t>
            </a:r>
          </a:p>
        </p:txBody>
      </p:sp>
      <p:pic>
        <p:nvPicPr>
          <p:cNvPr id="15" name="Picture 11" descr="A picture containing clock&#10;&#10;Description automatically generated">
            <a:extLst>
              <a:ext uri="{FF2B5EF4-FFF2-40B4-BE49-F238E27FC236}">
                <a16:creationId xmlns:a16="http://schemas.microsoft.com/office/drawing/2014/main" id="{DCDB1F12-0F43-454B-847C-D579643CBE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7912" y="5986476"/>
            <a:ext cx="1269261" cy="896924"/>
          </a:xfrm>
          <a:prstGeom prst="rect">
            <a:avLst/>
          </a:prstGeom>
        </p:spPr>
      </p:pic>
      <p:pic>
        <p:nvPicPr>
          <p:cNvPr id="17" name="Google Shape;66;p14">
            <a:extLst>
              <a:ext uri="{FF2B5EF4-FFF2-40B4-BE49-F238E27FC236}">
                <a16:creationId xmlns:a16="http://schemas.microsoft.com/office/drawing/2014/main" id="{4E075D01-35B6-4E98-B07C-9F2603DD6D7A}"/>
              </a:ext>
            </a:extLst>
          </p:cNvPr>
          <p:cNvPicPr preferRelativeResize="0"/>
          <p:nvPr/>
        </p:nvPicPr>
        <p:blipFill>
          <a:blip r:embed="rId5">
            <a:alphaModFix/>
          </a:blip>
          <a:stretch>
            <a:fillRect/>
          </a:stretch>
        </p:blipFill>
        <p:spPr>
          <a:xfrm>
            <a:off x="6493059" y="6079609"/>
            <a:ext cx="1117377" cy="881035"/>
          </a:xfrm>
          <a:prstGeom prst="rect">
            <a:avLst/>
          </a:prstGeom>
          <a:noFill/>
          <a:ln>
            <a:noFill/>
          </a:ln>
        </p:spPr>
      </p:pic>
      <p:pic>
        <p:nvPicPr>
          <p:cNvPr id="18" name="Google Shape;68;p14">
            <a:extLst>
              <a:ext uri="{FF2B5EF4-FFF2-40B4-BE49-F238E27FC236}">
                <a16:creationId xmlns:a16="http://schemas.microsoft.com/office/drawing/2014/main" id="{9555B0E8-1F1D-4C7E-83FB-51F1DF9CA2A8}"/>
              </a:ext>
            </a:extLst>
          </p:cNvPr>
          <p:cNvPicPr preferRelativeResize="0"/>
          <p:nvPr/>
        </p:nvPicPr>
        <p:blipFill>
          <a:blip r:embed="rId6">
            <a:alphaModFix/>
          </a:blip>
          <a:stretch>
            <a:fillRect/>
          </a:stretch>
        </p:blipFill>
        <p:spPr>
          <a:xfrm>
            <a:off x="3437804" y="6222501"/>
            <a:ext cx="1165909" cy="358504"/>
          </a:xfrm>
          <a:prstGeom prst="rect">
            <a:avLst/>
          </a:prstGeom>
          <a:noFill/>
          <a:ln>
            <a:noFill/>
          </a:ln>
        </p:spPr>
      </p:pic>
      <p:pic>
        <p:nvPicPr>
          <p:cNvPr id="19" name="Google Shape;69;p14">
            <a:extLst>
              <a:ext uri="{FF2B5EF4-FFF2-40B4-BE49-F238E27FC236}">
                <a16:creationId xmlns:a16="http://schemas.microsoft.com/office/drawing/2014/main" id="{E48D222A-97CF-4746-99DD-B79B55625EDC}"/>
              </a:ext>
            </a:extLst>
          </p:cNvPr>
          <p:cNvPicPr preferRelativeResize="0"/>
          <p:nvPr/>
        </p:nvPicPr>
        <p:blipFill>
          <a:blip r:embed="rId7">
            <a:alphaModFix/>
          </a:blip>
          <a:stretch>
            <a:fillRect/>
          </a:stretch>
        </p:blipFill>
        <p:spPr>
          <a:xfrm>
            <a:off x="1932633" y="6157167"/>
            <a:ext cx="1205655" cy="586056"/>
          </a:xfrm>
          <a:prstGeom prst="rect">
            <a:avLst/>
          </a:prstGeom>
          <a:noFill/>
          <a:ln>
            <a:noFill/>
          </a:ln>
        </p:spPr>
      </p:pic>
      <p:pic>
        <p:nvPicPr>
          <p:cNvPr id="22" name="Picture 2" descr="C:\Users\a\Desktop\diNo-4white.png">
            <a:extLst>
              <a:ext uri="{FF2B5EF4-FFF2-40B4-BE49-F238E27FC236}">
                <a16:creationId xmlns:a16="http://schemas.microsoft.com/office/drawing/2014/main" id="{AB2A7202-4C7B-40B5-85F5-578AA24939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4886" y="6205925"/>
            <a:ext cx="1072758" cy="454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5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ABB3F916-EB11-4454-9D39-696831251937}" type="slidenum">
              <a:rPr lang="en-US" smtClean="0">
                <a:solidFill>
                  <a:srgbClr val="FFFFFF"/>
                </a:solidFill>
              </a:rPr>
              <a:pPr fontAlgn="base">
                <a:spcBef>
                  <a:spcPct val="0"/>
                </a:spcBef>
                <a:spcAft>
                  <a:spcPct val="0"/>
                </a:spcAft>
                <a:defRPr/>
              </a:pPr>
              <a:t>10</a:t>
            </a:fld>
            <a:endParaRPr lang="en-US">
              <a:solidFill>
                <a:srgbClr val="FFFFFF"/>
              </a:solidFill>
            </a:endParaRPr>
          </a:p>
        </p:txBody>
      </p:sp>
      <p:pic>
        <p:nvPicPr>
          <p:cNvPr id="51204" name="Picture 32"/>
          <p:cNvPicPr>
            <a:picLocks noChangeAspect="1" noChangeArrowheads="1"/>
          </p:cNvPicPr>
          <p:nvPr/>
        </p:nvPicPr>
        <p:blipFill>
          <a:blip r:embed="rId2">
            <a:extLst>
              <a:ext uri="{28A0092B-C50C-407E-A947-70E740481C1C}">
                <a14:useLocalDpi xmlns:a14="http://schemas.microsoft.com/office/drawing/2010/main" val="0"/>
              </a:ext>
            </a:extLst>
          </a:blip>
          <a:srcRect l="7588" t="25641" r="7684"/>
          <a:stretch>
            <a:fillRect/>
          </a:stretch>
        </p:blipFill>
        <p:spPr bwMode="auto">
          <a:xfrm>
            <a:off x="4722815" y="1720852"/>
            <a:ext cx="3959225" cy="15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 name="Line 33"/>
          <p:cNvSpPr>
            <a:spLocks noChangeShapeType="1"/>
          </p:cNvSpPr>
          <p:nvPr/>
        </p:nvSpPr>
        <p:spPr bwMode="auto">
          <a:xfrm>
            <a:off x="4703763" y="3406775"/>
            <a:ext cx="3960812" cy="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33" name="AutoShape 34"/>
          <p:cNvSpPr>
            <a:spLocks noChangeArrowheads="1"/>
          </p:cNvSpPr>
          <p:nvPr/>
        </p:nvSpPr>
        <p:spPr bwMode="auto">
          <a:xfrm>
            <a:off x="4681540" y="3494089"/>
            <a:ext cx="314325"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34" name="AutoShape 35"/>
          <p:cNvSpPr>
            <a:spLocks noChangeArrowheads="1"/>
          </p:cNvSpPr>
          <p:nvPr/>
        </p:nvSpPr>
        <p:spPr bwMode="auto">
          <a:xfrm>
            <a:off x="5049838" y="3494089"/>
            <a:ext cx="309562"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35" name="AutoShape 36"/>
          <p:cNvSpPr>
            <a:spLocks noChangeArrowheads="1"/>
          </p:cNvSpPr>
          <p:nvPr/>
        </p:nvSpPr>
        <p:spPr bwMode="auto">
          <a:xfrm>
            <a:off x="6154740" y="3494089"/>
            <a:ext cx="314325"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36" name="AutoShape 37"/>
          <p:cNvSpPr>
            <a:spLocks noChangeArrowheads="1"/>
          </p:cNvSpPr>
          <p:nvPr/>
        </p:nvSpPr>
        <p:spPr bwMode="auto">
          <a:xfrm>
            <a:off x="6523040" y="3494089"/>
            <a:ext cx="314325"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37" name="AutoShape 38"/>
          <p:cNvSpPr>
            <a:spLocks noChangeArrowheads="1"/>
          </p:cNvSpPr>
          <p:nvPr/>
        </p:nvSpPr>
        <p:spPr bwMode="auto">
          <a:xfrm>
            <a:off x="6894513" y="3494089"/>
            <a:ext cx="311150"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38" name="AutoShape 39"/>
          <p:cNvSpPr>
            <a:spLocks noChangeArrowheads="1"/>
          </p:cNvSpPr>
          <p:nvPr/>
        </p:nvSpPr>
        <p:spPr bwMode="auto">
          <a:xfrm>
            <a:off x="7262813" y="3494089"/>
            <a:ext cx="309562"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39" name="AutoShape 40"/>
          <p:cNvSpPr>
            <a:spLocks noChangeArrowheads="1"/>
          </p:cNvSpPr>
          <p:nvPr/>
        </p:nvSpPr>
        <p:spPr bwMode="auto">
          <a:xfrm>
            <a:off x="7631113" y="3494089"/>
            <a:ext cx="309562"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40" name="AutoShape 41"/>
          <p:cNvSpPr>
            <a:spLocks noChangeArrowheads="1"/>
          </p:cNvSpPr>
          <p:nvPr/>
        </p:nvSpPr>
        <p:spPr bwMode="auto">
          <a:xfrm>
            <a:off x="7999415" y="3494089"/>
            <a:ext cx="314325"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41" name="AutoShape 42"/>
          <p:cNvSpPr>
            <a:spLocks noChangeArrowheads="1"/>
          </p:cNvSpPr>
          <p:nvPr/>
        </p:nvSpPr>
        <p:spPr bwMode="auto">
          <a:xfrm>
            <a:off x="5786440" y="3494089"/>
            <a:ext cx="314325"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42" name="AutoShape 43"/>
          <p:cNvSpPr>
            <a:spLocks noChangeArrowheads="1"/>
          </p:cNvSpPr>
          <p:nvPr/>
        </p:nvSpPr>
        <p:spPr bwMode="auto">
          <a:xfrm>
            <a:off x="5418138" y="3494089"/>
            <a:ext cx="309562"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43" name="Line 44"/>
          <p:cNvSpPr>
            <a:spLocks noChangeShapeType="1"/>
          </p:cNvSpPr>
          <p:nvPr/>
        </p:nvSpPr>
        <p:spPr bwMode="auto">
          <a:xfrm>
            <a:off x="5570538" y="2947988"/>
            <a:ext cx="4762" cy="950912"/>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44" name="AutoShape 45"/>
          <p:cNvSpPr>
            <a:spLocks noChangeArrowheads="1"/>
          </p:cNvSpPr>
          <p:nvPr/>
        </p:nvSpPr>
        <p:spPr bwMode="auto">
          <a:xfrm>
            <a:off x="8367714" y="3494089"/>
            <a:ext cx="314325"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45" name="Line 46"/>
          <p:cNvSpPr>
            <a:spLocks noChangeShapeType="1"/>
          </p:cNvSpPr>
          <p:nvPr/>
        </p:nvSpPr>
        <p:spPr bwMode="auto">
          <a:xfrm flipH="1">
            <a:off x="5588000" y="2952750"/>
            <a:ext cx="14288" cy="946151"/>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46" name="Text Box 23"/>
          <p:cNvSpPr txBox="1">
            <a:spLocks noChangeArrowheads="1"/>
          </p:cNvSpPr>
          <p:nvPr/>
        </p:nvSpPr>
        <p:spPr bwMode="auto">
          <a:xfrm>
            <a:off x="6653213" y="3878264"/>
            <a:ext cx="21145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US" altLang="ja-JP" sz="1600" kern="0" dirty="0">
                <a:solidFill>
                  <a:srgbClr val="000000"/>
                </a:solidFill>
                <a:latin typeface="Times New Roman" pitchFamily="18" charset="0"/>
                <a:ea typeface="MS Mincho" pitchFamily="49" charset="-128"/>
              </a:rPr>
              <a:t>plant membrane</a:t>
            </a:r>
            <a:r>
              <a:rPr lang="en-US" altLang="ja-JP" sz="1600" kern="0" dirty="0">
                <a:solidFill>
                  <a:srgbClr val="FFFF00"/>
                </a:solidFill>
                <a:latin typeface="Times New Roman" pitchFamily="18" charset="0"/>
                <a:ea typeface="MS Mincho" pitchFamily="49" charset="-128"/>
              </a:rPr>
              <a:t> </a:t>
            </a:r>
            <a:endParaRPr lang="en-US" sz="1600" kern="0" dirty="0">
              <a:solidFill>
                <a:srgbClr val="FFFF00"/>
              </a:solidFill>
            </a:endParaRPr>
          </a:p>
        </p:txBody>
      </p:sp>
      <p:sp>
        <p:nvSpPr>
          <p:cNvPr id="147" name="Text Box 24"/>
          <p:cNvSpPr txBox="1">
            <a:spLocks noChangeArrowheads="1"/>
          </p:cNvSpPr>
          <p:nvPr/>
        </p:nvSpPr>
        <p:spPr bwMode="auto">
          <a:xfrm>
            <a:off x="4500563" y="4081464"/>
            <a:ext cx="14986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US" altLang="ja-JP" sz="1600" kern="0" dirty="0" err="1">
                <a:solidFill>
                  <a:srgbClr val="000000"/>
                </a:solidFill>
                <a:latin typeface="Times New Roman" pitchFamily="18" charset="0"/>
                <a:ea typeface="MS Mincho" pitchFamily="49" charset="-128"/>
              </a:rPr>
              <a:t>Stylet</a:t>
            </a:r>
            <a:endParaRPr lang="en-US" sz="1600" kern="0" dirty="0">
              <a:solidFill>
                <a:srgbClr val="000000"/>
              </a:solidFill>
            </a:endParaRPr>
          </a:p>
        </p:txBody>
      </p:sp>
      <p:sp>
        <p:nvSpPr>
          <p:cNvPr id="148" name="Line 25"/>
          <p:cNvSpPr>
            <a:spLocks noChangeShapeType="1"/>
          </p:cNvSpPr>
          <p:nvPr/>
        </p:nvSpPr>
        <p:spPr bwMode="auto">
          <a:xfrm flipV="1">
            <a:off x="5027613" y="3871914"/>
            <a:ext cx="508000" cy="393700"/>
          </a:xfrm>
          <a:prstGeom prst="line">
            <a:avLst/>
          </a:prstGeom>
          <a:noFill/>
          <a:ln w="3175">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49" name="Rectangle 26"/>
          <p:cNvSpPr>
            <a:spLocks noChangeArrowheads="1"/>
          </p:cNvSpPr>
          <p:nvPr/>
        </p:nvSpPr>
        <p:spPr bwMode="auto">
          <a:xfrm>
            <a:off x="533400" y="1541465"/>
            <a:ext cx="1893888" cy="1843087"/>
          </a:xfrm>
          <a:prstGeom prst="rect">
            <a:avLst/>
          </a:prstGeom>
          <a:solidFill>
            <a:srgbClr val="E9FFB9"/>
          </a:solidFill>
          <a:ln w="9525">
            <a:solidFill>
              <a:srgbClr val="808080"/>
            </a:solidFill>
            <a:prstDash val="sysDot"/>
            <a:miter lim="800000"/>
            <a:headEnd/>
            <a:tailEnd/>
          </a:ln>
        </p:spPr>
        <p:txBody>
          <a:bodyPr anchor="ctr"/>
          <a:lstStyle/>
          <a:p>
            <a:pPr eaLnBrk="0" fontAlgn="auto" hangingPunct="0">
              <a:spcBef>
                <a:spcPts val="0"/>
              </a:spcBef>
              <a:spcAft>
                <a:spcPts val="0"/>
              </a:spcAft>
              <a:defRPr/>
            </a:pPr>
            <a:endParaRPr lang="en-US" sz="1200" kern="0">
              <a:solidFill>
                <a:sysClr val="windowText" lastClr="000000"/>
              </a:solidFill>
              <a:latin typeface="Georgia"/>
            </a:endParaRPr>
          </a:p>
        </p:txBody>
      </p:sp>
      <p:sp>
        <p:nvSpPr>
          <p:cNvPr id="150" name="Line 27"/>
          <p:cNvSpPr>
            <a:spLocks noChangeShapeType="1"/>
          </p:cNvSpPr>
          <p:nvPr/>
        </p:nvSpPr>
        <p:spPr bwMode="auto">
          <a:xfrm>
            <a:off x="1027113" y="2154239"/>
            <a:ext cx="90487" cy="212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51" name="Line 28"/>
          <p:cNvSpPr>
            <a:spLocks noChangeShapeType="1"/>
          </p:cNvSpPr>
          <p:nvPr/>
        </p:nvSpPr>
        <p:spPr bwMode="auto">
          <a:xfrm flipH="1">
            <a:off x="1117602" y="2006601"/>
            <a:ext cx="138113" cy="360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grpSp>
        <p:nvGrpSpPr>
          <p:cNvPr id="51225" name="Group 29"/>
          <p:cNvGrpSpPr>
            <a:grpSpLocks/>
          </p:cNvGrpSpPr>
          <p:nvPr/>
        </p:nvGrpSpPr>
        <p:grpSpPr bwMode="auto">
          <a:xfrm flipV="1">
            <a:off x="1260475" y="2006601"/>
            <a:ext cx="292100" cy="360363"/>
            <a:chOff x="192" y="2544"/>
            <a:chExt cx="192" cy="192"/>
          </a:xfrm>
        </p:grpSpPr>
        <p:sp>
          <p:nvSpPr>
            <p:cNvPr id="205" name="Line 30"/>
            <p:cNvSpPr>
              <a:spLocks noChangeShapeType="1"/>
            </p:cNvSpPr>
            <p:nvPr/>
          </p:nvSpPr>
          <p:spPr bwMode="auto">
            <a:xfrm flipV="1">
              <a:off x="191" y="2542"/>
              <a:ext cx="97" cy="18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206" name="Line 31"/>
            <p:cNvSpPr>
              <a:spLocks noChangeShapeType="1"/>
            </p:cNvSpPr>
            <p:nvPr/>
          </p:nvSpPr>
          <p:spPr bwMode="auto">
            <a:xfrm flipH="1" flipV="1">
              <a:off x="288" y="2542"/>
              <a:ext cx="95" cy="18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grpSp>
      <p:grpSp>
        <p:nvGrpSpPr>
          <p:cNvPr id="51226" name="Group 32"/>
          <p:cNvGrpSpPr>
            <a:grpSpLocks/>
          </p:cNvGrpSpPr>
          <p:nvPr/>
        </p:nvGrpSpPr>
        <p:grpSpPr bwMode="auto">
          <a:xfrm flipV="1">
            <a:off x="1552575" y="2006601"/>
            <a:ext cx="292100" cy="360363"/>
            <a:chOff x="192" y="2544"/>
            <a:chExt cx="192" cy="192"/>
          </a:xfrm>
        </p:grpSpPr>
        <p:sp>
          <p:nvSpPr>
            <p:cNvPr id="203" name="Line 33"/>
            <p:cNvSpPr>
              <a:spLocks noChangeShapeType="1"/>
            </p:cNvSpPr>
            <p:nvPr/>
          </p:nvSpPr>
          <p:spPr bwMode="auto">
            <a:xfrm flipV="1">
              <a:off x="191" y="2542"/>
              <a:ext cx="97" cy="18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204" name="Line 34"/>
            <p:cNvSpPr>
              <a:spLocks noChangeShapeType="1"/>
            </p:cNvSpPr>
            <p:nvPr/>
          </p:nvSpPr>
          <p:spPr bwMode="auto">
            <a:xfrm flipH="1" flipV="1">
              <a:off x="288" y="2542"/>
              <a:ext cx="95" cy="18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grpSp>
      <p:sp>
        <p:nvSpPr>
          <p:cNvPr id="154" name="Line 35"/>
          <p:cNvSpPr>
            <a:spLocks noChangeShapeType="1"/>
          </p:cNvSpPr>
          <p:nvPr/>
        </p:nvSpPr>
        <p:spPr bwMode="auto">
          <a:xfrm>
            <a:off x="1844675" y="2006601"/>
            <a:ext cx="147638" cy="360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55" name="Line 36"/>
          <p:cNvSpPr>
            <a:spLocks noChangeShapeType="1"/>
          </p:cNvSpPr>
          <p:nvPr/>
        </p:nvSpPr>
        <p:spPr bwMode="auto">
          <a:xfrm flipH="1">
            <a:off x="1992313" y="2185988"/>
            <a:ext cx="68262" cy="1873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56" name="Line 37"/>
          <p:cNvSpPr>
            <a:spLocks noChangeShapeType="1"/>
          </p:cNvSpPr>
          <p:nvPr/>
        </p:nvSpPr>
        <p:spPr bwMode="auto">
          <a:xfrm flipH="1" flipV="1">
            <a:off x="820740" y="2154239"/>
            <a:ext cx="1936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57" name="Line 38"/>
          <p:cNvSpPr>
            <a:spLocks noChangeShapeType="1"/>
          </p:cNvSpPr>
          <p:nvPr/>
        </p:nvSpPr>
        <p:spPr bwMode="auto">
          <a:xfrm>
            <a:off x="820738" y="2143126"/>
            <a:ext cx="0" cy="6953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58" name="Line 39"/>
          <p:cNvSpPr>
            <a:spLocks noChangeShapeType="1"/>
          </p:cNvSpPr>
          <p:nvPr/>
        </p:nvSpPr>
        <p:spPr bwMode="auto">
          <a:xfrm flipV="1">
            <a:off x="968376" y="2925763"/>
            <a:ext cx="14589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59" name="Line 40"/>
          <p:cNvSpPr>
            <a:spLocks noChangeShapeType="1"/>
          </p:cNvSpPr>
          <p:nvPr/>
        </p:nvSpPr>
        <p:spPr bwMode="auto">
          <a:xfrm flipV="1">
            <a:off x="2073277" y="2181225"/>
            <a:ext cx="3413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60" name="Text Box 41"/>
          <p:cNvSpPr txBox="1">
            <a:spLocks noChangeArrowheads="1"/>
          </p:cNvSpPr>
          <p:nvPr/>
        </p:nvSpPr>
        <p:spPr bwMode="auto">
          <a:xfrm>
            <a:off x="1004890" y="3013077"/>
            <a:ext cx="17732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US" altLang="ja-JP" sz="1600" kern="0" dirty="0">
                <a:solidFill>
                  <a:srgbClr val="000000"/>
                </a:solidFill>
                <a:latin typeface="Times New Roman" pitchFamily="18" charset="0"/>
                <a:ea typeface="MS Mincho" pitchFamily="49" charset="-128"/>
              </a:rPr>
              <a:t>voltage source</a:t>
            </a:r>
            <a:endParaRPr lang="en-US" sz="1600" kern="0" dirty="0">
              <a:solidFill>
                <a:srgbClr val="000000"/>
              </a:solidFill>
            </a:endParaRPr>
          </a:p>
        </p:txBody>
      </p:sp>
      <p:sp>
        <p:nvSpPr>
          <p:cNvPr id="161" name="Text Box 42"/>
          <p:cNvSpPr txBox="1">
            <a:spLocks noChangeArrowheads="1"/>
          </p:cNvSpPr>
          <p:nvPr/>
        </p:nvSpPr>
        <p:spPr bwMode="auto">
          <a:xfrm>
            <a:off x="749302" y="1601788"/>
            <a:ext cx="164306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US" altLang="ja-JP" sz="1600" kern="0" dirty="0">
                <a:solidFill>
                  <a:srgbClr val="000000"/>
                </a:solidFill>
                <a:latin typeface="Times New Roman" pitchFamily="18" charset="0"/>
                <a:ea typeface="MS Mincho" pitchFamily="49" charset="-128"/>
              </a:rPr>
              <a:t>input resistor</a:t>
            </a:r>
            <a:endParaRPr lang="en-US" sz="4800" kern="0" dirty="0">
              <a:solidFill>
                <a:srgbClr val="000000"/>
              </a:solidFill>
            </a:endParaRPr>
          </a:p>
        </p:txBody>
      </p:sp>
      <p:sp>
        <p:nvSpPr>
          <p:cNvPr id="162" name="Oval 43"/>
          <p:cNvSpPr>
            <a:spLocks noChangeArrowheads="1"/>
          </p:cNvSpPr>
          <p:nvPr/>
        </p:nvSpPr>
        <p:spPr bwMode="auto">
          <a:xfrm>
            <a:off x="700088" y="2728913"/>
            <a:ext cx="277812" cy="360363"/>
          </a:xfrm>
          <a:prstGeom prst="ellipse">
            <a:avLst/>
          </a:prstGeom>
          <a:solidFill>
            <a:srgbClr val="FFFFFF"/>
          </a:solidFill>
          <a:ln w="9525">
            <a:solidFill>
              <a:srgbClr val="000000"/>
            </a:solidFill>
            <a:round/>
            <a:headEnd/>
            <a:tailEnd/>
          </a:ln>
        </p:spPr>
        <p:txBody>
          <a:bodyPr anchor="ctr"/>
          <a:lstStyle/>
          <a:p>
            <a:pPr algn="ctr" eaLnBrk="0" fontAlgn="auto" hangingPunct="0">
              <a:spcBef>
                <a:spcPts val="0"/>
              </a:spcBef>
              <a:spcAft>
                <a:spcPts val="0"/>
              </a:spcAft>
              <a:defRPr/>
            </a:pPr>
            <a:r>
              <a:rPr lang="en-US" altLang="ja-JP" sz="800" kern="0">
                <a:solidFill>
                  <a:srgbClr val="000000"/>
                </a:solidFill>
                <a:latin typeface="Georgia"/>
                <a:ea typeface="MS Mincho" pitchFamily="49" charset="-128"/>
              </a:rPr>
              <a:t>V</a:t>
            </a:r>
            <a:endParaRPr lang="en-US" kern="0">
              <a:solidFill>
                <a:sysClr val="windowText" lastClr="000000"/>
              </a:solidFill>
              <a:latin typeface="Georgia"/>
            </a:endParaRPr>
          </a:p>
        </p:txBody>
      </p:sp>
      <p:sp>
        <p:nvSpPr>
          <p:cNvPr id="163" name="Freeform 45"/>
          <p:cNvSpPr>
            <a:spLocks/>
          </p:cNvSpPr>
          <p:nvPr/>
        </p:nvSpPr>
        <p:spPr bwMode="auto">
          <a:xfrm>
            <a:off x="2427288" y="2930525"/>
            <a:ext cx="2271712" cy="482600"/>
          </a:xfrm>
          <a:custGeom>
            <a:avLst/>
            <a:gdLst>
              <a:gd name="T0" fmla="*/ 0 w 528"/>
              <a:gd name="T1" fmla="*/ 0 h 99"/>
              <a:gd name="T2" fmla="*/ 10 w 528"/>
              <a:gd name="T3" fmla="*/ 2 h 99"/>
              <a:gd name="T4" fmla="*/ 12 w 528"/>
              <a:gd name="T5" fmla="*/ 3 h 99"/>
              <a:gd name="T6" fmla="*/ 0 60000 65536"/>
              <a:gd name="T7" fmla="*/ 0 60000 65536"/>
              <a:gd name="T8" fmla="*/ 0 60000 65536"/>
              <a:gd name="T9" fmla="*/ 0 w 528"/>
              <a:gd name="T10" fmla="*/ 0 h 99"/>
              <a:gd name="T11" fmla="*/ 528 w 528"/>
              <a:gd name="T12" fmla="*/ 99 h 99"/>
            </a:gdLst>
            <a:ahLst/>
            <a:cxnLst>
              <a:cxn ang="T6">
                <a:pos x="T0" y="T1"/>
              </a:cxn>
              <a:cxn ang="T7">
                <a:pos x="T2" y="T3"/>
              </a:cxn>
              <a:cxn ang="T8">
                <a:pos x="T4" y="T5"/>
              </a:cxn>
            </a:cxnLst>
            <a:rect l="T9" t="T10" r="T11" b="T12"/>
            <a:pathLst>
              <a:path w="528" h="99">
                <a:moveTo>
                  <a:pt x="0" y="0"/>
                </a:moveTo>
                <a:cubicBezTo>
                  <a:pt x="72" y="4"/>
                  <a:pt x="342" y="8"/>
                  <a:pt x="430" y="24"/>
                </a:cubicBezTo>
                <a:cubicBezTo>
                  <a:pt x="518" y="40"/>
                  <a:pt x="508" y="84"/>
                  <a:pt x="528" y="9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auto" hangingPunct="0">
              <a:spcBef>
                <a:spcPts val="0"/>
              </a:spcBef>
              <a:spcAft>
                <a:spcPts val="0"/>
              </a:spcAft>
              <a:defRPr/>
            </a:pPr>
            <a:endParaRPr lang="en-US" sz="1200" kern="0">
              <a:solidFill>
                <a:sysClr val="windowText" lastClr="000000"/>
              </a:solidFill>
              <a:latin typeface="Georgia"/>
            </a:endParaRPr>
          </a:p>
        </p:txBody>
      </p:sp>
      <p:grpSp>
        <p:nvGrpSpPr>
          <p:cNvPr id="51237" name="Group 46"/>
          <p:cNvGrpSpPr>
            <a:grpSpLocks/>
          </p:cNvGrpSpPr>
          <p:nvPr/>
        </p:nvGrpSpPr>
        <p:grpSpPr bwMode="auto">
          <a:xfrm>
            <a:off x="1112838" y="4805364"/>
            <a:ext cx="6659562" cy="1595437"/>
            <a:chOff x="1427" y="1233"/>
            <a:chExt cx="1033" cy="257"/>
          </a:xfrm>
        </p:grpSpPr>
        <p:sp>
          <p:nvSpPr>
            <p:cNvPr id="174" name="Freeform 47"/>
            <p:cNvSpPr>
              <a:spLocks/>
            </p:cNvSpPr>
            <p:nvPr/>
          </p:nvSpPr>
          <p:spPr bwMode="auto">
            <a:xfrm>
              <a:off x="1468" y="1273"/>
              <a:ext cx="507" cy="121"/>
            </a:xfrm>
            <a:custGeom>
              <a:avLst/>
              <a:gdLst>
                <a:gd name="T0" fmla="*/ 0 w 1358"/>
                <a:gd name="T1" fmla="*/ 0 h 1376"/>
                <a:gd name="T2" fmla="*/ 0 w 1358"/>
                <a:gd name="T3" fmla="*/ 0 h 1376"/>
                <a:gd name="T4" fmla="*/ 0 w 1358"/>
                <a:gd name="T5" fmla="*/ 0 h 1376"/>
                <a:gd name="T6" fmla="*/ 0 w 1358"/>
                <a:gd name="T7" fmla="*/ 0 h 1376"/>
                <a:gd name="T8" fmla="*/ 0 w 1358"/>
                <a:gd name="T9" fmla="*/ 0 h 1376"/>
                <a:gd name="T10" fmla="*/ 0 w 1358"/>
                <a:gd name="T11" fmla="*/ 0 h 1376"/>
                <a:gd name="T12" fmla="*/ 0 w 1358"/>
                <a:gd name="T13" fmla="*/ 0 h 1376"/>
                <a:gd name="T14" fmla="*/ 0 w 1358"/>
                <a:gd name="T15" fmla="*/ 0 h 1376"/>
                <a:gd name="T16" fmla="*/ 0 w 1358"/>
                <a:gd name="T17" fmla="*/ 0 h 1376"/>
                <a:gd name="T18" fmla="*/ 0 w 1358"/>
                <a:gd name="T19" fmla="*/ 0 h 1376"/>
                <a:gd name="T20" fmla="*/ 0 w 1358"/>
                <a:gd name="T21" fmla="*/ 0 h 1376"/>
                <a:gd name="T22" fmla="*/ 0 w 1358"/>
                <a:gd name="T23" fmla="*/ 0 h 1376"/>
                <a:gd name="T24" fmla="*/ 0 w 1358"/>
                <a:gd name="T25" fmla="*/ 0 h 1376"/>
                <a:gd name="T26" fmla="*/ 0 w 1358"/>
                <a:gd name="T27" fmla="*/ 0 h 1376"/>
                <a:gd name="T28" fmla="*/ 0 w 1358"/>
                <a:gd name="T29" fmla="*/ 0 h 1376"/>
                <a:gd name="T30" fmla="*/ 0 w 1358"/>
                <a:gd name="T31" fmla="*/ 0 h 1376"/>
                <a:gd name="T32" fmla="*/ 0 w 1358"/>
                <a:gd name="T33" fmla="*/ 0 h 1376"/>
                <a:gd name="T34" fmla="*/ 0 w 1358"/>
                <a:gd name="T35" fmla="*/ 0 h 1376"/>
                <a:gd name="T36" fmla="*/ 0 w 1358"/>
                <a:gd name="T37" fmla="*/ 0 h 1376"/>
                <a:gd name="T38" fmla="*/ 0 w 1358"/>
                <a:gd name="T39" fmla="*/ 0 h 1376"/>
                <a:gd name="T40" fmla="*/ 0 w 1358"/>
                <a:gd name="T41" fmla="*/ 0 h 1376"/>
                <a:gd name="T42" fmla="*/ 0 w 1358"/>
                <a:gd name="T43" fmla="*/ 0 h 1376"/>
                <a:gd name="T44" fmla="*/ 0 w 1358"/>
                <a:gd name="T45" fmla="*/ 0 h 1376"/>
                <a:gd name="T46" fmla="*/ 0 w 1358"/>
                <a:gd name="T47" fmla="*/ 0 h 1376"/>
                <a:gd name="T48" fmla="*/ 0 w 1358"/>
                <a:gd name="T49" fmla="*/ 0 h 1376"/>
                <a:gd name="T50" fmla="*/ 0 w 1358"/>
                <a:gd name="T51" fmla="*/ 0 h 1376"/>
                <a:gd name="T52" fmla="*/ 0 w 1358"/>
                <a:gd name="T53" fmla="*/ 0 h 1376"/>
                <a:gd name="T54" fmla="*/ 0 w 1358"/>
                <a:gd name="T55" fmla="*/ 0 h 1376"/>
                <a:gd name="T56" fmla="*/ 0 w 1358"/>
                <a:gd name="T57" fmla="*/ 0 h 1376"/>
                <a:gd name="T58" fmla="*/ 0 w 1358"/>
                <a:gd name="T59" fmla="*/ 0 h 1376"/>
                <a:gd name="T60" fmla="*/ 0 w 1358"/>
                <a:gd name="T61" fmla="*/ 0 h 1376"/>
                <a:gd name="T62" fmla="*/ 0 w 1358"/>
                <a:gd name="T63" fmla="*/ 0 h 1376"/>
                <a:gd name="T64" fmla="*/ 0 w 1358"/>
                <a:gd name="T65" fmla="*/ 0 h 1376"/>
                <a:gd name="T66" fmla="*/ 0 w 1358"/>
                <a:gd name="T67" fmla="*/ 0 h 1376"/>
                <a:gd name="T68" fmla="*/ 0 w 1358"/>
                <a:gd name="T69" fmla="*/ 0 h 1376"/>
                <a:gd name="T70" fmla="*/ 0 w 1358"/>
                <a:gd name="T71" fmla="*/ 0 h 1376"/>
                <a:gd name="T72" fmla="*/ 0 w 1358"/>
                <a:gd name="T73" fmla="*/ 0 h 1376"/>
                <a:gd name="T74" fmla="*/ 0 w 1358"/>
                <a:gd name="T75" fmla="*/ 0 h 1376"/>
                <a:gd name="T76" fmla="*/ 0 w 1358"/>
                <a:gd name="T77" fmla="*/ 0 h 1376"/>
                <a:gd name="T78" fmla="*/ 0 w 1358"/>
                <a:gd name="T79" fmla="*/ 0 h 1376"/>
                <a:gd name="T80" fmla="*/ 0 w 1358"/>
                <a:gd name="T81" fmla="*/ 0 h 1376"/>
                <a:gd name="T82" fmla="*/ 0 w 1358"/>
                <a:gd name="T83" fmla="*/ 0 h 13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58"/>
                <a:gd name="T127" fmla="*/ 0 h 1376"/>
                <a:gd name="T128" fmla="*/ 1358 w 1358"/>
                <a:gd name="T129" fmla="*/ 1376 h 13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58" h="1376">
                  <a:moveTo>
                    <a:pt x="0" y="639"/>
                  </a:moveTo>
                  <a:lnTo>
                    <a:pt x="13" y="848"/>
                  </a:lnTo>
                  <a:lnTo>
                    <a:pt x="25" y="823"/>
                  </a:lnTo>
                  <a:lnTo>
                    <a:pt x="31" y="547"/>
                  </a:lnTo>
                  <a:lnTo>
                    <a:pt x="43" y="387"/>
                  </a:lnTo>
                  <a:lnTo>
                    <a:pt x="56" y="424"/>
                  </a:lnTo>
                  <a:lnTo>
                    <a:pt x="68" y="516"/>
                  </a:lnTo>
                  <a:lnTo>
                    <a:pt x="74" y="443"/>
                  </a:lnTo>
                  <a:lnTo>
                    <a:pt x="86" y="320"/>
                  </a:lnTo>
                  <a:lnTo>
                    <a:pt x="99" y="357"/>
                  </a:lnTo>
                  <a:lnTo>
                    <a:pt x="111" y="393"/>
                  </a:lnTo>
                  <a:lnTo>
                    <a:pt x="117" y="731"/>
                  </a:lnTo>
                  <a:lnTo>
                    <a:pt x="129" y="1161"/>
                  </a:lnTo>
                  <a:lnTo>
                    <a:pt x="142" y="664"/>
                  </a:lnTo>
                  <a:lnTo>
                    <a:pt x="154" y="123"/>
                  </a:lnTo>
                  <a:lnTo>
                    <a:pt x="160" y="0"/>
                  </a:lnTo>
                  <a:lnTo>
                    <a:pt x="172" y="234"/>
                  </a:lnTo>
                  <a:lnTo>
                    <a:pt x="185" y="750"/>
                  </a:lnTo>
                  <a:lnTo>
                    <a:pt x="191" y="406"/>
                  </a:lnTo>
                  <a:lnTo>
                    <a:pt x="203" y="111"/>
                  </a:lnTo>
                  <a:lnTo>
                    <a:pt x="215" y="37"/>
                  </a:lnTo>
                  <a:lnTo>
                    <a:pt x="228" y="271"/>
                  </a:lnTo>
                  <a:lnTo>
                    <a:pt x="234" y="615"/>
                  </a:lnTo>
                  <a:lnTo>
                    <a:pt x="246" y="277"/>
                  </a:lnTo>
                  <a:lnTo>
                    <a:pt x="258" y="234"/>
                  </a:lnTo>
                  <a:lnTo>
                    <a:pt x="271" y="658"/>
                  </a:lnTo>
                  <a:lnTo>
                    <a:pt x="277" y="1063"/>
                  </a:lnTo>
                  <a:lnTo>
                    <a:pt x="289" y="1217"/>
                  </a:lnTo>
                  <a:lnTo>
                    <a:pt x="301" y="1266"/>
                  </a:lnTo>
                  <a:lnTo>
                    <a:pt x="314" y="1266"/>
                  </a:lnTo>
                  <a:lnTo>
                    <a:pt x="320" y="1321"/>
                  </a:lnTo>
                  <a:lnTo>
                    <a:pt x="332" y="1376"/>
                  </a:lnTo>
                  <a:lnTo>
                    <a:pt x="344" y="1370"/>
                  </a:lnTo>
                  <a:lnTo>
                    <a:pt x="357" y="1266"/>
                  </a:lnTo>
                  <a:lnTo>
                    <a:pt x="363" y="1223"/>
                  </a:lnTo>
                  <a:lnTo>
                    <a:pt x="375" y="1204"/>
                  </a:lnTo>
                  <a:lnTo>
                    <a:pt x="387" y="977"/>
                  </a:lnTo>
                  <a:lnTo>
                    <a:pt x="393" y="363"/>
                  </a:lnTo>
                  <a:lnTo>
                    <a:pt x="406" y="203"/>
                  </a:lnTo>
                  <a:lnTo>
                    <a:pt x="418" y="221"/>
                  </a:lnTo>
                  <a:lnTo>
                    <a:pt x="430" y="178"/>
                  </a:lnTo>
                  <a:lnTo>
                    <a:pt x="436" y="166"/>
                  </a:lnTo>
                  <a:lnTo>
                    <a:pt x="449" y="424"/>
                  </a:lnTo>
                  <a:lnTo>
                    <a:pt x="461" y="406"/>
                  </a:lnTo>
                  <a:lnTo>
                    <a:pt x="473" y="314"/>
                  </a:lnTo>
                  <a:lnTo>
                    <a:pt x="479" y="289"/>
                  </a:lnTo>
                  <a:lnTo>
                    <a:pt x="492" y="350"/>
                  </a:lnTo>
                  <a:lnTo>
                    <a:pt x="504" y="375"/>
                  </a:lnTo>
                  <a:lnTo>
                    <a:pt x="516" y="363"/>
                  </a:lnTo>
                  <a:lnTo>
                    <a:pt x="522" y="258"/>
                  </a:lnTo>
                  <a:lnTo>
                    <a:pt x="535" y="375"/>
                  </a:lnTo>
                  <a:lnTo>
                    <a:pt x="547" y="418"/>
                  </a:lnTo>
                  <a:lnTo>
                    <a:pt x="559" y="375"/>
                  </a:lnTo>
                  <a:lnTo>
                    <a:pt x="565" y="369"/>
                  </a:lnTo>
                  <a:lnTo>
                    <a:pt x="578" y="381"/>
                  </a:lnTo>
                  <a:lnTo>
                    <a:pt x="590" y="271"/>
                  </a:lnTo>
                  <a:lnTo>
                    <a:pt x="596" y="172"/>
                  </a:lnTo>
                  <a:lnTo>
                    <a:pt x="608" y="160"/>
                  </a:lnTo>
                  <a:lnTo>
                    <a:pt x="621" y="203"/>
                  </a:lnTo>
                  <a:lnTo>
                    <a:pt x="633" y="307"/>
                  </a:lnTo>
                  <a:lnTo>
                    <a:pt x="639" y="375"/>
                  </a:lnTo>
                  <a:lnTo>
                    <a:pt x="651" y="430"/>
                  </a:lnTo>
                  <a:lnTo>
                    <a:pt x="664" y="430"/>
                  </a:lnTo>
                  <a:lnTo>
                    <a:pt x="676" y="498"/>
                  </a:lnTo>
                  <a:lnTo>
                    <a:pt x="682" y="596"/>
                  </a:lnTo>
                  <a:lnTo>
                    <a:pt x="694" y="572"/>
                  </a:lnTo>
                  <a:lnTo>
                    <a:pt x="707" y="547"/>
                  </a:lnTo>
                  <a:lnTo>
                    <a:pt x="719" y="578"/>
                  </a:lnTo>
                  <a:lnTo>
                    <a:pt x="725" y="486"/>
                  </a:lnTo>
                  <a:lnTo>
                    <a:pt x="737" y="400"/>
                  </a:lnTo>
                  <a:lnTo>
                    <a:pt x="750" y="443"/>
                  </a:lnTo>
                  <a:lnTo>
                    <a:pt x="756" y="455"/>
                  </a:lnTo>
                  <a:lnTo>
                    <a:pt x="768" y="412"/>
                  </a:lnTo>
                  <a:lnTo>
                    <a:pt x="780" y="350"/>
                  </a:lnTo>
                  <a:lnTo>
                    <a:pt x="793" y="326"/>
                  </a:lnTo>
                  <a:lnTo>
                    <a:pt x="799" y="277"/>
                  </a:lnTo>
                  <a:lnTo>
                    <a:pt x="811" y="228"/>
                  </a:lnTo>
                  <a:lnTo>
                    <a:pt x="823" y="314"/>
                  </a:lnTo>
                  <a:lnTo>
                    <a:pt x="836" y="424"/>
                  </a:lnTo>
                  <a:lnTo>
                    <a:pt x="842" y="504"/>
                  </a:lnTo>
                  <a:lnTo>
                    <a:pt x="854" y="455"/>
                  </a:lnTo>
                  <a:lnTo>
                    <a:pt x="866" y="393"/>
                  </a:lnTo>
                  <a:lnTo>
                    <a:pt x="879" y="443"/>
                  </a:lnTo>
                  <a:lnTo>
                    <a:pt x="885" y="553"/>
                  </a:lnTo>
                  <a:lnTo>
                    <a:pt x="897" y="547"/>
                  </a:lnTo>
                  <a:lnTo>
                    <a:pt x="909" y="615"/>
                  </a:lnTo>
                  <a:lnTo>
                    <a:pt x="922" y="694"/>
                  </a:lnTo>
                  <a:lnTo>
                    <a:pt x="928" y="608"/>
                  </a:lnTo>
                  <a:lnTo>
                    <a:pt x="940" y="492"/>
                  </a:lnTo>
                  <a:lnTo>
                    <a:pt x="952" y="510"/>
                  </a:lnTo>
                  <a:lnTo>
                    <a:pt x="958" y="590"/>
                  </a:lnTo>
                  <a:lnTo>
                    <a:pt x="971" y="479"/>
                  </a:lnTo>
                  <a:lnTo>
                    <a:pt x="983" y="375"/>
                  </a:lnTo>
                  <a:lnTo>
                    <a:pt x="995" y="314"/>
                  </a:lnTo>
                  <a:lnTo>
                    <a:pt x="1001" y="289"/>
                  </a:lnTo>
                  <a:lnTo>
                    <a:pt x="1014" y="271"/>
                  </a:lnTo>
                  <a:lnTo>
                    <a:pt x="1026" y="307"/>
                  </a:lnTo>
                  <a:lnTo>
                    <a:pt x="1038" y="467"/>
                  </a:lnTo>
                  <a:lnTo>
                    <a:pt x="1044" y="547"/>
                  </a:lnTo>
                  <a:lnTo>
                    <a:pt x="1057" y="572"/>
                  </a:lnTo>
                  <a:lnTo>
                    <a:pt x="1069" y="516"/>
                  </a:lnTo>
                  <a:lnTo>
                    <a:pt x="1081" y="430"/>
                  </a:lnTo>
                  <a:lnTo>
                    <a:pt x="1087" y="449"/>
                  </a:lnTo>
                  <a:lnTo>
                    <a:pt x="1100" y="529"/>
                  </a:lnTo>
                  <a:lnTo>
                    <a:pt x="1112" y="572"/>
                  </a:lnTo>
                  <a:lnTo>
                    <a:pt x="1124" y="559"/>
                  </a:lnTo>
                  <a:lnTo>
                    <a:pt x="1130" y="621"/>
                  </a:lnTo>
                  <a:lnTo>
                    <a:pt x="1143" y="615"/>
                  </a:lnTo>
                  <a:lnTo>
                    <a:pt x="1155" y="572"/>
                  </a:lnTo>
                  <a:lnTo>
                    <a:pt x="1161" y="559"/>
                  </a:lnTo>
                  <a:lnTo>
                    <a:pt x="1173" y="596"/>
                  </a:lnTo>
                  <a:lnTo>
                    <a:pt x="1186" y="412"/>
                  </a:lnTo>
                  <a:lnTo>
                    <a:pt x="1198" y="314"/>
                  </a:lnTo>
                  <a:lnTo>
                    <a:pt x="1204" y="756"/>
                  </a:lnTo>
                  <a:lnTo>
                    <a:pt x="1216" y="553"/>
                  </a:lnTo>
                  <a:lnTo>
                    <a:pt x="1229" y="412"/>
                  </a:lnTo>
                  <a:lnTo>
                    <a:pt x="1241" y="430"/>
                  </a:lnTo>
                  <a:lnTo>
                    <a:pt x="1247" y="535"/>
                  </a:lnTo>
                  <a:lnTo>
                    <a:pt x="1259" y="529"/>
                  </a:lnTo>
                  <a:lnTo>
                    <a:pt x="1272" y="492"/>
                  </a:lnTo>
                  <a:lnTo>
                    <a:pt x="1284" y="492"/>
                  </a:lnTo>
                  <a:lnTo>
                    <a:pt x="1290" y="633"/>
                  </a:lnTo>
                  <a:lnTo>
                    <a:pt x="1302" y="621"/>
                  </a:lnTo>
                  <a:lnTo>
                    <a:pt x="1315" y="510"/>
                  </a:lnTo>
                  <a:lnTo>
                    <a:pt x="1327" y="504"/>
                  </a:lnTo>
                  <a:lnTo>
                    <a:pt x="1333" y="510"/>
                  </a:lnTo>
                  <a:lnTo>
                    <a:pt x="1345" y="412"/>
                  </a:lnTo>
                  <a:lnTo>
                    <a:pt x="1358" y="326"/>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auto" hangingPunct="0">
                <a:spcBef>
                  <a:spcPts val="0"/>
                </a:spcBef>
                <a:spcAft>
                  <a:spcPts val="0"/>
                </a:spcAft>
                <a:defRPr/>
              </a:pPr>
              <a:endParaRPr lang="en-US" sz="1200" kern="0">
                <a:solidFill>
                  <a:sysClr val="windowText" lastClr="000000"/>
                </a:solidFill>
                <a:latin typeface="Georgia"/>
              </a:endParaRPr>
            </a:p>
          </p:txBody>
        </p:sp>
        <p:sp>
          <p:nvSpPr>
            <p:cNvPr id="175" name="Freeform 48"/>
            <p:cNvSpPr>
              <a:spLocks/>
            </p:cNvSpPr>
            <p:nvPr/>
          </p:nvSpPr>
          <p:spPr bwMode="auto">
            <a:xfrm>
              <a:off x="1975" y="1254"/>
              <a:ext cx="362" cy="151"/>
            </a:xfrm>
            <a:custGeom>
              <a:avLst/>
              <a:gdLst>
                <a:gd name="T0" fmla="*/ 0 w 976"/>
                <a:gd name="T1" fmla="*/ 0 h 1745"/>
                <a:gd name="T2" fmla="*/ 0 w 976"/>
                <a:gd name="T3" fmla="*/ 0 h 1745"/>
                <a:gd name="T4" fmla="*/ 0 w 976"/>
                <a:gd name="T5" fmla="*/ 0 h 1745"/>
                <a:gd name="T6" fmla="*/ 0 w 976"/>
                <a:gd name="T7" fmla="*/ 0 h 1745"/>
                <a:gd name="T8" fmla="*/ 0 w 976"/>
                <a:gd name="T9" fmla="*/ 0 h 1745"/>
                <a:gd name="T10" fmla="*/ 0 w 976"/>
                <a:gd name="T11" fmla="*/ 0 h 1745"/>
                <a:gd name="T12" fmla="*/ 0 w 976"/>
                <a:gd name="T13" fmla="*/ 0 h 1745"/>
                <a:gd name="T14" fmla="*/ 0 w 976"/>
                <a:gd name="T15" fmla="*/ 0 h 1745"/>
                <a:gd name="T16" fmla="*/ 0 w 976"/>
                <a:gd name="T17" fmla="*/ 0 h 1745"/>
                <a:gd name="T18" fmla="*/ 0 w 976"/>
                <a:gd name="T19" fmla="*/ 0 h 1745"/>
                <a:gd name="T20" fmla="*/ 0 w 976"/>
                <a:gd name="T21" fmla="*/ 0 h 1745"/>
                <a:gd name="T22" fmla="*/ 0 w 976"/>
                <a:gd name="T23" fmla="*/ 0 h 1745"/>
                <a:gd name="T24" fmla="*/ 0 w 976"/>
                <a:gd name="T25" fmla="*/ 0 h 1745"/>
                <a:gd name="T26" fmla="*/ 0 w 976"/>
                <a:gd name="T27" fmla="*/ 0 h 1745"/>
                <a:gd name="T28" fmla="*/ 0 w 976"/>
                <a:gd name="T29" fmla="*/ 0 h 1745"/>
                <a:gd name="T30" fmla="*/ 0 w 976"/>
                <a:gd name="T31" fmla="*/ 0 h 1745"/>
                <a:gd name="T32" fmla="*/ 0 w 976"/>
                <a:gd name="T33" fmla="*/ 0 h 1745"/>
                <a:gd name="T34" fmla="*/ 0 w 976"/>
                <a:gd name="T35" fmla="*/ 0 h 1745"/>
                <a:gd name="T36" fmla="*/ 0 w 976"/>
                <a:gd name="T37" fmla="*/ 0 h 1745"/>
                <a:gd name="T38" fmla="*/ 0 w 976"/>
                <a:gd name="T39" fmla="*/ 0 h 1745"/>
                <a:gd name="T40" fmla="*/ 0 w 976"/>
                <a:gd name="T41" fmla="*/ 0 h 1745"/>
                <a:gd name="T42" fmla="*/ 0 w 976"/>
                <a:gd name="T43" fmla="*/ 0 h 1745"/>
                <a:gd name="T44" fmla="*/ 0 w 976"/>
                <a:gd name="T45" fmla="*/ 0 h 1745"/>
                <a:gd name="T46" fmla="*/ 0 w 976"/>
                <a:gd name="T47" fmla="*/ 0 h 1745"/>
                <a:gd name="T48" fmla="*/ 0 w 976"/>
                <a:gd name="T49" fmla="*/ 0 h 1745"/>
                <a:gd name="T50" fmla="*/ 0 w 976"/>
                <a:gd name="T51" fmla="*/ 0 h 1745"/>
                <a:gd name="T52" fmla="*/ 0 w 976"/>
                <a:gd name="T53" fmla="*/ 0 h 1745"/>
                <a:gd name="T54" fmla="*/ 0 w 976"/>
                <a:gd name="T55" fmla="*/ 0 h 1745"/>
                <a:gd name="T56" fmla="*/ 0 w 976"/>
                <a:gd name="T57" fmla="*/ 0 h 1745"/>
                <a:gd name="T58" fmla="*/ 0 w 976"/>
                <a:gd name="T59" fmla="*/ 0 h 1745"/>
                <a:gd name="T60" fmla="*/ 0 w 976"/>
                <a:gd name="T61" fmla="*/ 0 h 1745"/>
                <a:gd name="T62" fmla="*/ 0 w 976"/>
                <a:gd name="T63" fmla="*/ 0 h 1745"/>
                <a:gd name="T64" fmla="*/ 0 w 976"/>
                <a:gd name="T65" fmla="*/ 0 h 1745"/>
                <a:gd name="T66" fmla="*/ 0 w 976"/>
                <a:gd name="T67" fmla="*/ 0 h 1745"/>
                <a:gd name="T68" fmla="*/ 0 w 976"/>
                <a:gd name="T69" fmla="*/ 0 h 1745"/>
                <a:gd name="T70" fmla="*/ 0 w 976"/>
                <a:gd name="T71" fmla="*/ 0 h 1745"/>
                <a:gd name="T72" fmla="*/ 0 w 976"/>
                <a:gd name="T73" fmla="*/ 0 h 1745"/>
                <a:gd name="T74" fmla="*/ 0 w 976"/>
                <a:gd name="T75" fmla="*/ 0 h 1745"/>
                <a:gd name="T76" fmla="*/ 0 w 976"/>
                <a:gd name="T77" fmla="*/ 0 h 1745"/>
                <a:gd name="T78" fmla="*/ 0 w 976"/>
                <a:gd name="T79" fmla="*/ 0 h 1745"/>
                <a:gd name="T80" fmla="*/ 0 w 976"/>
                <a:gd name="T81" fmla="*/ 0 h 1745"/>
                <a:gd name="T82" fmla="*/ 0 w 976"/>
                <a:gd name="T83" fmla="*/ 0 h 1745"/>
                <a:gd name="T84" fmla="*/ 0 w 976"/>
                <a:gd name="T85" fmla="*/ 0 h 1745"/>
                <a:gd name="T86" fmla="*/ 0 w 976"/>
                <a:gd name="T87" fmla="*/ 0 h 1745"/>
                <a:gd name="T88" fmla="*/ 0 w 976"/>
                <a:gd name="T89" fmla="*/ 0 h 1745"/>
                <a:gd name="T90" fmla="*/ 0 w 976"/>
                <a:gd name="T91" fmla="*/ 0 h 17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76"/>
                <a:gd name="T139" fmla="*/ 0 h 1745"/>
                <a:gd name="T140" fmla="*/ 976 w 976"/>
                <a:gd name="T141" fmla="*/ 1745 h 17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76" h="1745">
                  <a:moveTo>
                    <a:pt x="0" y="547"/>
                  </a:moveTo>
                  <a:lnTo>
                    <a:pt x="6" y="713"/>
                  </a:lnTo>
                  <a:lnTo>
                    <a:pt x="18" y="1462"/>
                  </a:lnTo>
                  <a:lnTo>
                    <a:pt x="30" y="1714"/>
                  </a:lnTo>
                  <a:lnTo>
                    <a:pt x="43" y="1001"/>
                  </a:lnTo>
                  <a:lnTo>
                    <a:pt x="49" y="657"/>
                  </a:lnTo>
                  <a:lnTo>
                    <a:pt x="61" y="633"/>
                  </a:lnTo>
                  <a:lnTo>
                    <a:pt x="73" y="639"/>
                  </a:lnTo>
                  <a:lnTo>
                    <a:pt x="86" y="571"/>
                  </a:lnTo>
                  <a:lnTo>
                    <a:pt x="92" y="596"/>
                  </a:lnTo>
                  <a:lnTo>
                    <a:pt x="104" y="707"/>
                  </a:lnTo>
                  <a:lnTo>
                    <a:pt x="116" y="670"/>
                  </a:lnTo>
                  <a:lnTo>
                    <a:pt x="129" y="682"/>
                  </a:lnTo>
                  <a:lnTo>
                    <a:pt x="135" y="731"/>
                  </a:lnTo>
                  <a:lnTo>
                    <a:pt x="147" y="713"/>
                  </a:lnTo>
                  <a:lnTo>
                    <a:pt x="159" y="670"/>
                  </a:lnTo>
                  <a:lnTo>
                    <a:pt x="165" y="596"/>
                  </a:lnTo>
                  <a:lnTo>
                    <a:pt x="178" y="467"/>
                  </a:lnTo>
                  <a:lnTo>
                    <a:pt x="190" y="504"/>
                  </a:lnTo>
                  <a:lnTo>
                    <a:pt x="202" y="1247"/>
                  </a:lnTo>
                  <a:lnTo>
                    <a:pt x="208" y="1745"/>
                  </a:lnTo>
                  <a:lnTo>
                    <a:pt x="221" y="1087"/>
                  </a:lnTo>
                  <a:lnTo>
                    <a:pt x="233" y="688"/>
                  </a:lnTo>
                  <a:lnTo>
                    <a:pt x="245" y="657"/>
                  </a:lnTo>
                  <a:lnTo>
                    <a:pt x="251" y="565"/>
                  </a:lnTo>
                  <a:lnTo>
                    <a:pt x="264" y="639"/>
                  </a:lnTo>
                  <a:lnTo>
                    <a:pt x="276" y="571"/>
                  </a:lnTo>
                  <a:lnTo>
                    <a:pt x="288" y="473"/>
                  </a:lnTo>
                  <a:lnTo>
                    <a:pt x="294" y="528"/>
                  </a:lnTo>
                  <a:lnTo>
                    <a:pt x="307" y="682"/>
                  </a:lnTo>
                  <a:lnTo>
                    <a:pt x="319" y="504"/>
                  </a:lnTo>
                  <a:lnTo>
                    <a:pt x="331" y="406"/>
                  </a:lnTo>
                  <a:lnTo>
                    <a:pt x="337" y="492"/>
                  </a:lnTo>
                  <a:lnTo>
                    <a:pt x="350" y="657"/>
                  </a:lnTo>
                  <a:lnTo>
                    <a:pt x="362" y="823"/>
                  </a:lnTo>
                  <a:lnTo>
                    <a:pt x="368" y="645"/>
                  </a:lnTo>
                  <a:lnTo>
                    <a:pt x="380" y="565"/>
                  </a:lnTo>
                  <a:lnTo>
                    <a:pt x="393" y="952"/>
                  </a:lnTo>
                  <a:lnTo>
                    <a:pt x="405" y="1229"/>
                  </a:lnTo>
                  <a:lnTo>
                    <a:pt x="411" y="1290"/>
                  </a:lnTo>
                  <a:lnTo>
                    <a:pt x="423" y="1358"/>
                  </a:lnTo>
                  <a:lnTo>
                    <a:pt x="436" y="1425"/>
                  </a:lnTo>
                  <a:lnTo>
                    <a:pt x="448" y="1438"/>
                  </a:lnTo>
                  <a:lnTo>
                    <a:pt x="454" y="1444"/>
                  </a:lnTo>
                  <a:lnTo>
                    <a:pt x="466" y="1419"/>
                  </a:lnTo>
                  <a:lnTo>
                    <a:pt x="479" y="1395"/>
                  </a:lnTo>
                  <a:lnTo>
                    <a:pt x="491" y="1401"/>
                  </a:lnTo>
                  <a:lnTo>
                    <a:pt x="497" y="1364"/>
                  </a:lnTo>
                  <a:lnTo>
                    <a:pt x="509" y="1364"/>
                  </a:lnTo>
                  <a:lnTo>
                    <a:pt x="522" y="1333"/>
                  </a:lnTo>
                  <a:lnTo>
                    <a:pt x="534" y="1345"/>
                  </a:lnTo>
                  <a:lnTo>
                    <a:pt x="540" y="1284"/>
                  </a:lnTo>
                  <a:lnTo>
                    <a:pt x="552" y="1253"/>
                  </a:lnTo>
                  <a:lnTo>
                    <a:pt x="565" y="1235"/>
                  </a:lnTo>
                  <a:lnTo>
                    <a:pt x="571" y="1198"/>
                  </a:lnTo>
                  <a:lnTo>
                    <a:pt x="583" y="1192"/>
                  </a:lnTo>
                  <a:lnTo>
                    <a:pt x="595" y="1161"/>
                  </a:lnTo>
                  <a:lnTo>
                    <a:pt x="608" y="1180"/>
                  </a:lnTo>
                  <a:lnTo>
                    <a:pt x="614" y="1204"/>
                  </a:lnTo>
                  <a:lnTo>
                    <a:pt x="626" y="1167"/>
                  </a:lnTo>
                  <a:lnTo>
                    <a:pt x="638" y="1180"/>
                  </a:lnTo>
                  <a:lnTo>
                    <a:pt x="651" y="1198"/>
                  </a:lnTo>
                  <a:lnTo>
                    <a:pt x="657" y="1198"/>
                  </a:lnTo>
                  <a:lnTo>
                    <a:pt x="669" y="1173"/>
                  </a:lnTo>
                  <a:lnTo>
                    <a:pt x="681" y="1180"/>
                  </a:lnTo>
                  <a:lnTo>
                    <a:pt x="694" y="1180"/>
                  </a:lnTo>
                  <a:lnTo>
                    <a:pt x="700" y="1161"/>
                  </a:lnTo>
                  <a:lnTo>
                    <a:pt x="712" y="1155"/>
                  </a:lnTo>
                  <a:lnTo>
                    <a:pt x="724" y="1143"/>
                  </a:lnTo>
                  <a:lnTo>
                    <a:pt x="730" y="1130"/>
                  </a:lnTo>
                  <a:lnTo>
                    <a:pt x="743" y="1137"/>
                  </a:lnTo>
                  <a:lnTo>
                    <a:pt x="755" y="1124"/>
                  </a:lnTo>
                  <a:lnTo>
                    <a:pt x="767" y="1112"/>
                  </a:lnTo>
                  <a:lnTo>
                    <a:pt x="773" y="1118"/>
                  </a:lnTo>
                  <a:lnTo>
                    <a:pt x="786" y="1118"/>
                  </a:lnTo>
                  <a:lnTo>
                    <a:pt x="798" y="1130"/>
                  </a:lnTo>
                  <a:lnTo>
                    <a:pt x="810" y="1161"/>
                  </a:lnTo>
                  <a:lnTo>
                    <a:pt x="816" y="1180"/>
                  </a:lnTo>
                  <a:lnTo>
                    <a:pt x="829" y="1173"/>
                  </a:lnTo>
                  <a:lnTo>
                    <a:pt x="841" y="1149"/>
                  </a:lnTo>
                  <a:lnTo>
                    <a:pt x="853" y="1112"/>
                  </a:lnTo>
                  <a:lnTo>
                    <a:pt x="859" y="1094"/>
                  </a:lnTo>
                  <a:lnTo>
                    <a:pt x="872" y="1106"/>
                  </a:lnTo>
                  <a:lnTo>
                    <a:pt x="884" y="1124"/>
                  </a:lnTo>
                  <a:lnTo>
                    <a:pt x="896" y="1106"/>
                  </a:lnTo>
                  <a:lnTo>
                    <a:pt x="902" y="1087"/>
                  </a:lnTo>
                  <a:lnTo>
                    <a:pt x="915" y="1075"/>
                  </a:lnTo>
                  <a:lnTo>
                    <a:pt x="927" y="866"/>
                  </a:lnTo>
                  <a:lnTo>
                    <a:pt x="933" y="320"/>
                  </a:lnTo>
                  <a:lnTo>
                    <a:pt x="945" y="25"/>
                  </a:lnTo>
                  <a:lnTo>
                    <a:pt x="958" y="0"/>
                  </a:lnTo>
                  <a:lnTo>
                    <a:pt x="970" y="68"/>
                  </a:lnTo>
                  <a:lnTo>
                    <a:pt x="976" y="92"/>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auto" hangingPunct="0">
                <a:spcBef>
                  <a:spcPts val="0"/>
                </a:spcBef>
                <a:spcAft>
                  <a:spcPts val="0"/>
                </a:spcAft>
                <a:defRPr/>
              </a:pPr>
              <a:endParaRPr lang="en-US" sz="1200" kern="0">
                <a:solidFill>
                  <a:sysClr val="windowText" lastClr="000000"/>
                </a:solidFill>
                <a:latin typeface="Georgia"/>
              </a:endParaRPr>
            </a:p>
          </p:txBody>
        </p:sp>
        <p:sp>
          <p:nvSpPr>
            <p:cNvPr id="176" name="Rectangle 49"/>
            <p:cNvSpPr>
              <a:spLocks noChangeArrowheads="1"/>
            </p:cNvSpPr>
            <p:nvPr/>
          </p:nvSpPr>
          <p:spPr bwMode="auto">
            <a:xfrm>
              <a:off x="1465" y="1245"/>
              <a:ext cx="995" cy="184"/>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auto" hangingPunct="0">
                <a:spcBef>
                  <a:spcPts val="0"/>
                </a:spcBef>
                <a:spcAft>
                  <a:spcPts val="0"/>
                </a:spcAft>
                <a:defRPr/>
              </a:pPr>
              <a:endParaRPr lang="en-US" sz="1200" kern="0">
                <a:solidFill>
                  <a:sysClr val="windowText" lastClr="000000"/>
                </a:solidFill>
                <a:latin typeface="Georgia"/>
              </a:endParaRPr>
            </a:p>
          </p:txBody>
        </p:sp>
        <p:sp>
          <p:nvSpPr>
            <p:cNvPr id="177" name="Line 50"/>
            <p:cNvSpPr>
              <a:spLocks noChangeShapeType="1"/>
            </p:cNvSpPr>
            <p:nvPr/>
          </p:nvSpPr>
          <p:spPr bwMode="auto">
            <a:xfrm flipV="1">
              <a:off x="1465" y="1245"/>
              <a:ext cx="0" cy="18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78" name="Line 51"/>
            <p:cNvSpPr>
              <a:spLocks noChangeShapeType="1"/>
            </p:cNvSpPr>
            <p:nvPr/>
          </p:nvSpPr>
          <p:spPr bwMode="auto">
            <a:xfrm>
              <a:off x="1465" y="1426"/>
              <a:ext cx="99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79" name="Line 52"/>
            <p:cNvSpPr>
              <a:spLocks noChangeShapeType="1"/>
            </p:cNvSpPr>
            <p:nvPr/>
          </p:nvSpPr>
          <p:spPr bwMode="auto">
            <a:xfrm flipV="1">
              <a:off x="1465" y="1245"/>
              <a:ext cx="0" cy="18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80" name="Line 53"/>
            <p:cNvSpPr>
              <a:spLocks noChangeShapeType="1"/>
            </p:cNvSpPr>
            <p:nvPr/>
          </p:nvSpPr>
          <p:spPr bwMode="auto">
            <a:xfrm flipV="1">
              <a:off x="1465" y="1424"/>
              <a:ext cx="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81" name="Line 54"/>
            <p:cNvSpPr>
              <a:spLocks noChangeShapeType="1"/>
            </p:cNvSpPr>
            <p:nvPr/>
          </p:nvSpPr>
          <p:spPr bwMode="auto">
            <a:xfrm>
              <a:off x="1465" y="1245"/>
              <a:ext cx="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82" name="Rectangle 55"/>
            <p:cNvSpPr>
              <a:spLocks noChangeArrowheads="1"/>
            </p:cNvSpPr>
            <p:nvPr/>
          </p:nvSpPr>
          <p:spPr bwMode="auto">
            <a:xfrm>
              <a:off x="1458" y="1428"/>
              <a:ext cx="30"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auto" hangingPunct="0">
                <a:spcBef>
                  <a:spcPts val="0"/>
                </a:spcBef>
                <a:spcAft>
                  <a:spcPts val="0"/>
                </a:spcAft>
                <a:defRPr/>
              </a:pPr>
              <a:r>
                <a:rPr lang="en-US" altLang="ja-JP" sz="1200" kern="0" dirty="0">
                  <a:solidFill>
                    <a:srgbClr val="000000"/>
                  </a:solidFill>
                  <a:latin typeface="Helvetica" pitchFamily="34" charset="0"/>
                  <a:ea typeface="MS Mincho" pitchFamily="49" charset="-128"/>
                </a:rPr>
                <a:t>0</a:t>
              </a:r>
              <a:endParaRPr lang="en-US" sz="4800" kern="0" dirty="0">
                <a:solidFill>
                  <a:sysClr val="windowText" lastClr="000000"/>
                </a:solidFill>
                <a:latin typeface="Georgia"/>
              </a:endParaRPr>
            </a:p>
          </p:txBody>
        </p:sp>
        <p:sp>
          <p:nvSpPr>
            <p:cNvPr id="183" name="Line 56"/>
            <p:cNvSpPr>
              <a:spLocks noChangeShapeType="1"/>
            </p:cNvSpPr>
            <p:nvPr/>
          </p:nvSpPr>
          <p:spPr bwMode="auto">
            <a:xfrm flipV="1">
              <a:off x="1662" y="1424"/>
              <a:ext cx="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84" name="Rectangle 57"/>
            <p:cNvSpPr>
              <a:spLocks noChangeArrowheads="1"/>
            </p:cNvSpPr>
            <p:nvPr/>
          </p:nvSpPr>
          <p:spPr bwMode="auto">
            <a:xfrm>
              <a:off x="1645" y="1428"/>
              <a:ext cx="65"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auto" hangingPunct="0">
                <a:spcBef>
                  <a:spcPts val="0"/>
                </a:spcBef>
                <a:spcAft>
                  <a:spcPts val="0"/>
                </a:spcAft>
                <a:defRPr/>
              </a:pPr>
              <a:r>
                <a:rPr lang="en-US" altLang="ja-JP" sz="1200" kern="0" dirty="0">
                  <a:solidFill>
                    <a:srgbClr val="000000"/>
                  </a:solidFill>
                  <a:latin typeface="Helvetica" pitchFamily="34" charset="0"/>
                  <a:ea typeface="MS Mincho" pitchFamily="49" charset="-128"/>
                </a:rPr>
                <a:t>50</a:t>
              </a:r>
              <a:endParaRPr lang="en-US" sz="4800" kern="0" dirty="0">
                <a:solidFill>
                  <a:sysClr val="windowText" lastClr="000000"/>
                </a:solidFill>
                <a:latin typeface="Georgia"/>
              </a:endParaRPr>
            </a:p>
          </p:txBody>
        </p:sp>
        <p:sp>
          <p:nvSpPr>
            <p:cNvPr id="185" name="Line 58"/>
            <p:cNvSpPr>
              <a:spLocks noChangeShapeType="1"/>
            </p:cNvSpPr>
            <p:nvPr/>
          </p:nvSpPr>
          <p:spPr bwMode="auto">
            <a:xfrm flipV="1">
              <a:off x="1861" y="1424"/>
              <a:ext cx="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86" name="Rectangle 59"/>
            <p:cNvSpPr>
              <a:spLocks noChangeArrowheads="1"/>
            </p:cNvSpPr>
            <p:nvPr/>
          </p:nvSpPr>
          <p:spPr bwMode="auto">
            <a:xfrm>
              <a:off x="1839" y="1428"/>
              <a:ext cx="100"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auto" hangingPunct="0">
                <a:spcBef>
                  <a:spcPts val="0"/>
                </a:spcBef>
                <a:spcAft>
                  <a:spcPts val="0"/>
                </a:spcAft>
                <a:defRPr/>
              </a:pPr>
              <a:r>
                <a:rPr lang="en-US" altLang="ja-JP" sz="1200" kern="0" dirty="0">
                  <a:solidFill>
                    <a:srgbClr val="000000"/>
                  </a:solidFill>
                  <a:latin typeface="Helvetica" pitchFamily="34" charset="0"/>
                  <a:ea typeface="MS Mincho" pitchFamily="49" charset="-128"/>
                </a:rPr>
                <a:t>100</a:t>
              </a:r>
              <a:endParaRPr lang="en-US" sz="1200" kern="0" dirty="0">
                <a:solidFill>
                  <a:sysClr val="windowText" lastClr="000000"/>
                </a:solidFill>
                <a:latin typeface="Georgia"/>
              </a:endParaRPr>
            </a:p>
          </p:txBody>
        </p:sp>
        <p:sp>
          <p:nvSpPr>
            <p:cNvPr id="187" name="Line 60"/>
            <p:cNvSpPr>
              <a:spLocks noChangeShapeType="1"/>
            </p:cNvSpPr>
            <p:nvPr/>
          </p:nvSpPr>
          <p:spPr bwMode="auto">
            <a:xfrm flipV="1">
              <a:off x="2061" y="1424"/>
              <a:ext cx="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88" name="Rectangle 61"/>
            <p:cNvSpPr>
              <a:spLocks noChangeArrowheads="1"/>
            </p:cNvSpPr>
            <p:nvPr/>
          </p:nvSpPr>
          <p:spPr bwMode="auto">
            <a:xfrm>
              <a:off x="2039" y="1428"/>
              <a:ext cx="92"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auto" hangingPunct="0">
                <a:spcBef>
                  <a:spcPts val="0"/>
                </a:spcBef>
                <a:spcAft>
                  <a:spcPts val="0"/>
                </a:spcAft>
                <a:defRPr/>
              </a:pPr>
              <a:r>
                <a:rPr lang="en-US" altLang="ja-JP" sz="1200" kern="0" dirty="0">
                  <a:solidFill>
                    <a:srgbClr val="000000"/>
                  </a:solidFill>
                  <a:latin typeface="Helvetica" pitchFamily="34" charset="0"/>
                  <a:ea typeface="MS Mincho" pitchFamily="49" charset="-128"/>
                </a:rPr>
                <a:t>150</a:t>
              </a:r>
              <a:endParaRPr lang="en-US" sz="1200" kern="0" dirty="0">
                <a:solidFill>
                  <a:sysClr val="windowText" lastClr="000000"/>
                </a:solidFill>
                <a:latin typeface="Georgia"/>
              </a:endParaRPr>
            </a:p>
          </p:txBody>
        </p:sp>
        <p:sp>
          <p:nvSpPr>
            <p:cNvPr id="189" name="Line 62"/>
            <p:cNvSpPr>
              <a:spLocks noChangeShapeType="1"/>
            </p:cNvSpPr>
            <p:nvPr/>
          </p:nvSpPr>
          <p:spPr bwMode="auto">
            <a:xfrm flipV="1">
              <a:off x="2260" y="1424"/>
              <a:ext cx="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0" name="Rectangle 63"/>
            <p:cNvSpPr>
              <a:spLocks noChangeArrowheads="1"/>
            </p:cNvSpPr>
            <p:nvPr/>
          </p:nvSpPr>
          <p:spPr bwMode="auto">
            <a:xfrm>
              <a:off x="2237" y="1428"/>
              <a:ext cx="101"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auto" hangingPunct="0">
                <a:spcBef>
                  <a:spcPts val="0"/>
                </a:spcBef>
                <a:spcAft>
                  <a:spcPts val="0"/>
                </a:spcAft>
                <a:defRPr/>
              </a:pPr>
              <a:r>
                <a:rPr lang="en-US" altLang="ja-JP" sz="1200" kern="0" dirty="0">
                  <a:solidFill>
                    <a:srgbClr val="000000"/>
                  </a:solidFill>
                  <a:latin typeface="Helvetica" pitchFamily="34" charset="0"/>
                  <a:ea typeface="MS Mincho" pitchFamily="49" charset="-128"/>
                </a:rPr>
                <a:t>200</a:t>
              </a:r>
              <a:endParaRPr lang="en-US" sz="1200" kern="0" dirty="0">
                <a:solidFill>
                  <a:sysClr val="windowText" lastClr="000000"/>
                </a:solidFill>
                <a:latin typeface="Georgia"/>
              </a:endParaRPr>
            </a:p>
          </p:txBody>
        </p:sp>
        <p:sp>
          <p:nvSpPr>
            <p:cNvPr id="191" name="Line 64"/>
            <p:cNvSpPr>
              <a:spLocks noChangeShapeType="1"/>
            </p:cNvSpPr>
            <p:nvPr/>
          </p:nvSpPr>
          <p:spPr bwMode="auto">
            <a:xfrm>
              <a:off x="1465" y="1426"/>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2" name="Line 65"/>
            <p:cNvSpPr>
              <a:spLocks noChangeShapeType="1"/>
            </p:cNvSpPr>
            <p:nvPr/>
          </p:nvSpPr>
          <p:spPr bwMode="auto">
            <a:xfrm>
              <a:off x="1465" y="1399"/>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3" name="Line 66"/>
            <p:cNvSpPr>
              <a:spLocks noChangeShapeType="1"/>
            </p:cNvSpPr>
            <p:nvPr/>
          </p:nvSpPr>
          <p:spPr bwMode="auto">
            <a:xfrm>
              <a:off x="1465" y="1374"/>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4" name="Line 67"/>
            <p:cNvSpPr>
              <a:spLocks noChangeShapeType="1"/>
            </p:cNvSpPr>
            <p:nvPr/>
          </p:nvSpPr>
          <p:spPr bwMode="auto">
            <a:xfrm>
              <a:off x="1465" y="1347"/>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5" name="Line 68"/>
            <p:cNvSpPr>
              <a:spLocks noChangeShapeType="1"/>
            </p:cNvSpPr>
            <p:nvPr/>
          </p:nvSpPr>
          <p:spPr bwMode="auto">
            <a:xfrm>
              <a:off x="1465" y="1323"/>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6" name="Line 69"/>
            <p:cNvSpPr>
              <a:spLocks noChangeShapeType="1"/>
            </p:cNvSpPr>
            <p:nvPr/>
          </p:nvSpPr>
          <p:spPr bwMode="auto">
            <a:xfrm>
              <a:off x="1465" y="1295"/>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7" name="Line 70"/>
            <p:cNvSpPr>
              <a:spLocks noChangeShapeType="1"/>
            </p:cNvSpPr>
            <p:nvPr/>
          </p:nvSpPr>
          <p:spPr bwMode="auto">
            <a:xfrm>
              <a:off x="1465" y="1270"/>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8" name="Line 71"/>
            <p:cNvSpPr>
              <a:spLocks noChangeShapeType="1"/>
            </p:cNvSpPr>
            <p:nvPr/>
          </p:nvSpPr>
          <p:spPr bwMode="auto">
            <a:xfrm>
              <a:off x="1465" y="1245"/>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200" name="Rectangle 73"/>
            <p:cNvSpPr>
              <a:spLocks noChangeArrowheads="1"/>
            </p:cNvSpPr>
            <p:nvPr/>
          </p:nvSpPr>
          <p:spPr bwMode="auto">
            <a:xfrm>
              <a:off x="1427" y="1330"/>
              <a:ext cx="49"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auto" hangingPunct="0">
                <a:spcBef>
                  <a:spcPts val="0"/>
                </a:spcBef>
                <a:spcAft>
                  <a:spcPts val="0"/>
                </a:spcAft>
                <a:defRPr/>
              </a:pPr>
              <a:r>
                <a:rPr lang="en-US" altLang="ja-JP" sz="1200" kern="0" dirty="0">
                  <a:solidFill>
                    <a:srgbClr val="000000"/>
                  </a:solidFill>
                  <a:latin typeface="Helvetica" pitchFamily="34" charset="0"/>
                  <a:ea typeface="MS Mincho" pitchFamily="49" charset="-128"/>
                </a:rPr>
                <a:t>10</a:t>
              </a:r>
              <a:endParaRPr lang="en-US" sz="5400" kern="0" dirty="0">
                <a:solidFill>
                  <a:sysClr val="windowText" lastClr="000000"/>
                </a:solidFill>
                <a:latin typeface="Georgia"/>
              </a:endParaRPr>
            </a:p>
          </p:txBody>
        </p:sp>
        <p:sp>
          <p:nvSpPr>
            <p:cNvPr id="201" name="Rectangle 74"/>
            <p:cNvSpPr>
              <a:spLocks noChangeArrowheads="1"/>
            </p:cNvSpPr>
            <p:nvPr/>
          </p:nvSpPr>
          <p:spPr bwMode="auto">
            <a:xfrm>
              <a:off x="1427" y="1233"/>
              <a:ext cx="4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auto" hangingPunct="0">
                <a:spcBef>
                  <a:spcPts val="0"/>
                </a:spcBef>
                <a:spcAft>
                  <a:spcPts val="0"/>
                </a:spcAft>
                <a:defRPr/>
              </a:pPr>
              <a:r>
                <a:rPr lang="en-US" altLang="ja-JP" sz="1200" kern="0" dirty="0">
                  <a:solidFill>
                    <a:srgbClr val="000000"/>
                  </a:solidFill>
                  <a:latin typeface="Helvetica" pitchFamily="34" charset="0"/>
                  <a:ea typeface="MS Mincho" pitchFamily="49" charset="-128"/>
                </a:rPr>
                <a:t>20</a:t>
              </a:r>
              <a:endParaRPr lang="en-US" sz="5400" kern="0" dirty="0">
                <a:solidFill>
                  <a:sysClr val="windowText" lastClr="000000"/>
                </a:solidFill>
                <a:latin typeface="Georgia"/>
              </a:endParaRPr>
            </a:p>
          </p:txBody>
        </p:sp>
        <p:sp>
          <p:nvSpPr>
            <p:cNvPr id="202" name="Line 75"/>
            <p:cNvSpPr>
              <a:spLocks noChangeShapeType="1"/>
            </p:cNvSpPr>
            <p:nvPr/>
          </p:nvSpPr>
          <p:spPr bwMode="auto">
            <a:xfrm flipV="1">
              <a:off x="1465" y="1245"/>
              <a:ext cx="0" cy="18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grpSp>
      <p:sp>
        <p:nvSpPr>
          <p:cNvPr id="165" name="Text Box 77"/>
          <p:cNvSpPr txBox="1">
            <a:spLocks noChangeArrowheads="1"/>
          </p:cNvSpPr>
          <p:nvPr/>
        </p:nvSpPr>
        <p:spPr bwMode="auto">
          <a:xfrm>
            <a:off x="2495552" y="1889126"/>
            <a:ext cx="13112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US" altLang="ja-JP" sz="1600" kern="0" dirty="0">
                <a:solidFill>
                  <a:srgbClr val="000000"/>
                </a:solidFill>
                <a:latin typeface="Times New Roman" pitchFamily="18" charset="0"/>
                <a:ea typeface="MS Mincho" pitchFamily="49" charset="-128"/>
              </a:rPr>
              <a:t>to insect</a:t>
            </a:r>
            <a:endParaRPr lang="en-US" sz="4800" kern="0" dirty="0">
              <a:solidFill>
                <a:srgbClr val="000000"/>
              </a:solidFill>
            </a:endParaRPr>
          </a:p>
        </p:txBody>
      </p:sp>
      <p:sp>
        <p:nvSpPr>
          <p:cNvPr id="166" name="Text Box 78"/>
          <p:cNvSpPr txBox="1">
            <a:spLocks noChangeArrowheads="1"/>
          </p:cNvSpPr>
          <p:nvPr/>
        </p:nvSpPr>
        <p:spPr bwMode="auto">
          <a:xfrm>
            <a:off x="5992813" y="1447801"/>
            <a:ext cx="234315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US" altLang="ja-JP" sz="1600" kern="0" dirty="0">
                <a:solidFill>
                  <a:srgbClr val="000000"/>
                </a:solidFill>
                <a:latin typeface="Times New Roman" pitchFamily="18" charset="0"/>
                <a:ea typeface="MS Mincho" pitchFamily="49" charset="-128"/>
              </a:rPr>
              <a:t>conductive glue</a:t>
            </a:r>
            <a:endParaRPr lang="en-US" sz="1600" kern="0" dirty="0">
              <a:solidFill>
                <a:srgbClr val="000000"/>
              </a:solidFill>
            </a:endParaRPr>
          </a:p>
        </p:txBody>
      </p:sp>
      <p:sp>
        <p:nvSpPr>
          <p:cNvPr id="167" name="Line 79"/>
          <p:cNvSpPr>
            <a:spLocks noChangeShapeType="1"/>
          </p:cNvSpPr>
          <p:nvPr/>
        </p:nvSpPr>
        <p:spPr bwMode="auto">
          <a:xfrm flipH="1">
            <a:off x="5683252" y="1595439"/>
            <a:ext cx="265113" cy="125412"/>
          </a:xfrm>
          <a:prstGeom prst="line">
            <a:avLst/>
          </a:prstGeom>
          <a:noFill/>
          <a:ln w="3175">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71" name="Text Box 83"/>
          <p:cNvSpPr txBox="1">
            <a:spLocks noChangeArrowheads="1"/>
          </p:cNvSpPr>
          <p:nvPr/>
        </p:nvSpPr>
        <p:spPr bwMode="auto">
          <a:xfrm>
            <a:off x="3454400" y="2286002"/>
            <a:ext cx="736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defRPr/>
            </a:pPr>
            <a:r>
              <a:rPr lang="en-US" altLang="ja-JP" sz="1600" kern="0" dirty="0">
                <a:solidFill>
                  <a:srgbClr val="000000"/>
                </a:solidFill>
                <a:latin typeface="Times New Roman" pitchFamily="18" charset="0"/>
                <a:ea typeface="MS Mincho" pitchFamily="49" charset="-128"/>
              </a:rPr>
              <a:t>voltage reading</a:t>
            </a:r>
            <a:endParaRPr lang="en-US" sz="1600" kern="0" dirty="0">
              <a:solidFill>
                <a:srgbClr val="000000"/>
              </a:solidFill>
            </a:endParaRPr>
          </a:p>
        </p:txBody>
      </p:sp>
      <p:sp>
        <p:nvSpPr>
          <p:cNvPr id="172" name="Text Box 76"/>
          <p:cNvSpPr txBox="1">
            <a:spLocks noChangeArrowheads="1"/>
          </p:cNvSpPr>
          <p:nvPr/>
        </p:nvSpPr>
        <p:spPr bwMode="auto">
          <a:xfrm>
            <a:off x="2481265" y="2651126"/>
            <a:ext cx="16970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US" altLang="ja-JP" sz="1600" kern="0" dirty="0">
                <a:solidFill>
                  <a:srgbClr val="000000"/>
                </a:solidFill>
                <a:latin typeface="Times New Roman" pitchFamily="18" charset="0"/>
                <a:ea typeface="MS Mincho" pitchFamily="49" charset="-128"/>
              </a:rPr>
              <a:t>to plant</a:t>
            </a:r>
            <a:endParaRPr lang="en-US" sz="1600" kern="0" dirty="0">
              <a:solidFill>
                <a:srgbClr val="000000"/>
              </a:solidFill>
            </a:endParaRPr>
          </a:p>
        </p:txBody>
      </p:sp>
      <p:sp>
        <p:nvSpPr>
          <p:cNvPr id="173" name="Freeform 110"/>
          <p:cNvSpPr>
            <a:spLocks/>
          </p:cNvSpPr>
          <p:nvPr/>
        </p:nvSpPr>
        <p:spPr bwMode="auto">
          <a:xfrm>
            <a:off x="2424115" y="1579563"/>
            <a:ext cx="3163887" cy="722312"/>
          </a:xfrm>
          <a:custGeom>
            <a:avLst/>
            <a:gdLst>
              <a:gd name="T0" fmla="*/ 0 w 711"/>
              <a:gd name="T1" fmla="*/ 110 h 132"/>
              <a:gd name="T2" fmla="*/ 207 w 711"/>
              <a:gd name="T3" fmla="*/ 121 h 132"/>
              <a:gd name="T4" fmla="*/ 523 w 711"/>
              <a:gd name="T5" fmla="*/ 46 h 132"/>
              <a:gd name="T6" fmla="*/ 681 w 711"/>
              <a:gd name="T7" fmla="*/ 2 h 132"/>
              <a:gd name="T8" fmla="*/ 706 w 711"/>
              <a:gd name="T9" fmla="*/ 31 h 132"/>
            </a:gdLst>
            <a:ahLst/>
            <a:cxnLst>
              <a:cxn ang="0">
                <a:pos x="T0" y="T1"/>
              </a:cxn>
              <a:cxn ang="0">
                <a:pos x="T2" y="T3"/>
              </a:cxn>
              <a:cxn ang="0">
                <a:pos x="T4" y="T5"/>
              </a:cxn>
              <a:cxn ang="0">
                <a:pos x="T6" y="T7"/>
              </a:cxn>
              <a:cxn ang="0">
                <a:pos x="T8" y="T9"/>
              </a:cxn>
            </a:cxnLst>
            <a:rect l="0" t="0" r="r" b="b"/>
            <a:pathLst>
              <a:path w="711" h="132">
                <a:moveTo>
                  <a:pt x="0" y="110"/>
                </a:moveTo>
                <a:cubicBezTo>
                  <a:pt x="60" y="121"/>
                  <a:pt x="120" y="132"/>
                  <a:pt x="207" y="121"/>
                </a:cubicBezTo>
                <a:cubicBezTo>
                  <a:pt x="294" y="110"/>
                  <a:pt x="444" y="66"/>
                  <a:pt x="523" y="46"/>
                </a:cubicBezTo>
                <a:cubicBezTo>
                  <a:pt x="602" y="26"/>
                  <a:pt x="651" y="4"/>
                  <a:pt x="681" y="2"/>
                </a:cubicBezTo>
                <a:cubicBezTo>
                  <a:pt x="711" y="0"/>
                  <a:pt x="703" y="32"/>
                  <a:pt x="706" y="31"/>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6" name="Down Arrow Callout 5"/>
          <p:cNvSpPr/>
          <p:nvPr/>
        </p:nvSpPr>
        <p:spPr>
          <a:xfrm>
            <a:off x="3373438" y="1873250"/>
            <a:ext cx="914400" cy="3162300"/>
          </a:xfrm>
          <a:prstGeom prst="downArrowCallout">
            <a:avLst>
              <a:gd name="adj1" fmla="val 8133"/>
              <a:gd name="adj2" fmla="val 12952"/>
              <a:gd name="adj3" fmla="val 18976"/>
              <a:gd name="adj4" fmla="val 4442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0" name="Group 79">
            <a:extLst>
              <a:ext uri="{FF2B5EF4-FFF2-40B4-BE49-F238E27FC236}">
                <a16:creationId xmlns:a16="http://schemas.microsoft.com/office/drawing/2014/main" id="{A1081DBD-F47B-47E3-992F-F3862E090834}"/>
              </a:ext>
            </a:extLst>
          </p:cNvPr>
          <p:cNvGrpSpPr/>
          <p:nvPr/>
        </p:nvGrpSpPr>
        <p:grpSpPr>
          <a:xfrm>
            <a:off x="119271" y="5915687"/>
            <a:ext cx="816389" cy="835917"/>
            <a:chOff x="1693381" y="4398972"/>
            <a:chExt cx="1003544" cy="993508"/>
          </a:xfrm>
        </p:grpSpPr>
        <p:pic>
          <p:nvPicPr>
            <p:cNvPr id="81" name="Picture 80">
              <a:extLst>
                <a:ext uri="{FF2B5EF4-FFF2-40B4-BE49-F238E27FC236}">
                  <a16:creationId xmlns:a16="http://schemas.microsoft.com/office/drawing/2014/main" id="{5DCD0E4A-FF49-4A51-8DFF-A7BD553B8E21}"/>
                </a:ext>
              </a:extLst>
            </p:cNvPr>
            <p:cNvPicPr>
              <a:picLocks noChangeAspect="1"/>
            </p:cNvPicPr>
            <p:nvPr/>
          </p:nvPicPr>
          <p:blipFill>
            <a:blip r:embed="rId3"/>
            <a:stretch>
              <a:fillRect/>
            </a:stretch>
          </p:blipFill>
          <p:spPr>
            <a:xfrm>
              <a:off x="1693381" y="4398972"/>
              <a:ext cx="1003544" cy="993508"/>
            </a:xfrm>
            <a:prstGeom prst="rect">
              <a:avLst/>
            </a:prstGeom>
          </p:spPr>
        </p:pic>
        <p:sp>
          <p:nvSpPr>
            <p:cNvPr id="82" name="TextBox 81">
              <a:extLst>
                <a:ext uri="{FF2B5EF4-FFF2-40B4-BE49-F238E27FC236}">
                  <a16:creationId xmlns:a16="http://schemas.microsoft.com/office/drawing/2014/main" id="{1D7F6A17-98D3-4BD8-94B2-41971E546160}"/>
                </a:ext>
              </a:extLst>
            </p:cNvPr>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sp>
        <p:nvSpPr>
          <p:cNvPr id="83" name="Title 1">
            <a:extLst>
              <a:ext uri="{FF2B5EF4-FFF2-40B4-BE49-F238E27FC236}">
                <a16:creationId xmlns:a16="http://schemas.microsoft.com/office/drawing/2014/main" id="{FBB9AFF6-C236-4900-B839-E35F57A6EF58}"/>
              </a:ext>
            </a:extLst>
          </p:cNvPr>
          <p:cNvSpPr>
            <a:spLocks noGrp="1"/>
          </p:cNvSpPr>
          <p:nvPr>
            <p:ph type="title"/>
          </p:nvPr>
        </p:nvSpPr>
        <p:spPr>
          <a:xfrm>
            <a:off x="457200" y="470003"/>
            <a:ext cx="8229600" cy="1066800"/>
          </a:xfrm>
        </p:spPr>
        <p:txBody>
          <a:bodyPr/>
          <a:lstStyle/>
          <a:p>
            <a:pPr eaLnBrk="1" hangingPunct="1"/>
            <a:r>
              <a:rPr lang="en-US" altLang="en-US" dirty="0"/>
              <a:t>Entomology</a:t>
            </a:r>
          </a:p>
        </p:txBody>
      </p:sp>
      <p:sp>
        <p:nvSpPr>
          <p:cNvPr id="2" name="Footer Placeholder 1">
            <a:extLst>
              <a:ext uri="{FF2B5EF4-FFF2-40B4-BE49-F238E27FC236}">
                <a16:creationId xmlns:a16="http://schemas.microsoft.com/office/drawing/2014/main" id="{93AF06FD-4346-4A9C-9698-87651E8C8B32}"/>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Tree>
    <p:extLst>
      <p:ext uri="{BB962C8B-B14F-4D97-AF65-F5344CB8AC3E}">
        <p14:creationId xmlns:p14="http://schemas.microsoft.com/office/powerpoint/2010/main" val="10814742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5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188" name="Google Shape;1188;p55"/>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89" name="Google Shape;1189;p55"/>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0" name="Google Shape;1190;p55"/>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1" name="Google Shape;1191;p5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2" name="Google Shape;1192;p55"/>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3" name="Google Shape;1193;p55"/>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4" name="Google Shape;1194;p5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5" name="Google Shape;1195;p55"/>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6" name="Google Shape;1196;p5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7" name="Google Shape;1197;p5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8" name="Google Shape;1198;p55"/>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9" name="Google Shape;1199;p5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00" name="Google Shape;1200;p5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01" name="Google Shape;1201;p5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202" name="Google Shape;1202;p55"/>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203" name="Google Shape;1203;p55"/>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204" name="Google Shape;1204;p55"/>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205" name="Google Shape;1205;p5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206" name="Google Shape;1206;p55"/>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07" name="Google Shape;1207;p55"/>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08" name="Google Shape;1208;p55"/>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09" name="Google Shape;1209;p5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0" name="Google Shape;1210;p55"/>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1" name="Google Shape;1211;p55"/>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2" name="Google Shape;1212;p5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3" name="Google Shape;1213;p55"/>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4" name="Google Shape;1214;p5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5" name="Google Shape;1215;p5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6" name="Google Shape;1216;p55"/>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7" name="Google Shape;1217;p5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8" name="Google Shape;1218;p5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9" name="Google Shape;1219;p5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220" name="Google Shape;1220;p55"/>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221" name="Google Shape;1221;p55"/>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222" name="Google Shape;1222;p55"/>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3" name="Google Shape;1223;p5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4" name="Google Shape;1224;p55"/>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5" name="Google Shape;1225;p5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6" name="Google Shape;1226;p55"/>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7" name="Google Shape;1227;p55"/>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8" name="Google Shape;1228;p5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9" name="Google Shape;1229;p5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0" name="Google Shape;1230;p5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1" name="Google Shape;1231;p5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2" name="Google Shape;1232;p55"/>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3" name="Google Shape;1233;p5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4" name="Google Shape;1234;p5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5" name="Google Shape;1235;p55"/>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236" name="Google Shape;1236;p55"/>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237" name="Google Shape;1237;p5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8" name="Google Shape;1238;p5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9" name="Google Shape;1239;p5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0" name="Google Shape;1240;p55"/>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1" name="Google Shape;1241;p5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2" name="Google Shape;1242;p5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3" name="Google Shape;1243;p5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4" name="Google Shape;1244;p5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5" name="Google Shape;1245;p55"/>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6" name="Google Shape;1246;p5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7" name="Google Shape;1247;p5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8" name="Google Shape;1248;p55"/>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9" name="Google Shape;1249;p5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250" name="Google Shape;1250;p55"/>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251" name="Google Shape;1251;p5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252" name="Google Shape;1252;p5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253" name="Google Shape;1253;p55"/>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254" name="Google Shape;1254;p55"/>
          <p:cNvCxnSpPr>
            <a:stCxn id="1248" idx="6"/>
            <a:endCxn id="1253"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255" name="Google Shape;1255;p55"/>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1256" name="Google Shape;1256;p5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257" name="Google Shape;1257;p55"/>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258" name="Google Shape;1258;p55"/>
          <p:cNvCxnSpPr>
            <a:stCxn id="1259" idx="3"/>
            <a:endCxn id="125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60" name="Google Shape;1260;p55"/>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261" name="Google Shape;1261;p55"/>
          <p:cNvCxnSpPr>
            <a:stCxn id="1259" idx="5"/>
            <a:endCxn id="1260"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62" name="Google Shape;1262;p55"/>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263" name="Google Shape;1263;p55"/>
          <p:cNvCxnSpPr>
            <a:stCxn id="1257" idx="3"/>
            <a:endCxn id="1264"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65" name="Google Shape;1265;p55"/>
          <p:cNvCxnSpPr>
            <a:stCxn id="1257" idx="5"/>
            <a:endCxn id="1262"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59" name="Google Shape;1259;p55"/>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266" name="Google Shape;1266;p55"/>
          <p:cNvCxnSpPr>
            <a:stCxn id="1262" idx="3"/>
            <a:endCxn id="1267"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68" name="Google Shape;1268;p55"/>
          <p:cNvCxnSpPr>
            <a:stCxn id="1262" idx="5"/>
            <a:endCxn id="1269"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69" name="Google Shape;1269;p55"/>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267" name="Google Shape;1267;p55"/>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264" name="Google Shape;1264;p55"/>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270" name="Google Shape;1270;p55"/>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271" name="Google Shape;1271;p5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272" name="Google Shape;1272;p55"/>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273" name="Google Shape;1273;p55"/>
          <p:cNvCxnSpPr>
            <a:stCxn id="1269" idx="4"/>
            <a:endCxn id="1272"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274" name="Google Shape;1274;p55"/>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275" name="Google Shape;1275;p5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276" name="Google Shape;1276;p55"/>
          <p:cNvCxnSpPr>
            <a:stCxn id="1201" idx="4"/>
            <a:endCxn id="1277"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277" name="Google Shape;1277;p55"/>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78" name="Google Shape;1278;p5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279" name="Google Shape;1279;p55"/>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280" name="Google Shape;1280;p55"/>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281" name="Google Shape;1281;p55"/>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282" name="Google Shape;1282;p55"/>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283" name="Google Shape;1283;p55"/>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284" name="Google Shape;1284;p55"/>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286" name="Google Shape;1286;p55"/>
          <p:cNvSpPr txBox="1"/>
          <p:nvPr/>
        </p:nvSpPr>
        <p:spPr>
          <a:xfrm>
            <a:off x="1103325" y="163551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0172FF1C-4258-4339-800D-1FAF075F7022}"/>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D5593B1D-1D07-4354-BF97-55975506C4BF}"/>
              </a:ext>
            </a:extLst>
          </p:cNvPr>
          <p:cNvSpPr>
            <a:spLocks noGrp="1"/>
          </p:cNvSpPr>
          <p:nvPr>
            <p:ph type="sldNum" sz="quarter" idx="12"/>
          </p:nvPr>
        </p:nvSpPr>
        <p:spPr/>
        <p:txBody>
          <a:bodyPr/>
          <a:lstStyle/>
          <a:p>
            <a:pPr>
              <a:defRPr/>
            </a:pPr>
            <a:fld id="{5C31613A-9AB8-4A88-9FCB-F71C16A9266D}" type="slidenum">
              <a:rPr lang="en-US" altLang="en-US" smtClean="0"/>
              <a:pPr>
                <a:defRPr/>
              </a:pPr>
              <a:t>100</a:t>
            </a:fld>
            <a:endParaRPr lang="en-US" altLang="en-US"/>
          </a:p>
        </p:txBody>
      </p:sp>
      <p:sp>
        <p:nvSpPr>
          <p:cNvPr id="107" name="Title 1">
            <a:extLst>
              <a:ext uri="{FF2B5EF4-FFF2-40B4-BE49-F238E27FC236}">
                <a16:creationId xmlns:a16="http://schemas.microsoft.com/office/drawing/2014/main" id="{D936F079-6EC5-43DF-998E-0EDB209A5BFB}"/>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9BF18D31-15BF-4C6A-9FF2-96981C990CCB}"/>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6928408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5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293" name="Google Shape;1293;p56"/>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4" name="Google Shape;1294;p56"/>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5" name="Google Shape;1295;p56"/>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6" name="Google Shape;1296;p5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7" name="Google Shape;1297;p56"/>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8" name="Google Shape;1298;p56"/>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9" name="Google Shape;1299;p5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0" name="Google Shape;1300;p56"/>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1" name="Google Shape;1301;p5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2" name="Google Shape;1302;p5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3" name="Google Shape;1303;p56"/>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4" name="Google Shape;1304;p5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5" name="Google Shape;1305;p5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6" name="Google Shape;1306;p5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307" name="Google Shape;1307;p56"/>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308" name="Google Shape;1308;p56"/>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309" name="Google Shape;1309;p56"/>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310" name="Google Shape;1310;p5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311" name="Google Shape;1311;p56"/>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2" name="Google Shape;1312;p56"/>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3" name="Google Shape;1313;p56"/>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4" name="Google Shape;1314;p5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5" name="Google Shape;1315;p56"/>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6" name="Google Shape;1316;p56"/>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7" name="Google Shape;1317;p5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8" name="Google Shape;1318;p56"/>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9" name="Google Shape;1319;p5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0" name="Google Shape;1320;p5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1" name="Google Shape;1321;p56"/>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2" name="Google Shape;1322;p5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3" name="Google Shape;1323;p5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4" name="Google Shape;1324;p5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325" name="Google Shape;1325;p56"/>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326" name="Google Shape;1326;p56"/>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327" name="Google Shape;1327;p56"/>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8" name="Google Shape;1328;p5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9" name="Google Shape;1329;p56"/>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0" name="Google Shape;1330;p5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1" name="Google Shape;1331;p56"/>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2" name="Google Shape;1332;p56"/>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3" name="Google Shape;1333;p5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4" name="Google Shape;1334;p5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5" name="Google Shape;1335;p5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6" name="Google Shape;1336;p5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7" name="Google Shape;1337;p56"/>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8" name="Google Shape;1338;p5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9" name="Google Shape;1339;p5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0" name="Google Shape;1340;p56"/>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341" name="Google Shape;1341;p56"/>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342" name="Google Shape;1342;p5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3" name="Google Shape;1343;p5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4" name="Google Shape;1344;p5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5" name="Google Shape;1345;p56"/>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6" name="Google Shape;1346;p5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7" name="Google Shape;1347;p5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8" name="Google Shape;1348;p5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9" name="Google Shape;1349;p5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50" name="Google Shape;1350;p56"/>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51" name="Google Shape;1351;p5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52" name="Google Shape;1352;p5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53" name="Google Shape;1353;p56"/>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54" name="Google Shape;1354;p5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355" name="Google Shape;1355;p56"/>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356" name="Google Shape;1356;p5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357" name="Google Shape;1357;p5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358" name="Google Shape;1358;p56"/>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359" name="Google Shape;1359;p56"/>
          <p:cNvCxnSpPr>
            <a:stCxn id="1353" idx="6"/>
            <a:endCxn id="1358"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360" name="Google Shape;1360;p56"/>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1361" name="Google Shape;1361;p5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362" name="Google Shape;1362;p56"/>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363" name="Google Shape;1363;p56"/>
          <p:cNvCxnSpPr>
            <a:stCxn id="1364" idx="3"/>
            <a:endCxn id="136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65" name="Google Shape;1365;p56"/>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366" name="Google Shape;1366;p56"/>
          <p:cNvCxnSpPr>
            <a:stCxn id="1364" idx="5"/>
            <a:endCxn id="1365"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67" name="Google Shape;1367;p56"/>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368" name="Google Shape;1368;p56"/>
          <p:cNvCxnSpPr>
            <a:stCxn id="1362" idx="3"/>
            <a:endCxn id="1369"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70" name="Google Shape;1370;p56"/>
          <p:cNvCxnSpPr>
            <a:stCxn id="1362" idx="5"/>
            <a:endCxn id="1367"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64" name="Google Shape;1364;p56"/>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371" name="Google Shape;1371;p56"/>
          <p:cNvCxnSpPr>
            <a:stCxn id="1367" idx="3"/>
            <a:endCxn id="1372"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73" name="Google Shape;1373;p56"/>
          <p:cNvCxnSpPr>
            <a:stCxn id="1367" idx="5"/>
            <a:endCxn id="1374"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74" name="Google Shape;1374;p56"/>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372" name="Google Shape;1372;p56"/>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369" name="Google Shape;1369;p56"/>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375" name="Google Shape;1375;p56"/>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376" name="Google Shape;1376;p5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377" name="Google Shape;1377;p56"/>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378" name="Google Shape;1378;p56"/>
          <p:cNvCxnSpPr>
            <a:stCxn id="1374" idx="4"/>
            <a:endCxn id="1377"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379" name="Google Shape;1379;p56"/>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380" name="Google Shape;1380;p5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381" name="Google Shape;1381;p56"/>
          <p:cNvCxnSpPr>
            <a:stCxn id="1306" idx="0"/>
            <a:endCxn id="1382" idx="0"/>
          </p:cNvCxnSpPr>
          <p:nvPr/>
        </p:nvCxnSpPr>
        <p:spPr>
          <a:xfrm>
            <a:off x="1451079" y="2300127"/>
            <a:ext cx="1265850" cy="1995300"/>
          </a:xfrm>
          <a:prstGeom prst="straightConnector1">
            <a:avLst/>
          </a:prstGeom>
          <a:noFill/>
          <a:ln w="9525" cap="flat" cmpd="sng">
            <a:solidFill>
              <a:schemeClr val="dk1"/>
            </a:solidFill>
            <a:prstDash val="solid"/>
            <a:round/>
            <a:headEnd type="none" w="sm" len="sm"/>
            <a:tailEnd type="none" w="sm" len="sm"/>
          </a:ln>
        </p:spPr>
      </p:cxnSp>
      <p:sp>
        <p:nvSpPr>
          <p:cNvPr id="1382" name="Google Shape;1382;p56"/>
          <p:cNvSpPr/>
          <p:nvPr/>
        </p:nvSpPr>
        <p:spPr>
          <a:xfrm>
            <a:off x="2598951" y="4295404"/>
            <a:ext cx="235862" cy="65233"/>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83" name="Google Shape;1383;p5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384" name="Google Shape;1384;p56"/>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385" name="Google Shape;1385;p56"/>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386" name="Google Shape;1386;p56"/>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387" name="Google Shape;1387;p56"/>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388" name="Google Shape;1388;p56"/>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389" name="Google Shape;1389;p56"/>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391" name="Google Shape;1391;p56"/>
          <p:cNvSpPr txBox="1"/>
          <p:nvPr/>
        </p:nvSpPr>
        <p:spPr>
          <a:xfrm>
            <a:off x="1103325" y="163551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18388E22-9150-4258-8F2D-70536EA46E58}"/>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86238354-6999-4585-8ECA-5F394BBBC907}"/>
              </a:ext>
            </a:extLst>
          </p:cNvPr>
          <p:cNvSpPr>
            <a:spLocks noGrp="1"/>
          </p:cNvSpPr>
          <p:nvPr>
            <p:ph type="sldNum" sz="quarter" idx="12"/>
          </p:nvPr>
        </p:nvSpPr>
        <p:spPr/>
        <p:txBody>
          <a:bodyPr/>
          <a:lstStyle/>
          <a:p>
            <a:pPr>
              <a:defRPr/>
            </a:pPr>
            <a:fld id="{5C31613A-9AB8-4A88-9FCB-F71C16A9266D}" type="slidenum">
              <a:rPr lang="en-US" altLang="en-US" smtClean="0"/>
              <a:pPr>
                <a:defRPr/>
              </a:pPr>
              <a:t>101</a:t>
            </a:fld>
            <a:endParaRPr lang="en-US" altLang="en-US"/>
          </a:p>
        </p:txBody>
      </p:sp>
      <p:sp>
        <p:nvSpPr>
          <p:cNvPr id="107" name="Title 1">
            <a:extLst>
              <a:ext uri="{FF2B5EF4-FFF2-40B4-BE49-F238E27FC236}">
                <a16:creationId xmlns:a16="http://schemas.microsoft.com/office/drawing/2014/main" id="{AC1A030E-526B-4F6B-A2FB-53897279A68F}"/>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5FAA1654-93CB-4965-9227-FC5DAAC05C4C}"/>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10076565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5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398" name="Google Shape;1398;p57"/>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99" name="Google Shape;1399;p57"/>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0" name="Google Shape;1400;p57"/>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1" name="Google Shape;1401;p5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2" name="Google Shape;1402;p57"/>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3" name="Google Shape;1403;p57"/>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4" name="Google Shape;1404;p5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5" name="Google Shape;1405;p57"/>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6" name="Google Shape;1406;p5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7" name="Google Shape;1407;p5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8" name="Google Shape;1408;p57"/>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9" name="Google Shape;1409;p5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10" name="Google Shape;1410;p5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11" name="Google Shape;1411;p5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12" name="Google Shape;1412;p57"/>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413" name="Google Shape;1413;p57"/>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414" name="Google Shape;1414;p57"/>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415" name="Google Shape;1415;p5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416" name="Google Shape;1416;p57"/>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17" name="Google Shape;1417;p57"/>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18" name="Google Shape;1418;p57"/>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19" name="Google Shape;1419;p5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0" name="Google Shape;1420;p57"/>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1" name="Google Shape;1421;p57"/>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2" name="Google Shape;1422;p5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3" name="Google Shape;1423;p57"/>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4" name="Google Shape;1424;p5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5" name="Google Shape;1425;p5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6" name="Google Shape;1426;p57"/>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7" name="Google Shape;1427;p5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8" name="Google Shape;1428;p5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9" name="Google Shape;1429;p5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430" name="Google Shape;1430;p57"/>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431" name="Google Shape;1431;p57"/>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432" name="Google Shape;1432;p57"/>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3" name="Google Shape;1433;p5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4" name="Google Shape;1434;p57"/>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5" name="Google Shape;1435;p5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6" name="Google Shape;1436;p57"/>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7" name="Google Shape;1437;p57"/>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8" name="Google Shape;1438;p5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9" name="Google Shape;1439;p5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0" name="Google Shape;1440;p5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1" name="Google Shape;1441;p5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2" name="Google Shape;1442;p57"/>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3" name="Google Shape;1443;p5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4" name="Google Shape;1444;p5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5" name="Google Shape;1445;p57"/>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cxnSp>
        <p:nvCxnSpPr>
          <p:cNvPr id="1446" name="Google Shape;1446;p57"/>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447" name="Google Shape;1447;p5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448" name="Google Shape;1448;p5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449" name="Google Shape;1449;p5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450" name="Google Shape;1450;p57"/>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51" name="Google Shape;1451;p57"/>
          <p:cNvCxnSpPr>
            <a:stCxn id="1452" idx="3"/>
            <a:endCxn id="1450"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53" name="Google Shape;1453;p57"/>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54" name="Google Shape;1454;p57"/>
          <p:cNvCxnSpPr>
            <a:stCxn id="1452" idx="5"/>
            <a:endCxn id="1453"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55" name="Google Shape;1455;p57"/>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56" name="Google Shape;1456;p57"/>
          <p:cNvCxnSpPr>
            <a:stCxn id="1450" idx="3"/>
            <a:endCxn id="1457"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458" name="Google Shape;1458;p57"/>
          <p:cNvCxnSpPr>
            <a:stCxn id="1450" idx="5"/>
            <a:endCxn id="1455"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52" name="Google Shape;1452;p57"/>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59" name="Google Shape;1459;p57"/>
          <p:cNvCxnSpPr>
            <a:stCxn id="1455" idx="3"/>
            <a:endCxn id="1460"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461" name="Google Shape;1461;p57"/>
          <p:cNvCxnSpPr>
            <a:stCxn id="1455" idx="5"/>
            <a:endCxn id="1462"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62" name="Google Shape;1462;p57"/>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460" name="Google Shape;1460;p57"/>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457" name="Google Shape;1457;p57"/>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463" name="Google Shape;1463;p57"/>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464" name="Google Shape;1464;p5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465" name="Google Shape;1465;p57"/>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466" name="Google Shape;1466;p57"/>
          <p:cNvCxnSpPr>
            <a:stCxn id="1462" idx="4"/>
            <a:endCxn id="1465"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467" name="Google Shape;1467;p57"/>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468" name="Google Shape;1468;p5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469" name="Google Shape;1469;p57"/>
          <p:cNvCxnSpPr>
            <a:stCxn id="1411" idx="4"/>
            <a:endCxn id="1470"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470" name="Google Shape;1470;p57"/>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71" name="Google Shape;1471;p57"/>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472" name="Google Shape;1472;p57"/>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473" name="Google Shape;1473;p57"/>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474" name="Google Shape;1474;p57"/>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475" name="Google Shape;1475;p57"/>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476" name="Google Shape;1476;p57"/>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1478" name="Google Shape;1478;p57"/>
          <p:cNvSpPr txBox="1"/>
          <p:nvPr/>
        </p:nvSpPr>
        <p:spPr>
          <a:xfrm>
            <a:off x="3133673" y="1986765"/>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1D20F940-ED6C-4B5F-A83F-E64CBCB287C4}"/>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CF1E8F92-E821-40CD-A6E4-D0A1CF607C34}"/>
              </a:ext>
            </a:extLst>
          </p:cNvPr>
          <p:cNvSpPr>
            <a:spLocks noGrp="1"/>
          </p:cNvSpPr>
          <p:nvPr>
            <p:ph type="sldNum" sz="quarter" idx="12"/>
          </p:nvPr>
        </p:nvSpPr>
        <p:spPr/>
        <p:txBody>
          <a:bodyPr/>
          <a:lstStyle/>
          <a:p>
            <a:pPr>
              <a:defRPr/>
            </a:pPr>
            <a:fld id="{5C31613A-9AB8-4A88-9FCB-F71C16A9266D}" type="slidenum">
              <a:rPr lang="en-US" altLang="en-US" smtClean="0"/>
              <a:pPr>
                <a:defRPr/>
              </a:pPr>
              <a:t>102</a:t>
            </a:fld>
            <a:endParaRPr lang="en-US" altLang="en-US"/>
          </a:p>
        </p:txBody>
      </p:sp>
      <p:sp>
        <p:nvSpPr>
          <p:cNvPr id="89" name="Title 1">
            <a:extLst>
              <a:ext uri="{FF2B5EF4-FFF2-40B4-BE49-F238E27FC236}">
                <a16:creationId xmlns:a16="http://schemas.microsoft.com/office/drawing/2014/main" id="{80B76CD8-992D-4EBB-814D-DC3A0A021869}"/>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4B7F6146-532F-4841-8FE0-ED436DD8E4F0}"/>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3581640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5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484" name="Google Shape;1484;p58"/>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85" name="Google Shape;1485;p58"/>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86" name="Google Shape;1486;p58"/>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87" name="Google Shape;1487;p5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88" name="Google Shape;1488;p58"/>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89" name="Google Shape;1489;p58"/>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0" name="Google Shape;1490;p5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1" name="Google Shape;1491;p58"/>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2" name="Google Shape;1492;p5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3" name="Google Shape;1493;p5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4" name="Google Shape;1494;p58"/>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5" name="Google Shape;1495;p5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6" name="Google Shape;1496;p5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7" name="Google Shape;1497;p5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98" name="Google Shape;1498;p58"/>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499" name="Google Shape;1499;p58"/>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00" name="Google Shape;1500;p58"/>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501" name="Google Shape;1501;p5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502" name="Google Shape;1502;p58"/>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3" name="Google Shape;1503;p58"/>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4" name="Google Shape;1504;p58"/>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5" name="Google Shape;1505;p5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6" name="Google Shape;1506;p58"/>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7" name="Google Shape;1507;p58"/>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8" name="Google Shape;1508;p5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9" name="Google Shape;1509;p58"/>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0" name="Google Shape;1510;p5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1" name="Google Shape;1511;p5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2" name="Google Shape;1512;p58"/>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3" name="Google Shape;1513;p5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4" name="Google Shape;1514;p5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5" name="Google Shape;1515;p5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516" name="Google Shape;1516;p58"/>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17" name="Google Shape;1517;p58"/>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518" name="Google Shape;1518;p58"/>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9" name="Google Shape;1519;p5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0" name="Google Shape;1520;p58"/>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1" name="Google Shape;1521;p5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2" name="Google Shape;1522;p58"/>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3" name="Google Shape;1523;p58"/>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4" name="Google Shape;1524;p5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5" name="Google Shape;1525;p5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6" name="Google Shape;1526;p5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7" name="Google Shape;1527;p5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8" name="Google Shape;1528;p58"/>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9" name="Google Shape;1529;p5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30" name="Google Shape;1530;p5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31" name="Google Shape;1531;p58"/>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cxnSp>
        <p:nvCxnSpPr>
          <p:cNvPr id="1532" name="Google Shape;1532;p58"/>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533" name="Google Shape;1533;p5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534" name="Google Shape;1534;p5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535" name="Google Shape;1535;p5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536" name="Google Shape;1536;p58"/>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537" name="Google Shape;1537;p58"/>
          <p:cNvCxnSpPr>
            <a:stCxn id="1538" idx="3"/>
            <a:endCxn id="153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39" name="Google Shape;1539;p58"/>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540" name="Google Shape;1540;p58"/>
          <p:cNvCxnSpPr>
            <a:stCxn id="1538" idx="5"/>
            <a:endCxn id="1539"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41" name="Google Shape;1541;p58"/>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542" name="Google Shape;1542;p58"/>
          <p:cNvCxnSpPr>
            <a:stCxn id="1536" idx="3"/>
            <a:endCxn id="1543"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544" name="Google Shape;1544;p58"/>
          <p:cNvCxnSpPr>
            <a:stCxn id="1536" idx="5"/>
            <a:endCxn id="1541"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38" name="Google Shape;1538;p58"/>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545" name="Google Shape;1545;p58"/>
          <p:cNvCxnSpPr>
            <a:stCxn id="1541" idx="3"/>
            <a:endCxn id="1546"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547" name="Google Shape;1547;p58"/>
          <p:cNvCxnSpPr>
            <a:stCxn id="1541" idx="5"/>
            <a:endCxn id="1548"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48" name="Google Shape;1548;p58"/>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546" name="Google Shape;1546;p58"/>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543" name="Google Shape;1543;p58"/>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549" name="Google Shape;1549;p58"/>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550" name="Google Shape;1550;p5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51" name="Google Shape;1551;p58"/>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552" name="Google Shape;1552;p58"/>
          <p:cNvCxnSpPr>
            <a:stCxn id="1548" idx="4"/>
            <a:endCxn id="1551"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553" name="Google Shape;1553;p58"/>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554" name="Google Shape;1554;p5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555" name="Google Shape;1555;p58"/>
          <p:cNvCxnSpPr>
            <a:stCxn id="1497" idx="4"/>
            <a:endCxn id="1556"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556" name="Google Shape;1556;p58"/>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57" name="Google Shape;1557;p58"/>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558" name="Google Shape;1558;p58"/>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559" name="Google Shape;1559;p58"/>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560" name="Google Shape;1560;p58"/>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561" name="Google Shape;1561;p58"/>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562" name="Google Shape;1562;p58"/>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1564" name="Google Shape;1564;p58"/>
          <p:cNvSpPr txBox="1"/>
          <p:nvPr/>
        </p:nvSpPr>
        <p:spPr>
          <a:xfrm>
            <a:off x="3133673" y="1986765"/>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pic>
        <p:nvPicPr>
          <p:cNvPr id="1565" name="Google Shape;1565;p58"/>
          <p:cNvPicPr preferRelativeResize="0"/>
          <p:nvPr/>
        </p:nvPicPr>
        <p:blipFill rotWithShape="1">
          <a:blip r:embed="rId3">
            <a:alphaModFix/>
          </a:blip>
          <a:srcRect/>
          <a:stretch/>
        </p:blipFill>
        <p:spPr>
          <a:xfrm>
            <a:off x="1652206" y="2179001"/>
            <a:ext cx="1113830" cy="549490"/>
          </a:xfrm>
          <a:prstGeom prst="rect">
            <a:avLst/>
          </a:prstGeom>
          <a:noFill/>
          <a:ln>
            <a:noFill/>
          </a:ln>
        </p:spPr>
      </p:pic>
      <p:pic>
        <p:nvPicPr>
          <p:cNvPr id="1566" name="Google Shape;1566;p58" descr="Résultat de recherche d'images pour &quot;big data icon&quot;"/>
          <p:cNvPicPr preferRelativeResize="0"/>
          <p:nvPr/>
        </p:nvPicPr>
        <p:blipFill rotWithShape="1">
          <a:blip r:embed="rId4">
            <a:alphaModFix/>
          </a:blip>
          <a:srcRect l="8997" t="21051" r="8726" b="20267"/>
          <a:stretch/>
        </p:blipFill>
        <p:spPr>
          <a:xfrm>
            <a:off x="1652206" y="2953634"/>
            <a:ext cx="1009088" cy="733882"/>
          </a:xfrm>
          <a:prstGeom prst="rect">
            <a:avLst/>
          </a:prstGeom>
          <a:noFill/>
          <a:ln>
            <a:noFill/>
          </a:ln>
        </p:spPr>
      </p:pic>
      <p:sp>
        <p:nvSpPr>
          <p:cNvPr id="3" name="Espace réservé du texte 2">
            <a:extLst>
              <a:ext uri="{FF2B5EF4-FFF2-40B4-BE49-F238E27FC236}">
                <a16:creationId xmlns:a16="http://schemas.microsoft.com/office/drawing/2014/main" id="{1C43BEEB-12AE-47F1-ABBA-32300428FD3A}"/>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B8BA9D85-F348-4903-B6E6-42B724F473CE}"/>
              </a:ext>
            </a:extLst>
          </p:cNvPr>
          <p:cNvSpPr>
            <a:spLocks noGrp="1"/>
          </p:cNvSpPr>
          <p:nvPr>
            <p:ph type="sldNum" sz="quarter" idx="12"/>
          </p:nvPr>
        </p:nvSpPr>
        <p:spPr/>
        <p:txBody>
          <a:bodyPr/>
          <a:lstStyle/>
          <a:p>
            <a:pPr>
              <a:defRPr/>
            </a:pPr>
            <a:fld id="{5C31613A-9AB8-4A88-9FCB-F71C16A9266D}" type="slidenum">
              <a:rPr lang="en-US" altLang="en-US" smtClean="0"/>
              <a:pPr>
                <a:defRPr/>
              </a:pPr>
              <a:t>103</a:t>
            </a:fld>
            <a:endParaRPr lang="en-US" altLang="en-US"/>
          </a:p>
        </p:txBody>
      </p:sp>
      <p:sp>
        <p:nvSpPr>
          <p:cNvPr id="91" name="Title 1">
            <a:extLst>
              <a:ext uri="{FF2B5EF4-FFF2-40B4-BE49-F238E27FC236}">
                <a16:creationId xmlns:a16="http://schemas.microsoft.com/office/drawing/2014/main" id="{4F50930E-A842-4DDC-9CD6-45084538570E}"/>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3E09F5C6-6595-4FA6-B72A-D2A3E832B85C}"/>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0028375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5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572" name="Google Shape;1572;p59"/>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3" name="Google Shape;1573;p59"/>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4" name="Google Shape;1574;p59"/>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5" name="Google Shape;1575;p5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6" name="Google Shape;1576;p59"/>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7" name="Google Shape;1577;p59"/>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8" name="Google Shape;1578;p5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9" name="Google Shape;1579;p59"/>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0" name="Google Shape;1580;p5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1" name="Google Shape;1581;p5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2" name="Google Shape;1582;p59"/>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3" name="Google Shape;1583;p5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4" name="Google Shape;1584;p5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5" name="Google Shape;1585;p5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586" name="Google Shape;1586;p59"/>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587" name="Google Shape;1587;p59"/>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88" name="Google Shape;1588;p59"/>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589" name="Google Shape;1589;p5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590" name="Google Shape;1590;p59"/>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1" name="Google Shape;1591;p59"/>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2" name="Google Shape;1592;p59"/>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3" name="Google Shape;1593;p5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4" name="Google Shape;1594;p59"/>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5" name="Google Shape;1595;p59"/>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6" name="Google Shape;1596;p5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7" name="Google Shape;1597;p59"/>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8" name="Google Shape;1598;p5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9" name="Google Shape;1599;p5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0" name="Google Shape;1600;p59"/>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1" name="Google Shape;1601;p5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2" name="Google Shape;1602;p5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3" name="Google Shape;1603;p5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04" name="Google Shape;1604;p59"/>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05" name="Google Shape;1605;p59"/>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606" name="Google Shape;1606;p59"/>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7" name="Google Shape;1607;p5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8" name="Google Shape;1608;p59"/>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9" name="Google Shape;1609;p5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0" name="Google Shape;1610;p59"/>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1" name="Google Shape;1611;p59"/>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2" name="Google Shape;1612;p5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3" name="Google Shape;1613;p5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4" name="Google Shape;1614;p5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5" name="Google Shape;1615;p5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6" name="Google Shape;1616;p59"/>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7" name="Google Shape;1617;p5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8" name="Google Shape;1618;p5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9" name="Google Shape;1619;p59"/>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cxnSp>
        <p:nvCxnSpPr>
          <p:cNvPr id="1620" name="Google Shape;1620;p59"/>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621" name="Google Shape;1621;p5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622" name="Google Shape;1622;p5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623" name="Google Shape;1623;p5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624" name="Google Shape;1624;p59"/>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625" name="Google Shape;1625;p59"/>
          <p:cNvCxnSpPr>
            <a:stCxn id="1626" idx="3"/>
            <a:endCxn id="1624"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27" name="Google Shape;1627;p59"/>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628" name="Google Shape;1628;p59"/>
          <p:cNvCxnSpPr>
            <a:stCxn id="1626" idx="5"/>
            <a:endCxn id="1627"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29" name="Google Shape;1629;p59"/>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630" name="Google Shape;1630;p59"/>
          <p:cNvCxnSpPr>
            <a:stCxn id="1624" idx="3"/>
            <a:endCxn id="1631"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632" name="Google Shape;1632;p59"/>
          <p:cNvCxnSpPr>
            <a:stCxn id="1624" idx="5"/>
            <a:endCxn id="1629"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26" name="Google Shape;1626;p59"/>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633" name="Google Shape;1633;p59"/>
          <p:cNvCxnSpPr>
            <a:stCxn id="1629" idx="3"/>
            <a:endCxn id="1634"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635" name="Google Shape;1635;p59"/>
          <p:cNvCxnSpPr>
            <a:stCxn id="1629" idx="5"/>
            <a:endCxn id="1636"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36" name="Google Shape;1636;p59"/>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34" name="Google Shape;1634;p59"/>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31" name="Google Shape;1631;p59"/>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37" name="Google Shape;1637;p59"/>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38" name="Google Shape;1638;p5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39" name="Google Shape;1639;p59"/>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640" name="Google Shape;1640;p59"/>
          <p:cNvCxnSpPr>
            <a:stCxn id="1636" idx="4"/>
            <a:endCxn id="1639"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641" name="Google Shape;1641;p59"/>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642" name="Google Shape;1642;p5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643" name="Google Shape;1643;p59"/>
          <p:cNvCxnSpPr>
            <a:stCxn id="1585" idx="4"/>
            <a:endCxn id="164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644" name="Google Shape;1644;p59"/>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45" name="Google Shape;1645;p59"/>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646" name="Google Shape;1646;p59"/>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647" name="Google Shape;1647;p59"/>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648" name="Google Shape;1648;p59"/>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649" name="Google Shape;1649;p59"/>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650" name="Google Shape;1650;p59"/>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1651" name="Google Shape;1651;p59"/>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 name="Titre 1">
            <a:extLst>
              <a:ext uri="{FF2B5EF4-FFF2-40B4-BE49-F238E27FC236}">
                <a16:creationId xmlns:a16="http://schemas.microsoft.com/office/drawing/2014/main" id="{F2515753-A802-4B3F-A54D-056474517AAA}"/>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5C759903-E324-41B2-815A-D40059AB1F8A}"/>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6C3EBAE1-C39F-4952-AEB6-51A1373BF4C9}"/>
              </a:ext>
            </a:extLst>
          </p:cNvPr>
          <p:cNvSpPr>
            <a:spLocks noGrp="1"/>
          </p:cNvSpPr>
          <p:nvPr>
            <p:ph type="sldNum" sz="quarter" idx="12"/>
          </p:nvPr>
        </p:nvSpPr>
        <p:spPr/>
        <p:txBody>
          <a:bodyPr/>
          <a:lstStyle/>
          <a:p>
            <a:pPr>
              <a:defRPr/>
            </a:pPr>
            <a:fld id="{5C31613A-9AB8-4A88-9FCB-F71C16A9266D}" type="slidenum">
              <a:rPr lang="en-US" altLang="en-US" smtClean="0"/>
              <a:pPr>
                <a:defRPr/>
              </a:pPr>
              <a:t>104</a:t>
            </a:fld>
            <a:endParaRPr lang="en-US" altLang="en-US"/>
          </a:p>
        </p:txBody>
      </p:sp>
      <p:sp>
        <p:nvSpPr>
          <p:cNvPr id="5" name="Footer Placeholder 4">
            <a:extLst>
              <a:ext uri="{FF2B5EF4-FFF2-40B4-BE49-F238E27FC236}">
                <a16:creationId xmlns:a16="http://schemas.microsoft.com/office/drawing/2014/main" id="{7845015B-9B4F-4542-A681-D242518645FF}"/>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6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658" name="Google Shape;1658;p60"/>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59" name="Google Shape;1659;p60"/>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0" name="Google Shape;1660;p60"/>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1" name="Google Shape;1661;p6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2" name="Google Shape;1662;p60"/>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3" name="Google Shape;1663;p60"/>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4" name="Google Shape;1664;p6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5" name="Google Shape;1665;p60"/>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6" name="Google Shape;1666;p6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7" name="Google Shape;1667;p6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8" name="Google Shape;1668;p60"/>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9" name="Google Shape;1669;p6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70" name="Google Shape;1670;p6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71" name="Google Shape;1671;p6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672" name="Google Shape;1672;p60"/>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673" name="Google Shape;1673;p60"/>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74" name="Google Shape;1674;p60"/>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675" name="Google Shape;1675;p6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676" name="Google Shape;1676;p60"/>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77" name="Google Shape;1677;p60"/>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78" name="Google Shape;1678;p60"/>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79" name="Google Shape;1679;p6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0" name="Google Shape;1680;p60"/>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1" name="Google Shape;1681;p60"/>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2" name="Google Shape;1682;p6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3" name="Google Shape;1683;p60"/>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4" name="Google Shape;1684;p6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5" name="Google Shape;1685;p6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6" name="Google Shape;1686;p60"/>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7" name="Google Shape;1687;p6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8" name="Google Shape;1688;p6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9" name="Google Shape;1689;p6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90" name="Google Shape;1690;p60"/>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91" name="Google Shape;1691;p60"/>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692" name="Google Shape;1692;p60"/>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3" name="Google Shape;1693;p6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4" name="Google Shape;1694;p60"/>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5" name="Google Shape;1695;p6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6" name="Google Shape;1696;p60"/>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7" name="Google Shape;1697;p60"/>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8" name="Google Shape;1698;p6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9" name="Google Shape;1699;p6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0" name="Google Shape;1700;p6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1" name="Google Shape;1701;p6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2" name="Google Shape;1702;p60"/>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3" name="Google Shape;1703;p6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4" name="Google Shape;1704;p6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5" name="Google Shape;1705;p60"/>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706" name="Google Shape;1706;p60"/>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707" name="Google Shape;1707;p6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8" name="Google Shape;1708;p6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9" name="Google Shape;1709;p6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0" name="Google Shape;1710;p60"/>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1" name="Google Shape;1711;p6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2" name="Google Shape;1712;p6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3" name="Google Shape;1713;p6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4" name="Google Shape;1714;p6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5" name="Google Shape;1715;p60"/>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6" name="Google Shape;1716;p6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7" name="Google Shape;1717;p6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8" name="Google Shape;1718;p60"/>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9" name="Google Shape;1719;p6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720" name="Google Shape;1720;p60"/>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721" name="Google Shape;1721;p6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722" name="Google Shape;1722;p6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723" name="Google Shape;1723;p6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724" name="Google Shape;1724;p60"/>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725" name="Google Shape;1725;p60"/>
          <p:cNvCxnSpPr>
            <a:stCxn id="1726" idx="3"/>
            <a:endCxn id="1724"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27" name="Google Shape;1727;p60"/>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728" name="Google Shape;1728;p60"/>
          <p:cNvCxnSpPr>
            <a:stCxn id="1726" idx="5"/>
            <a:endCxn id="1727"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29" name="Google Shape;1729;p60"/>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730" name="Google Shape;1730;p60"/>
          <p:cNvCxnSpPr>
            <a:stCxn id="1724" idx="3"/>
            <a:endCxn id="1731"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732" name="Google Shape;1732;p60"/>
          <p:cNvCxnSpPr>
            <a:stCxn id="1724" idx="5"/>
            <a:endCxn id="1729"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26" name="Google Shape;1726;p60"/>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733" name="Google Shape;1733;p60"/>
          <p:cNvCxnSpPr>
            <a:stCxn id="1729" idx="3"/>
            <a:endCxn id="1734"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735" name="Google Shape;1735;p60"/>
          <p:cNvCxnSpPr>
            <a:stCxn id="1729" idx="5"/>
            <a:endCxn id="1736"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36" name="Google Shape;1736;p60"/>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734" name="Google Shape;1734;p60"/>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731" name="Google Shape;1731;p60"/>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737" name="Google Shape;1737;p60"/>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738" name="Google Shape;1738;p6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739" name="Google Shape;1739;p60"/>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740" name="Google Shape;1740;p60"/>
          <p:cNvCxnSpPr>
            <a:stCxn id="1736" idx="4"/>
            <a:endCxn id="1739"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741" name="Google Shape;1741;p60"/>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742" name="Google Shape;1742;p6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743" name="Google Shape;1743;p60"/>
          <p:cNvCxnSpPr>
            <a:stCxn id="1671" idx="4"/>
            <a:endCxn id="174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744" name="Google Shape;1744;p60"/>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45" name="Google Shape;1745;p60"/>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746" name="Google Shape;1746;p60"/>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1747" name="Google Shape;1747;p60"/>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748" name="Google Shape;1748;p60"/>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749" name="Google Shape;1749;p60"/>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750" name="Google Shape;1750;p60"/>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751" name="Google Shape;1751;p60"/>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 name="Titre 1">
            <a:extLst>
              <a:ext uri="{FF2B5EF4-FFF2-40B4-BE49-F238E27FC236}">
                <a16:creationId xmlns:a16="http://schemas.microsoft.com/office/drawing/2014/main" id="{7F6819AF-C39F-4E81-B00E-ACBEB9193E2F}"/>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13477270-4D2D-4212-A0DA-3070AC905897}"/>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36A5873F-57FD-4382-BA9F-78864991AA3C}"/>
              </a:ext>
            </a:extLst>
          </p:cNvPr>
          <p:cNvSpPr>
            <a:spLocks noGrp="1"/>
          </p:cNvSpPr>
          <p:nvPr>
            <p:ph type="sldNum" sz="quarter" idx="12"/>
          </p:nvPr>
        </p:nvSpPr>
        <p:spPr/>
        <p:txBody>
          <a:bodyPr/>
          <a:lstStyle/>
          <a:p>
            <a:pPr>
              <a:defRPr/>
            </a:pPr>
            <a:fld id="{5C31613A-9AB8-4A88-9FCB-F71C16A9266D}" type="slidenum">
              <a:rPr lang="en-US" altLang="en-US" smtClean="0"/>
              <a:pPr>
                <a:defRPr/>
              </a:pPr>
              <a:t>105</a:t>
            </a:fld>
            <a:endParaRPr lang="en-US" altLang="en-US"/>
          </a:p>
        </p:txBody>
      </p:sp>
      <p:sp>
        <p:nvSpPr>
          <p:cNvPr id="5" name="Footer Placeholder 4">
            <a:extLst>
              <a:ext uri="{FF2B5EF4-FFF2-40B4-BE49-F238E27FC236}">
                <a16:creationId xmlns:a16="http://schemas.microsoft.com/office/drawing/2014/main" id="{14A7784F-E0B6-48DC-B116-2D7B1A3ED05A}"/>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6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758" name="Google Shape;1758;p61"/>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59" name="Google Shape;1759;p61"/>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0" name="Google Shape;1760;p61"/>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1" name="Google Shape;1761;p6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2" name="Google Shape;1762;p61"/>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3" name="Google Shape;1763;p61"/>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4" name="Google Shape;1764;p6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5" name="Google Shape;1765;p61"/>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6" name="Google Shape;1766;p6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7" name="Google Shape;1767;p6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8" name="Google Shape;1768;p61"/>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9" name="Google Shape;1769;p6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70" name="Google Shape;1770;p6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71" name="Google Shape;1771;p6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772" name="Google Shape;1772;p61"/>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773" name="Google Shape;1773;p61"/>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774" name="Google Shape;1774;p61"/>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775" name="Google Shape;1775;p6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776" name="Google Shape;1776;p61"/>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77" name="Google Shape;1777;p61"/>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78" name="Google Shape;1778;p61"/>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79" name="Google Shape;1779;p6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0" name="Google Shape;1780;p61"/>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1" name="Google Shape;1781;p61"/>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2" name="Google Shape;1782;p6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3" name="Google Shape;1783;p61"/>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4" name="Google Shape;1784;p6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5" name="Google Shape;1785;p6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6" name="Google Shape;1786;p61"/>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7" name="Google Shape;1787;p6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8" name="Google Shape;1788;p6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9" name="Google Shape;1789;p6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790" name="Google Shape;1790;p61"/>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791" name="Google Shape;1791;p61"/>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792" name="Google Shape;1792;p61"/>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3" name="Google Shape;1793;p6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4" name="Google Shape;1794;p61"/>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5" name="Google Shape;1795;p6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6" name="Google Shape;1796;p61"/>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7" name="Google Shape;1797;p61"/>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8" name="Google Shape;1798;p6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9" name="Google Shape;1799;p6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0" name="Google Shape;1800;p6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1" name="Google Shape;1801;p6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2" name="Google Shape;1802;p61"/>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3" name="Google Shape;1803;p6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4" name="Google Shape;1804;p6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5" name="Google Shape;1805;p61"/>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806" name="Google Shape;1806;p61"/>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807" name="Google Shape;1807;p6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8" name="Google Shape;1808;p6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9" name="Google Shape;1809;p6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0" name="Google Shape;1810;p61"/>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1" name="Google Shape;1811;p6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2" name="Google Shape;1812;p6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3" name="Google Shape;1813;p6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4" name="Google Shape;1814;p6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5" name="Google Shape;1815;p61"/>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6" name="Google Shape;1816;p6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7" name="Google Shape;1817;p6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8" name="Google Shape;1818;p61"/>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9" name="Google Shape;1819;p6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820" name="Google Shape;1820;p61"/>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821" name="Google Shape;1821;p6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822" name="Google Shape;1822;p6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823" name="Google Shape;1823;p6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824" name="Google Shape;1824;p61"/>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825" name="Google Shape;1825;p61"/>
          <p:cNvCxnSpPr>
            <a:stCxn id="1826" idx="3"/>
            <a:endCxn id="1824"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27" name="Google Shape;1827;p61"/>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828" name="Google Shape;1828;p61"/>
          <p:cNvCxnSpPr>
            <a:stCxn id="1826" idx="5"/>
            <a:endCxn id="1827"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29" name="Google Shape;1829;p61"/>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830" name="Google Shape;1830;p61"/>
          <p:cNvCxnSpPr>
            <a:stCxn id="1824" idx="3"/>
            <a:endCxn id="1831"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32" name="Google Shape;1832;p61"/>
          <p:cNvCxnSpPr>
            <a:stCxn id="1824" idx="5"/>
            <a:endCxn id="1829"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26" name="Google Shape;1826;p61"/>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833" name="Google Shape;1833;p61"/>
          <p:cNvCxnSpPr>
            <a:stCxn id="1829" idx="3"/>
            <a:endCxn id="1834"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35" name="Google Shape;1835;p61"/>
          <p:cNvCxnSpPr>
            <a:stCxn id="1829" idx="5"/>
            <a:endCxn id="1836"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36" name="Google Shape;1836;p61"/>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834" name="Google Shape;1834;p61"/>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831" name="Google Shape;1831;p61"/>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837" name="Google Shape;1837;p61"/>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838" name="Google Shape;1838;p6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839" name="Google Shape;1839;p61"/>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840" name="Google Shape;1840;p61"/>
          <p:cNvCxnSpPr>
            <a:stCxn id="1836" idx="4"/>
            <a:endCxn id="1839"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841" name="Google Shape;1841;p61"/>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842" name="Google Shape;1842;p6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843" name="Google Shape;1843;p61"/>
          <p:cNvCxnSpPr>
            <a:stCxn id="1771" idx="4"/>
            <a:endCxn id="184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844" name="Google Shape;1844;p61"/>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45" name="Google Shape;1845;p61"/>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846" name="Google Shape;1846;p61"/>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1847" name="Google Shape;1847;p61"/>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848" name="Google Shape;1848;p61"/>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849" name="Google Shape;1849;p61"/>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850" name="Google Shape;1850;p61"/>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851" name="Google Shape;1851;p61"/>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1852" name="Google Shape;1852;p61"/>
          <p:cNvSpPr txBox="1"/>
          <p:nvPr/>
        </p:nvSpPr>
        <p:spPr>
          <a:xfrm>
            <a:off x="4071721" y="1497328"/>
            <a:ext cx="139982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+ꝏ</a:t>
            </a:r>
            <a:endParaRPr sz="1100" b="1">
              <a:solidFill>
                <a:schemeClr val="accent6"/>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1853" name="Google Shape;1853;p61"/>
          <p:cNvSpPr txBox="1"/>
          <p:nvPr/>
        </p:nvSpPr>
        <p:spPr>
          <a:xfrm>
            <a:off x="3515997" y="3246431"/>
            <a:ext cx="3516431" cy="292800"/>
          </a:xfrm>
          <a:prstGeom prst="rect">
            <a:avLst/>
          </a:prstGeom>
          <a:noFill/>
          <a:ln>
            <a:noFill/>
          </a:ln>
        </p:spPr>
        <p:txBody>
          <a:bodyPr spcFirstLastPara="1" wrap="square" lIns="91425" tIns="91425" rIns="91425" bIns="91425" anchor="t" anchorCtr="0">
            <a:noAutofit/>
          </a:bodyPr>
          <a:lstStyle/>
          <a:p>
            <a:r>
              <a:rPr lang="en-CA" b="1">
                <a:solidFill>
                  <a:srgbClr val="C00000"/>
                </a:solidFill>
                <a:latin typeface="Arial"/>
                <a:ea typeface="Arial"/>
                <a:cs typeface="Arial"/>
                <a:sym typeface="Arial"/>
              </a:rPr>
              <a:t>lower-bounding (lb) property:   </a:t>
            </a:r>
            <a:endParaRPr sz="1350"/>
          </a:p>
          <a:p>
            <a:r>
              <a:rPr lang="en-CA" sz="1200" b="1">
                <a:solidFill>
                  <a:schemeClr val="accent6"/>
                </a:solidFill>
                <a:latin typeface="Arial"/>
                <a:ea typeface="Arial"/>
                <a:cs typeface="Arial"/>
                <a:sym typeface="Arial"/>
              </a:rPr>
              <a:t> d</a:t>
            </a:r>
            <a:r>
              <a:rPr lang="en-CA" sz="1200" b="1" baseline="-25000">
                <a:solidFill>
                  <a:schemeClr val="accent6"/>
                </a:solidFill>
                <a:latin typeface="Arial"/>
                <a:ea typeface="Arial"/>
                <a:cs typeface="Arial"/>
                <a:sym typeface="Arial"/>
              </a:rPr>
              <a:t>lb</a:t>
            </a:r>
            <a:r>
              <a:rPr lang="en-CA" sz="1200" b="1">
                <a:solidFill>
                  <a:schemeClr val="accent6"/>
                </a:solidFill>
                <a:latin typeface="Arial"/>
                <a:ea typeface="Arial"/>
                <a:cs typeface="Arial"/>
                <a:sym typeface="Arial"/>
              </a:rPr>
              <a:t>(Q’, C</a:t>
            </a:r>
            <a:r>
              <a:rPr lang="en-CA" sz="1200" b="1" baseline="-25000">
                <a:solidFill>
                  <a:schemeClr val="accent6"/>
                </a:solidFill>
                <a:latin typeface="Arial"/>
                <a:ea typeface="Arial"/>
                <a:cs typeface="Arial"/>
                <a:sym typeface="Arial"/>
              </a:rPr>
              <a:t>i</a:t>
            </a:r>
            <a:r>
              <a:rPr lang="en-CA" sz="1200" b="1">
                <a:solidFill>
                  <a:schemeClr val="accent6"/>
                </a:solidFill>
                <a:latin typeface="Arial"/>
                <a:ea typeface="Arial"/>
                <a:cs typeface="Arial"/>
                <a:sym typeface="Arial"/>
              </a:rPr>
              <a:t>’)  </a:t>
            </a:r>
            <a:r>
              <a:rPr lang="en-CA" sz="1200" b="1">
                <a:solidFill>
                  <a:schemeClr val="dk1"/>
                </a:solidFill>
                <a:latin typeface="Arial"/>
                <a:ea typeface="Arial"/>
                <a:cs typeface="Arial"/>
                <a:sym typeface="Arial"/>
              </a:rPr>
              <a:t>&lt;=</a:t>
            </a:r>
            <a:r>
              <a:rPr lang="en-CA" sz="1200" b="1">
                <a:solidFill>
                  <a:schemeClr val="accent6"/>
                </a:solidFill>
                <a:latin typeface="Arial"/>
                <a:ea typeface="Arial"/>
                <a:cs typeface="Arial"/>
                <a:sym typeface="Arial"/>
              </a:rPr>
              <a:t> </a:t>
            </a:r>
            <a:r>
              <a:rPr lang="en-CA" sz="1200" b="1">
                <a:solidFill>
                  <a:srgbClr val="2E75B5"/>
                </a:solidFill>
                <a:latin typeface="Arial"/>
                <a:ea typeface="Arial"/>
                <a:cs typeface="Arial"/>
                <a:sym typeface="Arial"/>
              </a:rPr>
              <a:t>d(Q, C</a:t>
            </a:r>
            <a:r>
              <a:rPr lang="en-CA" sz="1200" b="1" baseline="-25000">
                <a:solidFill>
                  <a:srgbClr val="2E75B5"/>
                </a:solidFill>
                <a:latin typeface="Arial"/>
                <a:ea typeface="Arial"/>
                <a:cs typeface="Arial"/>
                <a:sym typeface="Arial"/>
              </a:rPr>
              <a:t>i</a:t>
            </a:r>
            <a:r>
              <a:rPr lang="en-CA" sz="1200" b="1">
                <a:solidFill>
                  <a:srgbClr val="2E75B5"/>
                </a:solidFill>
                <a:latin typeface="Arial"/>
                <a:ea typeface="Arial"/>
                <a:cs typeface="Arial"/>
                <a:sym typeface="Arial"/>
              </a:rPr>
              <a:t>)</a:t>
            </a:r>
            <a:r>
              <a:rPr lang="en-CA" sz="1200" b="1">
                <a:solidFill>
                  <a:schemeClr val="accent6"/>
                </a:solidFill>
                <a:latin typeface="Arial"/>
                <a:ea typeface="Arial"/>
                <a:cs typeface="Arial"/>
                <a:sym typeface="Arial"/>
              </a:rPr>
              <a:t> </a:t>
            </a:r>
            <a:endParaRPr sz="1100" b="1">
              <a:solidFill>
                <a:schemeClr val="accent6"/>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9418C5AC-E128-44BD-8680-0D961FBA162F}"/>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65E7A88B-6951-409D-9CEF-7B79D01A8A9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49E2B93-1140-4796-A8B3-F6DC40F399BD}"/>
              </a:ext>
            </a:extLst>
          </p:cNvPr>
          <p:cNvSpPr>
            <a:spLocks noGrp="1"/>
          </p:cNvSpPr>
          <p:nvPr>
            <p:ph type="sldNum" sz="quarter" idx="12"/>
          </p:nvPr>
        </p:nvSpPr>
        <p:spPr/>
        <p:txBody>
          <a:bodyPr/>
          <a:lstStyle/>
          <a:p>
            <a:pPr>
              <a:defRPr/>
            </a:pPr>
            <a:fld id="{5C31613A-9AB8-4A88-9FCB-F71C16A9266D}" type="slidenum">
              <a:rPr lang="en-US" altLang="en-US" smtClean="0"/>
              <a:pPr>
                <a:defRPr/>
              </a:pPr>
              <a:t>106</a:t>
            </a:fld>
            <a:endParaRPr lang="en-US" altLang="en-US"/>
          </a:p>
        </p:txBody>
      </p:sp>
      <p:sp>
        <p:nvSpPr>
          <p:cNvPr id="5" name="Footer Placeholder 4">
            <a:extLst>
              <a:ext uri="{FF2B5EF4-FFF2-40B4-BE49-F238E27FC236}">
                <a16:creationId xmlns:a16="http://schemas.microsoft.com/office/drawing/2014/main" id="{A529F58F-FB3D-48A6-83DC-0F1C568868F2}"/>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6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860" name="Google Shape;1860;p62"/>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1" name="Google Shape;1861;p62"/>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2" name="Google Shape;1862;p62"/>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3" name="Google Shape;1863;p6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4" name="Google Shape;1864;p62"/>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5" name="Google Shape;1865;p62"/>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6" name="Google Shape;1866;p6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7" name="Google Shape;1867;p62"/>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8" name="Google Shape;1868;p6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9" name="Google Shape;1869;p6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70" name="Google Shape;1870;p62"/>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71" name="Google Shape;1871;p6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72" name="Google Shape;1872;p6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73" name="Google Shape;1873;p6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874" name="Google Shape;1874;p62"/>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875" name="Google Shape;1875;p62"/>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876" name="Google Shape;1876;p62"/>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877" name="Google Shape;1877;p6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878" name="Google Shape;1878;p62"/>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79" name="Google Shape;1879;p62"/>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0" name="Google Shape;1880;p62"/>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1" name="Google Shape;1881;p6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2" name="Google Shape;1882;p62"/>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3" name="Google Shape;1883;p62"/>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4" name="Google Shape;1884;p6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5" name="Google Shape;1885;p62"/>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6" name="Google Shape;1886;p6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7" name="Google Shape;1887;p6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8" name="Google Shape;1888;p62"/>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9" name="Google Shape;1889;p6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0" name="Google Shape;1890;p6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1" name="Google Shape;1891;p6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892" name="Google Shape;1892;p62"/>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893" name="Google Shape;1893;p62"/>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894" name="Google Shape;1894;p62"/>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5" name="Google Shape;1895;p6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6" name="Google Shape;1896;p62"/>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7" name="Google Shape;1897;p6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8" name="Google Shape;1898;p62"/>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9" name="Google Shape;1899;p62"/>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0" name="Google Shape;1900;p6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1" name="Google Shape;1901;p6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2" name="Google Shape;1902;p6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3" name="Google Shape;1903;p6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4" name="Google Shape;1904;p62"/>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5" name="Google Shape;1905;p6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6" name="Google Shape;1906;p6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7" name="Google Shape;1907;p62"/>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908" name="Google Shape;1908;p62"/>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909" name="Google Shape;1909;p6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0" name="Google Shape;1910;p6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1" name="Google Shape;1911;p6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2" name="Google Shape;1912;p62"/>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3" name="Google Shape;1913;p6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4" name="Google Shape;1914;p6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5" name="Google Shape;1915;p6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6" name="Google Shape;1916;p6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7" name="Google Shape;1917;p62"/>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8" name="Google Shape;1918;p6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9" name="Google Shape;1919;p6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20" name="Google Shape;1920;p62"/>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21" name="Google Shape;1921;p6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922" name="Google Shape;1922;p62"/>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923" name="Google Shape;1923;p6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924" name="Google Shape;1924;p6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1925" name="Google Shape;1925;p62"/>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1926" name="Google Shape;1926;p6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927" name="Google Shape;1927;p62"/>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928" name="Google Shape;1928;p62"/>
          <p:cNvCxnSpPr>
            <a:stCxn id="1929" idx="3"/>
            <a:endCxn id="192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30" name="Google Shape;1930;p62"/>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931" name="Google Shape;1931;p62"/>
          <p:cNvCxnSpPr>
            <a:stCxn id="1929" idx="5"/>
            <a:endCxn id="1930"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32" name="Google Shape;1932;p62"/>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933" name="Google Shape;1933;p62"/>
          <p:cNvCxnSpPr>
            <a:stCxn id="1927" idx="3"/>
            <a:endCxn id="1934"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35" name="Google Shape;1935;p62"/>
          <p:cNvCxnSpPr>
            <a:stCxn id="1927" idx="5"/>
            <a:endCxn id="1932"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29" name="Google Shape;1929;p62"/>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936" name="Google Shape;1936;p62"/>
          <p:cNvCxnSpPr>
            <a:stCxn id="1932" idx="3"/>
            <a:endCxn id="1937"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38" name="Google Shape;1938;p62"/>
          <p:cNvCxnSpPr>
            <a:stCxn id="1932" idx="5"/>
            <a:endCxn id="1939"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39" name="Google Shape;1939;p62"/>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937" name="Google Shape;1937;p62"/>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934" name="Google Shape;1934;p62"/>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940" name="Google Shape;1940;p62"/>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941" name="Google Shape;1941;p6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942" name="Google Shape;1942;p62"/>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943" name="Google Shape;1943;p62"/>
          <p:cNvCxnSpPr>
            <a:stCxn id="1939" idx="4"/>
            <a:endCxn id="1942"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944" name="Google Shape;1944;p62"/>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945" name="Google Shape;1945;p6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946" name="Google Shape;1946;p62"/>
          <p:cNvCxnSpPr>
            <a:stCxn id="1873" idx="4"/>
            <a:endCxn id="1947"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947" name="Google Shape;1947;p62"/>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48" name="Google Shape;1948;p6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949" name="Google Shape;1949;p62"/>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950" name="Google Shape;1950;p62"/>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951" name="Google Shape;1951;p62"/>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952" name="Google Shape;1952;p62"/>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953" name="Google Shape;1953;p62"/>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954" name="Google Shape;1954;p62"/>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1955" name="Google Shape;1955;p62"/>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956" name="Google Shape;1956;p62"/>
          <p:cNvCxnSpPr>
            <a:stCxn id="1891" idx="3"/>
            <a:endCxn id="1955" idx="0"/>
          </p:cNvCxnSpPr>
          <p:nvPr/>
        </p:nvCxnSpPr>
        <p:spPr>
          <a:xfrm flipH="1">
            <a:off x="3743621" y="2363631"/>
            <a:ext cx="716850" cy="893925"/>
          </a:xfrm>
          <a:prstGeom prst="straightConnector1">
            <a:avLst/>
          </a:prstGeom>
          <a:noFill/>
          <a:ln w="9525" cap="flat" cmpd="sng">
            <a:solidFill>
              <a:schemeClr val="dk1"/>
            </a:solidFill>
            <a:prstDash val="solid"/>
            <a:round/>
            <a:headEnd type="none" w="sm" len="sm"/>
            <a:tailEnd type="none" w="sm" len="sm"/>
          </a:ln>
        </p:spPr>
      </p:cxnSp>
      <p:sp>
        <p:nvSpPr>
          <p:cNvPr id="1957" name="Google Shape;1957;p62"/>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1958" name="Google Shape;1958;p62"/>
          <p:cNvSpPr txBox="1"/>
          <p:nvPr/>
        </p:nvSpPr>
        <p:spPr>
          <a:xfrm>
            <a:off x="4071721" y="1497328"/>
            <a:ext cx="139982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FE01135-F8FD-4E49-941C-F035ACF0E5B4}"/>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E908E9A-02B1-40A4-A4A5-9671A7BF9EDE}"/>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94679AFD-6BCA-4768-A84D-6750D049BB35}"/>
              </a:ext>
            </a:extLst>
          </p:cNvPr>
          <p:cNvSpPr>
            <a:spLocks noGrp="1"/>
          </p:cNvSpPr>
          <p:nvPr>
            <p:ph type="sldNum" sz="quarter" idx="12"/>
          </p:nvPr>
        </p:nvSpPr>
        <p:spPr/>
        <p:txBody>
          <a:bodyPr/>
          <a:lstStyle/>
          <a:p>
            <a:pPr>
              <a:defRPr/>
            </a:pPr>
            <a:fld id="{5C31613A-9AB8-4A88-9FCB-F71C16A9266D}" type="slidenum">
              <a:rPr lang="en-US" altLang="en-US" smtClean="0"/>
              <a:pPr>
                <a:defRPr/>
              </a:pPr>
              <a:t>107</a:t>
            </a:fld>
            <a:endParaRPr lang="en-US" altLang="en-US"/>
          </a:p>
        </p:txBody>
      </p:sp>
      <p:sp>
        <p:nvSpPr>
          <p:cNvPr id="5" name="Footer Placeholder 4">
            <a:extLst>
              <a:ext uri="{FF2B5EF4-FFF2-40B4-BE49-F238E27FC236}">
                <a16:creationId xmlns:a16="http://schemas.microsoft.com/office/drawing/2014/main" id="{A2424259-B7FA-4AFD-8F06-38AEDDA705BB}"/>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6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965" name="Google Shape;1965;p63"/>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66" name="Google Shape;1966;p63"/>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67" name="Google Shape;1967;p63"/>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68" name="Google Shape;1968;p6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69" name="Google Shape;1969;p63"/>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0" name="Google Shape;1970;p63"/>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1" name="Google Shape;1971;p6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2" name="Google Shape;1972;p63"/>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3" name="Google Shape;1973;p6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4" name="Google Shape;1974;p6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5" name="Google Shape;1975;p63"/>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6" name="Google Shape;1976;p6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7" name="Google Shape;1977;p6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8" name="Google Shape;1978;p6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979" name="Google Shape;1979;p63"/>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980" name="Google Shape;1980;p63"/>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981" name="Google Shape;1981;p63"/>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982" name="Google Shape;1982;p6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983" name="Google Shape;1983;p63"/>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4" name="Google Shape;1984;p63"/>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5" name="Google Shape;1985;p63"/>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6" name="Google Shape;1986;p6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7" name="Google Shape;1987;p63"/>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8" name="Google Shape;1988;p63"/>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9" name="Google Shape;1989;p6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0" name="Google Shape;1990;p63"/>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1" name="Google Shape;1991;p6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2" name="Google Shape;1992;p6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3" name="Google Shape;1993;p63"/>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4" name="Google Shape;1994;p6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5" name="Google Shape;1995;p6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6" name="Google Shape;1996;p6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997" name="Google Shape;1997;p63"/>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998" name="Google Shape;1998;p63"/>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999" name="Google Shape;1999;p63"/>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0" name="Google Shape;2000;p6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1" name="Google Shape;2001;p63"/>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2" name="Google Shape;2002;p6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3" name="Google Shape;2003;p63"/>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4" name="Google Shape;2004;p63"/>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5" name="Google Shape;2005;p6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6" name="Google Shape;2006;p6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7" name="Google Shape;2007;p6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8" name="Google Shape;2008;p6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9" name="Google Shape;2009;p63"/>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0" name="Google Shape;2010;p6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1" name="Google Shape;2011;p6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2" name="Google Shape;2012;p63"/>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013" name="Google Shape;2013;p63"/>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014" name="Google Shape;2014;p6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5" name="Google Shape;2015;p6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6" name="Google Shape;2016;p6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7" name="Google Shape;2017;p63"/>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8" name="Google Shape;2018;p6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9" name="Google Shape;2019;p6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0" name="Google Shape;2020;p6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1" name="Google Shape;2021;p6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2" name="Google Shape;2022;p63"/>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3" name="Google Shape;2023;p6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4" name="Google Shape;2024;p6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5" name="Google Shape;2025;p63"/>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6" name="Google Shape;2026;p6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027" name="Google Shape;2027;p63"/>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028" name="Google Shape;2028;p6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029" name="Google Shape;2029;p6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030" name="Google Shape;2030;p63"/>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031" name="Google Shape;2031;p6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032" name="Google Shape;2032;p63"/>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033" name="Google Shape;2033;p63"/>
          <p:cNvCxnSpPr>
            <a:stCxn id="2034" idx="3"/>
            <a:endCxn id="203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35" name="Google Shape;2035;p63"/>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036" name="Google Shape;2036;p63"/>
          <p:cNvCxnSpPr>
            <a:stCxn id="2034" idx="5"/>
            <a:endCxn id="2035"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37" name="Google Shape;2037;p63"/>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038" name="Google Shape;2038;p63"/>
          <p:cNvCxnSpPr>
            <a:stCxn id="2032" idx="3"/>
            <a:endCxn id="2039"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040" name="Google Shape;2040;p63"/>
          <p:cNvCxnSpPr>
            <a:stCxn id="2032" idx="5"/>
            <a:endCxn id="2037"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34" name="Google Shape;2034;p63"/>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041" name="Google Shape;2041;p63"/>
          <p:cNvCxnSpPr>
            <a:stCxn id="2037" idx="3"/>
            <a:endCxn id="2042"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043" name="Google Shape;2043;p63"/>
          <p:cNvCxnSpPr>
            <a:stCxn id="2037" idx="5"/>
            <a:endCxn id="2044"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44" name="Google Shape;2044;p63"/>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042" name="Google Shape;2042;p63"/>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039" name="Google Shape;2039;p63"/>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045" name="Google Shape;2045;p63"/>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046" name="Google Shape;2046;p6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047" name="Google Shape;2047;p63"/>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048" name="Google Shape;2048;p63"/>
          <p:cNvCxnSpPr>
            <a:stCxn id="2044" idx="4"/>
            <a:endCxn id="2047"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049" name="Google Shape;2049;p63"/>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050" name="Google Shape;2050;p6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051" name="Google Shape;2051;p63"/>
          <p:cNvCxnSpPr>
            <a:stCxn id="1978" idx="4"/>
            <a:endCxn id="2052"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052" name="Google Shape;2052;p63"/>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53" name="Google Shape;2053;p63"/>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054" name="Google Shape;2054;p63"/>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055" name="Google Shape;2055;p63"/>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056" name="Google Shape;2056;p63"/>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057" name="Google Shape;2057;p63"/>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058" name="Google Shape;2058;p63"/>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059" name="Google Shape;2059;p63"/>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060" name="Google Shape;2060;p63"/>
          <p:cNvCxnSpPr>
            <a:endCxn id="2059" idx="0"/>
          </p:cNvCxnSpPr>
          <p:nvPr/>
        </p:nvCxnSpPr>
        <p:spPr>
          <a:xfrm flipH="1">
            <a:off x="3743557" y="2363568"/>
            <a:ext cx="716850" cy="893925"/>
          </a:xfrm>
          <a:prstGeom prst="straightConnector1">
            <a:avLst/>
          </a:prstGeom>
          <a:noFill/>
          <a:ln w="9525" cap="flat" cmpd="sng">
            <a:solidFill>
              <a:schemeClr val="dk1"/>
            </a:solidFill>
            <a:prstDash val="solid"/>
            <a:round/>
            <a:headEnd type="none" w="sm" len="sm"/>
            <a:tailEnd type="none" w="sm" len="sm"/>
          </a:ln>
        </p:spPr>
      </p:cxnSp>
      <p:sp>
        <p:nvSpPr>
          <p:cNvPr id="2061" name="Google Shape;2061;p63"/>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062" name="Google Shape;2062;p6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063" name="Google Shape;2063;p63"/>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a:t>
            </a:r>
            <a:r>
              <a:rPr lang="en-CA" sz="1100" b="1">
                <a:solidFill>
                  <a:srgbClr val="2E75B5"/>
                </a:solidFill>
                <a:latin typeface="Arial"/>
                <a:ea typeface="Arial"/>
                <a:cs typeface="Arial"/>
                <a:sym typeface="Arial"/>
              </a:rPr>
              <a:t>bsf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1DFED565-CC0D-4417-B060-B0DEA313AEA3}"/>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DA250EF-BFDC-49AB-972E-151FEA7D5DDA}"/>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1A505A3-768E-4020-B225-FE65F9AE8865}"/>
              </a:ext>
            </a:extLst>
          </p:cNvPr>
          <p:cNvSpPr>
            <a:spLocks noGrp="1"/>
          </p:cNvSpPr>
          <p:nvPr>
            <p:ph type="sldNum" sz="quarter" idx="12"/>
          </p:nvPr>
        </p:nvSpPr>
        <p:spPr/>
        <p:txBody>
          <a:bodyPr/>
          <a:lstStyle/>
          <a:p>
            <a:pPr>
              <a:defRPr/>
            </a:pPr>
            <a:fld id="{5C31613A-9AB8-4A88-9FCB-F71C16A9266D}" type="slidenum">
              <a:rPr lang="en-US" altLang="en-US" smtClean="0"/>
              <a:pPr>
                <a:defRPr/>
              </a:pPr>
              <a:t>108</a:t>
            </a:fld>
            <a:endParaRPr lang="en-US" altLang="en-US"/>
          </a:p>
        </p:txBody>
      </p:sp>
      <p:sp>
        <p:nvSpPr>
          <p:cNvPr id="5" name="Footer Placeholder 4">
            <a:extLst>
              <a:ext uri="{FF2B5EF4-FFF2-40B4-BE49-F238E27FC236}">
                <a16:creationId xmlns:a16="http://schemas.microsoft.com/office/drawing/2014/main" id="{691D3968-A74C-4D1F-9E5C-CECF7A17E9B0}"/>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69" name="Google Shape;2069;p6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070" name="Google Shape;2070;p64"/>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1" name="Google Shape;2071;p64"/>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2" name="Google Shape;2072;p64"/>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3" name="Google Shape;2073;p6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4" name="Google Shape;2074;p64"/>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5" name="Google Shape;2075;p64"/>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6" name="Google Shape;2076;p6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7" name="Google Shape;2077;p64"/>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8" name="Google Shape;2078;p6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9" name="Google Shape;2079;p6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80" name="Google Shape;2080;p64"/>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81" name="Google Shape;2081;p6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82" name="Google Shape;2082;p6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83" name="Google Shape;2083;p6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084" name="Google Shape;2084;p64"/>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085" name="Google Shape;2085;p64"/>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086" name="Google Shape;2086;p64"/>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087" name="Google Shape;2087;p6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088" name="Google Shape;2088;p64"/>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89" name="Google Shape;2089;p64"/>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0" name="Google Shape;2090;p64"/>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1" name="Google Shape;2091;p6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2" name="Google Shape;2092;p64"/>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3" name="Google Shape;2093;p64"/>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4" name="Google Shape;2094;p6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5" name="Google Shape;2095;p64"/>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6" name="Google Shape;2096;p6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7" name="Google Shape;2097;p6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8" name="Google Shape;2098;p64"/>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9" name="Google Shape;2099;p6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0" name="Google Shape;2100;p6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1" name="Google Shape;2101;p6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102" name="Google Shape;2102;p64"/>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103" name="Google Shape;2103;p64"/>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104" name="Google Shape;2104;p64"/>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5" name="Google Shape;2105;p6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6" name="Google Shape;2106;p64"/>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7" name="Google Shape;2107;p6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8" name="Google Shape;2108;p64"/>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9" name="Google Shape;2109;p64"/>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0" name="Google Shape;2110;p6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1" name="Google Shape;2111;p6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2" name="Google Shape;2112;p6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3" name="Google Shape;2113;p6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4" name="Google Shape;2114;p64"/>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5" name="Google Shape;2115;p6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6" name="Google Shape;2116;p6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7" name="Google Shape;2117;p64"/>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118" name="Google Shape;2118;p64"/>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119" name="Google Shape;2119;p6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0" name="Google Shape;2120;p6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1" name="Google Shape;2121;p6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2" name="Google Shape;2122;p64"/>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3" name="Google Shape;2123;p6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4" name="Google Shape;2124;p6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5" name="Google Shape;2125;p6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6" name="Google Shape;2126;p6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7" name="Google Shape;2127;p64"/>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8" name="Google Shape;2128;p6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9" name="Google Shape;2129;p6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30" name="Google Shape;2130;p64"/>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31" name="Google Shape;2131;p6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132" name="Google Shape;2132;p64"/>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133" name="Google Shape;2133;p6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134" name="Google Shape;2134;p6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2135" name="Google Shape;2135;p64"/>
          <p:cNvSpPr/>
          <p:nvPr/>
        </p:nvSpPr>
        <p:spPr>
          <a:xfrm>
            <a:off x="3238249" y="430778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136" name="Google Shape;2136;p64"/>
          <p:cNvCxnSpPr>
            <a:stCxn id="2137" idx="4"/>
            <a:endCxn id="2135" idx="0"/>
          </p:cNvCxnSpPr>
          <p:nvPr/>
        </p:nvCxnSpPr>
        <p:spPr>
          <a:xfrm flipH="1">
            <a:off x="3359932" y="3331893"/>
            <a:ext cx="383625" cy="975825"/>
          </a:xfrm>
          <a:prstGeom prst="straightConnector1">
            <a:avLst/>
          </a:prstGeom>
          <a:noFill/>
          <a:ln w="9525" cap="flat" cmpd="sng">
            <a:solidFill>
              <a:schemeClr val="dk1"/>
            </a:solidFill>
            <a:prstDash val="solid"/>
            <a:round/>
            <a:headEnd type="none" w="sm" len="sm"/>
            <a:tailEnd type="none" w="sm" len="sm"/>
          </a:ln>
        </p:spPr>
      </p:cxnSp>
      <p:cxnSp>
        <p:nvCxnSpPr>
          <p:cNvPr id="2138" name="Google Shape;2138;p64"/>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139" name="Google Shape;2139;p6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140" name="Google Shape;2140;p64"/>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141" name="Google Shape;2141;p64"/>
          <p:cNvCxnSpPr>
            <a:stCxn id="2142" idx="3"/>
            <a:endCxn id="2140"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43" name="Google Shape;2143;p64"/>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144" name="Google Shape;2144;p64"/>
          <p:cNvCxnSpPr>
            <a:stCxn id="2142" idx="5"/>
            <a:endCxn id="2143"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45" name="Google Shape;2145;p64"/>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146" name="Google Shape;2146;p64"/>
          <p:cNvCxnSpPr>
            <a:stCxn id="2140" idx="3"/>
            <a:endCxn id="2147"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148" name="Google Shape;2148;p64"/>
          <p:cNvCxnSpPr>
            <a:stCxn id="2140" idx="5"/>
            <a:endCxn id="2145"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42" name="Google Shape;2142;p64"/>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149" name="Google Shape;2149;p64"/>
          <p:cNvCxnSpPr>
            <a:stCxn id="2145" idx="3"/>
            <a:endCxn id="2150"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151" name="Google Shape;2151;p64"/>
          <p:cNvCxnSpPr>
            <a:stCxn id="2145" idx="5"/>
            <a:endCxn id="2152"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52" name="Google Shape;2152;p64"/>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150" name="Google Shape;2150;p64"/>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147" name="Google Shape;2147;p64"/>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153" name="Google Shape;2153;p64"/>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154" name="Google Shape;2154;p6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155" name="Google Shape;2155;p64"/>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156" name="Google Shape;2156;p64"/>
          <p:cNvCxnSpPr>
            <a:stCxn id="2152" idx="4"/>
            <a:endCxn id="2155"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157" name="Google Shape;2157;p64"/>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158" name="Google Shape;2158;p6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159" name="Google Shape;2159;p64"/>
          <p:cNvCxnSpPr>
            <a:stCxn id="2083" idx="4"/>
            <a:endCxn id="2160"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160" name="Google Shape;2160;p64"/>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61" name="Google Shape;2161;p64"/>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162" name="Google Shape;2162;p64"/>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163" name="Google Shape;2163;p64"/>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164" name="Google Shape;2164;p64"/>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165" name="Google Shape;2165;p64"/>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166" name="Google Shape;2166;p64"/>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167" name="Google Shape;2167;p64"/>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137" name="Google Shape;2137;p64"/>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168" name="Google Shape;2168;p64"/>
          <p:cNvCxnSpPr>
            <a:endCxn id="2137" idx="0"/>
          </p:cNvCxnSpPr>
          <p:nvPr/>
        </p:nvCxnSpPr>
        <p:spPr>
          <a:xfrm flipH="1">
            <a:off x="3743557" y="2363568"/>
            <a:ext cx="716850" cy="893925"/>
          </a:xfrm>
          <a:prstGeom prst="straightConnector1">
            <a:avLst/>
          </a:prstGeom>
          <a:noFill/>
          <a:ln w="9525" cap="flat" cmpd="sng">
            <a:solidFill>
              <a:schemeClr val="dk1"/>
            </a:solidFill>
            <a:prstDash val="solid"/>
            <a:round/>
            <a:headEnd type="none" w="sm" len="sm"/>
            <a:tailEnd type="none" w="sm" len="sm"/>
          </a:ln>
        </p:spPr>
      </p:cxnSp>
      <p:sp>
        <p:nvSpPr>
          <p:cNvPr id="2169" name="Google Shape;2169;p64"/>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170" name="Google Shape;2170;p6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171" name="Google Shape;2171;p64"/>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a:t>
            </a:r>
            <a:r>
              <a:rPr lang="en-CA" sz="1100" b="1">
                <a:solidFill>
                  <a:srgbClr val="2E75B5"/>
                </a:solidFill>
                <a:latin typeface="Arial"/>
                <a:ea typeface="Arial"/>
                <a:cs typeface="Arial"/>
                <a:sym typeface="Arial"/>
              </a:rPr>
              <a:t>bsf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ACE9E3C-A344-426C-B2E1-EDFBE590E1B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1000FF62-82BC-4235-AEE7-10A3642AB55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A14805ED-B594-4D2B-BA3D-E053904B395A}"/>
              </a:ext>
            </a:extLst>
          </p:cNvPr>
          <p:cNvSpPr>
            <a:spLocks noGrp="1"/>
          </p:cNvSpPr>
          <p:nvPr>
            <p:ph type="sldNum" sz="quarter" idx="12"/>
          </p:nvPr>
        </p:nvSpPr>
        <p:spPr/>
        <p:txBody>
          <a:bodyPr/>
          <a:lstStyle/>
          <a:p>
            <a:pPr>
              <a:defRPr/>
            </a:pPr>
            <a:fld id="{5C31613A-9AB8-4A88-9FCB-F71C16A9266D}" type="slidenum">
              <a:rPr lang="en-US" altLang="en-US" smtClean="0"/>
              <a:pPr>
                <a:defRPr/>
              </a:pPr>
              <a:t>109</a:t>
            </a:fld>
            <a:endParaRPr lang="en-US" altLang="en-US"/>
          </a:p>
        </p:txBody>
      </p:sp>
      <p:sp>
        <p:nvSpPr>
          <p:cNvPr id="5" name="Footer Placeholder 4">
            <a:extLst>
              <a:ext uri="{FF2B5EF4-FFF2-40B4-BE49-F238E27FC236}">
                <a16:creationId xmlns:a16="http://schemas.microsoft.com/office/drawing/2014/main" id="{0B9B1B9A-1072-4160-9955-B2ECD318268A}"/>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4D7874F2-CB19-4AA7-AF0A-DA3BB65BF3F2}" type="slidenum">
              <a:rPr lang="en-US" smtClean="0">
                <a:solidFill>
                  <a:srgbClr val="FFFFFF"/>
                </a:solidFill>
              </a:rPr>
              <a:pPr fontAlgn="base">
                <a:spcBef>
                  <a:spcPct val="0"/>
                </a:spcBef>
                <a:spcAft>
                  <a:spcPct val="0"/>
                </a:spcAft>
                <a:defRPr/>
              </a:pPr>
              <a:t>11</a:t>
            </a:fld>
            <a:endParaRPr lang="en-US">
              <a:solidFill>
                <a:srgbClr val="FFFFFF"/>
              </a:solidFill>
            </a:endParaRPr>
          </a:p>
        </p:txBody>
      </p:sp>
      <p:sp>
        <p:nvSpPr>
          <p:cNvPr id="6" name="Rectangle 5"/>
          <p:cNvSpPr/>
          <p:nvPr/>
        </p:nvSpPr>
        <p:spPr>
          <a:xfrm>
            <a:off x="7233184" y="6247844"/>
            <a:ext cx="1239116" cy="276999"/>
          </a:xfrm>
          <a:prstGeom prst="rect">
            <a:avLst/>
          </a:prstGeom>
        </p:spPr>
        <p:txBody>
          <a:bodyPr wrap="none">
            <a:spAutoFit/>
          </a:bodyPr>
          <a:lstStyle/>
          <a:p>
            <a:r>
              <a:rPr lang="de-DE" sz="1200" dirty="0" err="1"/>
              <a:t>Schinnerer</a:t>
            </a:r>
            <a:r>
              <a:rPr lang="de-DE" sz="1200" dirty="0"/>
              <a:t>  et al.</a:t>
            </a:r>
            <a:endParaRPr lang="en-US" sz="1200" dirty="0"/>
          </a:p>
        </p:txBody>
      </p:sp>
      <p:grpSp>
        <p:nvGrpSpPr>
          <p:cNvPr id="7" name="Group 6"/>
          <p:cNvGrpSpPr/>
          <p:nvPr/>
        </p:nvGrpSpPr>
        <p:grpSpPr>
          <a:xfrm>
            <a:off x="81645" y="5306856"/>
            <a:ext cx="1891194" cy="1496407"/>
            <a:chOff x="2927715" y="4171992"/>
            <a:chExt cx="1891194" cy="1496407"/>
          </a:xfrm>
        </p:grpSpPr>
        <p:pic>
          <p:nvPicPr>
            <p:cNvPr id="8" name="Picture 7"/>
            <p:cNvPicPr>
              <a:picLocks noChangeAspect="1"/>
            </p:cNvPicPr>
            <p:nvPr/>
          </p:nvPicPr>
          <p:blipFill>
            <a:blip r:embed="rId3"/>
            <a:stretch>
              <a:fillRect/>
            </a:stretch>
          </p:blipFill>
          <p:spPr>
            <a:xfrm>
              <a:off x="2927715" y="4171992"/>
              <a:ext cx="1891194" cy="1496407"/>
            </a:xfrm>
            <a:prstGeom prst="rect">
              <a:avLst/>
            </a:prstGeom>
          </p:spPr>
        </p:pic>
        <p:sp>
          <p:nvSpPr>
            <p:cNvPr id="9" name="TextBox 8"/>
            <p:cNvSpPr txBox="1"/>
            <p:nvPr/>
          </p:nvSpPr>
          <p:spPr>
            <a:xfrm rot="19428143">
              <a:off x="3638809" y="4398494"/>
              <a:ext cx="841409" cy="369332"/>
            </a:xfrm>
            <a:prstGeom prst="rect">
              <a:avLst/>
            </a:prstGeom>
            <a:noFill/>
          </p:spPr>
          <p:txBody>
            <a:bodyPr wrap="none" rtlCol="0">
              <a:spAutoFit/>
            </a:bodyPr>
            <a:lstStyle/>
            <a:p>
              <a:r>
                <a:rPr lang="en-US" b="1" i="1" dirty="0">
                  <a:latin typeface="Gill Sans"/>
                  <a:cs typeface="Gill Sans"/>
                </a:rPr>
                <a:t>Angle</a:t>
              </a:r>
            </a:p>
          </p:txBody>
        </p:sp>
      </p:grpSp>
      <p:pic>
        <p:nvPicPr>
          <p:cNvPr id="7170" name="Picture 2" descr="C:\Users\a\Desktop\lou_fig3.jpg"/>
          <p:cNvPicPr>
            <a:picLocks noChangeAspect="1" noChangeArrowheads="1"/>
          </p:cNvPicPr>
          <p:nvPr/>
        </p:nvPicPr>
        <p:blipFill rotWithShape="1">
          <a:blip r:embed="rId4">
            <a:extLst>
              <a:ext uri="{28A0092B-C50C-407E-A947-70E740481C1C}">
                <a14:useLocalDpi xmlns:a14="http://schemas.microsoft.com/office/drawing/2010/main" val="0"/>
              </a:ext>
            </a:extLst>
          </a:blip>
          <a:srcRect b="11078"/>
          <a:stretch/>
        </p:blipFill>
        <p:spPr bwMode="auto">
          <a:xfrm>
            <a:off x="224155" y="748665"/>
            <a:ext cx="5205095" cy="38347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2826702" y="1664891"/>
            <a:ext cx="5645598" cy="4450613"/>
          </a:xfrm>
          <a:prstGeom prst="rect">
            <a:avLst/>
          </a:prstGeom>
        </p:spPr>
      </p:pic>
      <p:sp>
        <p:nvSpPr>
          <p:cNvPr id="2" name="Footer Placeholder 1">
            <a:extLst>
              <a:ext uri="{FF2B5EF4-FFF2-40B4-BE49-F238E27FC236}">
                <a16:creationId xmlns:a16="http://schemas.microsoft.com/office/drawing/2014/main" id="{D3088D28-1D36-4162-9995-2A109F612FA9}"/>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7419233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6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178" name="Google Shape;2178;p65"/>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79" name="Google Shape;2179;p65"/>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0" name="Google Shape;2180;p65"/>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1" name="Google Shape;2181;p6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2" name="Google Shape;2182;p65"/>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3" name="Google Shape;2183;p65"/>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4" name="Google Shape;2184;p6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5" name="Google Shape;2185;p65"/>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6" name="Google Shape;2186;p6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7" name="Google Shape;2187;p6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8" name="Google Shape;2188;p65"/>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9" name="Google Shape;2189;p6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90" name="Google Shape;2190;p6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91" name="Google Shape;2191;p6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192" name="Google Shape;2192;p65"/>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193" name="Google Shape;2193;p65"/>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194" name="Google Shape;2194;p65"/>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195" name="Google Shape;2195;p6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196" name="Google Shape;2196;p65"/>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97" name="Google Shape;2197;p65"/>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98" name="Google Shape;2198;p65"/>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99" name="Google Shape;2199;p6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0" name="Google Shape;2200;p65"/>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1" name="Google Shape;2201;p65"/>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2" name="Google Shape;2202;p6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3" name="Google Shape;2203;p65"/>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4" name="Google Shape;2204;p6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5" name="Google Shape;2205;p6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6" name="Google Shape;2206;p65"/>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7" name="Google Shape;2207;p6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8" name="Google Shape;2208;p6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9" name="Google Shape;2209;p6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210" name="Google Shape;2210;p65"/>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211" name="Google Shape;2211;p65"/>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212" name="Google Shape;2212;p65"/>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3" name="Google Shape;2213;p6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4" name="Google Shape;2214;p65"/>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5" name="Google Shape;2215;p6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6" name="Google Shape;2216;p65"/>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7" name="Google Shape;2217;p65"/>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8" name="Google Shape;2218;p6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9" name="Google Shape;2219;p6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0" name="Google Shape;2220;p6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1" name="Google Shape;2221;p6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2" name="Google Shape;2222;p65"/>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3" name="Google Shape;2223;p6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4" name="Google Shape;2224;p6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5" name="Google Shape;2225;p65"/>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226" name="Google Shape;2226;p65"/>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227" name="Google Shape;2227;p6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8" name="Google Shape;2228;p6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9" name="Google Shape;2229;p6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0" name="Google Shape;2230;p65"/>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1" name="Google Shape;2231;p6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2" name="Google Shape;2232;p6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3" name="Google Shape;2233;p6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4" name="Google Shape;2234;p6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5" name="Google Shape;2235;p65"/>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6" name="Google Shape;2236;p6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7" name="Google Shape;2237;p6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8" name="Google Shape;2238;p65"/>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9" name="Google Shape;2239;p6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240" name="Google Shape;2240;p65"/>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241" name="Google Shape;2241;p6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242" name="Google Shape;2242;p6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2243" name="Google Shape;2243;p65"/>
          <p:cNvSpPr/>
          <p:nvPr/>
        </p:nvSpPr>
        <p:spPr>
          <a:xfrm>
            <a:off x="3238249" y="430778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244" name="Google Shape;2244;p65"/>
          <p:cNvCxnSpPr>
            <a:stCxn id="2245" idx="4"/>
            <a:endCxn id="2243" idx="0"/>
          </p:cNvCxnSpPr>
          <p:nvPr/>
        </p:nvCxnSpPr>
        <p:spPr>
          <a:xfrm flipH="1">
            <a:off x="3359932" y="3331893"/>
            <a:ext cx="383625" cy="975825"/>
          </a:xfrm>
          <a:prstGeom prst="straightConnector1">
            <a:avLst/>
          </a:prstGeom>
          <a:noFill/>
          <a:ln w="9525" cap="flat" cmpd="sng">
            <a:solidFill>
              <a:schemeClr val="dk1"/>
            </a:solidFill>
            <a:prstDash val="solid"/>
            <a:round/>
            <a:headEnd type="none" w="sm" len="sm"/>
            <a:tailEnd type="none" w="sm" len="sm"/>
          </a:ln>
        </p:spPr>
      </p:cxnSp>
      <p:cxnSp>
        <p:nvCxnSpPr>
          <p:cNvPr id="2246" name="Google Shape;2246;p65"/>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247" name="Google Shape;2247;p6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248" name="Google Shape;2248;p65"/>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249" name="Google Shape;2249;p65"/>
          <p:cNvCxnSpPr>
            <a:stCxn id="2250" idx="3"/>
            <a:endCxn id="2248"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51" name="Google Shape;2251;p65"/>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252" name="Google Shape;2252;p65"/>
          <p:cNvCxnSpPr>
            <a:stCxn id="2250" idx="5"/>
            <a:endCxn id="2251"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53" name="Google Shape;2253;p65"/>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254" name="Google Shape;2254;p65"/>
          <p:cNvCxnSpPr>
            <a:stCxn id="2248" idx="3"/>
            <a:endCxn id="2255"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256" name="Google Shape;2256;p65"/>
          <p:cNvCxnSpPr>
            <a:stCxn id="2248" idx="5"/>
            <a:endCxn id="2253"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50" name="Google Shape;2250;p65"/>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257" name="Google Shape;2257;p65"/>
          <p:cNvCxnSpPr>
            <a:stCxn id="2253" idx="3"/>
            <a:endCxn id="2258"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259" name="Google Shape;2259;p65"/>
          <p:cNvCxnSpPr>
            <a:stCxn id="2253" idx="5"/>
            <a:endCxn id="2260"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60" name="Google Shape;2260;p65"/>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258" name="Google Shape;2258;p65"/>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255" name="Google Shape;2255;p65"/>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261" name="Google Shape;2261;p65"/>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262" name="Google Shape;2262;p6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263" name="Google Shape;2263;p65"/>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264" name="Google Shape;2264;p65"/>
          <p:cNvCxnSpPr>
            <a:stCxn id="2260" idx="4"/>
            <a:endCxn id="2263"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265" name="Google Shape;2265;p65"/>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266" name="Google Shape;2266;p6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267" name="Google Shape;2267;p65"/>
          <p:cNvCxnSpPr>
            <a:stCxn id="2191" idx="4"/>
            <a:endCxn id="2268"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268" name="Google Shape;2268;p65"/>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69" name="Google Shape;2269;p65"/>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270" name="Google Shape;2270;p65"/>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271" name="Google Shape;2271;p65"/>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272" name="Google Shape;2272;p65"/>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273" name="Google Shape;2273;p65"/>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274" name="Google Shape;2274;p65"/>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275" name="Google Shape;2275;p65"/>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245" name="Google Shape;2245;p65"/>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276" name="Google Shape;2276;p65"/>
          <p:cNvCxnSpPr>
            <a:endCxn id="2245" idx="0"/>
          </p:cNvCxnSpPr>
          <p:nvPr/>
        </p:nvCxnSpPr>
        <p:spPr>
          <a:xfrm flipH="1">
            <a:off x="3743557" y="2363568"/>
            <a:ext cx="716850" cy="893925"/>
          </a:xfrm>
          <a:prstGeom prst="straightConnector1">
            <a:avLst/>
          </a:prstGeom>
          <a:noFill/>
          <a:ln w="9525" cap="flat" cmpd="sng">
            <a:solidFill>
              <a:schemeClr val="dk1"/>
            </a:solidFill>
            <a:prstDash val="solid"/>
            <a:round/>
            <a:headEnd type="none" w="sm" len="sm"/>
            <a:tailEnd type="none" w="sm" len="sm"/>
          </a:ln>
        </p:spPr>
      </p:cxnSp>
      <p:sp>
        <p:nvSpPr>
          <p:cNvPr id="2277" name="Google Shape;2277;p65"/>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278" name="Google Shape;2278;p6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279" name="Google Shape;2279;p65"/>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a:t>
            </a:r>
            <a:r>
              <a:rPr lang="en-CA" sz="1100" b="1">
                <a:solidFill>
                  <a:srgbClr val="2E75B5"/>
                </a:solidFill>
                <a:latin typeface="Arial"/>
                <a:ea typeface="Arial"/>
                <a:cs typeface="Arial"/>
                <a:sym typeface="Arial"/>
              </a:rPr>
              <a:t>bsf</a:t>
            </a:r>
            <a:r>
              <a:rPr lang="en-CA" sz="1100" b="1">
                <a:solidFill>
                  <a:srgbClr val="434343"/>
                </a:solidFill>
                <a:latin typeface="Arial"/>
                <a:ea typeface="Arial"/>
                <a:cs typeface="Arial"/>
                <a:sym typeface="Arial"/>
              </a:rPr>
              <a:t>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9BBED523-A603-4D20-908F-B2D5F929F553}"/>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F61171C-F3E4-4841-949A-0D1DB13CB1D1}"/>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B96F1EC-59E6-4967-9B52-2A1C09AA95D0}"/>
              </a:ext>
            </a:extLst>
          </p:cNvPr>
          <p:cNvSpPr>
            <a:spLocks noGrp="1"/>
          </p:cNvSpPr>
          <p:nvPr>
            <p:ph type="sldNum" sz="quarter" idx="12"/>
          </p:nvPr>
        </p:nvSpPr>
        <p:spPr/>
        <p:txBody>
          <a:bodyPr/>
          <a:lstStyle/>
          <a:p>
            <a:pPr>
              <a:defRPr/>
            </a:pPr>
            <a:fld id="{5C31613A-9AB8-4A88-9FCB-F71C16A9266D}" type="slidenum">
              <a:rPr lang="en-US" altLang="en-US" smtClean="0"/>
              <a:pPr>
                <a:defRPr/>
              </a:pPr>
              <a:t>110</a:t>
            </a:fld>
            <a:endParaRPr lang="en-US" altLang="en-US"/>
          </a:p>
        </p:txBody>
      </p:sp>
      <p:sp>
        <p:nvSpPr>
          <p:cNvPr id="5" name="Footer Placeholder 4">
            <a:extLst>
              <a:ext uri="{FF2B5EF4-FFF2-40B4-BE49-F238E27FC236}">
                <a16:creationId xmlns:a16="http://schemas.microsoft.com/office/drawing/2014/main" id="{BA8BFF09-B595-420C-A442-ECEEA3557279}"/>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7382033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sp>
        <p:nvSpPr>
          <p:cNvPr id="2285" name="Google Shape;2285;p6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286" name="Google Shape;2286;p66"/>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87" name="Google Shape;2287;p66"/>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88" name="Google Shape;2288;p66"/>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89" name="Google Shape;2289;p6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0" name="Google Shape;2290;p66"/>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1" name="Google Shape;2291;p66"/>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2" name="Google Shape;2292;p6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3" name="Google Shape;2293;p66"/>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4" name="Google Shape;2294;p6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5" name="Google Shape;2295;p6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6" name="Google Shape;2296;p66"/>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7" name="Google Shape;2297;p6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8" name="Google Shape;2298;p6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9" name="Google Shape;2299;p6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300" name="Google Shape;2300;p66"/>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301" name="Google Shape;2301;p66"/>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302" name="Google Shape;2302;p66"/>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303" name="Google Shape;2303;p6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304" name="Google Shape;2304;p66"/>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05" name="Google Shape;2305;p66"/>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06" name="Google Shape;2306;p66"/>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07" name="Google Shape;2307;p6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08" name="Google Shape;2308;p66"/>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09" name="Google Shape;2309;p66"/>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0" name="Google Shape;2310;p6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1" name="Google Shape;2311;p66"/>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2" name="Google Shape;2312;p6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3" name="Google Shape;2313;p6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4" name="Google Shape;2314;p66"/>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5" name="Google Shape;2315;p6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6" name="Google Shape;2316;p6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7" name="Google Shape;2317;p6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318" name="Google Shape;2318;p66"/>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319" name="Google Shape;2319;p66"/>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320" name="Google Shape;2320;p66"/>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1" name="Google Shape;2321;p6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2" name="Google Shape;2322;p66"/>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3" name="Google Shape;2323;p6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4" name="Google Shape;2324;p66"/>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5" name="Google Shape;2325;p66"/>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6" name="Google Shape;2326;p6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7" name="Google Shape;2327;p6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8" name="Google Shape;2328;p6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9" name="Google Shape;2329;p6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0" name="Google Shape;2330;p66"/>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1" name="Google Shape;2331;p6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2" name="Google Shape;2332;p6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3" name="Google Shape;2333;p66"/>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334" name="Google Shape;2334;p66"/>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335" name="Google Shape;2335;p6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6" name="Google Shape;2336;p6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7" name="Google Shape;2337;p6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8" name="Google Shape;2338;p66"/>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9" name="Google Shape;2339;p6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0" name="Google Shape;2340;p6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1" name="Google Shape;2341;p6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2" name="Google Shape;2342;p6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3" name="Google Shape;2343;p66"/>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4" name="Google Shape;2344;p6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5" name="Google Shape;2345;p6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6" name="Google Shape;2346;p66"/>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7" name="Google Shape;2347;p6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348" name="Google Shape;2348;p66"/>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349" name="Google Shape;2349;p6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350" name="Google Shape;2350;p6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351" name="Google Shape;2351;p66"/>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352" name="Google Shape;2352;p6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353" name="Google Shape;2353;p66"/>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354" name="Google Shape;2354;p66"/>
          <p:cNvCxnSpPr>
            <a:stCxn id="2355" idx="3"/>
            <a:endCxn id="2353"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56" name="Google Shape;2356;p66"/>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357" name="Google Shape;2357;p66"/>
          <p:cNvCxnSpPr>
            <a:stCxn id="2355" idx="5"/>
            <a:endCxn id="2356"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58" name="Google Shape;2358;p66"/>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359" name="Google Shape;2359;p66"/>
          <p:cNvCxnSpPr>
            <a:stCxn id="2353" idx="3"/>
            <a:endCxn id="2360"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361" name="Google Shape;2361;p66"/>
          <p:cNvCxnSpPr>
            <a:stCxn id="2353" idx="5"/>
            <a:endCxn id="2358"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55" name="Google Shape;2355;p66"/>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362" name="Google Shape;2362;p66"/>
          <p:cNvCxnSpPr>
            <a:stCxn id="2358" idx="3"/>
            <a:endCxn id="2363"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364" name="Google Shape;2364;p66"/>
          <p:cNvCxnSpPr>
            <a:stCxn id="2358" idx="5"/>
            <a:endCxn id="2365"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65" name="Google Shape;2365;p66"/>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363" name="Google Shape;2363;p66"/>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360" name="Google Shape;2360;p66"/>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366" name="Google Shape;2366;p66"/>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367" name="Google Shape;2367;p6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368" name="Google Shape;2368;p66"/>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369" name="Google Shape;2369;p66"/>
          <p:cNvCxnSpPr>
            <a:stCxn id="2365" idx="4"/>
            <a:endCxn id="2368"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370" name="Google Shape;2370;p66"/>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371" name="Google Shape;2371;p6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372" name="Google Shape;2372;p66"/>
          <p:cNvCxnSpPr>
            <a:stCxn id="2299" idx="4"/>
            <a:endCxn id="2373"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373" name="Google Shape;2373;p66"/>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74" name="Google Shape;2374;p66"/>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375" name="Google Shape;2375;p66"/>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376" name="Google Shape;2376;p66"/>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377" name="Google Shape;2377;p66"/>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378" name="Google Shape;2378;p66"/>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379" name="Google Shape;2379;p66"/>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380" name="Google Shape;2380;p66"/>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381" name="Google Shape;2381;p66"/>
          <p:cNvSpPr/>
          <p:nvPr/>
        </p:nvSpPr>
        <p:spPr>
          <a:xfrm>
            <a:off x="3749856" y="3293318"/>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382" name="Google Shape;2382;p66"/>
          <p:cNvCxnSpPr>
            <a:stCxn id="2317" idx="4"/>
            <a:endCxn id="2381" idx="0"/>
          </p:cNvCxnSpPr>
          <p:nvPr/>
        </p:nvCxnSpPr>
        <p:spPr>
          <a:xfrm flipH="1">
            <a:off x="3871554"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383" name="Google Shape;2383;p66"/>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384" name="Google Shape;2384;p6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385" name="Google Shape;2385;p66"/>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endParaRPr sz="1100" b="1">
              <a:solidFill>
                <a:srgbClr val="434343"/>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F261F52B-ECC4-400F-923F-862F614A77E1}"/>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695A85B2-DE18-4055-8D39-2D1F33A40F85}"/>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D8A894BA-4048-4774-8C84-9236B46EBEC9}"/>
              </a:ext>
            </a:extLst>
          </p:cNvPr>
          <p:cNvSpPr>
            <a:spLocks noGrp="1"/>
          </p:cNvSpPr>
          <p:nvPr>
            <p:ph type="sldNum" sz="quarter" idx="12"/>
          </p:nvPr>
        </p:nvSpPr>
        <p:spPr/>
        <p:txBody>
          <a:bodyPr/>
          <a:lstStyle/>
          <a:p>
            <a:pPr>
              <a:defRPr/>
            </a:pPr>
            <a:fld id="{5C31613A-9AB8-4A88-9FCB-F71C16A9266D}" type="slidenum">
              <a:rPr lang="en-US" altLang="en-US" smtClean="0"/>
              <a:pPr>
                <a:defRPr/>
              </a:pPr>
              <a:t>111</a:t>
            </a:fld>
            <a:endParaRPr lang="en-US" altLang="en-US"/>
          </a:p>
        </p:txBody>
      </p:sp>
      <p:sp>
        <p:nvSpPr>
          <p:cNvPr id="5" name="Footer Placeholder 4">
            <a:extLst>
              <a:ext uri="{FF2B5EF4-FFF2-40B4-BE49-F238E27FC236}">
                <a16:creationId xmlns:a16="http://schemas.microsoft.com/office/drawing/2014/main" id="{779A2A6E-1C55-4812-9EFD-F98EDE1FD69F}"/>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4818632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6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392" name="Google Shape;2392;p67"/>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3" name="Google Shape;2393;p67"/>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4" name="Google Shape;2394;p67"/>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5" name="Google Shape;2395;p6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6" name="Google Shape;2396;p67"/>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7" name="Google Shape;2397;p67"/>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8" name="Google Shape;2398;p6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9" name="Google Shape;2399;p67"/>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0" name="Google Shape;2400;p6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1" name="Google Shape;2401;p6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2" name="Google Shape;2402;p67"/>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3" name="Google Shape;2403;p6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4" name="Google Shape;2404;p6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5" name="Google Shape;2405;p6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06" name="Google Shape;2406;p67"/>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407" name="Google Shape;2407;p67"/>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08" name="Google Shape;2408;p67"/>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09" name="Google Shape;2409;p6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10" name="Google Shape;2410;p67"/>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1" name="Google Shape;2411;p67"/>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2" name="Google Shape;2412;p67"/>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3" name="Google Shape;2413;p6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4" name="Google Shape;2414;p67"/>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5" name="Google Shape;2415;p67"/>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6" name="Google Shape;2416;p6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7" name="Google Shape;2417;p67"/>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8" name="Google Shape;2418;p6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9" name="Google Shape;2419;p6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0" name="Google Shape;2420;p67"/>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1" name="Google Shape;2421;p6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2" name="Google Shape;2422;p6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3" name="Google Shape;2423;p6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24" name="Google Shape;2424;p67"/>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25" name="Google Shape;2425;p67"/>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26" name="Google Shape;2426;p67"/>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7" name="Google Shape;2427;p6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8" name="Google Shape;2428;p67"/>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9" name="Google Shape;2429;p6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0" name="Google Shape;2430;p67"/>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1" name="Google Shape;2431;p67"/>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2" name="Google Shape;2432;p6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3" name="Google Shape;2433;p6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4" name="Google Shape;2434;p6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5" name="Google Shape;2435;p6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6" name="Google Shape;2436;p67"/>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7" name="Google Shape;2437;p6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8" name="Google Shape;2438;p6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9" name="Google Shape;2439;p67"/>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40" name="Google Shape;2440;p67"/>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41" name="Google Shape;2441;p6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2" name="Google Shape;2442;p6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3" name="Google Shape;2443;p6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4" name="Google Shape;2444;p67"/>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5" name="Google Shape;2445;p6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6" name="Google Shape;2446;p6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7" name="Google Shape;2447;p6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8" name="Google Shape;2448;p6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9" name="Google Shape;2449;p67"/>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0" name="Google Shape;2450;p6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1" name="Google Shape;2451;p6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2" name="Google Shape;2452;p67"/>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3" name="Google Shape;2453;p6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454" name="Google Shape;2454;p67"/>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455" name="Google Shape;2455;p6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456" name="Google Shape;2456;p6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457" name="Google Shape;2457;p67"/>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458" name="Google Shape;2458;p6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59" name="Google Shape;2459;p67"/>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0" name="Google Shape;2460;p67"/>
          <p:cNvCxnSpPr>
            <a:stCxn id="2461" idx="3"/>
            <a:endCxn id="2459"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2" name="Google Shape;2462;p67"/>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3" name="Google Shape;2463;p67"/>
          <p:cNvCxnSpPr>
            <a:stCxn id="2461" idx="5"/>
            <a:endCxn id="2462"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4" name="Google Shape;2464;p67"/>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5" name="Google Shape;2465;p67"/>
          <p:cNvCxnSpPr>
            <a:stCxn id="2459" idx="3"/>
            <a:endCxn id="2466"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67" name="Google Shape;2467;p67"/>
          <p:cNvCxnSpPr>
            <a:stCxn id="2459" idx="5"/>
            <a:endCxn id="2464"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1" name="Google Shape;2461;p67"/>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8" name="Google Shape;2468;p67"/>
          <p:cNvCxnSpPr>
            <a:stCxn id="2464" idx="3"/>
            <a:endCxn id="2469"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70" name="Google Shape;2470;p67"/>
          <p:cNvCxnSpPr>
            <a:stCxn id="2464" idx="5"/>
            <a:endCxn id="2471"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71" name="Google Shape;2471;p67"/>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69" name="Google Shape;2469;p67"/>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66" name="Google Shape;2466;p67"/>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72" name="Google Shape;2472;p67"/>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73" name="Google Shape;2473;p6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74" name="Google Shape;2474;p67"/>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475" name="Google Shape;2475;p67"/>
          <p:cNvCxnSpPr>
            <a:stCxn id="2471" idx="4"/>
            <a:endCxn id="2474"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476" name="Google Shape;2476;p67"/>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477" name="Google Shape;2477;p6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478" name="Google Shape;2478;p67"/>
          <p:cNvCxnSpPr>
            <a:stCxn id="2405" idx="4"/>
            <a:endCxn id="2479"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479" name="Google Shape;2479;p67"/>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80" name="Google Shape;2480;p67"/>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481" name="Google Shape;2481;p67"/>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482" name="Google Shape;2482;p67"/>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483" name="Google Shape;2483;p67"/>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484" name="Google Shape;2484;p67"/>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485" name="Google Shape;2485;p67"/>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486" name="Google Shape;2486;p67"/>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487" name="Google Shape;2487;p67"/>
          <p:cNvSpPr/>
          <p:nvPr/>
        </p:nvSpPr>
        <p:spPr>
          <a:xfrm>
            <a:off x="3749856" y="3293318"/>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488" name="Google Shape;2488;p67"/>
          <p:cNvCxnSpPr>
            <a:stCxn id="2423" idx="4"/>
            <a:endCxn id="2487" idx="0"/>
          </p:cNvCxnSpPr>
          <p:nvPr/>
        </p:nvCxnSpPr>
        <p:spPr>
          <a:xfrm flipH="1">
            <a:off x="3871554"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489" name="Google Shape;2489;p67"/>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490" name="Google Shape;2490;p6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491" name="Google Shape;2491;p67"/>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a:t>
            </a:r>
            <a:r>
              <a:rPr lang="en-CA" sz="1100" b="1">
                <a:solidFill>
                  <a:srgbClr val="434343"/>
                </a:solidFill>
                <a:latin typeface="Arial"/>
                <a:ea typeface="Arial"/>
                <a:cs typeface="Arial"/>
                <a:sym typeface="Arial"/>
              </a:rPr>
              <a:t>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4AEF6A18-71A6-4B8D-81E2-47221A1BCED4}"/>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EE598F67-6E37-4699-8819-2A14F96B640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D8CB8262-9247-4763-924E-6160B5FCA810}"/>
              </a:ext>
            </a:extLst>
          </p:cNvPr>
          <p:cNvSpPr>
            <a:spLocks noGrp="1"/>
          </p:cNvSpPr>
          <p:nvPr>
            <p:ph type="sldNum" sz="quarter" idx="12"/>
          </p:nvPr>
        </p:nvSpPr>
        <p:spPr/>
        <p:txBody>
          <a:bodyPr/>
          <a:lstStyle/>
          <a:p>
            <a:pPr>
              <a:defRPr/>
            </a:pPr>
            <a:fld id="{5C31613A-9AB8-4A88-9FCB-F71C16A9266D}" type="slidenum">
              <a:rPr lang="en-US" altLang="en-US" smtClean="0"/>
              <a:pPr>
                <a:defRPr/>
              </a:pPr>
              <a:t>112</a:t>
            </a:fld>
            <a:endParaRPr lang="en-US" altLang="en-US"/>
          </a:p>
        </p:txBody>
      </p:sp>
      <p:sp>
        <p:nvSpPr>
          <p:cNvPr id="5" name="Footer Placeholder 4">
            <a:extLst>
              <a:ext uri="{FF2B5EF4-FFF2-40B4-BE49-F238E27FC236}">
                <a16:creationId xmlns:a16="http://schemas.microsoft.com/office/drawing/2014/main" id="{B46A6558-8738-4C29-8A16-016A5680B2B3}"/>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37002736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6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392" name="Google Shape;2392;p67"/>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3" name="Google Shape;2393;p67"/>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4" name="Google Shape;2394;p67"/>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5" name="Google Shape;2395;p6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6" name="Google Shape;2396;p67"/>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7" name="Google Shape;2397;p67"/>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8" name="Google Shape;2398;p6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9" name="Google Shape;2399;p67"/>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0" name="Google Shape;2400;p6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1" name="Google Shape;2401;p6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2" name="Google Shape;2402;p67"/>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3" name="Google Shape;2403;p6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4" name="Google Shape;2404;p6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5" name="Google Shape;2405;p6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06" name="Google Shape;2406;p67"/>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407" name="Google Shape;2407;p67"/>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08" name="Google Shape;2408;p67"/>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09" name="Google Shape;2409;p6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10" name="Google Shape;2410;p67"/>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1" name="Google Shape;2411;p67"/>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2" name="Google Shape;2412;p67"/>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3" name="Google Shape;2413;p6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4" name="Google Shape;2414;p67"/>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5" name="Google Shape;2415;p67"/>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6" name="Google Shape;2416;p6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7" name="Google Shape;2417;p67"/>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8" name="Google Shape;2418;p6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9" name="Google Shape;2419;p6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0" name="Google Shape;2420;p67"/>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1" name="Google Shape;2421;p6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2" name="Google Shape;2422;p6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3" name="Google Shape;2423;p6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24" name="Google Shape;2424;p67"/>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25" name="Google Shape;2425;p67"/>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26" name="Google Shape;2426;p67"/>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7" name="Google Shape;2427;p6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8" name="Google Shape;2428;p67"/>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9" name="Google Shape;2429;p6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0" name="Google Shape;2430;p67"/>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1" name="Google Shape;2431;p67"/>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2" name="Google Shape;2432;p6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3" name="Google Shape;2433;p6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4" name="Google Shape;2434;p6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5" name="Google Shape;2435;p6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6" name="Google Shape;2436;p67"/>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7" name="Google Shape;2437;p6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8" name="Google Shape;2438;p6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9" name="Google Shape;2439;p67"/>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40" name="Google Shape;2440;p67"/>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41" name="Google Shape;2441;p6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2" name="Google Shape;2442;p6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3" name="Google Shape;2443;p6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4" name="Google Shape;2444;p67"/>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5" name="Google Shape;2445;p6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6" name="Google Shape;2446;p6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7" name="Google Shape;2447;p6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8" name="Google Shape;2448;p6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9" name="Google Shape;2449;p67"/>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0" name="Google Shape;2450;p6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1" name="Google Shape;2451;p6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2" name="Google Shape;2452;p67"/>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3" name="Google Shape;2453;p6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454" name="Google Shape;2454;p67"/>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455" name="Google Shape;2455;p6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456" name="Google Shape;2456;p6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457" name="Google Shape;2457;p67"/>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458" name="Google Shape;2458;p6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59" name="Google Shape;2459;p67"/>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0" name="Google Shape;2460;p67"/>
          <p:cNvCxnSpPr>
            <a:stCxn id="2461" idx="3"/>
            <a:endCxn id="2459"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2" name="Google Shape;2462;p67"/>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3" name="Google Shape;2463;p67"/>
          <p:cNvCxnSpPr>
            <a:stCxn id="2461" idx="5"/>
            <a:endCxn id="2462"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4" name="Google Shape;2464;p67"/>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5" name="Google Shape;2465;p67"/>
          <p:cNvCxnSpPr>
            <a:stCxn id="2459" idx="3"/>
            <a:endCxn id="2466"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67" name="Google Shape;2467;p67"/>
          <p:cNvCxnSpPr>
            <a:stCxn id="2459" idx="5"/>
            <a:endCxn id="2464"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1" name="Google Shape;2461;p67"/>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8" name="Google Shape;2468;p67"/>
          <p:cNvCxnSpPr>
            <a:stCxn id="2464" idx="3"/>
            <a:endCxn id="2469"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70" name="Google Shape;2470;p67"/>
          <p:cNvCxnSpPr>
            <a:stCxn id="2464" idx="5"/>
            <a:endCxn id="2471"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71" name="Google Shape;2471;p67"/>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69" name="Google Shape;2469;p67"/>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66" name="Google Shape;2466;p67"/>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72" name="Google Shape;2472;p67"/>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73" name="Google Shape;2473;p6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74" name="Google Shape;2474;p67"/>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475" name="Google Shape;2475;p67"/>
          <p:cNvCxnSpPr>
            <a:stCxn id="2471" idx="4"/>
            <a:endCxn id="2474"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476" name="Google Shape;2476;p67"/>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477" name="Google Shape;2477;p6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478" name="Google Shape;2478;p67"/>
          <p:cNvCxnSpPr>
            <a:stCxn id="2405" idx="4"/>
            <a:endCxn id="2479"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479" name="Google Shape;2479;p67"/>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80" name="Google Shape;2480;p67"/>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481" name="Google Shape;2481;p67"/>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482" name="Google Shape;2482;p67"/>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483" name="Google Shape;2483;p67"/>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484" name="Google Shape;2484;p67"/>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485" name="Google Shape;2485;p67"/>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486" name="Google Shape;2486;p67"/>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487" name="Google Shape;2487;p67"/>
          <p:cNvSpPr/>
          <p:nvPr/>
        </p:nvSpPr>
        <p:spPr>
          <a:xfrm>
            <a:off x="3749856" y="3293318"/>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488" name="Google Shape;2488;p67"/>
          <p:cNvCxnSpPr>
            <a:stCxn id="2423" idx="4"/>
            <a:endCxn id="2487" idx="0"/>
          </p:cNvCxnSpPr>
          <p:nvPr/>
        </p:nvCxnSpPr>
        <p:spPr>
          <a:xfrm flipH="1">
            <a:off x="3871554"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489" name="Google Shape;2489;p67"/>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490" name="Google Shape;2490;p6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491" name="Google Shape;2491;p67"/>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a:t>
            </a:r>
            <a:r>
              <a:rPr lang="en-CA" sz="1100" b="1">
                <a:solidFill>
                  <a:srgbClr val="434343"/>
                </a:solidFill>
                <a:latin typeface="Arial"/>
                <a:ea typeface="Arial"/>
                <a:cs typeface="Arial"/>
                <a:sym typeface="Arial"/>
              </a:rPr>
              <a:t>  </a:t>
            </a:r>
            <a:endParaRPr sz="1350"/>
          </a:p>
          <a:p>
            <a:endParaRPr sz="1100" b="1">
              <a:solidFill>
                <a:srgbClr val="434343"/>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EE598F67-6E37-4699-8819-2A14F96B640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D8CB8262-9247-4763-924E-6160B5FCA810}"/>
              </a:ext>
            </a:extLst>
          </p:cNvPr>
          <p:cNvSpPr>
            <a:spLocks noGrp="1"/>
          </p:cNvSpPr>
          <p:nvPr>
            <p:ph type="sldNum" sz="quarter" idx="12"/>
          </p:nvPr>
        </p:nvSpPr>
        <p:spPr/>
        <p:txBody>
          <a:bodyPr/>
          <a:lstStyle/>
          <a:p>
            <a:pPr>
              <a:defRPr/>
            </a:pPr>
            <a:fld id="{5C31613A-9AB8-4A88-9FCB-F71C16A9266D}" type="slidenum">
              <a:rPr lang="en-US" altLang="en-US" smtClean="0"/>
              <a:pPr>
                <a:defRPr/>
              </a:pPr>
              <a:t>113</a:t>
            </a:fld>
            <a:endParaRPr lang="en-US" altLang="en-US"/>
          </a:p>
        </p:txBody>
      </p:sp>
      <p:sp>
        <p:nvSpPr>
          <p:cNvPr id="2" name="Footer Placeholder 1">
            <a:extLst>
              <a:ext uri="{FF2B5EF4-FFF2-40B4-BE49-F238E27FC236}">
                <a16:creationId xmlns:a16="http://schemas.microsoft.com/office/drawing/2014/main" id="{FC29D4D0-0462-4731-9F1E-330BEB49AC66}"/>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18719665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sp>
        <p:nvSpPr>
          <p:cNvPr id="2497" name="Google Shape;2497;p6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98" name="Google Shape;2498;p68"/>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99" name="Google Shape;2499;p68"/>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0" name="Google Shape;2500;p68"/>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1" name="Google Shape;2501;p6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2" name="Google Shape;2502;p68"/>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3" name="Google Shape;2503;p68"/>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4" name="Google Shape;2504;p6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5" name="Google Shape;2505;p68"/>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6" name="Google Shape;2506;p6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7" name="Google Shape;2507;p6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8" name="Google Shape;2508;p68"/>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9" name="Google Shape;2509;p6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10" name="Google Shape;2510;p6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11" name="Google Shape;2511;p6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512" name="Google Shape;2512;p68"/>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513" name="Google Shape;2513;p68"/>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514" name="Google Shape;2514;p68"/>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515" name="Google Shape;2515;p6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516" name="Google Shape;2516;p68"/>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17" name="Google Shape;2517;p68"/>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18" name="Google Shape;2518;p68"/>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19" name="Google Shape;2519;p6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0" name="Google Shape;2520;p68"/>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1" name="Google Shape;2521;p68"/>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2" name="Google Shape;2522;p6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3" name="Google Shape;2523;p68"/>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4" name="Google Shape;2524;p6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5" name="Google Shape;2525;p6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6" name="Google Shape;2526;p68"/>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7" name="Google Shape;2527;p6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8" name="Google Shape;2528;p6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9" name="Google Shape;2529;p6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530" name="Google Shape;2530;p68"/>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531" name="Google Shape;2531;p68"/>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532" name="Google Shape;2532;p68"/>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3" name="Google Shape;2533;p6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4" name="Google Shape;2534;p68"/>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5" name="Google Shape;2535;p6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6" name="Google Shape;2536;p68"/>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7" name="Google Shape;2537;p68"/>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8" name="Google Shape;2538;p6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9" name="Google Shape;2539;p6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0" name="Google Shape;2540;p6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1" name="Google Shape;2541;p6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2" name="Google Shape;2542;p68"/>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3" name="Google Shape;2543;p6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4" name="Google Shape;2544;p6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5" name="Google Shape;2545;p68"/>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546" name="Google Shape;2546;p68"/>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547" name="Google Shape;2547;p68"/>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8" name="Google Shape;2548;p68"/>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9" name="Google Shape;2549;p68"/>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0" name="Google Shape;2550;p68"/>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1" name="Google Shape;2551;p68"/>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2" name="Google Shape;2552;p68"/>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3" name="Google Shape;2553;p68"/>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4" name="Google Shape;2554;p68"/>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5" name="Google Shape;2555;p68"/>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6" name="Google Shape;2556;p68"/>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7" name="Google Shape;2557;p68"/>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8" name="Google Shape;2558;p68"/>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9" name="Google Shape;2559;p68"/>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560" name="Google Shape;2560;p68"/>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561" name="Google Shape;2561;p6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562" name="Google Shape;2562;p6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563" name="Google Shape;2563;p68"/>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564" name="Google Shape;2564;p6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565" name="Google Shape;2565;p68"/>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566" name="Google Shape;2566;p68"/>
          <p:cNvCxnSpPr>
            <a:stCxn id="2567" idx="3"/>
            <a:endCxn id="2565"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68" name="Google Shape;2568;p68"/>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569" name="Google Shape;2569;p68"/>
          <p:cNvCxnSpPr>
            <a:stCxn id="2567" idx="5"/>
            <a:endCxn id="2568"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70" name="Google Shape;2570;p68"/>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571" name="Google Shape;2571;p68"/>
          <p:cNvCxnSpPr>
            <a:stCxn id="2565" idx="3"/>
            <a:endCxn id="2572"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573" name="Google Shape;2573;p68"/>
          <p:cNvCxnSpPr>
            <a:stCxn id="2565" idx="5"/>
            <a:endCxn id="2570"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67" name="Google Shape;2567;p68"/>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574" name="Google Shape;2574;p68"/>
          <p:cNvCxnSpPr>
            <a:stCxn id="2570" idx="3"/>
            <a:endCxn id="2575"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576" name="Google Shape;2576;p68"/>
          <p:cNvCxnSpPr>
            <a:stCxn id="2570" idx="5"/>
            <a:endCxn id="2577"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77" name="Google Shape;2577;p68"/>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575" name="Google Shape;2575;p68"/>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572" name="Google Shape;2572;p68"/>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578" name="Google Shape;2578;p68"/>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579" name="Google Shape;2579;p6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580" name="Google Shape;2580;p68"/>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581" name="Google Shape;2581;p68"/>
          <p:cNvCxnSpPr>
            <a:stCxn id="2577" idx="4"/>
            <a:endCxn id="2580"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582" name="Google Shape;2582;p68"/>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583" name="Google Shape;2583;p6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584" name="Google Shape;2584;p68"/>
          <p:cNvCxnSpPr>
            <a:stCxn id="2511" idx="4"/>
            <a:endCxn id="258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585" name="Google Shape;2585;p68"/>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86" name="Google Shape;2586;p68"/>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587" name="Google Shape;2587;p68"/>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589" name="Google Shape;2589;p68"/>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590" name="Google Shape;2590;p68"/>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591" name="Google Shape;2591;p68"/>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592" name="Google Shape;2592;p68"/>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593" name="Google Shape;2593;p68"/>
          <p:cNvSpPr/>
          <p:nvPr/>
        </p:nvSpPr>
        <p:spPr>
          <a:xfrm>
            <a:off x="3749856" y="3293318"/>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594" name="Google Shape;2594;p68"/>
          <p:cNvCxnSpPr>
            <a:stCxn id="2529" idx="4"/>
            <a:endCxn id="2593" idx="0"/>
          </p:cNvCxnSpPr>
          <p:nvPr/>
        </p:nvCxnSpPr>
        <p:spPr>
          <a:xfrm flipH="1">
            <a:off x="3871554"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595" name="Google Shape;2595;p68"/>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596" name="Google Shape;2596;p68"/>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597" name="Google Shape;2597;p68"/>
          <p:cNvSpPr txBox="1"/>
          <p:nvPr/>
        </p:nvSpPr>
        <p:spPr>
          <a:xfrm>
            <a:off x="4071721" y="1497328"/>
            <a:ext cx="5041409"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a:t>
            </a:r>
            <a:endParaRPr sz="1100" b="1">
              <a:solidFill>
                <a:srgbClr val="434343"/>
              </a:solidFill>
              <a:latin typeface="Arial"/>
              <a:ea typeface="Arial"/>
              <a:cs typeface="Arial"/>
              <a:sym typeface="Arial"/>
            </a:endParaRPr>
          </a:p>
        </p:txBody>
      </p:sp>
      <p:sp>
        <p:nvSpPr>
          <p:cNvPr id="2598" name="Google Shape;2598;p68"/>
          <p:cNvSpPr txBox="1"/>
          <p:nvPr/>
        </p:nvSpPr>
        <p:spPr>
          <a:xfrm>
            <a:off x="3220604" y="1669332"/>
            <a:ext cx="970969"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2</a:t>
            </a:r>
            <a:r>
              <a:rPr lang="en-CA" sz="1100" b="1">
                <a:solidFill>
                  <a:srgbClr val="2E75B5"/>
                </a:solidFill>
                <a:latin typeface="Arial"/>
                <a:ea typeface="Arial"/>
                <a:cs typeface="Arial"/>
                <a:sym typeface="Arial"/>
              </a:rPr>
              <a:t>)</a:t>
            </a:r>
            <a:r>
              <a:rPr lang="en-CA" sz="1100" b="1">
                <a:solidFill>
                  <a:srgbClr val="434343"/>
                </a:solidFill>
                <a:latin typeface="Arial"/>
                <a:ea typeface="Arial"/>
                <a:cs typeface="Arial"/>
                <a:sym typeface="Arial"/>
              </a:rPr>
              <a:t> &gt;= </a:t>
            </a:r>
            <a:endParaRPr sz="1350"/>
          </a:p>
          <a:p>
            <a:endParaRPr sz="1100" b="1">
              <a:solidFill>
                <a:srgbClr val="434343"/>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00A48F11-5B78-4233-8997-10207458D4A0}"/>
              </a:ext>
            </a:extLst>
          </p:cNvPr>
          <p:cNvSpPr>
            <a:spLocks noGrp="1"/>
          </p:cNvSpPr>
          <p:nvPr>
            <p:ph type="sldNum" sz="quarter" idx="12"/>
          </p:nvPr>
        </p:nvSpPr>
        <p:spPr/>
        <p:txBody>
          <a:bodyPr/>
          <a:lstStyle/>
          <a:p>
            <a:pPr>
              <a:defRPr/>
            </a:pPr>
            <a:fld id="{5C31613A-9AB8-4A88-9FCB-F71C16A9266D}" type="slidenum">
              <a:rPr lang="en-US" altLang="en-US" smtClean="0"/>
              <a:pPr>
                <a:defRPr/>
              </a:pPr>
              <a:t>114</a:t>
            </a:fld>
            <a:endParaRPr lang="en-US" altLang="en-US"/>
          </a:p>
        </p:txBody>
      </p:sp>
      <p:sp>
        <p:nvSpPr>
          <p:cNvPr id="5" name="Google Shape;5567;p94">
            <a:extLst>
              <a:ext uri="{FF2B5EF4-FFF2-40B4-BE49-F238E27FC236}">
                <a16:creationId xmlns:a16="http://schemas.microsoft.com/office/drawing/2014/main" id="{4D35E719-C8F4-4A89-ABB8-5C3F6A129BEA}"/>
              </a:ext>
            </a:extLst>
          </p:cNvPr>
          <p:cNvSpPr txBox="1"/>
          <p:nvPr/>
        </p:nvSpPr>
        <p:spPr>
          <a:xfrm>
            <a:off x="2874514" y="1959660"/>
            <a:ext cx="1524513" cy="279494"/>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LB Property   </a:t>
            </a:r>
            <a:endParaRPr sz="1350" dirty="0"/>
          </a:p>
          <a:p>
            <a:endParaRPr sz="1100" b="1" dirty="0">
              <a:solidFill>
                <a:srgbClr val="434343"/>
              </a:solidFill>
              <a:latin typeface="Arial"/>
              <a:ea typeface="Arial"/>
              <a:cs typeface="Arial"/>
              <a:sym typeface="Arial"/>
            </a:endParaRPr>
          </a:p>
        </p:txBody>
      </p:sp>
      <p:sp>
        <p:nvSpPr>
          <p:cNvPr id="6" name="Google Shape;2482;p67">
            <a:extLst>
              <a:ext uri="{FF2B5EF4-FFF2-40B4-BE49-F238E27FC236}">
                <a16:creationId xmlns:a16="http://schemas.microsoft.com/office/drawing/2014/main" id="{B59286A6-ECD9-4C2D-9A40-DCB29D35D237}"/>
              </a:ext>
            </a:extLst>
          </p:cNvPr>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dirty="0">
              <a:solidFill>
                <a:schemeClr val="dk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9D7B62EC-0854-4520-9EEE-6B5E80D4BE9A}"/>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0794563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604"/>
        <p:cNvGrpSpPr/>
        <p:nvPr/>
      </p:nvGrpSpPr>
      <p:grpSpPr>
        <a:xfrm>
          <a:off x="0" y="0"/>
          <a:ext cx="0" cy="0"/>
          <a:chOff x="0" y="0"/>
          <a:chExt cx="0" cy="0"/>
        </a:xfrm>
      </p:grpSpPr>
      <p:sp>
        <p:nvSpPr>
          <p:cNvPr id="2605" name="Google Shape;2605;p6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606" name="Google Shape;2606;p69"/>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07" name="Google Shape;2607;p69"/>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08" name="Google Shape;2608;p69"/>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09" name="Google Shape;2609;p6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0" name="Google Shape;2610;p69"/>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1" name="Google Shape;2611;p69"/>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2" name="Google Shape;2612;p6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3" name="Google Shape;2613;p69"/>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4" name="Google Shape;2614;p6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5" name="Google Shape;2615;p6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6" name="Google Shape;2616;p69"/>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7" name="Google Shape;2617;p6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8" name="Google Shape;2618;p6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9" name="Google Shape;2619;p6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620" name="Google Shape;2620;p69"/>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621" name="Google Shape;2621;p69"/>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622" name="Google Shape;2622;p69"/>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623" name="Google Shape;2623;p6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624" name="Google Shape;2624;p69"/>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25" name="Google Shape;2625;p69"/>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26" name="Google Shape;2626;p69"/>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27" name="Google Shape;2627;p6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28" name="Google Shape;2628;p69"/>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29" name="Google Shape;2629;p69"/>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0" name="Google Shape;2630;p6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1" name="Google Shape;2631;p69"/>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2" name="Google Shape;2632;p6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3" name="Google Shape;2633;p6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4" name="Google Shape;2634;p69"/>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5" name="Google Shape;2635;p6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6" name="Google Shape;2636;p6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7" name="Google Shape;2637;p6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638" name="Google Shape;2638;p69"/>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639" name="Google Shape;2639;p69"/>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640" name="Google Shape;2640;p69"/>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1" name="Google Shape;2641;p6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2" name="Google Shape;2642;p69"/>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3" name="Google Shape;2643;p6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4" name="Google Shape;2644;p69"/>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5" name="Google Shape;2645;p69"/>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6" name="Google Shape;2646;p6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7" name="Google Shape;2647;p6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8" name="Google Shape;2648;p6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9" name="Google Shape;2649;p6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0" name="Google Shape;2650;p69"/>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1" name="Google Shape;2651;p6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2" name="Google Shape;2652;p6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3" name="Google Shape;2653;p69"/>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654" name="Google Shape;2654;p69"/>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655" name="Google Shape;2655;p69"/>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6" name="Google Shape;2656;p69"/>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7" name="Google Shape;2657;p69"/>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8" name="Google Shape;2658;p69"/>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9" name="Google Shape;2659;p69"/>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0" name="Google Shape;2660;p69"/>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1" name="Google Shape;2661;p69"/>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2" name="Google Shape;2662;p69"/>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3" name="Google Shape;2663;p69"/>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4" name="Google Shape;2664;p69"/>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5" name="Google Shape;2665;p69"/>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6" name="Google Shape;2666;p69"/>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7" name="Google Shape;2667;p69"/>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668" name="Google Shape;2668;p69"/>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669" name="Google Shape;2669;p6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670" name="Google Shape;2670;p6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671" name="Google Shape;2671;p69"/>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672" name="Google Shape;2672;p6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673" name="Google Shape;2673;p69"/>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674" name="Google Shape;2674;p69"/>
          <p:cNvCxnSpPr>
            <a:stCxn id="2675" idx="3"/>
            <a:endCxn id="2673"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76" name="Google Shape;2676;p69"/>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677" name="Google Shape;2677;p69"/>
          <p:cNvCxnSpPr>
            <a:stCxn id="2675" idx="5"/>
            <a:endCxn id="2676"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78" name="Google Shape;2678;p69"/>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679" name="Google Shape;2679;p69"/>
          <p:cNvCxnSpPr>
            <a:stCxn id="2673" idx="3"/>
            <a:endCxn id="2680"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681" name="Google Shape;2681;p69"/>
          <p:cNvCxnSpPr>
            <a:stCxn id="2673" idx="5"/>
            <a:endCxn id="2678"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75" name="Google Shape;2675;p69"/>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682" name="Google Shape;2682;p69"/>
          <p:cNvCxnSpPr>
            <a:stCxn id="2678" idx="3"/>
            <a:endCxn id="2683"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684" name="Google Shape;2684;p69"/>
          <p:cNvCxnSpPr>
            <a:stCxn id="2678" idx="5"/>
            <a:endCxn id="2685"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85" name="Google Shape;2685;p69"/>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683" name="Google Shape;2683;p69"/>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680" name="Google Shape;2680;p69"/>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686" name="Google Shape;2686;p69"/>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687" name="Google Shape;2687;p6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688" name="Google Shape;2688;p69"/>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689" name="Google Shape;2689;p69"/>
          <p:cNvCxnSpPr>
            <a:stCxn id="2685" idx="4"/>
            <a:endCxn id="2688"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690" name="Google Shape;2690;p69"/>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691" name="Google Shape;2691;p6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692" name="Google Shape;2692;p69"/>
          <p:cNvCxnSpPr>
            <a:stCxn id="2619" idx="4"/>
            <a:endCxn id="2693"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693" name="Google Shape;2693;p69"/>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94" name="Google Shape;2694;p69"/>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695" name="Google Shape;2695;p69"/>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697" name="Google Shape;2697;p69"/>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698" name="Google Shape;2698;p69"/>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699" name="Google Shape;2699;p69"/>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700" name="Google Shape;2700;p69"/>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701" name="Google Shape;2701;p69"/>
          <p:cNvSpPr/>
          <p:nvPr/>
        </p:nvSpPr>
        <p:spPr>
          <a:xfrm>
            <a:off x="3749856" y="3293318"/>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702" name="Google Shape;2702;p69"/>
          <p:cNvCxnSpPr>
            <a:stCxn id="2637" idx="4"/>
            <a:endCxn id="2701" idx="0"/>
          </p:cNvCxnSpPr>
          <p:nvPr/>
        </p:nvCxnSpPr>
        <p:spPr>
          <a:xfrm flipH="1">
            <a:off x="3871554"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703" name="Google Shape;2703;p69"/>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704" name="Google Shape;2704;p69"/>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705" name="Google Shape;2705;p69"/>
          <p:cNvSpPr txBox="1"/>
          <p:nvPr/>
        </p:nvSpPr>
        <p:spPr>
          <a:xfrm>
            <a:off x="4071721" y="1497328"/>
            <a:ext cx="5041409"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 </a:t>
            </a:r>
            <a:endParaRPr sz="1100" b="1">
              <a:solidFill>
                <a:srgbClr val="434343"/>
              </a:solidFill>
              <a:latin typeface="Arial"/>
              <a:ea typeface="Arial"/>
              <a:cs typeface="Arial"/>
              <a:sym typeface="Arial"/>
            </a:endParaRPr>
          </a:p>
        </p:txBody>
      </p:sp>
      <p:sp>
        <p:nvSpPr>
          <p:cNvPr id="2706" name="Google Shape;2706;p69"/>
          <p:cNvSpPr txBox="1"/>
          <p:nvPr/>
        </p:nvSpPr>
        <p:spPr>
          <a:xfrm>
            <a:off x="3220604" y="1669332"/>
            <a:ext cx="970969"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2</a:t>
            </a:r>
            <a:r>
              <a:rPr lang="en-CA" sz="1100" b="1">
                <a:solidFill>
                  <a:srgbClr val="2E75B5"/>
                </a:solidFill>
                <a:latin typeface="Arial"/>
                <a:ea typeface="Arial"/>
                <a:cs typeface="Arial"/>
                <a:sym typeface="Arial"/>
              </a:rPr>
              <a:t>)</a:t>
            </a:r>
            <a:r>
              <a:rPr lang="en-CA" sz="1100" b="1">
                <a:solidFill>
                  <a:srgbClr val="434343"/>
                </a:solidFill>
                <a:latin typeface="Arial"/>
                <a:ea typeface="Arial"/>
                <a:cs typeface="Arial"/>
                <a:sym typeface="Arial"/>
              </a:rPr>
              <a:t> &gt;= </a:t>
            </a:r>
            <a:endParaRPr sz="1350"/>
          </a:p>
          <a:p>
            <a:endParaRPr sz="1100" b="1">
              <a:solidFill>
                <a:srgbClr val="434343"/>
              </a:solidFill>
              <a:latin typeface="Arial"/>
              <a:ea typeface="Arial"/>
              <a:cs typeface="Arial"/>
              <a:sym typeface="Arial"/>
            </a:endParaRPr>
          </a:p>
        </p:txBody>
      </p:sp>
      <p:sp>
        <p:nvSpPr>
          <p:cNvPr id="2707" name="Google Shape;2707;p69"/>
          <p:cNvSpPr txBox="1"/>
          <p:nvPr/>
        </p:nvSpPr>
        <p:spPr>
          <a:xfrm>
            <a:off x="3028070" y="3306058"/>
            <a:ext cx="1592783" cy="299297"/>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prune C</a:t>
            </a:r>
            <a:r>
              <a:rPr lang="en-CA" b="1" baseline="-25000" dirty="0">
                <a:solidFill>
                  <a:srgbClr val="C00000"/>
                </a:solidFill>
                <a:latin typeface="Arial"/>
                <a:ea typeface="Arial"/>
                <a:cs typeface="Arial"/>
                <a:sym typeface="Arial"/>
              </a:rPr>
              <a:t>2</a:t>
            </a:r>
            <a:endParaRPr sz="1350" dirty="0"/>
          </a:p>
          <a:p>
            <a:endParaRPr sz="1100" b="1" dirty="0">
              <a:solidFill>
                <a:srgbClr val="434343"/>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92A86EC1-1D6D-4F2C-88F9-9C816B8FF045}"/>
              </a:ext>
            </a:extLst>
          </p:cNvPr>
          <p:cNvSpPr>
            <a:spLocks noGrp="1"/>
          </p:cNvSpPr>
          <p:nvPr>
            <p:ph type="sldNum" sz="quarter" idx="12"/>
          </p:nvPr>
        </p:nvSpPr>
        <p:spPr/>
        <p:txBody>
          <a:bodyPr/>
          <a:lstStyle/>
          <a:p>
            <a:pPr>
              <a:defRPr/>
            </a:pPr>
            <a:fld id="{5C31613A-9AB8-4A88-9FCB-F71C16A9266D}" type="slidenum">
              <a:rPr lang="en-US" altLang="en-US" smtClean="0"/>
              <a:pPr>
                <a:defRPr/>
              </a:pPr>
              <a:t>115</a:t>
            </a:fld>
            <a:endParaRPr lang="en-US" altLang="en-US"/>
          </a:p>
        </p:txBody>
      </p:sp>
      <p:sp>
        <p:nvSpPr>
          <p:cNvPr id="5" name="Google Shape;5566;p94">
            <a:extLst>
              <a:ext uri="{FF2B5EF4-FFF2-40B4-BE49-F238E27FC236}">
                <a16:creationId xmlns:a16="http://schemas.microsoft.com/office/drawing/2014/main" id="{25FA80FC-EE80-4133-8433-83B2BFC4E201}"/>
              </a:ext>
            </a:extLst>
          </p:cNvPr>
          <p:cNvSpPr txBox="1"/>
          <p:nvPr/>
        </p:nvSpPr>
        <p:spPr>
          <a:xfrm>
            <a:off x="2859401" y="2200272"/>
            <a:ext cx="1052731" cy="245275"/>
          </a:xfrm>
          <a:prstGeom prst="rect">
            <a:avLst/>
          </a:prstGeom>
          <a:noFill/>
          <a:ln>
            <a:noFill/>
          </a:ln>
        </p:spPr>
        <p:txBody>
          <a:bodyPr spcFirstLastPara="1" wrap="square" lIns="91425" tIns="91425" rIns="91425" bIns="91425" anchor="t" anchorCtr="0">
            <a:noAutofit/>
          </a:bodyPr>
          <a:lstStyle/>
          <a:p>
            <a:endParaRPr b="1" baseline="-25000" dirty="0">
              <a:solidFill>
                <a:srgbClr val="C00000"/>
              </a:solidFill>
              <a:latin typeface="Arial"/>
              <a:ea typeface="Arial"/>
              <a:cs typeface="Arial"/>
              <a:sym typeface="Arial"/>
            </a:endParaRPr>
          </a:p>
          <a:p>
            <a:endParaRPr sz="1100" b="1" dirty="0">
              <a:solidFill>
                <a:srgbClr val="434343"/>
              </a:solidFill>
              <a:latin typeface="Arial"/>
              <a:ea typeface="Arial"/>
              <a:cs typeface="Arial"/>
              <a:sym typeface="Arial"/>
            </a:endParaRPr>
          </a:p>
        </p:txBody>
      </p:sp>
      <p:sp>
        <p:nvSpPr>
          <p:cNvPr id="6" name="Google Shape;5567;p94">
            <a:extLst>
              <a:ext uri="{FF2B5EF4-FFF2-40B4-BE49-F238E27FC236}">
                <a16:creationId xmlns:a16="http://schemas.microsoft.com/office/drawing/2014/main" id="{83D1AEAE-7A1B-49E1-B247-907D15384F5D}"/>
              </a:ext>
            </a:extLst>
          </p:cNvPr>
          <p:cNvSpPr txBox="1"/>
          <p:nvPr/>
        </p:nvSpPr>
        <p:spPr>
          <a:xfrm>
            <a:off x="2874514" y="1959660"/>
            <a:ext cx="1524513" cy="279494"/>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LB Property   </a:t>
            </a:r>
            <a:endParaRPr sz="1350" dirty="0"/>
          </a:p>
          <a:p>
            <a:endParaRPr sz="1100" b="1" dirty="0">
              <a:solidFill>
                <a:srgbClr val="434343"/>
              </a:solidFill>
              <a:latin typeface="Arial"/>
              <a:ea typeface="Arial"/>
              <a:cs typeface="Arial"/>
              <a:sym typeface="Arial"/>
            </a:endParaRPr>
          </a:p>
        </p:txBody>
      </p:sp>
      <p:sp>
        <p:nvSpPr>
          <p:cNvPr id="7" name="Google Shape;2482;p67">
            <a:extLst>
              <a:ext uri="{FF2B5EF4-FFF2-40B4-BE49-F238E27FC236}">
                <a16:creationId xmlns:a16="http://schemas.microsoft.com/office/drawing/2014/main" id="{EAB56289-AEB0-4A51-BC4A-048687FDF776}"/>
              </a:ext>
            </a:extLst>
          </p:cNvPr>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dirty="0">
              <a:solidFill>
                <a:schemeClr val="dk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6C3EF3F-590B-4879-8B14-DEC08E0D32A3}"/>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6194334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712"/>
        <p:cNvGrpSpPr/>
        <p:nvPr/>
      </p:nvGrpSpPr>
      <p:grpSpPr>
        <a:xfrm>
          <a:off x="0" y="0"/>
          <a:ext cx="0" cy="0"/>
          <a:chOff x="0" y="0"/>
          <a:chExt cx="0" cy="0"/>
        </a:xfrm>
      </p:grpSpPr>
      <p:sp>
        <p:nvSpPr>
          <p:cNvPr id="2713" name="Google Shape;2713;p7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714" name="Google Shape;2714;p70"/>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15" name="Google Shape;2715;p70"/>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16" name="Google Shape;2716;p70"/>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17" name="Google Shape;2717;p7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18" name="Google Shape;2718;p70"/>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19" name="Google Shape;2719;p70"/>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0" name="Google Shape;2720;p7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1" name="Google Shape;2721;p70"/>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2" name="Google Shape;2722;p7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3" name="Google Shape;2723;p7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4" name="Google Shape;2724;p70"/>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5" name="Google Shape;2725;p7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6" name="Google Shape;2726;p7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7" name="Google Shape;2727;p7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728" name="Google Shape;2728;p70"/>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729" name="Google Shape;2729;p70"/>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730" name="Google Shape;2730;p70"/>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731" name="Google Shape;2731;p7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732" name="Google Shape;2732;p70"/>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3" name="Google Shape;2733;p70"/>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4" name="Google Shape;2734;p70"/>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5" name="Google Shape;2735;p7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6" name="Google Shape;2736;p70"/>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7" name="Google Shape;2737;p70"/>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8" name="Google Shape;2738;p7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9" name="Google Shape;2739;p70"/>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0" name="Google Shape;2740;p7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1" name="Google Shape;2741;p7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2" name="Google Shape;2742;p70"/>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3" name="Google Shape;2743;p7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4" name="Google Shape;2744;p7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5" name="Google Shape;2745;p7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746" name="Google Shape;2746;p70"/>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747" name="Google Shape;2747;p70"/>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748" name="Google Shape;2748;p70"/>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9" name="Google Shape;2749;p7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0" name="Google Shape;2750;p70"/>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1" name="Google Shape;2751;p7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2" name="Google Shape;2752;p70"/>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3" name="Google Shape;2753;p70"/>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4" name="Google Shape;2754;p7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5" name="Google Shape;2755;p7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6" name="Google Shape;2756;p7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7" name="Google Shape;2757;p7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8" name="Google Shape;2758;p70"/>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9" name="Google Shape;2759;p7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0" name="Google Shape;2760;p7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1" name="Google Shape;2761;p70"/>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762" name="Google Shape;2762;p70"/>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763" name="Google Shape;2763;p7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4" name="Google Shape;2764;p7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5" name="Google Shape;2765;p7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6" name="Google Shape;2766;p70"/>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7" name="Google Shape;2767;p7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8" name="Google Shape;2768;p7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9" name="Google Shape;2769;p7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0" name="Google Shape;2770;p7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1" name="Google Shape;2771;p70"/>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2" name="Google Shape;2772;p7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3" name="Google Shape;2773;p7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4" name="Google Shape;2774;p70"/>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5" name="Google Shape;2775;p7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776" name="Google Shape;2776;p70"/>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777" name="Google Shape;2777;p7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778" name="Google Shape;2778;p7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779" name="Google Shape;2779;p70"/>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780" name="Google Shape;2780;p7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781" name="Google Shape;2781;p70"/>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782" name="Google Shape;2782;p70"/>
          <p:cNvCxnSpPr>
            <a:stCxn id="2783" idx="3"/>
            <a:endCxn id="2781"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84" name="Google Shape;2784;p70"/>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785" name="Google Shape;2785;p70"/>
          <p:cNvCxnSpPr>
            <a:stCxn id="2783" idx="5"/>
            <a:endCxn id="2784"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86" name="Google Shape;2786;p70"/>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787" name="Google Shape;2787;p70"/>
          <p:cNvCxnSpPr>
            <a:stCxn id="2781" idx="3"/>
            <a:endCxn id="2788"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789" name="Google Shape;2789;p70"/>
          <p:cNvCxnSpPr>
            <a:stCxn id="2781" idx="5"/>
            <a:endCxn id="2786"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83" name="Google Shape;2783;p70"/>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790" name="Google Shape;2790;p70"/>
          <p:cNvCxnSpPr>
            <a:stCxn id="2786" idx="3"/>
            <a:endCxn id="2791"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792" name="Google Shape;2792;p70"/>
          <p:cNvCxnSpPr>
            <a:stCxn id="2786" idx="5"/>
            <a:endCxn id="2793"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93" name="Google Shape;2793;p70"/>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791" name="Google Shape;2791;p70"/>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788" name="Google Shape;2788;p70"/>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794" name="Google Shape;2794;p70"/>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795" name="Google Shape;2795;p7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796" name="Google Shape;2796;p70"/>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797" name="Google Shape;2797;p70"/>
          <p:cNvCxnSpPr>
            <a:stCxn id="2793" idx="4"/>
            <a:endCxn id="2796"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798" name="Google Shape;2798;p70"/>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799" name="Google Shape;2799;p7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800" name="Google Shape;2800;p70"/>
          <p:cNvCxnSpPr>
            <a:stCxn id="2727" idx="4"/>
            <a:endCxn id="2801"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801" name="Google Shape;2801;p70"/>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02" name="Google Shape;2802;p70"/>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803" name="Google Shape;2803;p70"/>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804" name="Google Shape;2804;p70"/>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805" name="Google Shape;2805;p70"/>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806" name="Google Shape;2806;p70"/>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807" name="Google Shape;2807;p70"/>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808" name="Google Shape;2808;p70"/>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809" name="Google Shape;2809;p70"/>
          <p:cNvSpPr/>
          <p:nvPr/>
        </p:nvSpPr>
        <p:spPr>
          <a:xfrm>
            <a:off x="4266765"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810" name="Google Shape;2810;p70"/>
          <p:cNvCxnSpPr>
            <a:stCxn id="2745" idx="4"/>
            <a:endCxn id="2809" idx="0"/>
          </p:cNvCxnSpPr>
          <p:nvPr/>
        </p:nvCxnSpPr>
        <p:spPr>
          <a:xfrm flipH="1">
            <a:off x="4388379" y="2374527"/>
            <a:ext cx="110700" cy="888075"/>
          </a:xfrm>
          <a:prstGeom prst="straightConnector1">
            <a:avLst/>
          </a:prstGeom>
          <a:noFill/>
          <a:ln w="9525" cap="flat" cmpd="sng">
            <a:solidFill>
              <a:schemeClr val="dk1"/>
            </a:solidFill>
            <a:prstDash val="solid"/>
            <a:round/>
            <a:headEnd type="none" w="sm" len="sm"/>
            <a:tailEnd type="none" w="sm" len="sm"/>
          </a:ln>
        </p:spPr>
      </p:cxnSp>
      <p:sp>
        <p:nvSpPr>
          <p:cNvPr id="2811" name="Google Shape;2811;p70"/>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812" name="Google Shape;2812;p70"/>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813" name="Google Shape;2813;p70"/>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x</a:t>
            </a:r>
            <a:r>
              <a:rPr lang="en-CA" sz="1100" b="1">
                <a:solidFill>
                  <a:schemeClr val="accent6"/>
                </a:solidFill>
                <a:latin typeface="Arial"/>
                <a:ea typeface="Arial"/>
                <a:cs typeface="Arial"/>
                <a:sym typeface="Arial"/>
              </a:rPr>
              <a:t>’) </a:t>
            </a:r>
            <a:endParaRPr sz="1100" b="1">
              <a:solidFill>
                <a:srgbClr val="434343"/>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F975CAE9-30E3-419A-8C52-31AAFC500E67}"/>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0E758B9-FEE9-46EB-8583-3741703CD467}"/>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EDED0FD8-AB14-405B-B38F-32FB8552EBE5}"/>
              </a:ext>
            </a:extLst>
          </p:cNvPr>
          <p:cNvSpPr>
            <a:spLocks noGrp="1"/>
          </p:cNvSpPr>
          <p:nvPr>
            <p:ph type="sldNum" sz="quarter" idx="12"/>
          </p:nvPr>
        </p:nvSpPr>
        <p:spPr/>
        <p:txBody>
          <a:bodyPr/>
          <a:lstStyle/>
          <a:p>
            <a:pPr>
              <a:defRPr/>
            </a:pPr>
            <a:fld id="{5C31613A-9AB8-4A88-9FCB-F71C16A9266D}" type="slidenum">
              <a:rPr lang="en-US" altLang="en-US" smtClean="0"/>
              <a:pPr>
                <a:defRPr/>
              </a:pPr>
              <a:t>116</a:t>
            </a:fld>
            <a:endParaRPr lang="en-US" altLang="en-US"/>
          </a:p>
        </p:txBody>
      </p:sp>
      <p:sp>
        <p:nvSpPr>
          <p:cNvPr id="5" name="Footer Placeholder 4">
            <a:extLst>
              <a:ext uri="{FF2B5EF4-FFF2-40B4-BE49-F238E27FC236}">
                <a16:creationId xmlns:a16="http://schemas.microsoft.com/office/drawing/2014/main" id="{04CE6506-04EC-4F20-A3E3-78DB08342C40}"/>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8544038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818"/>
        <p:cNvGrpSpPr/>
        <p:nvPr/>
      </p:nvGrpSpPr>
      <p:grpSpPr>
        <a:xfrm>
          <a:off x="0" y="0"/>
          <a:ext cx="0" cy="0"/>
          <a:chOff x="0" y="0"/>
          <a:chExt cx="0" cy="0"/>
        </a:xfrm>
      </p:grpSpPr>
      <p:sp>
        <p:nvSpPr>
          <p:cNvPr id="2819" name="Google Shape;2819;p7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820" name="Google Shape;2820;p71"/>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1" name="Google Shape;2821;p71"/>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2" name="Google Shape;2822;p71"/>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3" name="Google Shape;2823;p7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4" name="Google Shape;2824;p71"/>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5" name="Google Shape;2825;p71"/>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6" name="Google Shape;2826;p7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7" name="Google Shape;2827;p71"/>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8" name="Google Shape;2828;p7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9" name="Google Shape;2829;p7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30" name="Google Shape;2830;p71"/>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31" name="Google Shape;2831;p7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32" name="Google Shape;2832;p7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33" name="Google Shape;2833;p7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834" name="Google Shape;2834;p71"/>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835" name="Google Shape;2835;p71"/>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836" name="Google Shape;2836;p71"/>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837" name="Google Shape;2837;p7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838" name="Google Shape;2838;p71"/>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39" name="Google Shape;2839;p71"/>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0" name="Google Shape;2840;p71"/>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1" name="Google Shape;2841;p7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2" name="Google Shape;2842;p71"/>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3" name="Google Shape;2843;p71"/>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4" name="Google Shape;2844;p7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5" name="Google Shape;2845;p71"/>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6" name="Google Shape;2846;p7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7" name="Google Shape;2847;p7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8" name="Google Shape;2848;p71"/>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9" name="Google Shape;2849;p7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0" name="Google Shape;2850;p7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1" name="Google Shape;2851;p7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852" name="Google Shape;2852;p71"/>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853" name="Google Shape;2853;p71"/>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854" name="Google Shape;2854;p71"/>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5" name="Google Shape;2855;p7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6" name="Google Shape;2856;p71"/>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7" name="Google Shape;2857;p7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8" name="Google Shape;2858;p71"/>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9" name="Google Shape;2859;p71"/>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0" name="Google Shape;2860;p7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1" name="Google Shape;2861;p7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2" name="Google Shape;2862;p7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3" name="Google Shape;2863;p7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4" name="Google Shape;2864;p71"/>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5" name="Google Shape;2865;p7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6" name="Google Shape;2866;p7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7" name="Google Shape;2867;p71"/>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868" name="Google Shape;2868;p71"/>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869" name="Google Shape;2869;p7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0" name="Google Shape;2870;p7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1" name="Google Shape;2871;p7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2" name="Google Shape;2872;p71"/>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3" name="Google Shape;2873;p7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4" name="Google Shape;2874;p7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5" name="Google Shape;2875;p7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6" name="Google Shape;2876;p7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7" name="Google Shape;2877;p71"/>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8" name="Google Shape;2878;p7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9" name="Google Shape;2879;p7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80" name="Google Shape;2880;p71"/>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81" name="Google Shape;2881;p7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882" name="Google Shape;2882;p71"/>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883" name="Google Shape;2883;p7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884" name="Google Shape;2884;p7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885" name="Google Shape;2885;p71"/>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886" name="Google Shape;2886;p7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887" name="Google Shape;2887;p71"/>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888" name="Google Shape;2888;p71"/>
          <p:cNvCxnSpPr>
            <a:stCxn id="2889" idx="3"/>
            <a:endCxn id="288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90" name="Google Shape;2890;p71"/>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891" name="Google Shape;2891;p71"/>
          <p:cNvCxnSpPr>
            <a:stCxn id="2889" idx="5"/>
            <a:endCxn id="2890"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92" name="Google Shape;2892;p71"/>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893" name="Google Shape;2893;p71"/>
          <p:cNvCxnSpPr>
            <a:stCxn id="2887" idx="3"/>
            <a:endCxn id="2894"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895" name="Google Shape;2895;p71"/>
          <p:cNvCxnSpPr>
            <a:stCxn id="2887" idx="5"/>
            <a:endCxn id="2892"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89" name="Google Shape;2889;p71"/>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896" name="Google Shape;2896;p71"/>
          <p:cNvCxnSpPr>
            <a:stCxn id="2892" idx="3"/>
            <a:endCxn id="2897"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898" name="Google Shape;2898;p71"/>
          <p:cNvCxnSpPr>
            <a:stCxn id="2892" idx="5"/>
            <a:endCxn id="2899"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99" name="Google Shape;2899;p71"/>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897" name="Google Shape;2897;p71"/>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894" name="Google Shape;2894;p71"/>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900" name="Google Shape;2900;p71"/>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901" name="Google Shape;2901;p7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902" name="Google Shape;2902;p71"/>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903" name="Google Shape;2903;p71"/>
          <p:cNvCxnSpPr>
            <a:stCxn id="2899" idx="4"/>
            <a:endCxn id="2902"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904" name="Google Shape;2904;p71"/>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905" name="Google Shape;2905;p7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906" name="Google Shape;2906;p71"/>
          <p:cNvCxnSpPr>
            <a:stCxn id="2833" idx="4"/>
            <a:endCxn id="2907"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907" name="Google Shape;2907;p71"/>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08" name="Google Shape;2908;p71"/>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909" name="Google Shape;2909;p71"/>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910" name="Google Shape;2910;p71"/>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911" name="Google Shape;2911;p71"/>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912" name="Google Shape;2912;p71"/>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913" name="Google Shape;2913;p71"/>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914" name="Google Shape;2914;p71"/>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915" name="Google Shape;2915;p71"/>
          <p:cNvSpPr/>
          <p:nvPr/>
        </p:nvSpPr>
        <p:spPr>
          <a:xfrm>
            <a:off x="4266765"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916" name="Google Shape;2916;p71"/>
          <p:cNvCxnSpPr>
            <a:stCxn id="2851" idx="4"/>
            <a:endCxn id="2915" idx="0"/>
          </p:cNvCxnSpPr>
          <p:nvPr/>
        </p:nvCxnSpPr>
        <p:spPr>
          <a:xfrm flipH="1">
            <a:off x="4388379" y="2374527"/>
            <a:ext cx="110700" cy="888075"/>
          </a:xfrm>
          <a:prstGeom prst="straightConnector1">
            <a:avLst/>
          </a:prstGeom>
          <a:noFill/>
          <a:ln w="9525" cap="flat" cmpd="sng">
            <a:solidFill>
              <a:schemeClr val="dk1"/>
            </a:solidFill>
            <a:prstDash val="solid"/>
            <a:round/>
            <a:headEnd type="none" w="sm" len="sm"/>
            <a:tailEnd type="none" w="sm" len="sm"/>
          </a:ln>
        </p:spPr>
      </p:cxnSp>
      <p:sp>
        <p:nvSpPr>
          <p:cNvPr id="2917" name="Google Shape;2917;p71"/>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918" name="Google Shape;2918;p7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919" name="Google Shape;2919;p71"/>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x</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bsf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58D4DF80-B885-467D-8276-BF662115C5B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4693E264-A7B9-4F61-9743-13C69063E863}"/>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0416DF2-DBEF-4A7E-97E9-1A2D435BB08D}"/>
              </a:ext>
            </a:extLst>
          </p:cNvPr>
          <p:cNvSpPr>
            <a:spLocks noGrp="1"/>
          </p:cNvSpPr>
          <p:nvPr>
            <p:ph type="sldNum" sz="quarter" idx="12"/>
          </p:nvPr>
        </p:nvSpPr>
        <p:spPr/>
        <p:txBody>
          <a:bodyPr/>
          <a:lstStyle/>
          <a:p>
            <a:pPr>
              <a:defRPr/>
            </a:pPr>
            <a:fld id="{5C31613A-9AB8-4A88-9FCB-F71C16A9266D}" type="slidenum">
              <a:rPr lang="en-US" altLang="en-US" smtClean="0"/>
              <a:pPr>
                <a:defRPr/>
              </a:pPr>
              <a:t>117</a:t>
            </a:fld>
            <a:endParaRPr lang="en-US" altLang="en-US"/>
          </a:p>
        </p:txBody>
      </p:sp>
      <p:sp>
        <p:nvSpPr>
          <p:cNvPr id="5" name="Footer Placeholder 4">
            <a:extLst>
              <a:ext uri="{FF2B5EF4-FFF2-40B4-BE49-F238E27FC236}">
                <a16:creationId xmlns:a16="http://schemas.microsoft.com/office/drawing/2014/main" id="{AD4B1AAB-5A5D-424E-A1D1-A576B2805E31}"/>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36399773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924"/>
        <p:cNvGrpSpPr/>
        <p:nvPr/>
      </p:nvGrpSpPr>
      <p:grpSpPr>
        <a:xfrm>
          <a:off x="0" y="0"/>
          <a:ext cx="0" cy="0"/>
          <a:chOff x="0" y="0"/>
          <a:chExt cx="0" cy="0"/>
        </a:xfrm>
      </p:grpSpPr>
      <p:sp>
        <p:nvSpPr>
          <p:cNvPr id="2925" name="Google Shape;2925;p7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926" name="Google Shape;2926;p72"/>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27" name="Google Shape;2927;p72"/>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28" name="Google Shape;2928;p72"/>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29" name="Google Shape;2929;p7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0" name="Google Shape;2930;p72"/>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1" name="Google Shape;2931;p72"/>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2" name="Google Shape;2932;p7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3" name="Google Shape;2933;p72"/>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4" name="Google Shape;2934;p7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5" name="Google Shape;2935;p7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6" name="Google Shape;2936;p72"/>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7" name="Google Shape;2937;p7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8" name="Google Shape;2938;p7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9" name="Google Shape;2939;p7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940" name="Google Shape;2940;p72"/>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941" name="Google Shape;2941;p72"/>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942" name="Google Shape;2942;p72"/>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943" name="Google Shape;2943;p7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944" name="Google Shape;2944;p72"/>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45" name="Google Shape;2945;p72"/>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46" name="Google Shape;2946;p72"/>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47" name="Google Shape;2947;p7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48" name="Google Shape;2948;p72"/>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49" name="Google Shape;2949;p72"/>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0" name="Google Shape;2950;p7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1" name="Google Shape;2951;p72"/>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2" name="Google Shape;2952;p7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3" name="Google Shape;2953;p7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4" name="Google Shape;2954;p72"/>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5" name="Google Shape;2955;p7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6" name="Google Shape;2956;p7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7" name="Google Shape;2957;p7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958" name="Google Shape;2958;p72"/>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959" name="Google Shape;2959;p72"/>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960" name="Google Shape;2960;p72"/>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1" name="Google Shape;2961;p7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2" name="Google Shape;2962;p72"/>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3" name="Google Shape;2963;p7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4" name="Google Shape;2964;p72"/>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5" name="Google Shape;2965;p72"/>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6" name="Google Shape;2966;p7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7" name="Google Shape;2967;p7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8" name="Google Shape;2968;p7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9" name="Google Shape;2969;p7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0" name="Google Shape;2970;p72"/>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1" name="Google Shape;2971;p7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2" name="Google Shape;2972;p7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3" name="Google Shape;2973;p72"/>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974" name="Google Shape;2974;p72"/>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975" name="Google Shape;2975;p7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6" name="Google Shape;2976;p7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7" name="Google Shape;2977;p7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8" name="Google Shape;2978;p72"/>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9" name="Google Shape;2979;p7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0" name="Google Shape;2980;p7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1" name="Google Shape;2981;p7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2" name="Google Shape;2982;p7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3" name="Google Shape;2983;p72"/>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4" name="Google Shape;2984;p7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5" name="Google Shape;2985;p7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6" name="Google Shape;2986;p72"/>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7" name="Google Shape;2987;p7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988" name="Google Shape;2988;p72"/>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989" name="Google Shape;2989;p7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990" name="Google Shape;2990;p7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991" name="Google Shape;2991;p72"/>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992" name="Google Shape;2992;p7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993" name="Google Shape;2993;p72"/>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994" name="Google Shape;2994;p72"/>
          <p:cNvCxnSpPr>
            <a:stCxn id="2995" idx="3"/>
            <a:endCxn id="2993"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996" name="Google Shape;2996;p72"/>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997" name="Google Shape;2997;p72"/>
          <p:cNvCxnSpPr>
            <a:stCxn id="2995" idx="5"/>
            <a:endCxn id="2996"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998" name="Google Shape;2998;p72"/>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999" name="Google Shape;2999;p72"/>
          <p:cNvCxnSpPr>
            <a:stCxn id="2993" idx="3"/>
            <a:endCxn id="3000"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001" name="Google Shape;3001;p72"/>
          <p:cNvCxnSpPr>
            <a:stCxn id="2993" idx="5"/>
            <a:endCxn id="2998"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995" name="Google Shape;2995;p72"/>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002" name="Google Shape;3002;p72"/>
          <p:cNvCxnSpPr>
            <a:stCxn id="2998" idx="3"/>
            <a:endCxn id="3003"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004" name="Google Shape;3004;p72"/>
          <p:cNvCxnSpPr>
            <a:stCxn id="2998" idx="5"/>
            <a:endCxn id="3005"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005" name="Google Shape;3005;p72"/>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003" name="Google Shape;3003;p72"/>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000" name="Google Shape;3000;p72"/>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006" name="Google Shape;3006;p72"/>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007" name="Google Shape;3007;p7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008" name="Google Shape;3008;p72"/>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009" name="Google Shape;3009;p72"/>
          <p:cNvCxnSpPr>
            <a:stCxn id="3005" idx="4"/>
            <a:endCxn id="3008"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3010" name="Google Shape;3010;p72"/>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3011" name="Google Shape;3011;p7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3012" name="Google Shape;3012;p72"/>
          <p:cNvCxnSpPr>
            <a:stCxn id="2939" idx="4"/>
            <a:endCxn id="3013"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013" name="Google Shape;3013;p72"/>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14" name="Google Shape;3014;p72"/>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015" name="Google Shape;3015;p72"/>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3016" name="Google Shape;3016;p72"/>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3017" name="Google Shape;3017;p72"/>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018" name="Google Shape;3018;p72"/>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019" name="Google Shape;3019;p72"/>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020" name="Google Shape;3020;p72"/>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021" name="Google Shape;3021;p72"/>
          <p:cNvSpPr/>
          <p:nvPr/>
        </p:nvSpPr>
        <p:spPr>
          <a:xfrm>
            <a:off x="4266765"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022" name="Google Shape;3022;p72"/>
          <p:cNvCxnSpPr>
            <a:stCxn id="2957" idx="4"/>
            <a:endCxn id="3021" idx="0"/>
          </p:cNvCxnSpPr>
          <p:nvPr/>
        </p:nvCxnSpPr>
        <p:spPr>
          <a:xfrm flipH="1">
            <a:off x="4388379" y="2374527"/>
            <a:ext cx="110700" cy="888075"/>
          </a:xfrm>
          <a:prstGeom prst="straightConnector1">
            <a:avLst/>
          </a:prstGeom>
          <a:noFill/>
          <a:ln w="9525" cap="flat" cmpd="sng">
            <a:solidFill>
              <a:schemeClr val="dk1"/>
            </a:solidFill>
            <a:prstDash val="solid"/>
            <a:round/>
            <a:headEnd type="none" w="sm" len="sm"/>
            <a:tailEnd type="none" w="sm" len="sm"/>
          </a:ln>
        </p:spPr>
      </p:cxnSp>
      <p:sp>
        <p:nvSpPr>
          <p:cNvPr id="3023" name="Google Shape;3023;p72"/>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024" name="Google Shape;3024;p72"/>
          <p:cNvCxnSpPr>
            <a:endCxn id="3023" idx="0"/>
          </p:cNvCxnSpPr>
          <p:nvPr/>
        </p:nvCxnSpPr>
        <p:spPr>
          <a:xfrm>
            <a:off x="4399050" y="3322565"/>
            <a:ext cx="61200" cy="1021050"/>
          </a:xfrm>
          <a:prstGeom prst="straightConnector1">
            <a:avLst/>
          </a:prstGeom>
          <a:noFill/>
          <a:ln w="9525" cap="flat" cmpd="sng">
            <a:solidFill>
              <a:schemeClr val="dk1"/>
            </a:solidFill>
            <a:prstDash val="solid"/>
            <a:round/>
            <a:headEnd type="none" w="sm" len="sm"/>
            <a:tailEnd type="none" w="sm" len="sm"/>
          </a:ln>
        </p:spPr>
      </p:cxnSp>
      <p:sp>
        <p:nvSpPr>
          <p:cNvPr id="3025" name="Google Shape;3025;p72"/>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026" name="Google Shape;3026;p7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3027" name="Google Shape;3027;p72"/>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x</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bsf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68F81F5-7198-4DE4-907A-E1E634B47E78}"/>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EC25F312-C0FA-49C4-B620-6D17673C85B0}"/>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2517FBC4-1769-444F-BDA5-D6D31E5C8876}"/>
              </a:ext>
            </a:extLst>
          </p:cNvPr>
          <p:cNvSpPr>
            <a:spLocks noGrp="1"/>
          </p:cNvSpPr>
          <p:nvPr>
            <p:ph type="sldNum" sz="quarter" idx="12"/>
          </p:nvPr>
        </p:nvSpPr>
        <p:spPr/>
        <p:txBody>
          <a:bodyPr/>
          <a:lstStyle/>
          <a:p>
            <a:pPr>
              <a:defRPr/>
            </a:pPr>
            <a:fld id="{5C31613A-9AB8-4A88-9FCB-F71C16A9266D}" type="slidenum">
              <a:rPr lang="en-US" altLang="en-US" smtClean="0"/>
              <a:pPr>
                <a:defRPr/>
              </a:pPr>
              <a:t>118</a:t>
            </a:fld>
            <a:endParaRPr lang="en-US" altLang="en-US"/>
          </a:p>
        </p:txBody>
      </p:sp>
      <p:sp>
        <p:nvSpPr>
          <p:cNvPr id="5" name="Footer Placeholder 4">
            <a:extLst>
              <a:ext uri="{FF2B5EF4-FFF2-40B4-BE49-F238E27FC236}">
                <a16:creationId xmlns:a16="http://schemas.microsoft.com/office/drawing/2014/main" id="{68EEC186-76A6-4F28-A0D3-0626F3AEB0A6}"/>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381319922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031"/>
        <p:cNvGrpSpPr/>
        <p:nvPr/>
      </p:nvGrpSpPr>
      <p:grpSpPr>
        <a:xfrm>
          <a:off x="0" y="0"/>
          <a:ext cx="0" cy="0"/>
          <a:chOff x="0" y="0"/>
          <a:chExt cx="0" cy="0"/>
        </a:xfrm>
      </p:grpSpPr>
      <p:sp>
        <p:nvSpPr>
          <p:cNvPr id="3032" name="Google Shape;3032;p7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033" name="Google Shape;3033;p73"/>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4" name="Google Shape;3034;p73"/>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5" name="Google Shape;3035;p73"/>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6" name="Google Shape;3036;p7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7" name="Google Shape;3037;p73"/>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8" name="Google Shape;3038;p73"/>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9" name="Google Shape;3039;p7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0" name="Google Shape;3040;p73"/>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1" name="Google Shape;3041;p7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2" name="Google Shape;3042;p7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3" name="Google Shape;3043;p73"/>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4" name="Google Shape;3044;p7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5" name="Google Shape;3045;p7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6" name="Google Shape;3046;p7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047" name="Google Shape;3047;p73"/>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048" name="Google Shape;3048;p73"/>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049" name="Google Shape;3049;p73"/>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050" name="Google Shape;3050;p7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051" name="Google Shape;3051;p73"/>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2" name="Google Shape;3052;p73"/>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3" name="Google Shape;3053;p73"/>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4" name="Google Shape;3054;p7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5" name="Google Shape;3055;p73"/>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6" name="Google Shape;3056;p73"/>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7" name="Google Shape;3057;p7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8" name="Google Shape;3058;p73"/>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9" name="Google Shape;3059;p7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0" name="Google Shape;3060;p7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1" name="Google Shape;3061;p73"/>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2" name="Google Shape;3062;p7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3" name="Google Shape;3063;p7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4" name="Google Shape;3064;p7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065" name="Google Shape;3065;p73"/>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066" name="Google Shape;3066;p73"/>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067" name="Google Shape;3067;p73"/>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8" name="Google Shape;3068;p7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9" name="Google Shape;3069;p73"/>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0" name="Google Shape;3070;p7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1" name="Google Shape;3071;p73"/>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2" name="Google Shape;3072;p73"/>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3" name="Google Shape;3073;p7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4" name="Google Shape;3074;p7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5" name="Google Shape;3075;p7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6" name="Google Shape;3076;p7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7" name="Google Shape;3077;p73"/>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8" name="Google Shape;3078;p7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9" name="Google Shape;3079;p7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0" name="Google Shape;3080;p73"/>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081" name="Google Shape;3081;p73"/>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082" name="Google Shape;3082;p7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3" name="Google Shape;3083;p7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4" name="Google Shape;3084;p7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5" name="Google Shape;3085;p73"/>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6" name="Google Shape;3086;p7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7" name="Google Shape;3087;p7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8" name="Google Shape;3088;p7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9" name="Google Shape;3089;p7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90" name="Google Shape;3090;p73"/>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91" name="Google Shape;3091;p7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92" name="Google Shape;3092;p7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93" name="Google Shape;3093;p73"/>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94" name="Google Shape;3094;p7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095" name="Google Shape;3095;p73"/>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096" name="Google Shape;3096;p7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097" name="Google Shape;3097;p7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3098" name="Google Shape;3098;p73"/>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099" name="Google Shape;3099;p7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100" name="Google Shape;3100;p73"/>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101" name="Google Shape;3101;p73"/>
          <p:cNvCxnSpPr>
            <a:stCxn id="3102" idx="3"/>
            <a:endCxn id="3100"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03" name="Google Shape;3103;p73"/>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104" name="Google Shape;3104;p73"/>
          <p:cNvCxnSpPr>
            <a:stCxn id="3102" idx="5"/>
            <a:endCxn id="3103"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05" name="Google Shape;3105;p73"/>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106" name="Google Shape;3106;p73"/>
          <p:cNvCxnSpPr>
            <a:stCxn id="3100" idx="3"/>
            <a:endCxn id="3107"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108" name="Google Shape;3108;p73"/>
          <p:cNvCxnSpPr>
            <a:stCxn id="3100" idx="5"/>
            <a:endCxn id="3105"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02" name="Google Shape;3102;p73"/>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109" name="Google Shape;3109;p73"/>
          <p:cNvCxnSpPr>
            <a:stCxn id="3105" idx="3"/>
            <a:endCxn id="3110"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111" name="Google Shape;3111;p73"/>
          <p:cNvCxnSpPr>
            <a:stCxn id="3105" idx="5"/>
            <a:endCxn id="3112"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12" name="Google Shape;3112;p73"/>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110" name="Google Shape;3110;p73"/>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107" name="Google Shape;3107;p73"/>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113" name="Google Shape;3113;p73"/>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114" name="Google Shape;3114;p7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115" name="Google Shape;3115;p73"/>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116" name="Google Shape;3116;p73"/>
          <p:cNvCxnSpPr>
            <a:stCxn id="3112" idx="4"/>
            <a:endCxn id="3115"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3117" name="Google Shape;3117;p73"/>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3118" name="Google Shape;3118;p7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3119" name="Google Shape;3119;p73"/>
          <p:cNvCxnSpPr>
            <a:stCxn id="3046" idx="4"/>
            <a:endCxn id="3120"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120" name="Google Shape;3120;p73"/>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21" name="Google Shape;3121;p73"/>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122" name="Google Shape;3122;p73"/>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3123" name="Google Shape;3123;p73"/>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3124" name="Google Shape;3124;p73"/>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125" name="Google Shape;3125;p73"/>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126" name="Google Shape;3126;p73"/>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127" name="Google Shape;3127;p73"/>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128" name="Google Shape;3128;p73"/>
          <p:cNvSpPr/>
          <p:nvPr/>
        </p:nvSpPr>
        <p:spPr>
          <a:xfrm>
            <a:off x="5603903" y="4292777"/>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129" name="Google Shape;3129;p73"/>
          <p:cNvCxnSpPr/>
          <p:nvPr/>
        </p:nvCxnSpPr>
        <p:spPr>
          <a:xfrm>
            <a:off x="5217603" y="3322604"/>
            <a:ext cx="472701" cy="955550"/>
          </a:xfrm>
          <a:prstGeom prst="straightConnector1">
            <a:avLst/>
          </a:prstGeom>
          <a:noFill/>
          <a:ln w="9525" cap="flat" cmpd="sng">
            <a:solidFill>
              <a:schemeClr val="dk1"/>
            </a:solidFill>
            <a:prstDash val="solid"/>
            <a:round/>
            <a:headEnd type="none" w="sm" len="sm"/>
            <a:tailEnd type="none" w="sm" len="sm"/>
          </a:ln>
        </p:spPr>
      </p:cxnSp>
      <p:sp>
        <p:nvSpPr>
          <p:cNvPr id="3130" name="Google Shape;3130;p73"/>
          <p:cNvSpPr/>
          <p:nvPr/>
        </p:nvSpPr>
        <p:spPr>
          <a:xfrm>
            <a:off x="5039569"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131" name="Google Shape;3131;p73"/>
          <p:cNvCxnSpPr/>
          <p:nvPr/>
        </p:nvCxnSpPr>
        <p:spPr>
          <a:xfrm>
            <a:off x="4537687" y="2363631"/>
            <a:ext cx="674712" cy="873549"/>
          </a:xfrm>
          <a:prstGeom prst="straightConnector1">
            <a:avLst/>
          </a:prstGeom>
          <a:noFill/>
          <a:ln w="9525" cap="flat" cmpd="sng">
            <a:solidFill>
              <a:schemeClr val="dk1"/>
            </a:solidFill>
            <a:prstDash val="solid"/>
            <a:round/>
            <a:headEnd type="none" w="sm" len="sm"/>
            <a:tailEnd type="none" w="sm" len="sm"/>
          </a:ln>
        </p:spPr>
      </p:cxnSp>
      <p:sp>
        <p:nvSpPr>
          <p:cNvPr id="3132" name="Google Shape;3132;p73"/>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133" name="Google Shape;3133;p7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3134" name="Google Shape;3134;p73"/>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n</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bsf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77269DD1-9600-451F-B07F-1B675909E7E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25D2551-11DE-4BD7-8AEF-4EE207C221A0}"/>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5177D2A4-F2DC-41D7-8E2F-09CCE64E01DC}"/>
              </a:ext>
            </a:extLst>
          </p:cNvPr>
          <p:cNvSpPr>
            <a:spLocks noGrp="1"/>
          </p:cNvSpPr>
          <p:nvPr>
            <p:ph type="sldNum" sz="quarter" idx="12"/>
          </p:nvPr>
        </p:nvSpPr>
        <p:spPr/>
        <p:txBody>
          <a:bodyPr/>
          <a:lstStyle/>
          <a:p>
            <a:pPr>
              <a:defRPr/>
            </a:pPr>
            <a:fld id="{5C31613A-9AB8-4A88-9FCB-F71C16A9266D}" type="slidenum">
              <a:rPr lang="en-US" altLang="en-US" smtClean="0"/>
              <a:pPr>
                <a:defRPr/>
              </a:pPr>
              <a:t>119</a:t>
            </a:fld>
            <a:endParaRPr lang="en-US" altLang="en-US"/>
          </a:p>
        </p:txBody>
      </p:sp>
      <p:sp>
        <p:nvSpPr>
          <p:cNvPr id="5" name="Footer Placeholder 4">
            <a:extLst>
              <a:ext uri="{FF2B5EF4-FFF2-40B4-BE49-F238E27FC236}">
                <a16:creationId xmlns:a16="http://schemas.microsoft.com/office/drawing/2014/main" id="{41EAD6A6-C54A-4978-917A-3434BBB3EFA0}"/>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539099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15875" y="338138"/>
            <a:ext cx="9128125"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sz="1600"/>
              <a:t>GTCAATGGCCAGGATATTAGAACAGTACTCTGTGAACCCTATTTATGGTGGCACCCCTTAGACTAAGATAACACAGGGAGCAAGAGGTTGACAGGAAAGCCAGGGGAGCAGGGAAGCCTCCTGTAAAGAGAGAAGTGCTAAGTCTCCTTTCTAAGGCACATGATGGATTCAAGGGAAAGCCACATTTGACTAAAGCCCAAGGGATTGTTGCTTCTAATCCGATTTCTTGGCAGAAGATATTACAAACTAAGAGTCAGATTAATATGTGGGTGCCAAAATAAATAAACAAATAATTGAATAATCCCTGGAGGTTTAAGTGAGGAGAAACTCCTCCACAGCTTGCTACCGAGGCAGAACCGGTTGAAACTGAAATGCATCCGCCGCCAGAGGATCTGTAAAAGAGAGGTTGTTACGAAACTGGCAACTGCCAACCAAAGTCCACCAATGGACAAGCAAAAAAGAGCACTCATCTCATGCTCCCAAGGATCAACCTTCCCAGAGTTTTCACTTAAGTGGCCACCAAGCCAGTTGTCAATCCAGGGCTTTGGACTGAAATCTAGGGCTTCATCCGCTACCTCAGAGTGTCTTCTATTTCTTCCAGCCAGTGACAAATACAACAAACATCTGAGATGTTTTAGCTATAAATCCTTTACAATTGTTATTTATGTCTTAACTTTTGTTATACCTGGAAAAGTAGGGGAAACAATAAGAACATACTGTCTTGGCCAAGCATCCAAGGTTAAATGAGTTATGGAAATTCATTTGGGAGCCAAGACATTGCACGTGGTTATTTATTAGTCACCCAAGCATGTATTTTGCATGTCCATCAGTTGTTCTTGGCCAAAAGAGCAGAATCAATGAGCCGCTGCAGATGCAGACATAGCAGCCCCTTGCAGGGACAAGTCTGCAAGATGAGCATTGAAGAGGATGCACAAGCCCGGTAGCCCGGGAAATGGCAGGCACTTACAAGAGCCCAGGTTGTTGCCATGTTTGTTTTTGCAACTTGTCTATTTAAAGAGATTTGGGCAATGGCCAGGATATTAGAACAGTACTCTGTGAACCCTATTTATGGTAGCACCCCTTAGACTAAGATAACACAGGGAGCAAGAGGTTGACAGGAAAGCCAGGGGAGCAGGGAAGCCTCCTGTAAAGAGAGAAGTGCTAAGTCTCCTTTCTAAGGCACATGATGGATCAAGGGAAAGTCACATTTGACTAAAGCCCAAGGGATTGTTGCTTCTAATCCGATTCTTGGCAGAAGATATTGCAAACTAAGAGTCAGATTAATATGTGGGTGCCAAAATAAATAAACAAATAATTGAATAATCCCTGGAGGTTTAAGTGAGGAGAAACTCCTCCACACTTGCTACCGAGGCAGAACCGGTTGAAACTGAAATGCACCCGCTGCCAGATTTATTAGTCACCCAAGCATGTATTTTGCATGTCCATCAGTTGTTCTTGGCCAAAAGAACAGAATCAATGAGCCGCTGCAGATGCAGACATAGCAGCCCCTTGCAGGAACAAGTCTGCAAGATGAGCATTGAAGAGGATGCACAAGCCCGGTAGCCCGGGAAATGGCAGGCACTTACAAGAGCCCAGGTTGTTGCCATGTTTGTTTTTGCAACTTGTCTTTTAAACAGATTTGA</a:t>
            </a:r>
          </a:p>
        </p:txBody>
      </p:sp>
      <p:sp>
        <p:nvSpPr>
          <p:cNvPr id="3" name="Slide Number Placeholder 2"/>
          <p:cNvSpPr>
            <a:spLocks noGrp="1"/>
          </p:cNvSpPr>
          <p:nvPr>
            <p:ph type="sldNum" sz="quarter" idx="12"/>
          </p:nvPr>
        </p:nvSpPr>
        <p:spPr/>
        <p:txBody>
          <a:bodyPr/>
          <a:lstStyle/>
          <a:p>
            <a:pPr>
              <a:defRPr/>
            </a:pPr>
            <a:fld id="{4C7FC1B8-D674-42A3-828B-4C958D59560E}" type="slidenum">
              <a:rPr lang="en-US" smtClean="0"/>
              <a:pPr>
                <a:defRPr/>
              </a:pPr>
              <a:t>12</a:t>
            </a:fld>
            <a:endParaRPr lang="en-US"/>
          </a:p>
        </p:txBody>
      </p:sp>
      <p:pic>
        <p:nvPicPr>
          <p:cNvPr id="5" name="Picture 4"/>
          <p:cNvPicPr>
            <a:picLocks noChangeAspect="1"/>
          </p:cNvPicPr>
          <p:nvPr/>
        </p:nvPicPr>
        <p:blipFill rotWithShape="1">
          <a:blip r:embed="rId3">
            <a:biLevel thresh="25000"/>
          </a:blip>
          <a:srcRect b="6290"/>
          <a:stretch/>
        </p:blipFill>
        <p:spPr>
          <a:xfrm>
            <a:off x="12683" y="5764847"/>
            <a:ext cx="2374600" cy="1093153"/>
          </a:xfrm>
          <a:prstGeom prst="rect">
            <a:avLst/>
          </a:prstGeom>
        </p:spPr>
      </p:pic>
      <p:sp>
        <p:nvSpPr>
          <p:cNvPr id="6" name="TextBox 5"/>
          <p:cNvSpPr txBox="1"/>
          <p:nvPr/>
        </p:nvSpPr>
        <p:spPr>
          <a:xfrm>
            <a:off x="508000" y="6350115"/>
            <a:ext cx="1206267" cy="369332"/>
          </a:xfrm>
          <a:prstGeom prst="rect">
            <a:avLst/>
          </a:prstGeom>
          <a:noFill/>
        </p:spPr>
        <p:txBody>
          <a:bodyPr wrap="square" rtlCol="0">
            <a:spAutoFit/>
          </a:bodyPr>
          <a:lstStyle/>
          <a:p>
            <a:r>
              <a:rPr lang="en-US" b="1" i="1" dirty="0">
                <a:latin typeface="Gill Sans"/>
                <a:cs typeface="Gill Sans"/>
              </a:rPr>
              <a:t>Position</a:t>
            </a:r>
          </a:p>
        </p:txBody>
      </p:sp>
      <p:pic>
        <p:nvPicPr>
          <p:cNvPr id="9" name="Picture 2" descr="C:\Users\a\Desktop\dna_bot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983" y="1146625"/>
            <a:ext cx="5871910" cy="440393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A1B3536E-59FF-4C3E-8AC4-68604ADC3929}"/>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125649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139"/>
        <p:cNvGrpSpPr/>
        <p:nvPr/>
      </p:nvGrpSpPr>
      <p:grpSpPr>
        <a:xfrm>
          <a:off x="0" y="0"/>
          <a:ext cx="0" cy="0"/>
          <a:chOff x="0" y="0"/>
          <a:chExt cx="0" cy="0"/>
        </a:xfrm>
      </p:grpSpPr>
      <p:sp>
        <p:nvSpPr>
          <p:cNvPr id="3140" name="Google Shape;3140;p7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141" name="Google Shape;3141;p74"/>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2" name="Google Shape;3142;p74"/>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3" name="Google Shape;3143;p74"/>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4" name="Google Shape;3144;p7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5" name="Google Shape;3145;p74"/>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6" name="Google Shape;3146;p74"/>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7" name="Google Shape;3147;p7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8" name="Google Shape;3148;p74"/>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9" name="Google Shape;3149;p7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50" name="Google Shape;3150;p7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51" name="Google Shape;3151;p74"/>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52" name="Google Shape;3152;p7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53" name="Google Shape;3153;p7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54" name="Google Shape;3154;p7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155" name="Google Shape;3155;p74"/>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156" name="Google Shape;3156;p74"/>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157" name="Google Shape;3157;p74"/>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158" name="Google Shape;3158;p7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159" name="Google Shape;3159;p74"/>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0" name="Google Shape;3160;p74"/>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1" name="Google Shape;3161;p74"/>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2" name="Google Shape;3162;p7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3" name="Google Shape;3163;p74"/>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4" name="Google Shape;3164;p74"/>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5" name="Google Shape;3165;p7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6" name="Google Shape;3166;p74"/>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7" name="Google Shape;3167;p7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8" name="Google Shape;3168;p7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9" name="Google Shape;3169;p74"/>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0" name="Google Shape;3170;p7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1" name="Google Shape;3171;p7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2" name="Google Shape;3172;p7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173" name="Google Shape;3173;p74"/>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174" name="Google Shape;3174;p74"/>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175" name="Google Shape;3175;p74"/>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6" name="Google Shape;3176;p7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7" name="Google Shape;3177;p74"/>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8" name="Google Shape;3178;p7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9" name="Google Shape;3179;p74"/>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0" name="Google Shape;3180;p74"/>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1" name="Google Shape;3181;p7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2" name="Google Shape;3182;p7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3" name="Google Shape;3183;p7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4" name="Google Shape;3184;p7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5" name="Google Shape;3185;p74"/>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6" name="Google Shape;3186;p7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7" name="Google Shape;3187;p7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8" name="Google Shape;3188;p74"/>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189" name="Google Shape;3189;p74"/>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190" name="Google Shape;3190;p7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1" name="Google Shape;3191;p7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2" name="Google Shape;3192;p7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3" name="Google Shape;3193;p74"/>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4" name="Google Shape;3194;p7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5" name="Google Shape;3195;p7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6" name="Google Shape;3196;p7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7" name="Google Shape;3197;p7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8" name="Google Shape;3198;p74"/>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9" name="Google Shape;3199;p7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00" name="Google Shape;3200;p7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01" name="Google Shape;3201;p74"/>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02" name="Google Shape;3202;p7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203" name="Google Shape;3203;p74"/>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204" name="Google Shape;3204;p7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205" name="Google Shape;3205;p7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3206" name="Google Shape;3206;p74"/>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207" name="Google Shape;3207;p7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208" name="Google Shape;3208;p74"/>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209" name="Google Shape;3209;p74"/>
          <p:cNvCxnSpPr>
            <a:stCxn id="3210" idx="3"/>
            <a:endCxn id="3208"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11" name="Google Shape;3211;p74"/>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212" name="Google Shape;3212;p74"/>
          <p:cNvCxnSpPr>
            <a:stCxn id="3210" idx="5"/>
            <a:endCxn id="3211"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13" name="Google Shape;3213;p74"/>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214" name="Google Shape;3214;p74"/>
          <p:cNvCxnSpPr>
            <a:stCxn id="3208" idx="3"/>
            <a:endCxn id="3215"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216" name="Google Shape;3216;p74"/>
          <p:cNvCxnSpPr>
            <a:stCxn id="3208" idx="5"/>
            <a:endCxn id="3213"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10" name="Google Shape;3210;p74"/>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217" name="Google Shape;3217;p74"/>
          <p:cNvCxnSpPr>
            <a:stCxn id="3213" idx="3"/>
            <a:endCxn id="3218"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219" name="Google Shape;3219;p74"/>
          <p:cNvCxnSpPr>
            <a:stCxn id="3213" idx="5"/>
            <a:endCxn id="3220"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20" name="Google Shape;3220;p74"/>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218" name="Google Shape;3218;p74"/>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215" name="Google Shape;3215;p74"/>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221" name="Google Shape;3221;p74"/>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222" name="Google Shape;3222;p7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223" name="Google Shape;3223;p74"/>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224" name="Google Shape;3224;p74"/>
          <p:cNvCxnSpPr>
            <a:stCxn id="3220" idx="4"/>
            <a:endCxn id="3223"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3225" name="Google Shape;3225;p74"/>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3226" name="Google Shape;3226;p7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3227" name="Google Shape;3227;p74"/>
          <p:cNvCxnSpPr>
            <a:stCxn id="3154" idx="4"/>
            <a:endCxn id="3228"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228" name="Google Shape;3228;p74"/>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29" name="Google Shape;3229;p74"/>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230" name="Google Shape;3230;p74"/>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3231" name="Google Shape;3231;p74"/>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3232" name="Google Shape;3232;p74"/>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233" name="Google Shape;3233;p74"/>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234" name="Google Shape;3234;p74"/>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235" name="Google Shape;3235;p74"/>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236" name="Google Shape;3236;p74"/>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237" name="Google Shape;3237;p74"/>
          <p:cNvCxnSpPr>
            <a:stCxn id="3172" idx="4"/>
            <a:endCxn id="3236" idx="0"/>
          </p:cNvCxnSpPr>
          <p:nvPr/>
        </p:nvCxnSpPr>
        <p:spPr>
          <a:xfrm flipH="1">
            <a:off x="4460154" y="2374527"/>
            <a:ext cx="38925" cy="1968975"/>
          </a:xfrm>
          <a:prstGeom prst="straightConnector1">
            <a:avLst/>
          </a:prstGeom>
          <a:noFill/>
          <a:ln w="9525" cap="flat" cmpd="sng">
            <a:solidFill>
              <a:schemeClr val="dk1"/>
            </a:solidFill>
            <a:prstDash val="solid"/>
            <a:round/>
            <a:headEnd type="none" w="sm" len="sm"/>
            <a:tailEnd type="none" w="sm" len="sm"/>
          </a:ln>
        </p:spPr>
      </p:cxnSp>
      <p:sp>
        <p:nvSpPr>
          <p:cNvPr id="3238" name="Google Shape;3238;p74"/>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239" name="Google Shape;3239;p7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 name="Titre 1">
            <a:extLst>
              <a:ext uri="{FF2B5EF4-FFF2-40B4-BE49-F238E27FC236}">
                <a16:creationId xmlns:a16="http://schemas.microsoft.com/office/drawing/2014/main" id="{CCF9FAC9-B3DF-493F-8942-ACD94700B03D}"/>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6BF534F6-FCB8-48CC-8935-FAEBC9F0C63C}"/>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ACC02B2-6493-47ED-9C3A-32662743A240}"/>
              </a:ext>
            </a:extLst>
          </p:cNvPr>
          <p:cNvSpPr>
            <a:spLocks noGrp="1"/>
          </p:cNvSpPr>
          <p:nvPr>
            <p:ph type="sldNum" sz="quarter" idx="12"/>
          </p:nvPr>
        </p:nvSpPr>
        <p:spPr/>
        <p:txBody>
          <a:bodyPr/>
          <a:lstStyle/>
          <a:p>
            <a:pPr>
              <a:defRPr/>
            </a:pPr>
            <a:fld id="{5C31613A-9AB8-4A88-9FCB-F71C16A9266D}" type="slidenum">
              <a:rPr lang="en-US" altLang="en-US" smtClean="0"/>
              <a:pPr>
                <a:defRPr/>
              </a:pPr>
              <a:t>120</a:t>
            </a:fld>
            <a:endParaRPr lang="en-US" altLang="en-US"/>
          </a:p>
        </p:txBody>
      </p:sp>
      <p:sp>
        <p:nvSpPr>
          <p:cNvPr id="5" name="Footer Placeholder 4">
            <a:extLst>
              <a:ext uri="{FF2B5EF4-FFF2-40B4-BE49-F238E27FC236}">
                <a16:creationId xmlns:a16="http://schemas.microsoft.com/office/drawing/2014/main" id="{F0BDA62A-924F-4F67-A3B5-2D487691B899}"/>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17963602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243"/>
        <p:cNvGrpSpPr/>
        <p:nvPr/>
      </p:nvGrpSpPr>
      <p:grpSpPr>
        <a:xfrm>
          <a:off x="0" y="0"/>
          <a:ext cx="0" cy="0"/>
          <a:chOff x="0" y="0"/>
          <a:chExt cx="0" cy="0"/>
        </a:xfrm>
      </p:grpSpPr>
      <p:sp>
        <p:nvSpPr>
          <p:cNvPr id="3244" name="Google Shape;3244;p7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245" name="Google Shape;3245;p75"/>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46" name="Google Shape;3246;p75"/>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47" name="Google Shape;3247;p75"/>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48" name="Google Shape;3248;p7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49" name="Google Shape;3249;p75"/>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0" name="Google Shape;3250;p75"/>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1" name="Google Shape;3251;p7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2" name="Google Shape;3252;p75"/>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3" name="Google Shape;3253;p7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4" name="Google Shape;3254;p7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5" name="Google Shape;3255;p75"/>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6" name="Google Shape;3256;p7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7" name="Google Shape;3257;p7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8" name="Google Shape;3258;p7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259" name="Google Shape;3259;p75"/>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260" name="Google Shape;3260;p75"/>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261" name="Google Shape;3261;p75"/>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262" name="Google Shape;3262;p7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263" name="Google Shape;3263;p75"/>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4" name="Google Shape;3264;p75"/>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5" name="Google Shape;3265;p75"/>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6" name="Google Shape;3266;p7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7" name="Google Shape;3267;p75"/>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8" name="Google Shape;3268;p75"/>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9" name="Google Shape;3269;p7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0" name="Google Shape;3270;p75"/>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1" name="Google Shape;3271;p7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2" name="Google Shape;3272;p7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3" name="Google Shape;3273;p75"/>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4" name="Google Shape;3274;p7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5" name="Google Shape;3275;p7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6" name="Google Shape;3276;p7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277" name="Google Shape;3277;p75"/>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278" name="Google Shape;3278;p75"/>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279" name="Google Shape;3279;p75"/>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0" name="Google Shape;3280;p7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1" name="Google Shape;3281;p75"/>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2" name="Google Shape;3282;p7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3" name="Google Shape;3283;p75"/>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4" name="Google Shape;3284;p75"/>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5" name="Google Shape;3285;p7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6" name="Google Shape;3286;p7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7" name="Google Shape;3287;p7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8" name="Google Shape;3288;p7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9" name="Google Shape;3289;p75"/>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0" name="Google Shape;3290;p7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1" name="Google Shape;3291;p7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2" name="Google Shape;3292;p75"/>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293" name="Google Shape;3293;p75"/>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294" name="Google Shape;3294;p7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5" name="Google Shape;3295;p7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6" name="Google Shape;3296;p7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7" name="Google Shape;3297;p75"/>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8" name="Google Shape;3298;p7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9" name="Google Shape;3299;p7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0" name="Google Shape;3300;p7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1" name="Google Shape;3301;p7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2" name="Google Shape;3302;p75"/>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3" name="Google Shape;3303;p7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4" name="Google Shape;3304;p7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5" name="Google Shape;3305;p75"/>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6" name="Google Shape;3306;p7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307" name="Google Shape;3307;p75"/>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308" name="Google Shape;3308;p7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309" name="Google Shape;3309;p7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310" name="Google Shape;3310;p75"/>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311" name="Google Shape;3311;p75"/>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312" name="Google Shape;3312;p7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313" name="Google Shape;3313;p75"/>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314" name="Google Shape;3314;p7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315" name="Google Shape;3315;p75"/>
          <p:cNvCxnSpPr>
            <a:stCxn id="3258" idx="4"/>
            <a:endCxn id="3316"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316" name="Google Shape;3316;p75"/>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17" name="Google Shape;3317;p75"/>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318" name="Google Shape;3318;p75"/>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319" name="Google Shape;3319;p75"/>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320" name="Google Shape;3320;p75"/>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321" name="Google Shape;3321;p75"/>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322" name="Google Shape;3322;p75"/>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323" name="Google Shape;3323;p75"/>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324" name="Google Shape;3324;p7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325" name="Google Shape;3325;p75"/>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326" name="Google Shape;3326;p7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327" name="Google Shape;3327;p75"/>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328" name="Google Shape;3328;p75"/>
          <p:cNvCxnSpPr>
            <a:stCxn id="3329" idx="3"/>
            <a:endCxn id="332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30" name="Google Shape;3330;p75"/>
          <p:cNvCxnSpPr>
            <a:stCxn id="3329"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31" name="Google Shape;3331;p75"/>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332" name="Google Shape;3332;p75"/>
          <p:cNvCxnSpPr>
            <a:stCxn id="3327"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33" name="Google Shape;3333;p75"/>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29" name="Google Shape;3329;p75"/>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334" name="Google Shape;3334;p75"/>
          <p:cNvCxnSpPr>
            <a:stCxn id="3331" idx="3"/>
            <a:endCxn id="3335"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36" name="Google Shape;3336;p75"/>
          <p:cNvCxnSpPr>
            <a:stCxn id="3331"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35" name="Google Shape;3335;p75"/>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337" name="Google Shape;3337;p75"/>
          <p:cNvCxnSpPr>
            <a:stCxn id="3338" idx="3"/>
            <a:endCxn id="3339"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40" name="Google Shape;3340;p75"/>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38" name="Google Shape;3338;p75"/>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339" name="Google Shape;3339;p75"/>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341" name="Google Shape;3341;p75"/>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342" name="Google Shape;3342;p75"/>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343" name="Google Shape;3343;p75"/>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344" name="Google Shape;3344;p75"/>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345" name="Google Shape;3345;p75"/>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46" name="Google Shape;3346;p75"/>
          <p:cNvCxnSpPr>
            <a:endCxn id="3347"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48" name="Google Shape;3348;p75"/>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347" name="Google Shape;3347;p75"/>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9166F536-384C-4E7B-891F-C730E587BEF3}"/>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D77726C1-E713-4542-9B78-10B70B232F8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912120F-EBC0-4A9D-BF66-1F82E4D47CC9}"/>
              </a:ext>
            </a:extLst>
          </p:cNvPr>
          <p:cNvSpPr>
            <a:spLocks noGrp="1"/>
          </p:cNvSpPr>
          <p:nvPr>
            <p:ph type="sldNum" sz="quarter" idx="12"/>
          </p:nvPr>
        </p:nvSpPr>
        <p:spPr/>
        <p:txBody>
          <a:bodyPr/>
          <a:lstStyle/>
          <a:p>
            <a:pPr>
              <a:defRPr/>
            </a:pPr>
            <a:fld id="{5C31613A-9AB8-4A88-9FCB-F71C16A9266D}" type="slidenum">
              <a:rPr lang="en-US" altLang="en-US" smtClean="0"/>
              <a:pPr>
                <a:defRPr/>
              </a:pPr>
              <a:t>121</a:t>
            </a:fld>
            <a:endParaRPr lang="en-US" altLang="en-US"/>
          </a:p>
        </p:txBody>
      </p:sp>
      <p:sp>
        <p:nvSpPr>
          <p:cNvPr id="5" name="Footer Placeholder 4">
            <a:extLst>
              <a:ext uri="{FF2B5EF4-FFF2-40B4-BE49-F238E27FC236}">
                <a16:creationId xmlns:a16="http://schemas.microsoft.com/office/drawing/2014/main" id="{1E73A130-0AC5-4742-8F7B-16E95F72D567}"/>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460505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352"/>
        <p:cNvGrpSpPr/>
        <p:nvPr/>
      </p:nvGrpSpPr>
      <p:grpSpPr>
        <a:xfrm>
          <a:off x="0" y="0"/>
          <a:ext cx="0" cy="0"/>
          <a:chOff x="0" y="0"/>
          <a:chExt cx="0" cy="0"/>
        </a:xfrm>
      </p:grpSpPr>
      <p:sp>
        <p:nvSpPr>
          <p:cNvPr id="3353" name="Google Shape;3353;p7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354" name="Google Shape;3354;p76"/>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55" name="Google Shape;3355;p76"/>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56" name="Google Shape;3356;p76"/>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57" name="Google Shape;3357;p7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58" name="Google Shape;3358;p76"/>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59" name="Google Shape;3359;p76"/>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0" name="Google Shape;3360;p7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1" name="Google Shape;3361;p76"/>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2" name="Google Shape;3362;p7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3" name="Google Shape;3363;p7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4" name="Google Shape;3364;p76"/>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5" name="Google Shape;3365;p7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6" name="Google Shape;3366;p7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7" name="Google Shape;3367;p7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368" name="Google Shape;3368;p76"/>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369" name="Google Shape;3369;p76"/>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370" name="Google Shape;3370;p76"/>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371" name="Google Shape;3371;p7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372" name="Google Shape;3372;p76"/>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3" name="Google Shape;3373;p76"/>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4" name="Google Shape;3374;p76"/>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5" name="Google Shape;3375;p7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6" name="Google Shape;3376;p76"/>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7" name="Google Shape;3377;p76"/>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8" name="Google Shape;3378;p7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9" name="Google Shape;3379;p76"/>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0" name="Google Shape;3380;p7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1" name="Google Shape;3381;p7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2" name="Google Shape;3382;p76"/>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3" name="Google Shape;3383;p7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4" name="Google Shape;3384;p7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5" name="Google Shape;3385;p7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386" name="Google Shape;3386;p76"/>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387" name="Google Shape;3387;p76"/>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388" name="Google Shape;3388;p76"/>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9" name="Google Shape;3389;p7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0" name="Google Shape;3390;p76"/>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1" name="Google Shape;3391;p7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2" name="Google Shape;3392;p76"/>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3" name="Google Shape;3393;p76"/>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4" name="Google Shape;3394;p7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5" name="Google Shape;3395;p7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6" name="Google Shape;3396;p7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7" name="Google Shape;3397;p7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8" name="Google Shape;3398;p76"/>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9" name="Google Shape;3399;p7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0" name="Google Shape;3400;p7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1" name="Google Shape;3401;p76"/>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402" name="Google Shape;3402;p76"/>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403" name="Google Shape;3403;p7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4" name="Google Shape;3404;p7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5" name="Google Shape;3405;p7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6" name="Google Shape;3406;p76"/>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7" name="Google Shape;3407;p7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8" name="Google Shape;3408;p7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9" name="Google Shape;3409;p7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0" name="Google Shape;3410;p7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1" name="Google Shape;3411;p76"/>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2" name="Google Shape;3412;p7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3" name="Google Shape;3413;p7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4" name="Google Shape;3414;p76"/>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5" name="Google Shape;3415;p7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416" name="Google Shape;3416;p76"/>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417" name="Google Shape;3417;p7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418" name="Google Shape;3418;p7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419" name="Google Shape;3419;p76"/>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420" name="Google Shape;3420;p76"/>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421" name="Google Shape;3421;p7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422" name="Google Shape;3422;p76"/>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23" name="Google Shape;3423;p7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424" name="Google Shape;3424;p76"/>
          <p:cNvCxnSpPr>
            <a:stCxn id="3367" idx="4"/>
            <a:endCxn id="342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425" name="Google Shape;3425;p76"/>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26" name="Google Shape;3426;p76"/>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427" name="Google Shape;3427;p76"/>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428" name="Google Shape;3428;p76"/>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429" name="Google Shape;3429;p76"/>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430" name="Google Shape;3430;p76"/>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431" name="Google Shape;3431;p76"/>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432" name="Google Shape;3432;p76"/>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433" name="Google Shape;3433;p7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434" name="Google Shape;3434;p76"/>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435" name="Google Shape;3435;p7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436" name="Google Shape;3436;p76"/>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437" name="Google Shape;3437;p76"/>
          <p:cNvCxnSpPr>
            <a:stCxn id="3438" idx="3"/>
            <a:endCxn id="343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39" name="Google Shape;3439;p76"/>
          <p:cNvCxnSpPr>
            <a:stCxn id="343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40" name="Google Shape;3440;p76"/>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441" name="Google Shape;3441;p76"/>
          <p:cNvCxnSpPr>
            <a:stCxn id="343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42" name="Google Shape;3442;p76"/>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38" name="Google Shape;3438;p76"/>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443" name="Google Shape;3443;p76"/>
          <p:cNvCxnSpPr>
            <a:stCxn id="3440" idx="3"/>
            <a:endCxn id="344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45" name="Google Shape;3445;p76"/>
          <p:cNvCxnSpPr>
            <a:stCxn id="344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44" name="Google Shape;3444;p76"/>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446" name="Google Shape;3446;p76"/>
          <p:cNvCxnSpPr>
            <a:stCxn id="3447" idx="3"/>
            <a:endCxn id="344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49" name="Google Shape;3449;p76"/>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47" name="Google Shape;3447;p76"/>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448" name="Google Shape;3448;p76"/>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50" name="Google Shape;3450;p76"/>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451" name="Google Shape;3451;p76"/>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452" name="Google Shape;3452;p76"/>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53" name="Google Shape;3453;p76"/>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454" name="Google Shape;3454;p76"/>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55" name="Google Shape;3455;p76"/>
          <p:cNvCxnSpPr>
            <a:endCxn id="345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57" name="Google Shape;3457;p76"/>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56" name="Google Shape;3456;p76"/>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58" name="Google Shape;3458;p76"/>
          <p:cNvSpPr txBox="1"/>
          <p:nvPr/>
        </p:nvSpPr>
        <p:spPr>
          <a:xfrm>
            <a:off x="7229479" y="1497328"/>
            <a:ext cx="139982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093B783-96E0-486C-9218-AF8662334AA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DC7B234D-BE9B-4A59-BC08-F74A239DF42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0CCA6116-C9C8-4617-A949-7CDB8E7F8EED}"/>
              </a:ext>
            </a:extLst>
          </p:cNvPr>
          <p:cNvSpPr>
            <a:spLocks noGrp="1"/>
          </p:cNvSpPr>
          <p:nvPr>
            <p:ph type="sldNum" sz="quarter" idx="12"/>
          </p:nvPr>
        </p:nvSpPr>
        <p:spPr/>
        <p:txBody>
          <a:bodyPr/>
          <a:lstStyle/>
          <a:p>
            <a:pPr>
              <a:defRPr/>
            </a:pPr>
            <a:fld id="{5C31613A-9AB8-4A88-9FCB-F71C16A9266D}" type="slidenum">
              <a:rPr lang="en-US" altLang="en-US" smtClean="0"/>
              <a:pPr>
                <a:defRPr/>
              </a:pPr>
              <a:t>122</a:t>
            </a:fld>
            <a:endParaRPr lang="en-US" altLang="en-US"/>
          </a:p>
        </p:txBody>
      </p:sp>
      <p:sp>
        <p:nvSpPr>
          <p:cNvPr id="5" name="Footer Placeholder 4">
            <a:extLst>
              <a:ext uri="{FF2B5EF4-FFF2-40B4-BE49-F238E27FC236}">
                <a16:creationId xmlns:a16="http://schemas.microsoft.com/office/drawing/2014/main" id="{39F3B87A-2972-41B1-893F-C924CD155824}"/>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7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464" name="Google Shape;3464;p77"/>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65" name="Google Shape;3465;p77"/>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66" name="Google Shape;3466;p77"/>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67" name="Google Shape;3467;p7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68" name="Google Shape;3468;p77"/>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69" name="Google Shape;3469;p77"/>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0" name="Google Shape;3470;p7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1" name="Google Shape;3471;p77"/>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2" name="Google Shape;3472;p7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3" name="Google Shape;3473;p7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4" name="Google Shape;3474;p77"/>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5" name="Google Shape;3475;p7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6" name="Google Shape;3476;p7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7" name="Google Shape;3477;p7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478" name="Google Shape;3478;p77"/>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479" name="Google Shape;3479;p77"/>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480" name="Google Shape;3480;p77"/>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481" name="Google Shape;3481;p7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482" name="Google Shape;3482;p77"/>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3" name="Google Shape;3483;p77"/>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4" name="Google Shape;3484;p77"/>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5" name="Google Shape;3485;p7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6" name="Google Shape;3486;p77"/>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7" name="Google Shape;3487;p77"/>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8" name="Google Shape;3488;p7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9" name="Google Shape;3489;p77"/>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0" name="Google Shape;3490;p7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1" name="Google Shape;3491;p7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2" name="Google Shape;3492;p77"/>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3" name="Google Shape;3493;p7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4" name="Google Shape;3494;p7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5" name="Google Shape;3495;p7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96" name="Google Shape;3496;p77"/>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497" name="Google Shape;3497;p77"/>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498" name="Google Shape;3498;p77"/>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9" name="Google Shape;3499;p7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0" name="Google Shape;3500;p77"/>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1" name="Google Shape;3501;p7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2" name="Google Shape;3502;p77"/>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3" name="Google Shape;3503;p77"/>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4" name="Google Shape;3504;p7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5" name="Google Shape;3505;p7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6" name="Google Shape;3506;p7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7" name="Google Shape;3507;p7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8" name="Google Shape;3508;p77"/>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9" name="Google Shape;3509;p7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0" name="Google Shape;3510;p7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1" name="Google Shape;3511;p77"/>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512" name="Google Shape;3512;p77"/>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513" name="Google Shape;3513;p7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4" name="Google Shape;3514;p7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5" name="Google Shape;3515;p7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6" name="Google Shape;3516;p77"/>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7" name="Google Shape;3517;p7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8" name="Google Shape;3518;p7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9" name="Google Shape;3519;p7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0" name="Google Shape;3520;p7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1" name="Google Shape;3521;p77"/>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2" name="Google Shape;3522;p7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3" name="Google Shape;3523;p7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4" name="Google Shape;3524;p77"/>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5" name="Google Shape;3525;p7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526" name="Google Shape;3526;p77"/>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527" name="Google Shape;3527;p7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528" name="Google Shape;3528;p7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529" name="Google Shape;3529;p77"/>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530" name="Google Shape;3530;p77"/>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531" name="Google Shape;3531;p7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532" name="Google Shape;3532;p77"/>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533" name="Google Shape;3533;p7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534" name="Google Shape;3534;p77"/>
          <p:cNvCxnSpPr>
            <a:stCxn id="3477" idx="4"/>
            <a:endCxn id="353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535" name="Google Shape;3535;p77"/>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36" name="Google Shape;3536;p77"/>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537" name="Google Shape;3537;p77"/>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538" name="Google Shape;3538;p77"/>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539" name="Google Shape;3539;p77"/>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540" name="Google Shape;3540;p77"/>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541" name="Google Shape;3541;p77"/>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542" name="Google Shape;3542;p77"/>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543" name="Google Shape;3543;p7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544" name="Google Shape;3544;p77"/>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545" name="Google Shape;3545;p7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546" name="Google Shape;3546;p77"/>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547" name="Google Shape;3547;p77"/>
          <p:cNvCxnSpPr>
            <a:stCxn id="3548" idx="3"/>
            <a:endCxn id="354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49" name="Google Shape;3549;p77"/>
          <p:cNvCxnSpPr>
            <a:stCxn id="354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50" name="Google Shape;3550;p77"/>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551" name="Google Shape;3551;p77"/>
          <p:cNvCxnSpPr>
            <a:stCxn id="354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52" name="Google Shape;3552;p77"/>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48" name="Google Shape;3548;p77"/>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553" name="Google Shape;3553;p77"/>
          <p:cNvCxnSpPr>
            <a:stCxn id="3550" idx="3"/>
            <a:endCxn id="355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55" name="Google Shape;3555;p77"/>
          <p:cNvCxnSpPr>
            <a:stCxn id="355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54" name="Google Shape;3554;p77"/>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556" name="Google Shape;3556;p77"/>
          <p:cNvCxnSpPr>
            <a:stCxn id="3557" idx="3"/>
            <a:endCxn id="355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59" name="Google Shape;3559;p77"/>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57" name="Google Shape;3557;p77"/>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558" name="Google Shape;3558;p77"/>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560" name="Google Shape;3560;p77"/>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561" name="Google Shape;3561;p77"/>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562" name="Google Shape;3562;p77"/>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563" name="Google Shape;3563;p77"/>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564" name="Google Shape;3564;p77"/>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65" name="Google Shape;3565;p77"/>
          <p:cNvCxnSpPr>
            <a:endCxn id="356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67" name="Google Shape;3567;p77"/>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566" name="Google Shape;3566;p77"/>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568" name="Google Shape;3568;p77"/>
          <p:cNvSpPr txBox="1"/>
          <p:nvPr/>
        </p:nvSpPr>
        <p:spPr>
          <a:xfrm>
            <a:off x="7229479" y="1497328"/>
            <a:ext cx="139982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endParaRPr sz="1100" b="1">
              <a:solidFill>
                <a:srgbClr val="434343"/>
              </a:solidFill>
              <a:latin typeface="Arial"/>
              <a:ea typeface="Arial"/>
              <a:cs typeface="Arial"/>
              <a:sym typeface="Arial"/>
            </a:endParaRPr>
          </a:p>
        </p:txBody>
      </p:sp>
      <p:sp>
        <p:nvSpPr>
          <p:cNvPr id="3569" name="Google Shape;3569;p77"/>
          <p:cNvSpPr/>
          <p:nvPr/>
        </p:nvSpPr>
        <p:spPr>
          <a:xfrm>
            <a:off x="6739388" y="4247432"/>
            <a:ext cx="424687" cy="21003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570" name="Google Shape;3570;p77"/>
          <p:cNvCxnSpPr/>
          <p:nvPr/>
        </p:nvCxnSpPr>
        <p:spPr>
          <a:xfrm flipH="1">
            <a:off x="6951731" y="3624835"/>
            <a:ext cx="153975" cy="622598"/>
          </a:xfrm>
          <a:prstGeom prst="straightConnector1">
            <a:avLst/>
          </a:prstGeom>
          <a:noFill/>
          <a:ln w="9525" cap="flat" cmpd="sng">
            <a:solidFill>
              <a:schemeClr val="dk2"/>
            </a:solidFill>
            <a:prstDash val="solid"/>
            <a:round/>
            <a:headEnd type="none" w="sm" len="sm"/>
            <a:tailEnd type="none" w="sm" len="sm"/>
          </a:ln>
        </p:spPr>
      </p:cxnSp>
      <p:cxnSp>
        <p:nvCxnSpPr>
          <p:cNvPr id="3571" name="Google Shape;3571;p77"/>
          <p:cNvCxnSpPr/>
          <p:nvPr/>
        </p:nvCxnSpPr>
        <p:spPr>
          <a:xfrm rot="5400000">
            <a:off x="6782834" y="2679965"/>
            <a:ext cx="1186425" cy="575550"/>
          </a:xfrm>
          <a:prstGeom prst="curvedConnector3">
            <a:avLst>
              <a:gd name="adj1" fmla="val 49996"/>
            </a:avLst>
          </a:prstGeom>
          <a:noFill/>
          <a:ln w="38100" cap="flat" cmpd="sng">
            <a:solidFill>
              <a:srgbClr val="C00000"/>
            </a:solidFill>
            <a:prstDash val="solid"/>
            <a:miter lim="800000"/>
            <a:headEnd type="none" w="sm" len="sm"/>
            <a:tailEnd type="none" w="sm" len="sm"/>
          </a:ln>
        </p:spPr>
      </p:cxnSp>
      <p:sp>
        <p:nvSpPr>
          <p:cNvPr id="2" name="Titre 1">
            <a:extLst>
              <a:ext uri="{FF2B5EF4-FFF2-40B4-BE49-F238E27FC236}">
                <a16:creationId xmlns:a16="http://schemas.microsoft.com/office/drawing/2014/main" id="{C3A2D1DC-69CD-4636-BB9E-6A4ACB2D5A9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E87A1DA-1C31-43CD-94AD-E58A768BF5E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9568C407-850E-4915-9326-73E4ED10A151}"/>
              </a:ext>
            </a:extLst>
          </p:cNvPr>
          <p:cNvSpPr>
            <a:spLocks noGrp="1"/>
          </p:cNvSpPr>
          <p:nvPr>
            <p:ph type="sldNum" sz="quarter" idx="12"/>
          </p:nvPr>
        </p:nvSpPr>
        <p:spPr/>
        <p:txBody>
          <a:bodyPr/>
          <a:lstStyle/>
          <a:p>
            <a:pPr>
              <a:defRPr/>
            </a:pPr>
            <a:fld id="{5C31613A-9AB8-4A88-9FCB-F71C16A9266D}" type="slidenum">
              <a:rPr lang="en-US" altLang="en-US" smtClean="0"/>
              <a:pPr>
                <a:defRPr/>
              </a:pPr>
              <a:t>123</a:t>
            </a:fld>
            <a:endParaRPr lang="en-US" altLang="en-US"/>
          </a:p>
        </p:txBody>
      </p:sp>
      <p:sp>
        <p:nvSpPr>
          <p:cNvPr id="5" name="Footer Placeholder 4">
            <a:extLst>
              <a:ext uri="{FF2B5EF4-FFF2-40B4-BE49-F238E27FC236}">
                <a16:creationId xmlns:a16="http://schemas.microsoft.com/office/drawing/2014/main" id="{E9BBCEBD-4097-41C5-B053-09187B5A89BC}"/>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575"/>
        <p:cNvGrpSpPr/>
        <p:nvPr/>
      </p:nvGrpSpPr>
      <p:grpSpPr>
        <a:xfrm>
          <a:off x="0" y="0"/>
          <a:ext cx="0" cy="0"/>
          <a:chOff x="0" y="0"/>
          <a:chExt cx="0" cy="0"/>
        </a:xfrm>
      </p:grpSpPr>
      <p:sp>
        <p:nvSpPr>
          <p:cNvPr id="3576" name="Google Shape;3576;p7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577" name="Google Shape;3577;p78"/>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78" name="Google Shape;3578;p78"/>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79" name="Google Shape;3579;p78"/>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0" name="Google Shape;3580;p7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1" name="Google Shape;3581;p78"/>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2" name="Google Shape;3582;p78"/>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3" name="Google Shape;3583;p7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4" name="Google Shape;3584;p78"/>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5" name="Google Shape;3585;p7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6" name="Google Shape;3586;p7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7" name="Google Shape;3587;p78"/>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8" name="Google Shape;3588;p7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9" name="Google Shape;3589;p7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90" name="Google Shape;3590;p7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591" name="Google Shape;3591;p78"/>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592" name="Google Shape;3592;p78"/>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593" name="Google Shape;3593;p78"/>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594" name="Google Shape;3594;p7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595" name="Google Shape;3595;p78"/>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96" name="Google Shape;3596;p78"/>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97" name="Google Shape;3597;p78"/>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98" name="Google Shape;3598;p7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99" name="Google Shape;3599;p78"/>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0" name="Google Shape;3600;p78"/>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1" name="Google Shape;3601;p7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2" name="Google Shape;3602;p78"/>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3" name="Google Shape;3603;p7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4" name="Google Shape;3604;p7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5" name="Google Shape;3605;p78"/>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6" name="Google Shape;3606;p7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7" name="Google Shape;3607;p7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8" name="Google Shape;3608;p7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09" name="Google Shape;3609;p78"/>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610" name="Google Shape;3610;p78"/>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611" name="Google Shape;3611;p78"/>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2" name="Google Shape;3612;p7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3" name="Google Shape;3613;p78"/>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4" name="Google Shape;3614;p7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5" name="Google Shape;3615;p78"/>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6" name="Google Shape;3616;p78"/>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7" name="Google Shape;3617;p7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8" name="Google Shape;3618;p7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9" name="Google Shape;3619;p7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0" name="Google Shape;3620;p7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1" name="Google Shape;3621;p78"/>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2" name="Google Shape;3622;p7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3" name="Google Shape;3623;p7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4" name="Google Shape;3624;p78"/>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625" name="Google Shape;3625;p78"/>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626" name="Google Shape;3626;p78"/>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7" name="Google Shape;3627;p78"/>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8" name="Google Shape;3628;p78"/>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9" name="Google Shape;3629;p78"/>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0" name="Google Shape;3630;p78"/>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1" name="Google Shape;3631;p78"/>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2" name="Google Shape;3632;p78"/>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3" name="Google Shape;3633;p78"/>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4" name="Google Shape;3634;p78"/>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5" name="Google Shape;3635;p78"/>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6" name="Google Shape;3636;p78"/>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7" name="Google Shape;3637;p78"/>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8" name="Google Shape;3638;p78"/>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639" name="Google Shape;3639;p78"/>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640" name="Google Shape;3640;p7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641" name="Google Shape;3641;p7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642" name="Google Shape;3642;p78"/>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643" name="Google Shape;3643;p78"/>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644" name="Google Shape;3644;p7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645" name="Google Shape;3645;p78"/>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46" name="Google Shape;3646;p7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647" name="Google Shape;3647;p78"/>
          <p:cNvCxnSpPr>
            <a:stCxn id="3590" idx="4"/>
            <a:endCxn id="3648"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648" name="Google Shape;3648;p78"/>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49" name="Google Shape;3649;p78"/>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650" name="Google Shape;3650;p78"/>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651" name="Google Shape;3651;p78"/>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652" name="Google Shape;3652;p78"/>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653" name="Google Shape;3653;p78"/>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654" name="Google Shape;3654;p78"/>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655" name="Google Shape;3655;p78"/>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656" name="Google Shape;3656;p78"/>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657" name="Google Shape;3657;p78"/>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658" name="Google Shape;3658;p7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659" name="Google Shape;3659;p78"/>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660" name="Google Shape;3660;p78"/>
          <p:cNvCxnSpPr>
            <a:stCxn id="3661" idx="3"/>
            <a:endCxn id="3659"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62" name="Google Shape;3662;p78"/>
          <p:cNvCxnSpPr>
            <a:stCxn id="3661"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63" name="Google Shape;3663;p78"/>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664" name="Google Shape;3664;p78"/>
          <p:cNvCxnSpPr>
            <a:stCxn id="3659"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65" name="Google Shape;3665;p78"/>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61" name="Google Shape;3661;p78"/>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666" name="Google Shape;3666;p78"/>
          <p:cNvCxnSpPr>
            <a:stCxn id="3663" idx="3"/>
            <a:endCxn id="3667"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68" name="Google Shape;3668;p78"/>
          <p:cNvCxnSpPr>
            <a:stCxn id="3663"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67" name="Google Shape;3667;p78"/>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669" name="Google Shape;3669;p78"/>
          <p:cNvCxnSpPr>
            <a:stCxn id="3670" idx="3"/>
            <a:endCxn id="3671"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72" name="Google Shape;3672;p78"/>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70" name="Google Shape;3670;p78"/>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671" name="Google Shape;3671;p78"/>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73" name="Google Shape;3673;p78"/>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674" name="Google Shape;3674;p78"/>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675" name="Google Shape;3675;p78"/>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76" name="Google Shape;3676;p78"/>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677" name="Google Shape;3677;p78"/>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78" name="Google Shape;3678;p78"/>
          <p:cNvCxnSpPr>
            <a:endCxn id="3679"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80" name="Google Shape;3680;p78"/>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79" name="Google Shape;3679;p78"/>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81" name="Google Shape;3681;p78"/>
          <p:cNvSpPr txBox="1"/>
          <p:nvPr/>
        </p:nvSpPr>
        <p:spPr>
          <a:xfrm>
            <a:off x="7229479" y="1497328"/>
            <a:ext cx="159689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3682" name="Google Shape;3682;p78"/>
          <p:cNvCxnSpPr/>
          <p:nvPr/>
        </p:nvCxnSpPr>
        <p:spPr>
          <a:xfrm rot="5400000">
            <a:off x="7545134" y="2492540"/>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2" name="Titre 1">
            <a:extLst>
              <a:ext uri="{FF2B5EF4-FFF2-40B4-BE49-F238E27FC236}">
                <a16:creationId xmlns:a16="http://schemas.microsoft.com/office/drawing/2014/main" id="{BE06B191-D31A-4EBC-9366-0507EA126528}"/>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A1EE925B-9C6E-4599-A7E0-C29A9C25F30E}"/>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B9D82816-5135-4E8B-BE1A-AA1DCBF4545B}"/>
              </a:ext>
            </a:extLst>
          </p:cNvPr>
          <p:cNvSpPr>
            <a:spLocks noGrp="1"/>
          </p:cNvSpPr>
          <p:nvPr>
            <p:ph type="sldNum" sz="quarter" idx="12"/>
          </p:nvPr>
        </p:nvSpPr>
        <p:spPr/>
        <p:txBody>
          <a:bodyPr/>
          <a:lstStyle/>
          <a:p>
            <a:pPr>
              <a:defRPr/>
            </a:pPr>
            <a:fld id="{5C31613A-9AB8-4A88-9FCB-F71C16A9266D}" type="slidenum">
              <a:rPr lang="en-US" altLang="en-US" smtClean="0"/>
              <a:pPr>
                <a:defRPr/>
              </a:pPr>
              <a:t>124</a:t>
            </a:fld>
            <a:endParaRPr lang="en-US" altLang="en-US"/>
          </a:p>
        </p:txBody>
      </p:sp>
      <p:sp>
        <p:nvSpPr>
          <p:cNvPr id="5" name="Footer Placeholder 4">
            <a:extLst>
              <a:ext uri="{FF2B5EF4-FFF2-40B4-BE49-F238E27FC236}">
                <a16:creationId xmlns:a16="http://schemas.microsoft.com/office/drawing/2014/main" id="{19D1F68B-CF4F-4CCE-978C-3B87D0AEBC21}"/>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7" name="Google Shape;3687;p7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688" name="Google Shape;3688;p79"/>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89" name="Google Shape;3689;p79"/>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0" name="Google Shape;3690;p79"/>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1" name="Google Shape;3691;p7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2" name="Google Shape;3692;p79"/>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3" name="Google Shape;3693;p79"/>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4" name="Google Shape;3694;p7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5" name="Google Shape;3695;p79"/>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6" name="Google Shape;3696;p7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7" name="Google Shape;3697;p7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8" name="Google Shape;3698;p79"/>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9" name="Google Shape;3699;p7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00" name="Google Shape;3700;p7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01" name="Google Shape;3701;p7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702" name="Google Shape;3702;p79"/>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703" name="Google Shape;3703;p79"/>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704" name="Google Shape;3704;p79"/>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705" name="Google Shape;3705;p7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706" name="Google Shape;3706;p79"/>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07" name="Google Shape;3707;p79"/>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08" name="Google Shape;3708;p79"/>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09" name="Google Shape;3709;p7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0" name="Google Shape;3710;p79"/>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1" name="Google Shape;3711;p79"/>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2" name="Google Shape;3712;p7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3" name="Google Shape;3713;p79"/>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4" name="Google Shape;3714;p7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5" name="Google Shape;3715;p7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6" name="Google Shape;3716;p79"/>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7" name="Google Shape;3717;p7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8" name="Google Shape;3718;p7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9" name="Google Shape;3719;p7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20" name="Google Shape;3720;p79"/>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721" name="Google Shape;3721;p79"/>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722" name="Google Shape;3722;p79"/>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3" name="Google Shape;3723;p7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4" name="Google Shape;3724;p79"/>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5" name="Google Shape;3725;p7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6" name="Google Shape;3726;p79"/>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7" name="Google Shape;3727;p79"/>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8" name="Google Shape;3728;p7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9" name="Google Shape;3729;p7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0" name="Google Shape;3730;p7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1" name="Google Shape;3731;p7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2" name="Google Shape;3732;p79"/>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3" name="Google Shape;3733;p7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4" name="Google Shape;3734;p7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5" name="Google Shape;3735;p79"/>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736" name="Google Shape;3736;p79"/>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737" name="Google Shape;3737;p79"/>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8" name="Google Shape;3738;p79"/>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9" name="Google Shape;3739;p79"/>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0" name="Google Shape;3740;p79"/>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1" name="Google Shape;3741;p79"/>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2" name="Google Shape;3742;p79"/>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3" name="Google Shape;3743;p79"/>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4" name="Google Shape;3744;p79"/>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5" name="Google Shape;3745;p79"/>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6" name="Google Shape;3746;p79"/>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7" name="Google Shape;3747;p79"/>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8" name="Google Shape;3748;p79"/>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9" name="Google Shape;3749;p79"/>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750" name="Google Shape;3750;p79"/>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751" name="Google Shape;3751;p7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752" name="Google Shape;3752;p7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753" name="Google Shape;3753;p79"/>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754" name="Google Shape;3754;p79"/>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755" name="Google Shape;3755;p7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756" name="Google Shape;3756;p79"/>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57" name="Google Shape;3757;p7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758" name="Google Shape;3758;p79"/>
          <p:cNvCxnSpPr>
            <a:stCxn id="3701" idx="4"/>
            <a:endCxn id="3759"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759" name="Google Shape;3759;p79"/>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60" name="Google Shape;3760;p79"/>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761" name="Google Shape;3761;p79"/>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762" name="Google Shape;3762;p79"/>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763" name="Google Shape;3763;p79"/>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764" name="Google Shape;3764;p79"/>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765" name="Google Shape;3765;p79"/>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766" name="Google Shape;3766;p79"/>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767" name="Google Shape;3767;p79"/>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768" name="Google Shape;3768;p79"/>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769" name="Google Shape;3769;p7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770" name="Google Shape;3770;p79"/>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771" name="Google Shape;3771;p79"/>
          <p:cNvCxnSpPr>
            <a:stCxn id="3772" idx="3"/>
            <a:endCxn id="3770"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73" name="Google Shape;3773;p79"/>
          <p:cNvCxnSpPr>
            <a:stCxn id="3772"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74" name="Google Shape;3774;p79"/>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775" name="Google Shape;3775;p79"/>
          <p:cNvCxnSpPr>
            <a:stCxn id="3770"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76" name="Google Shape;3776;p79"/>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72" name="Google Shape;3772;p79"/>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777" name="Google Shape;3777;p79"/>
          <p:cNvCxnSpPr>
            <a:stCxn id="3774" idx="3"/>
            <a:endCxn id="3778"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79" name="Google Shape;3779;p79"/>
          <p:cNvCxnSpPr>
            <a:stCxn id="3774"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78" name="Google Shape;3778;p79"/>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780" name="Google Shape;3780;p79"/>
          <p:cNvCxnSpPr>
            <a:stCxn id="3781" idx="3"/>
            <a:endCxn id="3782"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83" name="Google Shape;3783;p79"/>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81" name="Google Shape;3781;p79"/>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782" name="Google Shape;3782;p79"/>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84" name="Google Shape;3784;p79"/>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785" name="Google Shape;3785;p79"/>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786" name="Google Shape;3786;p79"/>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87" name="Google Shape;3787;p79"/>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788" name="Google Shape;3788;p79"/>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89" name="Google Shape;3789;p79"/>
          <p:cNvCxnSpPr>
            <a:endCxn id="3790"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91" name="Google Shape;3791;p79"/>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90" name="Google Shape;3790;p79"/>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92" name="Google Shape;3792;p79"/>
          <p:cNvSpPr txBox="1"/>
          <p:nvPr/>
        </p:nvSpPr>
        <p:spPr>
          <a:xfrm>
            <a:off x="7229479" y="1497328"/>
            <a:ext cx="159689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3793" name="Google Shape;3793;p79"/>
          <p:cNvCxnSpPr/>
          <p:nvPr/>
        </p:nvCxnSpPr>
        <p:spPr>
          <a:xfrm rot="5400000">
            <a:off x="7545134" y="2492540"/>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pic>
        <p:nvPicPr>
          <p:cNvPr id="3794" name="Google Shape;3794;p79"/>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3795" name="Google Shape;3795;p79"/>
          <p:cNvSpPr/>
          <p:nvPr/>
        </p:nvSpPr>
        <p:spPr>
          <a:xfrm>
            <a:off x="5936396" y="1539735"/>
            <a:ext cx="182675" cy="147514"/>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sp>
        <p:nvSpPr>
          <p:cNvPr id="3796" name="Google Shape;3796;p79"/>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3797" name="Google Shape;3797;p79"/>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2" name="Titre 1">
            <a:extLst>
              <a:ext uri="{FF2B5EF4-FFF2-40B4-BE49-F238E27FC236}">
                <a16:creationId xmlns:a16="http://schemas.microsoft.com/office/drawing/2014/main" id="{61315DDB-311B-4AE5-B8C0-A1B59DAF57DD}"/>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4075A0D7-EA4A-44EA-A07D-2DBCB431345A}"/>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9507AB0-0901-4C2E-9681-05D41A87A192}"/>
              </a:ext>
            </a:extLst>
          </p:cNvPr>
          <p:cNvSpPr>
            <a:spLocks noGrp="1"/>
          </p:cNvSpPr>
          <p:nvPr>
            <p:ph type="sldNum" sz="quarter" idx="12"/>
          </p:nvPr>
        </p:nvSpPr>
        <p:spPr/>
        <p:txBody>
          <a:bodyPr/>
          <a:lstStyle/>
          <a:p>
            <a:pPr>
              <a:defRPr/>
            </a:pPr>
            <a:fld id="{5C31613A-9AB8-4A88-9FCB-F71C16A9266D}" type="slidenum">
              <a:rPr lang="en-US" altLang="en-US" smtClean="0"/>
              <a:pPr>
                <a:defRPr/>
              </a:pPr>
              <a:t>125</a:t>
            </a:fld>
            <a:endParaRPr lang="en-US" altLang="en-US"/>
          </a:p>
        </p:txBody>
      </p:sp>
      <p:sp>
        <p:nvSpPr>
          <p:cNvPr id="5" name="Footer Placeholder 4">
            <a:extLst>
              <a:ext uri="{FF2B5EF4-FFF2-40B4-BE49-F238E27FC236}">
                <a16:creationId xmlns:a16="http://schemas.microsoft.com/office/drawing/2014/main" id="{DDA536CB-4E20-40FA-988B-41BDAA1A431C}"/>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801"/>
        <p:cNvGrpSpPr/>
        <p:nvPr/>
      </p:nvGrpSpPr>
      <p:grpSpPr>
        <a:xfrm>
          <a:off x="0" y="0"/>
          <a:ext cx="0" cy="0"/>
          <a:chOff x="0" y="0"/>
          <a:chExt cx="0" cy="0"/>
        </a:xfrm>
      </p:grpSpPr>
      <p:sp>
        <p:nvSpPr>
          <p:cNvPr id="3802" name="Google Shape;3802;p8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803" name="Google Shape;3803;p80"/>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4" name="Google Shape;3804;p80"/>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5" name="Google Shape;3805;p80"/>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6" name="Google Shape;3806;p8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7" name="Google Shape;3807;p80"/>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8" name="Google Shape;3808;p80"/>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9" name="Google Shape;3809;p8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0" name="Google Shape;3810;p80"/>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1" name="Google Shape;3811;p8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2" name="Google Shape;3812;p8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3" name="Google Shape;3813;p80"/>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4" name="Google Shape;3814;p8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5" name="Google Shape;3815;p8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6" name="Google Shape;3816;p8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817" name="Google Shape;3817;p80"/>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818" name="Google Shape;3818;p80"/>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819" name="Google Shape;3819;p80"/>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820" name="Google Shape;3820;p8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821" name="Google Shape;3821;p80"/>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2" name="Google Shape;3822;p80"/>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3" name="Google Shape;3823;p80"/>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4" name="Google Shape;3824;p8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5" name="Google Shape;3825;p80"/>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6" name="Google Shape;3826;p80"/>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7" name="Google Shape;3827;p8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8" name="Google Shape;3828;p80"/>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9" name="Google Shape;3829;p8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0" name="Google Shape;3830;p8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1" name="Google Shape;3831;p80"/>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2" name="Google Shape;3832;p8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3" name="Google Shape;3833;p8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4" name="Google Shape;3834;p8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835" name="Google Shape;3835;p80"/>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836" name="Google Shape;3836;p80"/>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837" name="Google Shape;3837;p80"/>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8" name="Google Shape;3838;p8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9" name="Google Shape;3839;p80"/>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0" name="Google Shape;3840;p8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1" name="Google Shape;3841;p80"/>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2" name="Google Shape;3842;p80"/>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3" name="Google Shape;3843;p8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4" name="Google Shape;3844;p8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5" name="Google Shape;3845;p8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6" name="Google Shape;3846;p8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7" name="Google Shape;3847;p80"/>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8" name="Google Shape;3848;p8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9" name="Google Shape;3849;p8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0" name="Google Shape;3850;p80"/>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851" name="Google Shape;3851;p80"/>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852" name="Google Shape;3852;p8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3" name="Google Shape;3853;p8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4" name="Google Shape;3854;p8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5" name="Google Shape;3855;p80"/>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6" name="Google Shape;3856;p8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7" name="Google Shape;3857;p8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8" name="Google Shape;3858;p8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9" name="Google Shape;3859;p8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60" name="Google Shape;3860;p80"/>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61" name="Google Shape;3861;p8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62" name="Google Shape;3862;p8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63" name="Google Shape;3863;p80"/>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64" name="Google Shape;3864;p8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865" name="Google Shape;3865;p80"/>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866" name="Google Shape;3866;p8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867" name="Google Shape;3867;p8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868" name="Google Shape;3868;p80"/>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869" name="Google Shape;3869;p80"/>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870" name="Google Shape;3870;p8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871" name="Google Shape;3871;p80"/>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872" name="Google Shape;3872;p8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873" name="Google Shape;3873;p80"/>
          <p:cNvCxnSpPr>
            <a:stCxn id="3816" idx="4"/>
            <a:endCxn id="387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874" name="Google Shape;3874;p80"/>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75" name="Google Shape;3875;p80"/>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876" name="Google Shape;3876;p80"/>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877" name="Google Shape;3877;p80"/>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878" name="Google Shape;3878;p80"/>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879" name="Google Shape;3879;p80"/>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880" name="Google Shape;3880;p80"/>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881" name="Google Shape;3881;p80"/>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882" name="Google Shape;3882;p80"/>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883" name="Google Shape;3883;p80"/>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884" name="Google Shape;3884;p8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885" name="Google Shape;3885;p80"/>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886" name="Google Shape;3886;p80"/>
          <p:cNvCxnSpPr>
            <a:stCxn id="3887" idx="3"/>
            <a:endCxn id="3885"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88" name="Google Shape;3888;p80"/>
          <p:cNvCxnSpPr>
            <a:stCxn id="3887"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89" name="Google Shape;3889;p80"/>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890" name="Google Shape;3890;p80"/>
          <p:cNvCxnSpPr>
            <a:stCxn id="3885"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91" name="Google Shape;3891;p80"/>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87" name="Google Shape;3887;p80"/>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892" name="Google Shape;3892;p80"/>
          <p:cNvCxnSpPr>
            <a:stCxn id="3889" idx="3"/>
            <a:endCxn id="3893"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94" name="Google Shape;3894;p80"/>
          <p:cNvCxnSpPr>
            <a:stCxn id="3889"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93" name="Google Shape;3893;p80"/>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895" name="Google Shape;3895;p80"/>
          <p:cNvCxnSpPr>
            <a:stCxn id="3896" idx="3"/>
            <a:endCxn id="3897"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98" name="Google Shape;3898;p80"/>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96" name="Google Shape;3896;p80"/>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897" name="Google Shape;3897;p80"/>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899" name="Google Shape;3899;p80"/>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900" name="Google Shape;3900;p80"/>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901" name="Google Shape;3901;p80"/>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902" name="Google Shape;3902;p80"/>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903" name="Google Shape;3903;p80"/>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904" name="Google Shape;3904;p80"/>
          <p:cNvCxnSpPr>
            <a:endCxn id="3905"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906" name="Google Shape;3906;p80"/>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905" name="Google Shape;3905;p80"/>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907" name="Google Shape;3907;p80"/>
          <p:cNvSpPr txBox="1"/>
          <p:nvPr/>
        </p:nvSpPr>
        <p:spPr>
          <a:xfrm>
            <a:off x="7229479" y="1497328"/>
            <a:ext cx="159689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a:t>
            </a:r>
            <a:endParaRPr sz="1350"/>
          </a:p>
          <a:p>
            <a:endParaRPr sz="1100" b="1">
              <a:solidFill>
                <a:srgbClr val="434343"/>
              </a:solidFill>
              <a:latin typeface="Arial"/>
              <a:ea typeface="Arial"/>
              <a:cs typeface="Arial"/>
              <a:sym typeface="Arial"/>
            </a:endParaRPr>
          </a:p>
        </p:txBody>
      </p:sp>
      <p:sp>
        <p:nvSpPr>
          <p:cNvPr id="3908" name="Google Shape;3908;p80"/>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cxnSp>
        <p:nvCxnSpPr>
          <p:cNvPr id="3909" name="Google Shape;3909;p80"/>
          <p:cNvCxnSpPr/>
          <p:nvPr/>
        </p:nvCxnSpPr>
        <p:spPr>
          <a:xfrm rot="5400000">
            <a:off x="7545134" y="2492540"/>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3910" name="Google Shape;3910;p80"/>
          <p:cNvSpPr txBox="1"/>
          <p:nvPr/>
        </p:nvSpPr>
        <p:spPr>
          <a:xfrm>
            <a:off x="5471547" y="1414694"/>
            <a:ext cx="827918" cy="27699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3911" name="Google Shape;3911;p80"/>
          <p:cNvSpPr txBox="1"/>
          <p:nvPr/>
        </p:nvSpPr>
        <p:spPr>
          <a:xfrm>
            <a:off x="5785731" y="170016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pic>
        <p:nvPicPr>
          <p:cNvPr id="3912" name="Google Shape;3912;p80"/>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3913" name="Google Shape;3913;p80"/>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3914" name="Google Shape;3914;p80"/>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2" name="Titre 1">
            <a:extLst>
              <a:ext uri="{FF2B5EF4-FFF2-40B4-BE49-F238E27FC236}">
                <a16:creationId xmlns:a16="http://schemas.microsoft.com/office/drawing/2014/main" id="{26C15B52-2686-4618-8C8E-47BA0DB244E5}"/>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5DF3FE3-1CF0-43DF-B7F7-CD02DF88C144}"/>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C71F6F19-63B8-4F87-AD84-B1FD9B8FA0CD}"/>
              </a:ext>
            </a:extLst>
          </p:cNvPr>
          <p:cNvSpPr>
            <a:spLocks noGrp="1"/>
          </p:cNvSpPr>
          <p:nvPr>
            <p:ph type="sldNum" sz="quarter" idx="12"/>
          </p:nvPr>
        </p:nvSpPr>
        <p:spPr/>
        <p:txBody>
          <a:bodyPr/>
          <a:lstStyle/>
          <a:p>
            <a:pPr>
              <a:defRPr/>
            </a:pPr>
            <a:fld id="{5C31613A-9AB8-4A88-9FCB-F71C16A9266D}" type="slidenum">
              <a:rPr lang="en-US" altLang="en-US" smtClean="0"/>
              <a:pPr>
                <a:defRPr/>
              </a:pPr>
              <a:t>126</a:t>
            </a:fld>
            <a:endParaRPr lang="en-US" altLang="en-US"/>
          </a:p>
        </p:txBody>
      </p:sp>
      <p:sp>
        <p:nvSpPr>
          <p:cNvPr id="5" name="Footer Placeholder 4">
            <a:extLst>
              <a:ext uri="{FF2B5EF4-FFF2-40B4-BE49-F238E27FC236}">
                <a16:creationId xmlns:a16="http://schemas.microsoft.com/office/drawing/2014/main" id="{6A90B591-3177-45C5-8FC6-65DE85C3B6E0}"/>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918"/>
        <p:cNvGrpSpPr/>
        <p:nvPr/>
      </p:nvGrpSpPr>
      <p:grpSpPr>
        <a:xfrm>
          <a:off x="0" y="0"/>
          <a:ext cx="0" cy="0"/>
          <a:chOff x="0" y="0"/>
          <a:chExt cx="0" cy="0"/>
        </a:xfrm>
      </p:grpSpPr>
      <p:sp>
        <p:nvSpPr>
          <p:cNvPr id="3919" name="Google Shape;3919;p8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920" name="Google Shape;3920;p81"/>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1" name="Google Shape;3921;p81"/>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2" name="Google Shape;3922;p81"/>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3" name="Google Shape;3923;p8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4" name="Google Shape;3924;p81"/>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5" name="Google Shape;3925;p81"/>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6" name="Google Shape;3926;p8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7" name="Google Shape;3927;p81"/>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8" name="Google Shape;3928;p8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9" name="Google Shape;3929;p8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30" name="Google Shape;3930;p81"/>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31" name="Google Shape;3931;p8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32" name="Google Shape;3932;p8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33" name="Google Shape;3933;p8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934" name="Google Shape;3934;p81"/>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935" name="Google Shape;3935;p81"/>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936" name="Google Shape;3936;p81"/>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937" name="Google Shape;3937;p8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938" name="Google Shape;3938;p81"/>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39" name="Google Shape;3939;p81"/>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0" name="Google Shape;3940;p81"/>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1" name="Google Shape;3941;p8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2" name="Google Shape;3942;p81"/>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3" name="Google Shape;3943;p81"/>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4" name="Google Shape;3944;p8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5" name="Google Shape;3945;p81"/>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6" name="Google Shape;3946;p8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7" name="Google Shape;3947;p8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8" name="Google Shape;3948;p81"/>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9" name="Google Shape;3949;p8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0" name="Google Shape;3950;p8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1" name="Google Shape;3951;p8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952" name="Google Shape;3952;p81"/>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953" name="Google Shape;3953;p81"/>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954" name="Google Shape;3954;p81"/>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5" name="Google Shape;3955;p8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6" name="Google Shape;3956;p81"/>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7" name="Google Shape;3957;p8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8" name="Google Shape;3958;p81"/>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9" name="Google Shape;3959;p81"/>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0" name="Google Shape;3960;p8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1" name="Google Shape;3961;p8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2" name="Google Shape;3962;p8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3" name="Google Shape;3963;p8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4" name="Google Shape;3964;p81"/>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5" name="Google Shape;3965;p8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6" name="Google Shape;3966;p8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7" name="Google Shape;3967;p81"/>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968" name="Google Shape;3968;p81"/>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969" name="Google Shape;3969;p8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0" name="Google Shape;3970;p8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1" name="Google Shape;3971;p8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2" name="Google Shape;3972;p81"/>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3" name="Google Shape;3973;p8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4" name="Google Shape;3974;p8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5" name="Google Shape;3975;p8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6" name="Google Shape;3976;p8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7" name="Google Shape;3977;p81"/>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8" name="Google Shape;3978;p8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9" name="Google Shape;3979;p8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80" name="Google Shape;3980;p81"/>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81" name="Google Shape;3981;p8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982" name="Google Shape;3982;p81"/>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983" name="Google Shape;3983;p8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984" name="Google Shape;3984;p8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985" name="Google Shape;3985;p81"/>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986" name="Google Shape;3986;p81"/>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987" name="Google Shape;3987;p8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988" name="Google Shape;3988;p81"/>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989" name="Google Shape;3989;p8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990" name="Google Shape;3990;p81"/>
          <p:cNvCxnSpPr>
            <a:stCxn id="3933" idx="4"/>
            <a:endCxn id="3991"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991" name="Google Shape;3991;p81"/>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92" name="Google Shape;3992;p81"/>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993" name="Google Shape;3993;p81"/>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994" name="Google Shape;3994;p81"/>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995" name="Google Shape;3995;p81"/>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996" name="Google Shape;3996;p81"/>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997" name="Google Shape;3997;p81"/>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998" name="Google Shape;3998;p81"/>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999" name="Google Shape;3999;p8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000" name="Google Shape;4000;p81"/>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001" name="Google Shape;4001;p8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002" name="Google Shape;4002;p81"/>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003" name="Google Shape;4003;p81"/>
          <p:cNvCxnSpPr>
            <a:stCxn id="4004" idx="3"/>
            <a:endCxn id="400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05" name="Google Shape;4005;p81"/>
          <p:cNvCxnSpPr>
            <a:stCxn id="4004"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06" name="Google Shape;4006;p81"/>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007" name="Google Shape;4007;p81"/>
          <p:cNvCxnSpPr>
            <a:stCxn id="4002"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08" name="Google Shape;4008;p81"/>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04" name="Google Shape;4004;p81"/>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009" name="Google Shape;4009;p81"/>
          <p:cNvCxnSpPr>
            <a:stCxn id="4006" idx="3"/>
            <a:endCxn id="4010"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11" name="Google Shape;4011;p81"/>
          <p:cNvCxnSpPr>
            <a:stCxn id="4006"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10" name="Google Shape;4010;p81"/>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012" name="Google Shape;4012;p81"/>
          <p:cNvCxnSpPr>
            <a:stCxn id="4013" idx="3"/>
            <a:endCxn id="4014"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15" name="Google Shape;4015;p81"/>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13" name="Google Shape;4013;p81"/>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014" name="Google Shape;4014;p81"/>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016" name="Google Shape;4016;p81"/>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017" name="Google Shape;4017;p81"/>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018" name="Google Shape;4018;p81"/>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019" name="Google Shape;4019;p81"/>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020" name="Google Shape;4020;p81"/>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21" name="Google Shape;4021;p81"/>
          <p:cNvCxnSpPr>
            <a:endCxn id="4022"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23" name="Google Shape;4023;p81"/>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022" name="Google Shape;4022;p81"/>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024" name="Google Shape;4024;p81"/>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cxnSp>
        <p:nvCxnSpPr>
          <p:cNvPr id="4025" name="Google Shape;4025;p81"/>
          <p:cNvCxnSpPr/>
          <p:nvPr/>
        </p:nvCxnSpPr>
        <p:spPr>
          <a:xfrm rot="5400000">
            <a:off x="7545134" y="2492540"/>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026" name="Google Shape;4026;p81"/>
          <p:cNvSpPr txBox="1"/>
          <p:nvPr/>
        </p:nvSpPr>
        <p:spPr>
          <a:xfrm>
            <a:off x="7229479" y="1497328"/>
            <a:ext cx="189275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4027" name="Google Shape;4027;p81"/>
          <p:cNvSpPr txBox="1"/>
          <p:nvPr/>
        </p:nvSpPr>
        <p:spPr>
          <a:xfrm>
            <a:off x="5785731" y="170016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pic>
        <p:nvPicPr>
          <p:cNvPr id="4028" name="Google Shape;4028;p81"/>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029" name="Google Shape;4029;p81"/>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030" name="Google Shape;4030;p81"/>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2" name="Titre 1">
            <a:extLst>
              <a:ext uri="{FF2B5EF4-FFF2-40B4-BE49-F238E27FC236}">
                <a16:creationId xmlns:a16="http://schemas.microsoft.com/office/drawing/2014/main" id="{FD6C9520-9EDD-4475-9342-55D5A5C3CF25}"/>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F4E4018D-20A8-47EC-B1D7-5F30FD99D8A0}"/>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2D23FDF-EF3A-469D-834A-FE8DEA056DB7}"/>
              </a:ext>
            </a:extLst>
          </p:cNvPr>
          <p:cNvSpPr>
            <a:spLocks noGrp="1"/>
          </p:cNvSpPr>
          <p:nvPr>
            <p:ph type="sldNum" sz="quarter" idx="12"/>
          </p:nvPr>
        </p:nvSpPr>
        <p:spPr/>
        <p:txBody>
          <a:bodyPr/>
          <a:lstStyle/>
          <a:p>
            <a:pPr>
              <a:defRPr/>
            </a:pPr>
            <a:fld id="{5C31613A-9AB8-4A88-9FCB-F71C16A9266D}" type="slidenum">
              <a:rPr lang="en-US" altLang="en-US" smtClean="0"/>
              <a:pPr>
                <a:defRPr/>
              </a:pPr>
              <a:t>127</a:t>
            </a:fld>
            <a:endParaRPr lang="en-US" altLang="en-US"/>
          </a:p>
        </p:txBody>
      </p:sp>
      <p:sp>
        <p:nvSpPr>
          <p:cNvPr id="5" name="Footer Placeholder 4">
            <a:extLst>
              <a:ext uri="{FF2B5EF4-FFF2-40B4-BE49-F238E27FC236}">
                <a16:creationId xmlns:a16="http://schemas.microsoft.com/office/drawing/2014/main" id="{2687F320-C6C4-4667-8BEC-ECFB3A790E24}"/>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4034"/>
        <p:cNvGrpSpPr/>
        <p:nvPr/>
      </p:nvGrpSpPr>
      <p:grpSpPr>
        <a:xfrm>
          <a:off x="0" y="0"/>
          <a:ext cx="0" cy="0"/>
          <a:chOff x="0" y="0"/>
          <a:chExt cx="0" cy="0"/>
        </a:xfrm>
      </p:grpSpPr>
      <p:sp>
        <p:nvSpPr>
          <p:cNvPr id="4035" name="Google Shape;4035;p8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036" name="Google Shape;4036;p82"/>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37" name="Google Shape;4037;p82"/>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38" name="Google Shape;4038;p82"/>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39" name="Google Shape;4039;p8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0" name="Google Shape;4040;p82"/>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1" name="Google Shape;4041;p82"/>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2" name="Google Shape;4042;p8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3" name="Google Shape;4043;p82"/>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4" name="Google Shape;4044;p8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5" name="Google Shape;4045;p8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6" name="Google Shape;4046;p82"/>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7" name="Google Shape;4047;p8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8" name="Google Shape;4048;p8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9" name="Google Shape;4049;p8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050" name="Google Shape;4050;p82"/>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051" name="Google Shape;4051;p82"/>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052" name="Google Shape;4052;p82"/>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053" name="Google Shape;4053;p8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054" name="Google Shape;4054;p82"/>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55" name="Google Shape;4055;p82"/>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56" name="Google Shape;4056;p82"/>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57" name="Google Shape;4057;p8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58" name="Google Shape;4058;p82"/>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59" name="Google Shape;4059;p82"/>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0" name="Google Shape;4060;p8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1" name="Google Shape;4061;p82"/>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2" name="Google Shape;4062;p8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3" name="Google Shape;4063;p8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4" name="Google Shape;4064;p82"/>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5" name="Google Shape;4065;p8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6" name="Google Shape;4066;p8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7" name="Google Shape;4067;p8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068" name="Google Shape;4068;p82"/>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069" name="Google Shape;4069;p82"/>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070" name="Google Shape;4070;p82"/>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1" name="Google Shape;4071;p8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2" name="Google Shape;4072;p82"/>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3" name="Google Shape;4073;p8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4" name="Google Shape;4074;p82"/>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5" name="Google Shape;4075;p82"/>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6" name="Google Shape;4076;p8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7" name="Google Shape;4077;p8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8" name="Google Shape;4078;p8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9" name="Google Shape;4079;p8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0" name="Google Shape;4080;p82"/>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1" name="Google Shape;4081;p8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2" name="Google Shape;4082;p8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3" name="Google Shape;4083;p82"/>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084" name="Google Shape;4084;p82"/>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085" name="Google Shape;4085;p8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6" name="Google Shape;4086;p8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7" name="Google Shape;4087;p8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8" name="Google Shape;4088;p82"/>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9" name="Google Shape;4089;p8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0" name="Google Shape;4090;p8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1" name="Google Shape;4091;p8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2" name="Google Shape;4092;p8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3" name="Google Shape;4093;p82"/>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4" name="Google Shape;4094;p8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5" name="Google Shape;4095;p8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6" name="Google Shape;4096;p82"/>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7" name="Google Shape;4097;p8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098" name="Google Shape;4098;p82"/>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099" name="Google Shape;4099;p8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100" name="Google Shape;4100;p8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101" name="Google Shape;4101;p82"/>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102" name="Google Shape;4102;p82"/>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103" name="Google Shape;4103;p8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104" name="Google Shape;4104;p82"/>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05" name="Google Shape;4105;p8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106" name="Google Shape;4106;p82"/>
          <p:cNvCxnSpPr>
            <a:stCxn id="4049" idx="4"/>
            <a:endCxn id="4107"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107" name="Google Shape;4107;p82"/>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08" name="Google Shape;4108;p82"/>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109" name="Google Shape;4109;p82"/>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110" name="Google Shape;4110;p82"/>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111" name="Google Shape;4111;p82"/>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112" name="Google Shape;4112;p82"/>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113" name="Google Shape;4113;p82"/>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114" name="Google Shape;4114;p82"/>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115" name="Google Shape;4115;p8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116" name="Google Shape;4116;p82"/>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117" name="Google Shape;4117;p8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118" name="Google Shape;4118;p82"/>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119" name="Google Shape;4119;p82"/>
          <p:cNvCxnSpPr>
            <a:stCxn id="4120" idx="3"/>
            <a:endCxn id="4118"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21" name="Google Shape;4121;p82"/>
          <p:cNvCxnSpPr>
            <a:stCxn id="4120"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2" name="Google Shape;4122;p82"/>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123" name="Google Shape;4123;p82"/>
          <p:cNvCxnSpPr>
            <a:stCxn id="4118"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24" name="Google Shape;4124;p82"/>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0" name="Google Shape;4120;p82"/>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125" name="Google Shape;4125;p82"/>
          <p:cNvCxnSpPr>
            <a:stCxn id="4122" idx="3"/>
            <a:endCxn id="4126"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27" name="Google Shape;4127;p82"/>
          <p:cNvCxnSpPr>
            <a:stCxn id="4122"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6" name="Google Shape;4126;p82"/>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128" name="Google Shape;4128;p82"/>
          <p:cNvCxnSpPr>
            <a:stCxn id="4129" idx="3"/>
            <a:endCxn id="4130"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31" name="Google Shape;4131;p82"/>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9" name="Google Shape;4129;p82"/>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130" name="Google Shape;4130;p82"/>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32" name="Google Shape;4132;p82"/>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133" name="Google Shape;4133;p82"/>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134" name="Google Shape;4134;p82"/>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35" name="Google Shape;4135;p82"/>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136" name="Google Shape;4136;p82"/>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37" name="Google Shape;4137;p82"/>
          <p:cNvCxnSpPr>
            <a:endCxn id="4138"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39" name="Google Shape;4139;p82"/>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38" name="Google Shape;4138;p82"/>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40" name="Google Shape;4140;p82"/>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cxnSp>
        <p:nvCxnSpPr>
          <p:cNvPr id="4141" name="Google Shape;4141;p82"/>
          <p:cNvCxnSpPr/>
          <p:nvPr/>
        </p:nvCxnSpPr>
        <p:spPr>
          <a:xfrm rot="5400000">
            <a:off x="7545134" y="2492540"/>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142" name="Google Shape;4142;p82"/>
          <p:cNvSpPr txBox="1"/>
          <p:nvPr/>
        </p:nvSpPr>
        <p:spPr>
          <a:xfrm>
            <a:off x="7229479" y="1497328"/>
            <a:ext cx="189275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4143" name="Google Shape;4143;p82"/>
          <p:cNvSpPr txBox="1"/>
          <p:nvPr/>
        </p:nvSpPr>
        <p:spPr>
          <a:xfrm>
            <a:off x="5785731" y="170016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pic>
        <p:nvPicPr>
          <p:cNvPr id="4144" name="Google Shape;4144;p82"/>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145" name="Google Shape;4145;p82"/>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146" name="Google Shape;4146;p82"/>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147" name="Google Shape;4147;p82"/>
          <p:cNvSpPr/>
          <p:nvPr/>
        </p:nvSpPr>
        <p:spPr>
          <a:xfrm>
            <a:off x="5926472" y="152410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sp>
        <p:nvSpPr>
          <p:cNvPr id="4148" name="Google Shape;4148;p82"/>
          <p:cNvSpPr/>
          <p:nvPr/>
        </p:nvSpPr>
        <p:spPr>
          <a:xfrm>
            <a:off x="5656307"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3BE3A355-E6F6-45C4-85C7-305D85BA2F32}"/>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5310FDB-DA30-4AB9-A100-1B1F5F0AD5A9}"/>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E6FE0715-78EF-44E8-8AA8-FB5BE868E919}"/>
              </a:ext>
            </a:extLst>
          </p:cNvPr>
          <p:cNvSpPr>
            <a:spLocks noGrp="1"/>
          </p:cNvSpPr>
          <p:nvPr>
            <p:ph type="sldNum" sz="quarter" idx="12"/>
          </p:nvPr>
        </p:nvSpPr>
        <p:spPr/>
        <p:txBody>
          <a:bodyPr/>
          <a:lstStyle/>
          <a:p>
            <a:pPr>
              <a:defRPr/>
            </a:pPr>
            <a:fld id="{5C31613A-9AB8-4A88-9FCB-F71C16A9266D}" type="slidenum">
              <a:rPr lang="en-US" altLang="en-US" smtClean="0"/>
              <a:pPr>
                <a:defRPr/>
              </a:pPr>
              <a:t>128</a:t>
            </a:fld>
            <a:endParaRPr lang="en-US" altLang="en-US"/>
          </a:p>
        </p:txBody>
      </p:sp>
      <p:sp>
        <p:nvSpPr>
          <p:cNvPr id="5" name="Footer Placeholder 4">
            <a:extLst>
              <a:ext uri="{FF2B5EF4-FFF2-40B4-BE49-F238E27FC236}">
                <a16:creationId xmlns:a16="http://schemas.microsoft.com/office/drawing/2014/main" id="{C1B5B1D9-48DD-43DE-B20D-287BB485AB20}"/>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4152"/>
        <p:cNvGrpSpPr/>
        <p:nvPr/>
      </p:nvGrpSpPr>
      <p:grpSpPr>
        <a:xfrm>
          <a:off x="0" y="0"/>
          <a:ext cx="0" cy="0"/>
          <a:chOff x="0" y="0"/>
          <a:chExt cx="0" cy="0"/>
        </a:xfrm>
      </p:grpSpPr>
      <p:sp>
        <p:nvSpPr>
          <p:cNvPr id="4153" name="Google Shape;4153;p8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154" name="Google Shape;4154;p83"/>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55" name="Google Shape;4155;p83"/>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56" name="Google Shape;4156;p83"/>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57" name="Google Shape;4157;p8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58" name="Google Shape;4158;p83"/>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59" name="Google Shape;4159;p83"/>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0" name="Google Shape;4160;p8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1" name="Google Shape;4161;p83"/>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2" name="Google Shape;4162;p8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3" name="Google Shape;4163;p8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4" name="Google Shape;4164;p83"/>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5" name="Google Shape;4165;p8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6" name="Google Shape;4166;p8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7" name="Google Shape;4167;p8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168" name="Google Shape;4168;p83"/>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169" name="Google Shape;4169;p83"/>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170" name="Google Shape;4170;p83"/>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171" name="Google Shape;4171;p8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172" name="Google Shape;4172;p83"/>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3" name="Google Shape;4173;p83"/>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4" name="Google Shape;4174;p83"/>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5" name="Google Shape;4175;p8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6" name="Google Shape;4176;p83"/>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7" name="Google Shape;4177;p83"/>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8" name="Google Shape;4178;p8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9" name="Google Shape;4179;p83"/>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0" name="Google Shape;4180;p8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1" name="Google Shape;4181;p8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2" name="Google Shape;4182;p83"/>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3" name="Google Shape;4183;p8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4" name="Google Shape;4184;p8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5" name="Google Shape;4185;p8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86" name="Google Shape;4186;p83"/>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187" name="Google Shape;4187;p83"/>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188" name="Google Shape;4188;p83"/>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9" name="Google Shape;4189;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0" name="Google Shape;4190;p83"/>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1" name="Google Shape;4191;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2" name="Google Shape;4192;p83"/>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3" name="Google Shape;4193;p83"/>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4" name="Google Shape;4194;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5" name="Google Shape;4195;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6" name="Google Shape;4196;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7" name="Google Shape;4197;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8" name="Google Shape;4198;p83"/>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9" name="Google Shape;4199;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0" name="Google Shape;4200;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1" name="Google Shape;4201;p83"/>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202" name="Google Shape;4202;p83"/>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203" name="Google Shape;4203;p8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4" name="Google Shape;4204;p8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5" name="Google Shape;4205;p8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6" name="Google Shape;4206;p83"/>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7" name="Google Shape;4207;p8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8" name="Google Shape;4208;p8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9" name="Google Shape;4209;p8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0" name="Google Shape;4210;p8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1" name="Google Shape;4211;p83"/>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2" name="Google Shape;4212;p8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3" name="Google Shape;4213;p8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4" name="Google Shape;4214;p83"/>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5" name="Google Shape;4215;p8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216" name="Google Shape;4216;p83"/>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217" name="Google Shape;4217;p8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218" name="Google Shape;4218;p8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219" name="Google Shape;4219;p83"/>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220" name="Google Shape;4220;p83"/>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221" name="Google Shape;4221;p8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222" name="Google Shape;4222;p83"/>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223" name="Google Shape;4223;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224" name="Google Shape;4224;p83"/>
          <p:cNvCxnSpPr>
            <a:stCxn id="4167" idx="4"/>
            <a:endCxn id="422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225" name="Google Shape;4225;p83"/>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26" name="Google Shape;4226;p83"/>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227" name="Google Shape;4227;p83"/>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228" name="Google Shape;4228;p83"/>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229" name="Google Shape;4229;p83"/>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230" name="Google Shape;4230;p83"/>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231" name="Google Shape;4231;p83"/>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232" name="Google Shape;4232;p83"/>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233" name="Google Shape;4233;p8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234" name="Google Shape;4234;p83"/>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235" name="Google Shape;4235;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236" name="Google Shape;4236;p83"/>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237" name="Google Shape;4237;p83"/>
          <p:cNvCxnSpPr>
            <a:stCxn id="4238" idx="3"/>
            <a:endCxn id="423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39" name="Google Shape;4239;p83"/>
          <p:cNvCxnSpPr>
            <a:stCxn id="423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40" name="Google Shape;4240;p83"/>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241" name="Google Shape;4241;p83"/>
          <p:cNvCxnSpPr>
            <a:stCxn id="423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42" name="Google Shape;4242;p83"/>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38" name="Google Shape;4238;p83"/>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243" name="Google Shape;4243;p83"/>
          <p:cNvCxnSpPr>
            <a:stCxn id="4240" idx="3"/>
            <a:endCxn id="424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45" name="Google Shape;4245;p83"/>
          <p:cNvCxnSpPr>
            <a:stCxn id="424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44" name="Google Shape;424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246" name="Google Shape;4246;p83"/>
          <p:cNvCxnSpPr>
            <a:stCxn id="4247" idx="3"/>
            <a:endCxn id="424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49" name="Google Shape;4249;p83"/>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47" name="Google Shape;4247;p83"/>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248" name="Google Shape;4248;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250" name="Google Shape;4250;p83"/>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251" name="Google Shape;4251;p83"/>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252" name="Google Shape;4252;p83"/>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253" name="Google Shape;4253;p83"/>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254" name="Google Shape;4254;p83"/>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55" name="Google Shape;4255;p83"/>
          <p:cNvCxnSpPr>
            <a:endCxn id="425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57" name="Google Shape;4257;p83"/>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256" name="Google Shape;4256;p83"/>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258" name="Google Shape;4258;p83"/>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cxnSp>
        <p:nvCxnSpPr>
          <p:cNvPr id="4259" name="Google Shape;4259;p83"/>
          <p:cNvCxnSpPr/>
          <p:nvPr/>
        </p:nvCxnSpPr>
        <p:spPr>
          <a:xfrm rot="5400000">
            <a:off x="7267935" y="2524265"/>
            <a:ext cx="545625" cy="246150"/>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260" name="Google Shape;4260;p83"/>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pic>
        <p:nvPicPr>
          <p:cNvPr id="4261" name="Google Shape;4261;p83"/>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262" name="Google Shape;4262;p83"/>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263" name="Google Shape;4263;p83"/>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264" name="Google Shape;4264;p83"/>
          <p:cNvSpPr/>
          <p:nvPr/>
        </p:nvSpPr>
        <p:spPr>
          <a:xfrm>
            <a:off x="5905690"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DCAB6E01-41BA-4F2F-80CD-BE4C559825AE}"/>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F4026911-A556-441D-AEB0-303373306B59}"/>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30B533CC-00BA-4C96-8A22-72AE980E2EDC}"/>
              </a:ext>
            </a:extLst>
          </p:cNvPr>
          <p:cNvSpPr>
            <a:spLocks noGrp="1"/>
          </p:cNvSpPr>
          <p:nvPr>
            <p:ph type="sldNum" sz="quarter" idx="12"/>
          </p:nvPr>
        </p:nvSpPr>
        <p:spPr/>
        <p:txBody>
          <a:bodyPr/>
          <a:lstStyle/>
          <a:p>
            <a:pPr>
              <a:defRPr/>
            </a:pPr>
            <a:fld id="{5C31613A-9AB8-4A88-9FCB-F71C16A9266D}" type="slidenum">
              <a:rPr lang="en-US" altLang="en-US" smtClean="0"/>
              <a:pPr>
                <a:defRPr/>
              </a:pPr>
              <a:t>129</a:t>
            </a:fld>
            <a:endParaRPr lang="en-US" altLang="en-US"/>
          </a:p>
        </p:txBody>
      </p:sp>
      <p:sp>
        <p:nvSpPr>
          <p:cNvPr id="5" name="Footer Placeholder 4">
            <a:extLst>
              <a:ext uri="{FF2B5EF4-FFF2-40B4-BE49-F238E27FC236}">
                <a16:creationId xmlns:a16="http://schemas.microsoft.com/office/drawing/2014/main" id="{C8CF556B-2C59-4925-832D-42CCDF1759F5}"/>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4D7874F2-CB19-4AA7-AF0A-DA3BB65BF3F2}" type="slidenum">
              <a:rPr lang="en-US" smtClean="0">
                <a:solidFill>
                  <a:srgbClr val="FFFFFF"/>
                </a:solidFill>
              </a:rPr>
              <a:pPr fontAlgn="base">
                <a:spcBef>
                  <a:spcPct val="0"/>
                </a:spcBef>
                <a:spcAft>
                  <a:spcPct val="0"/>
                </a:spcAft>
                <a:defRPr/>
              </a:pPr>
              <a:t>13</a:t>
            </a:fld>
            <a:endParaRPr lang="en-US">
              <a:solidFill>
                <a:srgbClr val="FFFFFF"/>
              </a:solidFill>
            </a:endParaRPr>
          </a:p>
        </p:txBody>
      </p:sp>
      <p:pic>
        <p:nvPicPr>
          <p:cNvPr id="3" name="Picture 2">
            <a:extLst>
              <a:ext uri="{FF2B5EF4-FFF2-40B4-BE49-F238E27FC236}">
                <a16:creationId xmlns:a16="http://schemas.microsoft.com/office/drawing/2014/main" id="{AA50E92B-DDDB-4B9B-8BEC-5EE0754E8F85}"/>
              </a:ext>
            </a:extLst>
          </p:cNvPr>
          <p:cNvPicPr>
            <a:picLocks noChangeAspect="1"/>
          </p:cNvPicPr>
          <p:nvPr/>
        </p:nvPicPr>
        <p:blipFill rotWithShape="1">
          <a:blip r:embed="rId3">
            <a:extLst>
              <a:ext uri="{28A0092B-C50C-407E-A947-70E740481C1C}">
                <a14:useLocalDpi xmlns:a14="http://schemas.microsoft.com/office/drawing/2010/main" val="0"/>
              </a:ext>
            </a:extLst>
          </a:blip>
          <a:srcRect l="4039" t="6342" r="3991"/>
          <a:stretch/>
        </p:blipFill>
        <p:spPr>
          <a:xfrm>
            <a:off x="149087" y="1403087"/>
            <a:ext cx="5476461" cy="4182703"/>
          </a:xfrm>
          <a:prstGeom prst="rect">
            <a:avLst/>
          </a:prstGeom>
        </p:spPr>
      </p:pic>
      <p:pic>
        <p:nvPicPr>
          <p:cNvPr id="5" name="Picture 4">
            <a:extLst>
              <a:ext uri="{FF2B5EF4-FFF2-40B4-BE49-F238E27FC236}">
                <a16:creationId xmlns:a16="http://schemas.microsoft.com/office/drawing/2014/main" id="{D15817AD-755F-4321-87F5-F9D98277A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505" y="1606242"/>
            <a:ext cx="5201478" cy="4022477"/>
          </a:xfrm>
          <a:prstGeom prst="rect">
            <a:avLst/>
          </a:prstGeom>
        </p:spPr>
      </p:pic>
      <p:sp>
        <p:nvSpPr>
          <p:cNvPr id="10" name="Title 1">
            <a:extLst>
              <a:ext uri="{FF2B5EF4-FFF2-40B4-BE49-F238E27FC236}">
                <a16:creationId xmlns:a16="http://schemas.microsoft.com/office/drawing/2014/main" id="{9BD58F72-D721-4907-924E-D527A88AD836}"/>
              </a:ext>
            </a:extLst>
          </p:cNvPr>
          <p:cNvSpPr>
            <a:spLocks noGrp="1"/>
          </p:cNvSpPr>
          <p:nvPr>
            <p:ph type="title"/>
          </p:nvPr>
        </p:nvSpPr>
        <p:spPr>
          <a:xfrm>
            <a:off x="457200" y="331016"/>
            <a:ext cx="8229600" cy="1066800"/>
          </a:xfrm>
        </p:spPr>
        <p:txBody>
          <a:bodyPr/>
          <a:lstStyle/>
          <a:p>
            <a:pPr eaLnBrk="1" hangingPunct="1"/>
            <a:r>
              <a:rPr lang="en-US" altLang="en-US" dirty="0"/>
              <a:t>Medicine</a:t>
            </a:r>
          </a:p>
        </p:txBody>
      </p:sp>
      <p:grpSp>
        <p:nvGrpSpPr>
          <p:cNvPr id="2" name="Group 1">
            <a:extLst>
              <a:ext uri="{FF2B5EF4-FFF2-40B4-BE49-F238E27FC236}">
                <a16:creationId xmlns:a16="http://schemas.microsoft.com/office/drawing/2014/main" id="{E534BE6D-89E5-4ADE-A7C1-D463FB87129C}"/>
              </a:ext>
            </a:extLst>
          </p:cNvPr>
          <p:cNvGrpSpPr/>
          <p:nvPr/>
        </p:nvGrpSpPr>
        <p:grpSpPr>
          <a:xfrm>
            <a:off x="4523746" y="5731421"/>
            <a:ext cx="1385467" cy="986712"/>
            <a:chOff x="6118461" y="5314461"/>
            <a:chExt cx="1385467" cy="986712"/>
          </a:xfrm>
        </p:grpSpPr>
        <p:pic>
          <p:nvPicPr>
            <p:cNvPr id="14" name="Picture 13">
              <a:extLst>
                <a:ext uri="{FF2B5EF4-FFF2-40B4-BE49-F238E27FC236}">
                  <a16:creationId xmlns:a16="http://schemas.microsoft.com/office/drawing/2014/main" id="{2EFE520A-B602-4A7E-B357-563B41A0EE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921" r="16823"/>
            <a:stretch/>
          </p:blipFill>
          <p:spPr>
            <a:xfrm>
              <a:off x="6119680" y="5610031"/>
              <a:ext cx="1384248" cy="337227"/>
            </a:xfrm>
            <a:prstGeom prst="rect">
              <a:avLst/>
            </a:prstGeom>
          </p:spPr>
        </p:pic>
        <p:sp>
          <p:nvSpPr>
            <p:cNvPr id="16" name="TextBox 15">
              <a:extLst>
                <a:ext uri="{FF2B5EF4-FFF2-40B4-BE49-F238E27FC236}">
                  <a16:creationId xmlns:a16="http://schemas.microsoft.com/office/drawing/2014/main" id="{17A5CC9A-1353-4C7A-B753-B553DA39A7EA}"/>
                </a:ext>
              </a:extLst>
            </p:cNvPr>
            <p:cNvSpPr txBox="1"/>
            <p:nvPr/>
          </p:nvSpPr>
          <p:spPr>
            <a:xfrm>
              <a:off x="6227252" y="5931841"/>
              <a:ext cx="1166666" cy="369332"/>
            </a:xfrm>
            <a:prstGeom prst="rect">
              <a:avLst/>
            </a:prstGeom>
            <a:noFill/>
          </p:spPr>
          <p:txBody>
            <a:bodyPr wrap="none" rtlCol="0">
              <a:spAutoFit/>
            </a:bodyPr>
            <a:lstStyle/>
            <a:p>
              <a:r>
                <a:rPr lang="en-US" b="1" i="1" dirty="0">
                  <a:latin typeface="Gill Sans"/>
                  <a:cs typeface="Gill Sans"/>
                </a:rPr>
                <a:t>Frequency</a:t>
              </a:r>
            </a:p>
          </p:txBody>
        </p:sp>
        <p:pic>
          <p:nvPicPr>
            <p:cNvPr id="11" name="Picture 10">
              <a:extLst>
                <a:ext uri="{FF2B5EF4-FFF2-40B4-BE49-F238E27FC236}">
                  <a16:creationId xmlns:a16="http://schemas.microsoft.com/office/drawing/2014/main" id="{48B0D669-3B9D-4CD7-A881-BC125B61EE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6823" b="47922"/>
            <a:stretch/>
          </p:blipFill>
          <p:spPr>
            <a:xfrm>
              <a:off x="6118461" y="5314461"/>
              <a:ext cx="1384248" cy="337226"/>
            </a:xfrm>
            <a:prstGeom prst="rect">
              <a:avLst/>
            </a:prstGeom>
          </p:spPr>
        </p:pic>
      </p:grpSp>
      <p:grpSp>
        <p:nvGrpSpPr>
          <p:cNvPr id="20" name="Group 19">
            <a:extLst>
              <a:ext uri="{FF2B5EF4-FFF2-40B4-BE49-F238E27FC236}">
                <a16:creationId xmlns:a16="http://schemas.microsoft.com/office/drawing/2014/main" id="{2E41F16D-E96D-405A-BCAD-5A31D1BF4134}"/>
              </a:ext>
            </a:extLst>
          </p:cNvPr>
          <p:cNvGrpSpPr/>
          <p:nvPr/>
        </p:nvGrpSpPr>
        <p:grpSpPr>
          <a:xfrm>
            <a:off x="75937" y="5700060"/>
            <a:ext cx="1463303" cy="1096621"/>
            <a:chOff x="5871539" y="5619592"/>
            <a:chExt cx="1463303" cy="1096621"/>
          </a:xfrm>
        </p:grpSpPr>
        <p:sp>
          <p:nvSpPr>
            <p:cNvPr id="21" name="TextBox 20">
              <a:extLst>
                <a:ext uri="{FF2B5EF4-FFF2-40B4-BE49-F238E27FC236}">
                  <a16:creationId xmlns:a16="http://schemas.microsoft.com/office/drawing/2014/main" id="{0DF57A63-D6DD-4E4D-A147-A9D66FB3DEE1}"/>
                </a:ext>
              </a:extLst>
            </p:cNvPr>
            <p:cNvSpPr txBox="1"/>
            <p:nvPr/>
          </p:nvSpPr>
          <p:spPr>
            <a:xfrm>
              <a:off x="6265918" y="6346881"/>
              <a:ext cx="691215" cy="369332"/>
            </a:xfrm>
            <a:prstGeom prst="rect">
              <a:avLst/>
            </a:prstGeom>
            <a:noFill/>
          </p:spPr>
          <p:txBody>
            <a:bodyPr wrap="none" rtlCol="0">
              <a:spAutoFit/>
            </a:bodyPr>
            <a:lstStyle/>
            <a:p>
              <a:r>
                <a:rPr lang="en-US" b="1" i="1" dirty="0">
                  <a:latin typeface="Gill Sans"/>
                  <a:cs typeface="Gill Sans"/>
                </a:rPr>
                <a:t>Mass</a:t>
              </a:r>
            </a:p>
          </p:txBody>
        </p:sp>
        <p:pic>
          <p:nvPicPr>
            <p:cNvPr id="22" name="Picture 21">
              <a:extLst>
                <a:ext uri="{FF2B5EF4-FFF2-40B4-BE49-F238E27FC236}">
                  <a16:creationId xmlns:a16="http://schemas.microsoft.com/office/drawing/2014/main" id="{576C4DC6-89F4-4CD5-BB7F-7BF42A30F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1539" y="5619592"/>
              <a:ext cx="1463303" cy="780428"/>
            </a:xfrm>
            <a:prstGeom prst="rect">
              <a:avLst/>
            </a:prstGeom>
          </p:spPr>
        </p:pic>
      </p:grpSp>
      <p:sp>
        <p:nvSpPr>
          <p:cNvPr id="4" name="Footer Placeholder 3">
            <a:extLst>
              <a:ext uri="{FF2B5EF4-FFF2-40B4-BE49-F238E27FC236}">
                <a16:creationId xmlns:a16="http://schemas.microsoft.com/office/drawing/2014/main" id="{70A84279-EB4E-49B6-BC11-5D32E6456669}"/>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32669582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4268"/>
        <p:cNvGrpSpPr/>
        <p:nvPr/>
      </p:nvGrpSpPr>
      <p:grpSpPr>
        <a:xfrm>
          <a:off x="0" y="0"/>
          <a:ext cx="0" cy="0"/>
          <a:chOff x="0" y="0"/>
          <a:chExt cx="0" cy="0"/>
        </a:xfrm>
      </p:grpSpPr>
      <p:sp>
        <p:nvSpPr>
          <p:cNvPr id="4269" name="Google Shape;4269;p8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270" name="Google Shape;4270;p84"/>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1" name="Google Shape;4271;p84"/>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2" name="Google Shape;4272;p84"/>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3" name="Google Shape;4273;p8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4" name="Google Shape;4274;p84"/>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5" name="Google Shape;4275;p84"/>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6" name="Google Shape;4276;p8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7" name="Google Shape;4277;p84"/>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8" name="Google Shape;4278;p8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9" name="Google Shape;4279;p8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80" name="Google Shape;4280;p84"/>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81" name="Google Shape;4281;p8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82" name="Google Shape;4282;p8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83" name="Google Shape;4283;p8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284" name="Google Shape;4284;p84"/>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285" name="Google Shape;4285;p84"/>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286" name="Google Shape;4286;p84"/>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287" name="Google Shape;4287;p8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288" name="Google Shape;4288;p84"/>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89" name="Google Shape;4289;p84"/>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0" name="Google Shape;4290;p84"/>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1" name="Google Shape;4291;p8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2" name="Google Shape;4292;p84"/>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3" name="Google Shape;4293;p84"/>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4" name="Google Shape;4294;p8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5" name="Google Shape;4295;p84"/>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6" name="Google Shape;4296;p8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7" name="Google Shape;4297;p8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8" name="Google Shape;4298;p84"/>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9" name="Google Shape;4299;p8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0" name="Google Shape;4300;p8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1" name="Google Shape;4301;p8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02" name="Google Shape;4302;p84"/>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303" name="Google Shape;4303;p84"/>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304" name="Google Shape;4304;p84"/>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5" name="Google Shape;4305;p8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6" name="Google Shape;4306;p84"/>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7" name="Google Shape;4307;p8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8" name="Google Shape;4308;p84"/>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9" name="Google Shape;4309;p84"/>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0" name="Google Shape;4310;p8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1" name="Google Shape;4311;p8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2" name="Google Shape;4312;p8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3" name="Google Shape;4313;p8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4" name="Google Shape;4314;p84"/>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5" name="Google Shape;4315;p8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6" name="Google Shape;4316;p8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7" name="Google Shape;4317;p84"/>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318" name="Google Shape;4318;p84"/>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319" name="Google Shape;4319;p8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0" name="Google Shape;4320;p8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1" name="Google Shape;4321;p8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2" name="Google Shape;4322;p84"/>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3" name="Google Shape;4323;p8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4" name="Google Shape;4324;p8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5" name="Google Shape;4325;p8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6" name="Google Shape;4326;p8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7" name="Google Shape;4327;p84"/>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8" name="Google Shape;4328;p8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9" name="Google Shape;4329;p8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30" name="Google Shape;4330;p84"/>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31" name="Google Shape;4331;p8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332" name="Google Shape;4332;p84"/>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333" name="Google Shape;4333;p8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334" name="Google Shape;4334;p8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335" name="Google Shape;4335;p84"/>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336" name="Google Shape;4336;p84"/>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337" name="Google Shape;4337;p8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338" name="Google Shape;4338;p84"/>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39" name="Google Shape;4339;p8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340" name="Google Shape;4340;p84"/>
          <p:cNvCxnSpPr>
            <a:stCxn id="4283" idx="4"/>
            <a:endCxn id="4341"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341" name="Google Shape;4341;p84"/>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42" name="Google Shape;4342;p84"/>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343" name="Google Shape;4343;p84"/>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344" name="Google Shape;4344;p84"/>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345" name="Google Shape;4345;p84"/>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346" name="Google Shape;4346;p84"/>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347" name="Google Shape;4347;p84"/>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348" name="Google Shape;4348;p84"/>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349" name="Google Shape;4349;p8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350" name="Google Shape;4350;p84"/>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351" name="Google Shape;4351;p8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352" name="Google Shape;4352;p84"/>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353" name="Google Shape;4353;p84"/>
          <p:cNvCxnSpPr>
            <a:stCxn id="4354" idx="3"/>
            <a:endCxn id="435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55" name="Google Shape;4355;p84"/>
          <p:cNvCxnSpPr>
            <a:stCxn id="4354"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56" name="Google Shape;4356;p84"/>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357" name="Google Shape;4357;p84"/>
          <p:cNvCxnSpPr>
            <a:stCxn id="4352"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58" name="Google Shape;4358;p84"/>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54" name="Google Shape;4354;p84"/>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359" name="Google Shape;4359;p84"/>
          <p:cNvCxnSpPr>
            <a:stCxn id="4356" idx="3"/>
            <a:endCxn id="4360"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61" name="Google Shape;4361;p84"/>
          <p:cNvCxnSpPr>
            <a:stCxn id="4356"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60" name="Google Shape;4360;p84"/>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362" name="Google Shape;4362;p84"/>
          <p:cNvCxnSpPr>
            <a:stCxn id="4363" idx="3"/>
            <a:endCxn id="4364"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65" name="Google Shape;4365;p84"/>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63" name="Google Shape;4363;p84"/>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364" name="Google Shape;4364;p84"/>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66" name="Google Shape;4366;p84"/>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367" name="Google Shape;4367;p84"/>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368" name="Google Shape;4368;p84"/>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69" name="Google Shape;4369;p84"/>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370" name="Google Shape;4370;p84"/>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71" name="Google Shape;4371;p84"/>
          <p:cNvCxnSpPr>
            <a:endCxn id="4372"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73" name="Google Shape;4373;p84"/>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72" name="Google Shape;4372;p84"/>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74" name="Google Shape;4374;p84"/>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cxnSp>
        <p:nvCxnSpPr>
          <p:cNvPr id="4375" name="Google Shape;4375;p84"/>
          <p:cNvCxnSpPr/>
          <p:nvPr/>
        </p:nvCxnSpPr>
        <p:spPr>
          <a:xfrm rot="5400000">
            <a:off x="7267935" y="2524265"/>
            <a:ext cx="545625" cy="246150"/>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376" name="Google Shape;4376;p84"/>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pic>
        <p:nvPicPr>
          <p:cNvPr id="4377" name="Google Shape;4377;p84"/>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378" name="Google Shape;4378;p84"/>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379" name="Google Shape;4379;p84"/>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380" name="Google Shape;4380;p84"/>
          <p:cNvSpPr/>
          <p:nvPr/>
        </p:nvSpPr>
        <p:spPr>
          <a:xfrm>
            <a:off x="5905690"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7C30479D-7B13-420F-88B3-248A1EC9D16E}"/>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F48749C4-FA1A-4A1C-B7AA-D3BB7230B8B9}"/>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483EC82C-9B7D-4729-ADF0-137FC0180FDB}"/>
              </a:ext>
            </a:extLst>
          </p:cNvPr>
          <p:cNvSpPr>
            <a:spLocks noGrp="1"/>
          </p:cNvSpPr>
          <p:nvPr>
            <p:ph type="sldNum" sz="quarter" idx="12"/>
          </p:nvPr>
        </p:nvSpPr>
        <p:spPr/>
        <p:txBody>
          <a:bodyPr/>
          <a:lstStyle/>
          <a:p>
            <a:pPr>
              <a:defRPr/>
            </a:pPr>
            <a:fld id="{5C31613A-9AB8-4A88-9FCB-F71C16A9266D}" type="slidenum">
              <a:rPr lang="en-US" altLang="en-US" smtClean="0"/>
              <a:pPr>
                <a:defRPr/>
              </a:pPr>
              <a:t>130</a:t>
            </a:fld>
            <a:endParaRPr lang="en-US" altLang="en-US"/>
          </a:p>
        </p:txBody>
      </p:sp>
      <p:sp>
        <p:nvSpPr>
          <p:cNvPr id="5" name="Footer Placeholder 4">
            <a:extLst>
              <a:ext uri="{FF2B5EF4-FFF2-40B4-BE49-F238E27FC236}">
                <a16:creationId xmlns:a16="http://schemas.microsoft.com/office/drawing/2014/main" id="{7EE2FB45-2DE4-40C5-91FF-3509B7E4D93A}"/>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4384"/>
        <p:cNvGrpSpPr/>
        <p:nvPr/>
      </p:nvGrpSpPr>
      <p:grpSpPr>
        <a:xfrm>
          <a:off x="0" y="0"/>
          <a:ext cx="0" cy="0"/>
          <a:chOff x="0" y="0"/>
          <a:chExt cx="0" cy="0"/>
        </a:xfrm>
      </p:grpSpPr>
      <p:sp>
        <p:nvSpPr>
          <p:cNvPr id="4385" name="Google Shape;4385;p8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386" name="Google Shape;4386;p85"/>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87" name="Google Shape;4387;p85"/>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88" name="Google Shape;4388;p85"/>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89" name="Google Shape;4389;p8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0" name="Google Shape;4390;p85"/>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1" name="Google Shape;4391;p85"/>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2" name="Google Shape;4392;p8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3" name="Google Shape;4393;p85"/>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4" name="Google Shape;4394;p8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5" name="Google Shape;4395;p8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6" name="Google Shape;4396;p85"/>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7" name="Google Shape;4397;p8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8" name="Google Shape;4398;p8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9" name="Google Shape;4399;p8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400" name="Google Shape;4400;p85"/>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401" name="Google Shape;4401;p85"/>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402" name="Google Shape;4402;p85"/>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403" name="Google Shape;4403;p8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404" name="Google Shape;4404;p85"/>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05" name="Google Shape;4405;p85"/>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06" name="Google Shape;4406;p85"/>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07" name="Google Shape;4407;p8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08" name="Google Shape;4408;p85"/>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09" name="Google Shape;4409;p85"/>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0" name="Google Shape;4410;p8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1" name="Google Shape;4411;p85"/>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2" name="Google Shape;4412;p8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3" name="Google Shape;4413;p8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4" name="Google Shape;4414;p85"/>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5" name="Google Shape;4415;p8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6" name="Google Shape;4416;p8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7" name="Google Shape;4417;p8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18" name="Google Shape;4418;p85"/>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419" name="Google Shape;4419;p85"/>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420" name="Google Shape;4420;p85"/>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1" name="Google Shape;4421;p8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2" name="Google Shape;4422;p85"/>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3" name="Google Shape;4423;p8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4" name="Google Shape;4424;p85"/>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5" name="Google Shape;4425;p85"/>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6" name="Google Shape;4426;p8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7" name="Google Shape;4427;p8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8" name="Google Shape;4428;p8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9" name="Google Shape;4429;p8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0" name="Google Shape;4430;p85"/>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1" name="Google Shape;4431;p8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2" name="Google Shape;4432;p8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3" name="Google Shape;4433;p85"/>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434" name="Google Shape;4434;p85"/>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435" name="Google Shape;4435;p8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6" name="Google Shape;4436;p8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7" name="Google Shape;4437;p8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8" name="Google Shape;4438;p85"/>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9" name="Google Shape;4439;p8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0" name="Google Shape;4440;p8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1" name="Google Shape;4441;p8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2" name="Google Shape;4442;p8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3" name="Google Shape;4443;p85"/>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4" name="Google Shape;4444;p8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5" name="Google Shape;4445;p8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6" name="Google Shape;4446;p85"/>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7" name="Google Shape;4447;p8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448" name="Google Shape;4448;p85"/>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449" name="Google Shape;4449;p8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450" name="Google Shape;4450;p8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451" name="Google Shape;4451;p85"/>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452" name="Google Shape;4452;p85"/>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453" name="Google Shape;4453;p8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454" name="Google Shape;4454;p85"/>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55" name="Google Shape;4455;p8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456" name="Google Shape;4456;p85"/>
          <p:cNvCxnSpPr>
            <a:stCxn id="4399" idx="4"/>
            <a:endCxn id="4457"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457" name="Google Shape;4457;p85"/>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58" name="Google Shape;4458;p85"/>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459" name="Google Shape;4459;p85"/>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460" name="Google Shape;4460;p85"/>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461" name="Google Shape;4461;p85"/>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462" name="Google Shape;4462;p85"/>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463" name="Google Shape;4463;p85"/>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464" name="Google Shape;4464;p85"/>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465" name="Google Shape;4465;p8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466" name="Google Shape;4466;p85"/>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467" name="Google Shape;4467;p8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468" name="Google Shape;4468;p85"/>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469" name="Google Shape;4469;p85"/>
          <p:cNvCxnSpPr>
            <a:stCxn id="4470" idx="3"/>
            <a:endCxn id="4468"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71" name="Google Shape;4471;p85"/>
          <p:cNvCxnSpPr>
            <a:stCxn id="4470"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2" name="Google Shape;4472;p85"/>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473" name="Google Shape;4473;p85"/>
          <p:cNvCxnSpPr>
            <a:stCxn id="4468"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74" name="Google Shape;4474;p85"/>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0" name="Google Shape;4470;p85"/>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475" name="Google Shape;4475;p85"/>
          <p:cNvCxnSpPr>
            <a:stCxn id="4472" idx="3"/>
            <a:endCxn id="4476"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77" name="Google Shape;4477;p85"/>
          <p:cNvCxnSpPr>
            <a:stCxn id="4472"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6" name="Google Shape;4476;p85"/>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478" name="Google Shape;4478;p85"/>
          <p:cNvCxnSpPr>
            <a:stCxn id="4479" idx="3"/>
            <a:endCxn id="4480"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81" name="Google Shape;4481;p85"/>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9" name="Google Shape;4479;p85"/>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480" name="Google Shape;4480;p85"/>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82" name="Google Shape;4482;p85"/>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483" name="Google Shape;4483;p85"/>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484" name="Google Shape;4484;p85"/>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85" name="Google Shape;4485;p85"/>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486" name="Google Shape;4486;p85"/>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87" name="Google Shape;4487;p85"/>
          <p:cNvCxnSpPr>
            <a:endCxn id="4488"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89" name="Google Shape;4489;p85"/>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88" name="Google Shape;4488;p85"/>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90" name="Google Shape;4490;p85"/>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cxnSp>
        <p:nvCxnSpPr>
          <p:cNvPr id="4491" name="Google Shape;4491;p85"/>
          <p:cNvCxnSpPr/>
          <p:nvPr/>
        </p:nvCxnSpPr>
        <p:spPr>
          <a:xfrm rot="5400000">
            <a:off x="7267935" y="2524265"/>
            <a:ext cx="545625" cy="246150"/>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492" name="Google Shape;4492;p85"/>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pic>
        <p:nvPicPr>
          <p:cNvPr id="4493" name="Google Shape;4493;p85"/>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494" name="Google Shape;4494;p85"/>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495" name="Google Shape;4495;p85"/>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496" name="Google Shape;4496;p85"/>
          <p:cNvSpPr/>
          <p:nvPr/>
        </p:nvSpPr>
        <p:spPr>
          <a:xfrm>
            <a:off x="5905690"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497" name="Google Shape;4497;p85"/>
          <p:cNvSpPr/>
          <p:nvPr/>
        </p:nvSpPr>
        <p:spPr>
          <a:xfrm>
            <a:off x="5656307"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498" name="Google Shape;4498;p85"/>
          <p:cNvSpPr/>
          <p:nvPr/>
        </p:nvSpPr>
        <p:spPr>
          <a:xfrm>
            <a:off x="5412122"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2FE09FEA-523E-4E93-A346-56D235853EE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4B6B6D24-818D-4944-811C-8CD8826947E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CF9E07D3-F4D1-49CD-938A-1717B79B4251}"/>
              </a:ext>
            </a:extLst>
          </p:cNvPr>
          <p:cNvSpPr>
            <a:spLocks noGrp="1"/>
          </p:cNvSpPr>
          <p:nvPr>
            <p:ph type="sldNum" sz="quarter" idx="12"/>
          </p:nvPr>
        </p:nvSpPr>
        <p:spPr/>
        <p:txBody>
          <a:bodyPr/>
          <a:lstStyle/>
          <a:p>
            <a:pPr>
              <a:defRPr/>
            </a:pPr>
            <a:fld id="{5C31613A-9AB8-4A88-9FCB-F71C16A9266D}" type="slidenum">
              <a:rPr lang="en-US" altLang="en-US" smtClean="0"/>
              <a:pPr>
                <a:defRPr/>
              </a:pPr>
              <a:t>131</a:t>
            </a:fld>
            <a:endParaRPr lang="en-US" altLang="en-US"/>
          </a:p>
        </p:txBody>
      </p:sp>
      <p:sp>
        <p:nvSpPr>
          <p:cNvPr id="5" name="Footer Placeholder 4">
            <a:extLst>
              <a:ext uri="{FF2B5EF4-FFF2-40B4-BE49-F238E27FC236}">
                <a16:creationId xmlns:a16="http://schemas.microsoft.com/office/drawing/2014/main" id="{259D9933-1D9C-4045-8EB4-405F49E40128}"/>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4502"/>
        <p:cNvGrpSpPr/>
        <p:nvPr/>
      </p:nvGrpSpPr>
      <p:grpSpPr>
        <a:xfrm>
          <a:off x="0" y="0"/>
          <a:ext cx="0" cy="0"/>
          <a:chOff x="0" y="0"/>
          <a:chExt cx="0" cy="0"/>
        </a:xfrm>
      </p:grpSpPr>
      <p:sp>
        <p:nvSpPr>
          <p:cNvPr id="4503" name="Google Shape;4503;p8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504" name="Google Shape;4504;p86"/>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05" name="Google Shape;4505;p86"/>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06" name="Google Shape;4506;p86"/>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07" name="Google Shape;4507;p8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08" name="Google Shape;4508;p86"/>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09" name="Google Shape;4509;p86"/>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0" name="Google Shape;4510;p8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1" name="Google Shape;4511;p86"/>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2" name="Google Shape;4512;p8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3" name="Google Shape;4513;p8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4" name="Google Shape;4514;p86"/>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5" name="Google Shape;4515;p8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6" name="Google Shape;4516;p8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7" name="Google Shape;4517;p8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518" name="Google Shape;4518;p86"/>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519" name="Google Shape;4519;p86"/>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520" name="Google Shape;4520;p86"/>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521" name="Google Shape;4521;p8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522" name="Google Shape;4522;p86"/>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3" name="Google Shape;4523;p86"/>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4" name="Google Shape;4524;p86"/>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5" name="Google Shape;4525;p8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6" name="Google Shape;4526;p86"/>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7" name="Google Shape;4527;p86"/>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8" name="Google Shape;4528;p8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9" name="Google Shape;4529;p86"/>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0" name="Google Shape;4530;p8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1" name="Google Shape;4531;p8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2" name="Google Shape;4532;p86"/>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3" name="Google Shape;4533;p8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4" name="Google Shape;4534;p8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5" name="Google Shape;4535;p8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536" name="Google Shape;4536;p86"/>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537" name="Google Shape;4537;p86"/>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538" name="Google Shape;4538;p86"/>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9" name="Google Shape;4539;p8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0" name="Google Shape;4540;p86"/>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1" name="Google Shape;4541;p8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2" name="Google Shape;4542;p86"/>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3" name="Google Shape;4543;p86"/>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4" name="Google Shape;4544;p8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5" name="Google Shape;4545;p8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6" name="Google Shape;4546;p8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7" name="Google Shape;4547;p8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8" name="Google Shape;4548;p86"/>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9" name="Google Shape;4549;p8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0" name="Google Shape;4550;p8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1" name="Google Shape;4551;p86"/>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552" name="Google Shape;4552;p86"/>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553" name="Google Shape;4553;p8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4" name="Google Shape;4554;p8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5" name="Google Shape;4555;p8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6" name="Google Shape;4556;p86"/>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7" name="Google Shape;4557;p8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8" name="Google Shape;4558;p8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9" name="Google Shape;4559;p8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0" name="Google Shape;4560;p8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1" name="Google Shape;4561;p86"/>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2" name="Google Shape;4562;p8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3" name="Google Shape;4563;p8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4" name="Google Shape;4564;p86"/>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5" name="Google Shape;4565;p8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566" name="Google Shape;4566;p86"/>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567" name="Google Shape;4567;p8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568" name="Google Shape;4568;p8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569" name="Google Shape;4569;p86"/>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570" name="Google Shape;4570;p86"/>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571" name="Google Shape;4571;p8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572" name="Google Shape;4572;p86"/>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573" name="Google Shape;4573;p8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574" name="Google Shape;4574;p86"/>
          <p:cNvCxnSpPr>
            <a:stCxn id="4517" idx="4"/>
            <a:endCxn id="457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575" name="Google Shape;4575;p86"/>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76" name="Google Shape;4576;p86"/>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577" name="Google Shape;4577;p86"/>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578" name="Google Shape;4578;p86"/>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579" name="Google Shape;4579;p86"/>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580" name="Google Shape;4580;p86"/>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581" name="Google Shape;4581;p86"/>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582" name="Google Shape;4582;p86"/>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583" name="Google Shape;4583;p8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584" name="Google Shape;4584;p86"/>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585" name="Google Shape;4585;p8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586" name="Google Shape;4586;p86"/>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587" name="Google Shape;4587;p86"/>
          <p:cNvCxnSpPr>
            <a:stCxn id="4588" idx="3"/>
            <a:endCxn id="458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89" name="Google Shape;4589;p86"/>
          <p:cNvCxnSpPr>
            <a:stCxn id="458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90" name="Google Shape;4590;p86"/>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591" name="Google Shape;4591;p86"/>
          <p:cNvCxnSpPr>
            <a:stCxn id="458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2" name="Google Shape;4592;p86"/>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88" name="Google Shape;4588;p86"/>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593" name="Google Shape;4593;p86"/>
          <p:cNvCxnSpPr>
            <a:stCxn id="4590" idx="3"/>
            <a:endCxn id="459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5" name="Google Shape;4595;p86"/>
          <p:cNvCxnSpPr>
            <a:stCxn id="459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94" name="Google Shape;4594;p86"/>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596" name="Google Shape;4596;p86"/>
          <p:cNvCxnSpPr>
            <a:stCxn id="4597" idx="3"/>
            <a:endCxn id="459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9" name="Google Shape;4599;p86"/>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97" name="Google Shape;4597;p86"/>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598" name="Google Shape;4598;p86"/>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00" name="Google Shape;4600;p86"/>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601" name="Google Shape;4601;p86"/>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602" name="Google Shape;4602;p86"/>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03" name="Google Shape;4603;p86"/>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604" name="Google Shape;4604;p86"/>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605" name="Google Shape;4605;p86"/>
          <p:cNvCxnSpPr>
            <a:endCxn id="460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607" name="Google Shape;4607;p86"/>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06" name="Google Shape;4606;p86"/>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08" name="Google Shape;4608;p86"/>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609" name="Google Shape;4609;p86"/>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4610" name="Google Shape;4610;p86"/>
          <p:cNvCxnSpPr>
            <a:stCxn id="4585" idx="0"/>
            <a:endCxn id="4590" idx="1"/>
          </p:cNvCxnSpPr>
          <p:nvPr/>
        </p:nvCxnSpPr>
        <p:spPr>
          <a:xfrm rot="5400000">
            <a:off x="7153225" y="2762494"/>
            <a:ext cx="838350" cy="194400"/>
          </a:xfrm>
          <a:prstGeom prst="curvedConnector3">
            <a:avLst>
              <a:gd name="adj1" fmla="val 27268"/>
            </a:avLst>
          </a:prstGeom>
          <a:noFill/>
          <a:ln w="38100" cap="flat" cmpd="sng">
            <a:solidFill>
              <a:srgbClr val="C00000"/>
            </a:solidFill>
            <a:prstDash val="solid"/>
            <a:miter lim="800000"/>
            <a:headEnd type="none" w="sm" len="sm"/>
            <a:tailEnd type="none" w="sm" len="sm"/>
          </a:ln>
        </p:spPr>
      </p:cxnSp>
      <p:pic>
        <p:nvPicPr>
          <p:cNvPr id="4611" name="Google Shape;4611;p86"/>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612" name="Google Shape;4612;p86"/>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613" name="Google Shape;4613;p86"/>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614" name="Google Shape;4614;p86"/>
          <p:cNvSpPr/>
          <p:nvPr/>
        </p:nvSpPr>
        <p:spPr>
          <a:xfrm>
            <a:off x="5900493"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615" name="Google Shape;4615;p86"/>
          <p:cNvSpPr/>
          <p:nvPr/>
        </p:nvSpPr>
        <p:spPr>
          <a:xfrm>
            <a:off x="5656307"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D61F6D0A-F6B0-4902-9A18-8E1155E92F9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B81BE30A-3DC8-4D02-8C95-0B8D378C7605}"/>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A1EF786C-C900-4233-B78A-AF2CCB5A7022}"/>
              </a:ext>
            </a:extLst>
          </p:cNvPr>
          <p:cNvSpPr>
            <a:spLocks noGrp="1"/>
          </p:cNvSpPr>
          <p:nvPr>
            <p:ph type="sldNum" sz="quarter" idx="12"/>
          </p:nvPr>
        </p:nvSpPr>
        <p:spPr/>
        <p:txBody>
          <a:bodyPr/>
          <a:lstStyle/>
          <a:p>
            <a:pPr>
              <a:defRPr/>
            </a:pPr>
            <a:fld id="{5C31613A-9AB8-4A88-9FCB-F71C16A9266D}" type="slidenum">
              <a:rPr lang="en-US" altLang="en-US" smtClean="0"/>
              <a:pPr>
                <a:defRPr/>
              </a:pPr>
              <a:t>132</a:t>
            </a:fld>
            <a:endParaRPr lang="en-US" altLang="en-US"/>
          </a:p>
        </p:txBody>
      </p:sp>
      <p:sp>
        <p:nvSpPr>
          <p:cNvPr id="5" name="Footer Placeholder 4">
            <a:extLst>
              <a:ext uri="{FF2B5EF4-FFF2-40B4-BE49-F238E27FC236}">
                <a16:creationId xmlns:a16="http://schemas.microsoft.com/office/drawing/2014/main" id="{8DE7E37A-87C6-46C5-9623-812208E90B96}"/>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4619"/>
        <p:cNvGrpSpPr/>
        <p:nvPr/>
      </p:nvGrpSpPr>
      <p:grpSpPr>
        <a:xfrm>
          <a:off x="0" y="0"/>
          <a:ext cx="0" cy="0"/>
          <a:chOff x="0" y="0"/>
          <a:chExt cx="0" cy="0"/>
        </a:xfrm>
      </p:grpSpPr>
      <p:sp>
        <p:nvSpPr>
          <p:cNvPr id="4620" name="Google Shape;4620;p8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621" name="Google Shape;4621;p87"/>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2" name="Google Shape;4622;p87"/>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3" name="Google Shape;4623;p87"/>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4" name="Google Shape;4624;p8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5" name="Google Shape;4625;p87"/>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6" name="Google Shape;4626;p87"/>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7" name="Google Shape;4627;p8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8" name="Google Shape;4628;p87"/>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9" name="Google Shape;4629;p8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30" name="Google Shape;4630;p8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31" name="Google Shape;4631;p87"/>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32" name="Google Shape;4632;p8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33" name="Google Shape;4633;p8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34" name="Google Shape;4634;p8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635" name="Google Shape;4635;p87"/>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636" name="Google Shape;4636;p87"/>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637" name="Google Shape;4637;p87"/>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638" name="Google Shape;4638;p8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639" name="Google Shape;4639;p87"/>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0" name="Google Shape;4640;p87"/>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1" name="Google Shape;4641;p87"/>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2" name="Google Shape;4642;p8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3" name="Google Shape;4643;p87"/>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4" name="Google Shape;4644;p87"/>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5" name="Google Shape;4645;p8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6" name="Google Shape;4646;p87"/>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7" name="Google Shape;4647;p8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8" name="Google Shape;4648;p8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9" name="Google Shape;4649;p87"/>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0" name="Google Shape;4650;p8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1" name="Google Shape;4651;p8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2" name="Google Shape;4652;p8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53" name="Google Shape;4653;p87"/>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654" name="Google Shape;4654;p87"/>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655" name="Google Shape;4655;p87"/>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6" name="Google Shape;4656;p8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7" name="Google Shape;4657;p87"/>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8" name="Google Shape;4658;p8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9" name="Google Shape;4659;p87"/>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0" name="Google Shape;4660;p87"/>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1" name="Google Shape;4661;p8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2" name="Google Shape;4662;p8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3" name="Google Shape;4663;p8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4" name="Google Shape;4664;p8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5" name="Google Shape;4665;p87"/>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6" name="Google Shape;4666;p8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7" name="Google Shape;4667;p8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8" name="Google Shape;4668;p87"/>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669" name="Google Shape;4669;p87"/>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670" name="Google Shape;4670;p8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1" name="Google Shape;4671;p8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2" name="Google Shape;4672;p8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3" name="Google Shape;4673;p87"/>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4" name="Google Shape;4674;p8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5" name="Google Shape;4675;p8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6" name="Google Shape;4676;p8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7" name="Google Shape;4677;p8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8" name="Google Shape;4678;p87"/>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9" name="Google Shape;4679;p8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80" name="Google Shape;4680;p8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81" name="Google Shape;4681;p87"/>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82" name="Google Shape;4682;p8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683" name="Google Shape;4683;p87"/>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684" name="Google Shape;4684;p8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685" name="Google Shape;4685;p8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686" name="Google Shape;4686;p87"/>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687" name="Google Shape;4687;p87"/>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688" name="Google Shape;4688;p8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689" name="Google Shape;4689;p87"/>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90" name="Google Shape;4690;p8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691" name="Google Shape;4691;p87"/>
          <p:cNvCxnSpPr>
            <a:stCxn id="4634" idx="4"/>
            <a:endCxn id="4692"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692" name="Google Shape;4692;p87"/>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93" name="Google Shape;4693;p87"/>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694" name="Google Shape;4694;p87"/>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695" name="Google Shape;4695;p87"/>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696" name="Google Shape;4696;p87"/>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697" name="Google Shape;4697;p87"/>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698" name="Google Shape;4698;p87"/>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699" name="Google Shape;4699;p87"/>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700" name="Google Shape;4700;p8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701" name="Google Shape;4701;p87"/>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702" name="Google Shape;4702;p8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703" name="Google Shape;4703;p87"/>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704" name="Google Shape;4704;p87"/>
          <p:cNvCxnSpPr>
            <a:stCxn id="4705" idx="3"/>
            <a:endCxn id="4703"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06" name="Google Shape;4706;p87"/>
          <p:cNvCxnSpPr>
            <a:stCxn id="4705"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07" name="Google Shape;4707;p87"/>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708" name="Google Shape;4708;p87"/>
          <p:cNvCxnSpPr>
            <a:stCxn id="4703"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09" name="Google Shape;4709;p87"/>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05" name="Google Shape;4705;p87"/>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710" name="Google Shape;4710;p87"/>
          <p:cNvCxnSpPr>
            <a:stCxn id="4707" idx="3"/>
            <a:endCxn id="4711"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12" name="Google Shape;4712;p87"/>
          <p:cNvCxnSpPr>
            <a:stCxn id="4707"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11" name="Google Shape;4711;p87"/>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713" name="Google Shape;4713;p87"/>
          <p:cNvCxnSpPr>
            <a:stCxn id="4714" idx="3"/>
            <a:endCxn id="4715"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16" name="Google Shape;4716;p87"/>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14" name="Google Shape;4714;p87"/>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715" name="Google Shape;4715;p87"/>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717" name="Google Shape;4717;p87"/>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718" name="Google Shape;4718;p87"/>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719" name="Google Shape;4719;p87"/>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720" name="Google Shape;4720;p87"/>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721" name="Google Shape;4721;p87"/>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22" name="Google Shape;4722;p87"/>
          <p:cNvCxnSpPr>
            <a:endCxn id="4723"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24" name="Google Shape;4724;p87"/>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723" name="Google Shape;4723;p87"/>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725" name="Google Shape;4725;p87"/>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726" name="Google Shape;4726;p87"/>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4727" name="Google Shape;4727;p87"/>
          <p:cNvCxnSpPr>
            <a:stCxn id="4702" idx="0"/>
            <a:endCxn id="4707" idx="1"/>
          </p:cNvCxnSpPr>
          <p:nvPr/>
        </p:nvCxnSpPr>
        <p:spPr>
          <a:xfrm rot="5400000">
            <a:off x="7153225" y="2762494"/>
            <a:ext cx="838350" cy="194400"/>
          </a:xfrm>
          <a:prstGeom prst="curvedConnector3">
            <a:avLst>
              <a:gd name="adj1" fmla="val 27268"/>
            </a:avLst>
          </a:prstGeom>
          <a:noFill/>
          <a:ln w="38100" cap="flat" cmpd="sng">
            <a:solidFill>
              <a:srgbClr val="C00000"/>
            </a:solidFill>
            <a:prstDash val="solid"/>
            <a:miter lim="800000"/>
            <a:headEnd type="none" w="sm" len="sm"/>
            <a:tailEnd type="none" w="sm" len="sm"/>
          </a:ln>
        </p:spPr>
      </p:cxnSp>
      <p:pic>
        <p:nvPicPr>
          <p:cNvPr id="4728" name="Google Shape;4728;p87"/>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729" name="Google Shape;4729;p87"/>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730" name="Google Shape;4730;p87"/>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731" name="Google Shape;4731;p87"/>
          <p:cNvSpPr/>
          <p:nvPr/>
        </p:nvSpPr>
        <p:spPr>
          <a:xfrm>
            <a:off x="5900493"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732" name="Google Shape;4732;p87"/>
          <p:cNvSpPr/>
          <p:nvPr/>
        </p:nvSpPr>
        <p:spPr>
          <a:xfrm>
            <a:off x="5656307"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B839280D-AD58-4B3B-8ECE-94F6A921ABC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2240EBB-2FDD-47AA-B4A7-1557F69C9074}"/>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E15B1ECB-7E0F-4E5A-92FA-7A013C6D207C}"/>
              </a:ext>
            </a:extLst>
          </p:cNvPr>
          <p:cNvSpPr>
            <a:spLocks noGrp="1"/>
          </p:cNvSpPr>
          <p:nvPr>
            <p:ph type="sldNum" sz="quarter" idx="12"/>
          </p:nvPr>
        </p:nvSpPr>
        <p:spPr/>
        <p:txBody>
          <a:bodyPr/>
          <a:lstStyle/>
          <a:p>
            <a:pPr>
              <a:defRPr/>
            </a:pPr>
            <a:fld id="{5C31613A-9AB8-4A88-9FCB-F71C16A9266D}" type="slidenum">
              <a:rPr lang="en-US" altLang="en-US" smtClean="0"/>
              <a:pPr>
                <a:defRPr/>
              </a:pPr>
              <a:t>133</a:t>
            </a:fld>
            <a:endParaRPr lang="en-US" altLang="en-US"/>
          </a:p>
        </p:txBody>
      </p:sp>
      <p:sp>
        <p:nvSpPr>
          <p:cNvPr id="5" name="Footer Placeholder 4">
            <a:extLst>
              <a:ext uri="{FF2B5EF4-FFF2-40B4-BE49-F238E27FC236}">
                <a16:creationId xmlns:a16="http://schemas.microsoft.com/office/drawing/2014/main" id="{2B2A2B50-A269-4057-B0E3-5A143FF940C6}"/>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4736"/>
        <p:cNvGrpSpPr/>
        <p:nvPr/>
      </p:nvGrpSpPr>
      <p:grpSpPr>
        <a:xfrm>
          <a:off x="0" y="0"/>
          <a:ext cx="0" cy="0"/>
          <a:chOff x="0" y="0"/>
          <a:chExt cx="0" cy="0"/>
        </a:xfrm>
      </p:grpSpPr>
      <p:sp>
        <p:nvSpPr>
          <p:cNvPr id="4737" name="Google Shape;4737;p8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738" name="Google Shape;4738;p88"/>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39" name="Google Shape;4739;p88"/>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0" name="Google Shape;4740;p88"/>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1" name="Google Shape;4741;p8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2" name="Google Shape;4742;p88"/>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3" name="Google Shape;4743;p88"/>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4" name="Google Shape;4744;p8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5" name="Google Shape;4745;p88"/>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6" name="Google Shape;4746;p8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7" name="Google Shape;4747;p8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8" name="Google Shape;4748;p88"/>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9" name="Google Shape;4749;p8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50" name="Google Shape;4750;p8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51" name="Google Shape;4751;p8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752" name="Google Shape;4752;p88"/>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753" name="Google Shape;4753;p88"/>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754" name="Google Shape;4754;p88"/>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755" name="Google Shape;4755;p8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756" name="Google Shape;4756;p88"/>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57" name="Google Shape;4757;p88"/>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58" name="Google Shape;4758;p88"/>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59" name="Google Shape;4759;p8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0" name="Google Shape;4760;p88"/>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1" name="Google Shape;4761;p88"/>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2" name="Google Shape;4762;p8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3" name="Google Shape;4763;p88"/>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4" name="Google Shape;4764;p8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5" name="Google Shape;4765;p8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6" name="Google Shape;4766;p88"/>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7" name="Google Shape;4767;p8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8" name="Google Shape;4768;p8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9" name="Google Shape;4769;p8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770" name="Google Shape;4770;p88"/>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771" name="Google Shape;4771;p88"/>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772" name="Google Shape;4772;p88"/>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3" name="Google Shape;4773;p8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4" name="Google Shape;4774;p88"/>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5" name="Google Shape;4775;p8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6" name="Google Shape;4776;p88"/>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7" name="Google Shape;4777;p88"/>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8" name="Google Shape;4778;p8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9" name="Google Shape;4779;p8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0" name="Google Shape;4780;p8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1" name="Google Shape;4781;p8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2" name="Google Shape;4782;p88"/>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3" name="Google Shape;4783;p8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4" name="Google Shape;4784;p8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5" name="Google Shape;4785;p88"/>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786" name="Google Shape;4786;p88"/>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787" name="Google Shape;4787;p88"/>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8" name="Google Shape;4788;p88"/>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9" name="Google Shape;4789;p88"/>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0" name="Google Shape;4790;p88"/>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1" name="Google Shape;4791;p88"/>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2" name="Google Shape;4792;p88"/>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3" name="Google Shape;4793;p88"/>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4" name="Google Shape;4794;p88"/>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5" name="Google Shape;4795;p88"/>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6" name="Google Shape;4796;p88"/>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7" name="Google Shape;4797;p88"/>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8" name="Google Shape;4798;p88"/>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9" name="Google Shape;4799;p88"/>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800" name="Google Shape;4800;p88"/>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801" name="Google Shape;4801;p8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802" name="Google Shape;4802;p8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803" name="Google Shape;4803;p88"/>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804" name="Google Shape;4804;p88"/>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805" name="Google Shape;4805;p8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806" name="Google Shape;4806;p88"/>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07" name="Google Shape;4807;p8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808" name="Google Shape;4808;p88"/>
          <p:cNvCxnSpPr>
            <a:stCxn id="4751" idx="4"/>
            <a:endCxn id="4809"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809" name="Google Shape;4809;p88"/>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10" name="Google Shape;4810;p88"/>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811" name="Google Shape;4811;p88"/>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812" name="Google Shape;4812;p88"/>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813" name="Google Shape;4813;p88"/>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814" name="Google Shape;4814;p88"/>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815" name="Google Shape;4815;p88"/>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816" name="Google Shape;4816;p88"/>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817" name="Google Shape;4817;p88"/>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818" name="Google Shape;4818;p88"/>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819" name="Google Shape;4819;p8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820" name="Google Shape;4820;p88"/>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821" name="Google Shape;4821;p88"/>
          <p:cNvCxnSpPr>
            <a:stCxn id="4822" idx="3"/>
            <a:endCxn id="4820"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23" name="Google Shape;4823;p88"/>
          <p:cNvCxnSpPr>
            <a:stCxn id="4822"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24" name="Google Shape;4824;p88"/>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825" name="Google Shape;4825;p88"/>
          <p:cNvCxnSpPr>
            <a:stCxn id="4820"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26" name="Google Shape;4826;p88"/>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22" name="Google Shape;4822;p88"/>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827" name="Google Shape;4827;p88"/>
          <p:cNvCxnSpPr>
            <a:stCxn id="4824" idx="3"/>
            <a:endCxn id="4828"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29" name="Google Shape;4829;p88"/>
          <p:cNvCxnSpPr>
            <a:stCxn id="4824"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28" name="Google Shape;4828;p88"/>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830" name="Google Shape;4830;p88"/>
          <p:cNvCxnSpPr>
            <a:stCxn id="4831" idx="3"/>
            <a:endCxn id="4832"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33" name="Google Shape;4833;p88"/>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31" name="Google Shape;4831;p88"/>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832" name="Google Shape;4832;p88"/>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34" name="Google Shape;4834;p88"/>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835" name="Google Shape;4835;p88"/>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836" name="Google Shape;4836;p88"/>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37" name="Google Shape;4837;p88"/>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838" name="Google Shape;4838;p88"/>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39" name="Google Shape;4839;p88"/>
          <p:cNvCxnSpPr>
            <a:endCxn id="4840"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41" name="Google Shape;4841;p88"/>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40" name="Google Shape;4840;p88"/>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42" name="Google Shape;4842;p88"/>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843" name="Google Shape;4843;p88"/>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4844" name="Google Shape;4844;p88"/>
          <p:cNvCxnSpPr>
            <a:stCxn id="4819" idx="0"/>
            <a:endCxn id="4824" idx="1"/>
          </p:cNvCxnSpPr>
          <p:nvPr/>
        </p:nvCxnSpPr>
        <p:spPr>
          <a:xfrm rot="5400000">
            <a:off x="7153225" y="2762494"/>
            <a:ext cx="838350" cy="194400"/>
          </a:xfrm>
          <a:prstGeom prst="curvedConnector3">
            <a:avLst>
              <a:gd name="adj1" fmla="val 27268"/>
            </a:avLst>
          </a:prstGeom>
          <a:noFill/>
          <a:ln w="38100" cap="flat" cmpd="sng">
            <a:solidFill>
              <a:srgbClr val="C00000"/>
            </a:solidFill>
            <a:prstDash val="solid"/>
            <a:miter lim="800000"/>
            <a:headEnd type="none" w="sm" len="sm"/>
            <a:tailEnd type="none" w="sm" len="sm"/>
          </a:ln>
        </p:spPr>
      </p:cxnSp>
      <p:pic>
        <p:nvPicPr>
          <p:cNvPr id="4845" name="Google Shape;4845;p88"/>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4846" name="Google Shape;4846;p88"/>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847" name="Google Shape;4847;p88"/>
          <p:cNvSpPr/>
          <p:nvPr/>
        </p:nvSpPr>
        <p:spPr>
          <a:xfrm>
            <a:off x="5786191"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848" name="Google Shape;4848;p88"/>
          <p:cNvSpPr/>
          <p:nvPr/>
        </p:nvSpPr>
        <p:spPr>
          <a:xfrm>
            <a:off x="5542005"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4849" name="Google Shape;4849;p88"/>
          <p:cNvSpPr/>
          <p:nvPr/>
        </p:nvSpPr>
        <p:spPr>
          <a:xfrm>
            <a:off x="6049374" y="1531435"/>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850" name="Google Shape;4850;p88"/>
          <p:cNvSpPr/>
          <p:nvPr/>
        </p:nvSpPr>
        <p:spPr>
          <a:xfrm>
            <a:off x="5312613"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51" name="Google Shape;4851;p88"/>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60EEEE37-48C4-4CE5-87F7-EA01D737613C}"/>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D2052B4-AE9A-4FBD-A5F9-4209E6D1A1A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D3997D9E-FCC4-45EF-B166-08930EFA50D9}"/>
              </a:ext>
            </a:extLst>
          </p:cNvPr>
          <p:cNvSpPr>
            <a:spLocks noGrp="1"/>
          </p:cNvSpPr>
          <p:nvPr>
            <p:ph type="sldNum" sz="quarter" idx="12"/>
          </p:nvPr>
        </p:nvSpPr>
        <p:spPr/>
        <p:txBody>
          <a:bodyPr/>
          <a:lstStyle/>
          <a:p>
            <a:pPr>
              <a:defRPr/>
            </a:pPr>
            <a:fld id="{5C31613A-9AB8-4A88-9FCB-F71C16A9266D}" type="slidenum">
              <a:rPr lang="en-US" altLang="en-US" smtClean="0"/>
              <a:pPr>
                <a:defRPr/>
              </a:pPr>
              <a:t>134</a:t>
            </a:fld>
            <a:endParaRPr lang="en-US" altLang="en-US"/>
          </a:p>
        </p:txBody>
      </p:sp>
      <p:sp>
        <p:nvSpPr>
          <p:cNvPr id="5" name="Footer Placeholder 4">
            <a:extLst>
              <a:ext uri="{FF2B5EF4-FFF2-40B4-BE49-F238E27FC236}">
                <a16:creationId xmlns:a16="http://schemas.microsoft.com/office/drawing/2014/main" id="{3B4F0DF8-3D4D-42B0-BB94-3ECF426ADE77}"/>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4855"/>
        <p:cNvGrpSpPr/>
        <p:nvPr/>
      </p:nvGrpSpPr>
      <p:grpSpPr>
        <a:xfrm>
          <a:off x="0" y="0"/>
          <a:ext cx="0" cy="0"/>
          <a:chOff x="0" y="0"/>
          <a:chExt cx="0" cy="0"/>
        </a:xfrm>
      </p:grpSpPr>
      <p:sp>
        <p:nvSpPr>
          <p:cNvPr id="4856" name="Google Shape;4856;p8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857" name="Google Shape;4857;p89"/>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58" name="Google Shape;4858;p89"/>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59" name="Google Shape;4859;p89"/>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0" name="Google Shape;4860;p8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1" name="Google Shape;4861;p89"/>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2" name="Google Shape;4862;p89"/>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3" name="Google Shape;4863;p8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4" name="Google Shape;4864;p89"/>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5" name="Google Shape;4865;p8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6" name="Google Shape;4866;p8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7" name="Google Shape;4867;p89"/>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8" name="Google Shape;4868;p8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9" name="Google Shape;4869;p8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70" name="Google Shape;4870;p8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871" name="Google Shape;4871;p89"/>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872" name="Google Shape;4872;p89"/>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873" name="Google Shape;4873;p89"/>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874" name="Google Shape;4874;p8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875" name="Google Shape;4875;p89"/>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76" name="Google Shape;4876;p89"/>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77" name="Google Shape;4877;p89"/>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78" name="Google Shape;4878;p8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79" name="Google Shape;4879;p89"/>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0" name="Google Shape;4880;p89"/>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1" name="Google Shape;4881;p8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2" name="Google Shape;4882;p89"/>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3" name="Google Shape;4883;p8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4" name="Google Shape;4884;p8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5" name="Google Shape;4885;p89"/>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6" name="Google Shape;4886;p8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7" name="Google Shape;4887;p8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8" name="Google Shape;4888;p8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89" name="Google Shape;4889;p89"/>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890" name="Google Shape;4890;p89"/>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891" name="Google Shape;4891;p89"/>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2" name="Google Shape;4892;p8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3" name="Google Shape;4893;p89"/>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4" name="Google Shape;4894;p8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5" name="Google Shape;4895;p89"/>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6" name="Google Shape;4896;p89"/>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7" name="Google Shape;4897;p8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8" name="Google Shape;4898;p8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9" name="Google Shape;4899;p8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0" name="Google Shape;4900;p8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1" name="Google Shape;4901;p89"/>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2" name="Google Shape;4902;p8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3" name="Google Shape;4903;p8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4" name="Google Shape;4904;p89"/>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905" name="Google Shape;4905;p89"/>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906" name="Google Shape;4906;p89"/>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7" name="Google Shape;4907;p89"/>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8" name="Google Shape;4908;p89"/>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9" name="Google Shape;4909;p89"/>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0" name="Google Shape;4910;p89"/>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1" name="Google Shape;4911;p89"/>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2" name="Google Shape;4912;p89"/>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3" name="Google Shape;4913;p89"/>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4" name="Google Shape;4914;p89"/>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5" name="Google Shape;4915;p89"/>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6" name="Google Shape;4916;p89"/>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7" name="Google Shape;4917;p89"/>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8" name="Google Shape;4918;p89"/>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919" name="Google Shape;4919;p89"/>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920" name="Google Shape;4920;p8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921" name="Google Shape;4921;p8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922" name="Google Shape;4922;p89"/>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923" name="Google Shape;4923;p89"/>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924" name="Google Shape;4924;p8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925" name="Google Shape;4925;p89"/>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26" name="Google Shape;4926;p8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927" name="Google Shape;4927;p89"/>
          <p:cNvCxnSpPr>
            <a:stCxn id="4870" idx="4"/>
            <a:endCxn id="4928"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928" name="Google Shape;4928;p89"/>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29" name="Google Shape;4929;p89"/>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930" name="Google Shape;4930;p89"/>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931" name="Google Shape;4931;p89"/>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932" name="Google Shape;4932;p89"/>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933" name="Google Shape;4933;p89"/>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934" name="Google Shape;4934;p89"/>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935" name="Google Shape;4935;p89"/>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936" name="Google Shape;4936;p89"/>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937" name="Google Shape;4937;p89"/>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938" name="Google Shape;4938;p8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939" name="Google Shape;4939;p89"/>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940" name="Google Shape;4940;p89"/>
          <p:cNvCxnSpPr>
            <a:stCxn id="4941" idx="3"/>
            <a:endCxn id="4939"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42" name="Google Shape;4942;p89"/>
          <p:cNvCxnSpPr>
            <a:stCxn id="4941"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43" name="Google Shape;4943;p89"/>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944" name="Google Shape;4944;p89"/>
          <p:cNvCxnSpPr>
            <a:stCxn id="4939"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45" name="Google Shape;4945;p89"/>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41" name="Google Shape;4941;p89"/>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946" name="Google Shape;4946;p89"/>
          <p:cNvCxnSpPr>
            <a:stCxn id="4943" idx="3"/>
            <a:endCxn id="4947"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48" name="Google Shape;4948;p89"/>
          <p:cNvCxnSpPr>
            <a:stCxn id="4943"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47" name="Google Shape;4947;p89"/>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949" name="Google Shape;4949;p89"/>
          <p:cNvCxnSpPr>
            <a:stCxn id="4950" idx="3"/>
            <a:endCxn id="4951"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52" name="Google Shape;4952;p89"/>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50" name="Google Shape;4950;p89"/>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951" name="Google Shape;4951;p89"/>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53" name="Google Shape;4953;p89"/>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954" name="Google Shape;4954;p89"/>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955" name="Google Shape;4955;p89"/>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56" name="Google Shape;4956;p89"/>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957" name="Google Shape;4957;p89"/>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58" name="Google Shape;4958;p89"/>
          <p:cNvCxnSpPr>
            <a:endCxn id="4959"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60" name="Google Shape;4960;p89"/>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59" name="Google Shape;4959;p89"/>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61" name="Google Shape;4961;p89"/>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4962" name="Google Shape;4962;p89"/>
          <p:cNvSpPr/>
          <p:nvPr/>
        </p:nvSpPr>
        <p:spPr>
          <a:xfrm>
            <a:off x="8369820" y="1792024"/>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963" name="Google Shape;4963;p89"/>
          <p:cNvSpPr/>
          <p:nvPr/>
        </p:nvSpPr>
        <p:spPr>
          <a:xfrm>
            <a:off x="7436479" y="2406113"/>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pic>
        <p:nvPicPr>
          <p:cNvPr id="4964" name="Google Shape;4964;p89"/>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4965" name="Google Shape;4965;p89"/>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966" name="Google Shape;4966;p89"/>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967" name="Google Shape;4967;p89"/>
          <p:cNvSpPr/>
          <p:nvPr/>
        </p:nvSpPr>
        <p:spPr>
          <a:xfrm>
            <a:off x="5687479"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4968" name="Google Shape;4968;p89"/>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69" name="Google Shape;4969;p89"/>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57FEBF46-8DD4-4A03-9B28-1E6590CFE25A}"/>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297C5F69-CD8B-4F8D-A07B-A35897BEE16A}"/>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A1E6367F-5E9D-4BF5-8882-A78E7D823218}"/>
              </a:ext>
            </a:extLst>
          </p:cNvPr>
          <p:cNvSpPr>
            <a:spLocks noGrp="1"/>
          </p:cNvSpPr>
          <p:nvPr>
            <p:ph type="sldNum" sz="quarter" idx="12"/>
          </p:nvPr>
        </p:nvSpPr>
        <p:spPr/>
        <p:txBody>
          <a:bodyPr/>
          <a:lstStyle/>
          <a:p>
            <a:pPr>
              <a:defRPr/>
            </a:pPr>
            <a:fld id="{5C31613A-9AB8-4A88-9FCB-F71C16A9266D}" type="slidenum">
              <a:rPr lang="en-US" altLang="en-US" smtClean="0"/>
              <a:pPr>
                <a:defRPr/>
              </a:pPr>
              <a:t>135</a:t>
            </a:fld>
            <a:endParaRPr lang="en-US" altLang="en-US"/>
          </a:p>
        </p:txBody>
      </p:sp>
      <p:sp>
        <p:nvSpPr>
          <p:cNvPr id="5" name="Footer Placeholder 4">
            <a:extLst>
              <a:ext uri="{FF2B5EF4-FFF2-40B4-BE49-F238E27FC236}">
                <a16:creationId xmlns:a16="http://schemas.microsoft.com/office/drawing/2014/main" id="{5500F779-240D-4187-A293-A593CB5D04DB}"/>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4973"/>
        <p:cNvGrpSpPr/>
        <p:nvPr/>
      </p:nvGrpSpPr>
      <p:grpSpPr>
        <a:xfrm>
          <a:off x="0" y="0"/>
          <a:ext cx="0" cy="0"/>
          <a:chOff x="0" y="0"/>
          <a:chExt cx="0" cy="0"/>
        </a:xfrm>
      </p:grpSpPr>
      <p:sp>
        <p:nvSpPr>
          <p:cNvPr id="4974" name="Google Shape;4974;p9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975" name="Google Shape;4975;p90"/>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76" name="Google Shape;4976;p90"/>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77" name="Google Shape;4977;p90"/>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78" name="Google Shape;4978;p9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79" name="Google Shape;4979;p90"/>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0" name="Google Shape;4980;p90"/>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1" name="Google Shape;4981;p9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2" name="Google Shape;4982;p90"/>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3" name="Google Shape;4983;p9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4" name="Google Shape;4984;p9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5" name="Google Shape;4985;p90"/>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6" name="Google Shape;4986;p9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7" name="Google Shape;4987;p9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8" name="Google Shape;4988;p9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989" name="Google Shape;4989;p90"/>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990" name="Google Shape;4990;p90"/>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991" name="Google Shape;4991;p90"/>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992" name="Google Shape;4992;p9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993" name="Google Shape;4993;p90"/>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4" name="Google Shape;4994;p90"/>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5" name="Google Shape;4995;p90"/>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6" name="Google Shape;4996;p9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7" name="Google Shape;4997;p90"/>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8" name="Google Shape;4998;p90"/>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9" name="Google Shape;4999;p9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0" name="Google Shape;5000;p90"/>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1" name="Google Shape;5001;p9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2" name="Google Shape;5002;p9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3" name="Google Shape;5003;p90"/>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4" name="Google Shape;5004;p9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5" name="Google Shape;5005;p9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6" name="Google Shape;5006;p9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07" name="Google Shape;5007;p90"/>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008" name="Google Shape;5008;p90"/>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009" name="Google Shape;5009;p90"/>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0" name="Google Shape;5010;p9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1" name="Google Shape;5011;p90"/>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2" name="Google Shape;5012;p9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3" name="Google Shape;5013;p90"/>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4" name="Google Shape;5014;p90"/>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5" name="Google Shape;5015;p9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6" name="Google Shape;5016;p9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7" name="Google Shape;5017;p9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8" name="Google Shape;5018;p9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9" name="Google Shape;5019;p90"/>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0" name="Google Shape;5020;p9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1" name="Google Shape;5021;p9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2" name="Google Shape;5022;p90"/>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023" name="Google Shape;5023;p90"/>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024" name="Google Shape;5024;p9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5" name="Google Shape;5025;p9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6" name="Google Shape;5026;p9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7" name="Google Shape;5027;p90"/>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8" name="Google Shape;5028;p9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9" name="Google Shape;5029;p9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0" name="Google Shape;5030;p9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1" name="Google Shape;5031;p9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2" name="Google Shape;5032;p90"/>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3" name="Google Shape;5033;p9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4" name="Google Shape;5034;p9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5" name="Google Shape;5035;p90"/>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6" name="Google Shape;5036;p9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037" name="Google Shape;5037;p90"/>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038" name="Google Shape;5038;p9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039" name="Google Shape;5039;p9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040" name="Google Shape;5040;p90"/>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041" name="Google Shape;5041;p90"/>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042" name="Google Shape;5042;p9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043" name="Google Shape;5043;p90"/>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44" name="Google Shape;5044;p9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045" name="Google Shape;5045;p90"/>
          <p:cNvCxnSpPr>
            <a:stCxn id="4988" idx="4"/>
            <a:endCxn id="5046"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046" name="Google Shape;5046;p90"/>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47" name="Google Shape;5047;p90"/>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048" name="Google Shape;5048;p90"/>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049" name="Google Shape;5049;p90"/>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050" name="Google Shape;5050;p90"/>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051" name="Google Shape;5051;p90"/>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052" name="Google Shape;5052;p90"/>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053" name="Google Shape;5053;p90"/>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054" name="Google Shape;5054;p90"/>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055" name="Google Shape;5055;p90"/>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056" name="Google Shape;5056;p9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057" name="Google Shape;5057;p90"/>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058" name="Google Shape;5058;p90"/>
          <p:cNvCxnSpPr>
            <a:stCxn id="5059" idx="3"/>
            <a:endCxn id="505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60" name="Google Shape;5060;p90"/>
          <p:cNvCxnSpPr>
            <a:stCxn id="5059"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61" name="Google Shape;5061;p90"/>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062" name="Google Shape;5062;p90"/>
          <p:cNvCxnSpPr>
            <a:stCxn id="5057"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63" name="Google Shape;5063;p90"/>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59" name="Google Shape;5059;p90"/>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064" name="Google Shape;5064;p90"/>
          <p:cNvCxnSpPr>
            <a:stCxn id="5061" idx="3"/>
            <a:endCxn id="5065"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66" name="Google Shape;5066;p90"/>
          <p:cNvCxnSpPr>
            <a:stCxn id="5061"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65" name="Google Shape;5065;p90"/>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067" name="Google Shape;5067;p90"/>
          <p:cNvCxnSpPr>
            <a:stCxn id="5068" idx="3"/>
            <a:endCxn id="5069"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70" name="Google Shape;5070;p90"/>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68" name="Google Shape;5068;p90"/>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069" name="Google Shape;5069;p90"/>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71" name="Google Shape;5071;p90"/>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072" name="Google Shape;5072;p90"/>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073" name="Google Shape;5073;p90"/>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74" name="Google Shape;5074;p90"/>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075" name="Google Shape;5075;p90"/>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76" name="Google Shape;5076;p90"/>
          <p:cNvCxnSpPr>
            <a:endCxn id="5077"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78" name="Google Shape;5078;p90"/>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77" name="Google Shape;5077;p90"/>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79" name="Google Shape;5079;p90"/>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080" name="Google Shape;5080;p90"/>
          <p:cNvSpPr/>
          <p:nvPr/>
        </p:nvSpPr>
        <p:spPr>
          <a:xfrm>
            <a:off x="8369820" y="1792024"/>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081" name="Google Shape;5081;p90"/>
          <p:cNvSpPr/>
          <p:nvPr/>
        </p:nvSpPr>
        <p:spPr>
          <a:xfrm>
            <a:off x="7436479" y="2406113"/>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pic>
        <p:nvPicPr>
          <p:cNvPr id="5082" name="Google Shape;5082;p90"/>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083" name="Google Shape;5083;p90"/>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084" name="Google Shape;5084;p90"/>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5085" name="Google Shape;5085;p90"/>
          <p:cNvSpPr/>
          <p:nvPr/>
        </p:nvSpPr>
        <p:spPr>
          <a:xfrm>
            <a:off x="5687479"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086" name="Google Shape;5086;p90"/>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87" name="Google Shape;5087;p90"/>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6E4B064F-953F-4D01-88B6-D60FB610B16A}"/>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1B526F01-5A26-45E0-A19D-B9DBEDF23ABB}"/>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C5EF865D-2898-4F40-9CA0-DFBC7521A795}"/>
              </a:ext>
            </a:extLst>
          </p:cNvPr>
          <p:cNvSpPr>
            <a:spLocks noGrp="1"/>
          </p:cNvSpPr>
          <p:nvPr>
            <p:ph type="sldNum" sz="quarter" idx="12"/>
          </p:nvPr>
        </p:nvSpPr>
        <p:spPr/>
        <p:txBody>
          <a:bodyPr/>
          <a:lstStyle/>
          <a:p>
            <a:pPr>
              <a:defRPr/>
            </a:pPr>
            <a:fld id="{5C31613A-9AB8-4A88-9FCB-F71C16A9266D}" type="slidenum">
              <a:rPr lang="en-US" altLang="en-US" smtClean="0"/>
              <a:pPr>
                <a:defRPr/>
              </a:pPr>
              <a:t>136</a:t>
            </a:fld>
            <a:endParaRPr lang="en-US" altLang="en-US"/>
          </a:p>
        </p:txBody>
      </p:sp>
      <p:sp>
        <p:nvSpPr>
          <p:cNvPr id="5" name="Footer Placeholder 4">
            <a:extLst>
              <a:ext uri="{FF2B5EF4-FFF2-40B4-BE49-F238E27FC236}">
                <a16:creationId xmlns:a16="http://schemas.microsoft.com/office/drawing/2014/main" id="{9EAB717B-6769-4D34-9A1C-ECDCBA1F17E8}"/>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5091"/>
        <p:cNvGrpSpPr/>
        <p:nvPr/>
      </p:nvGrpSpPr>
      <p:grpSpPr>
        <a:xfrm>
          <a:off x="0" y="0"/>
          <a:ext cx="0" cy="0"/>
          <a:chOff x="0" y="0"/>
          <a:chExt cx="0" cy="0"/>
        </a:xfrm>
      </p:grpSpPr>
      <p:sp>
        <p:nvSpPr>
          <p:cNvPr id="5092" name="Google Shape;5092;p9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093" name="Google Shape;5093;p91"/>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4" name="Google Shape;5094;p91"/>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5" name="Google Shape;5095;p91"/>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6" name="Google Shape;5096;p9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7" name="Google Shape;5097;p91"/>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8" name="Google Shape;5098;p91"/>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9" name="Google Shape;5099;p9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0" name="Google Shape;5100;p91"/>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1" name="Google Shape;5101;p9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2" name="Google Shape;5102;p9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3" name="Google Shape;5103;p91"/>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4" name="Google Shape;5104;p9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5" name="Google Shape;5105;p9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6" name="Google Shape;5106;p9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107" name="Google Shape;5107;p91"/>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108" name="Google Shape;5108;p91"/>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109" name="Google Shape;5109;p91"/>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110" name="Google Shape;5110;p9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111" name="Google Shape;5111;p91"/>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2" name="Google Shape;5112;p91"/>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3" name="Google Shape;5113;p91"/>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4" name="Google Shape;5114;p9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5" name="Google Shape;5115;p91"/>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6" name="Google Shape;5116;p91"/>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7" name="Google Shape;5117;p9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8" name="Google Shape;5118;p91"/>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9" name="Google Shape;5119;p9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0" name="Google Shape;5120;p9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1" name="Google Shape;5121;p91"/>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2" name="Google Shape;5122;p9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3" name="Google Shape;5123;p9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4" name="Google Shape;5124;p9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25" name="Google Shape;5125;p91"/>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126" name="Google Shape;5126;p91"/>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127" name="Google Shape;5127;p91"/>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8" name="Google Shape;5128;p9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9" name="Google Shape;5129;p91"/>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0" name="Google Shape;5130;p9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1" name="Google Shape;5131;p91"/>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2" name="Google Shape;5132;p91"/>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3" name="Google Shape;5133;p9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4" name="Google Shape;5134;p9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5" name="Google Shape;5135;p9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6" name="Google Shape;5136;p9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7" name="Google Shape;5137;p91"/>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8" name="Google Shape;5138;p9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9" name="Google Shape;5139;p9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0" name="Google Shape;5140;p91"/>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141" name="Google Shape;5141;p91"/>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142" name="Google Shape;5142;p9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3" name="Google Shape;5143;p9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4" name="Google Shape;5144;p9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5" name="Google Shape;5145;p91"/>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6" name="Google Shape;5146;p9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7" name="Google Shape;5147;p9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8" name="Google Shape;5148;p9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9" name="Google Shape;5149;p9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50" name="Google Shape;5150;p91"/>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51" name="Google Shape;5151;p9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52" name="Google Shape;5152;p9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53" name="Google Shape;5153;p91"/>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54" name="Google Shape;5154;p9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155" name="Google Shape;5155;p91"/>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156" name="Google Shape;5156;p9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157" name="Google Shape;5157;p9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158" name="Google Shape;5158;p91"/>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159" name="Google Shape;5159;p91"/>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160" name="Google Shape;5160;p9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161" name="Google Shape;5161;p91"/>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62" name="Google Shape;5162;p9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163" name="Google Shape;5163;p91"/>
          <p:cNvCxnSpPr>
            <a:stCxn id="5106" idx="4"/>
            <a:endCxn id="516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164" name="Google Shape;5164;p91"/>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65" name="Google Shape;5165;p91"/>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166" name="Google Shape;5166;p91"/>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167" name="Google Shape;5167;p91"/>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168" name="Google Shape;5168;p91"/>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169" name="Google Shape;5169;p91"/>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170" name="Google Shape;5170;p91"/>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171" name="Google Shape;5171;p91"/>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172" name="Google Shape;5172;p9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173" name="Google Shape;5173;p91"/>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174" name="Google Shape;5174;p9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175" name="Google Shape;5175;p91"/>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176" name="Google Shape;5176;p91"/>
          <p:cNvCxnSpPr>
            <a:stCxn id="5177" idx="3"/>
            <a:endCxn id="5175"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78" name="Google Shape;5178;p91"/>
          <p:cNvCxnSpPr>
            <a:stCxn id="5177"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79" name="Google Shape;5179;p91"/>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180" name="Google Shape;5180;p91"/>
          <p:cNvCxnSpPr>
            <a:stCxn id="5175"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81" name="Google Shape;5181;p91"/>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77" name="Google Shape;5177;p91"/>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182" name="Google Shape;5182;p91"/>
          <p:cNvCxnSpPr>
            <a:stCxn id="5179" idx="3"/>
            <a:endCxn id="5183"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84" name="Google Shape;5184;p91"/>
          <p:cNvCxnSpPr>
            <a:stCxn id="5179"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83" name="Google Shape;5183;p91"/>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185" name="Google Shape;5185;p91"/>
          <p:cNvCxnSpPr>
            <a:stCxn id="5186" idx="3"/>
            <a:endCxn id="5187"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88" name="Google Shape;5188;p91"/>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86" name="Google Shape;5186;p91"/>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187" name="Google Shape;5187;p91"/>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89" name="Google Shape;5189;p91"/>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190" name="Google Shape;5190;p91"/>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191" name="Google Shape;5191;p91"/>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92" name="Google Shape;5192;p91"/>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193" name="Google Shape;5193;p91"/>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94" name="Google Shape;5194;p91"/>
          <p:cNvCxnSpPr>
            <a:endCxn id="5195"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96" name="Google Shape;5196;p91"/>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95" name="Google Shape;5195;p91"/>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97" name="Google Shape;5197;p91"/>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198" name="Google Shape;5198;p91"/>
          <p:cNvSpPr/>
          <p:nvPr/>
        </p:nvSpPr>
        <p:spPr>
          <a:xfrm>
            <a:off x="8369820" y="1792024"/>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199" name="Google Shape;5199;p91"/>
          <p:cNvSpPr/>
          <p:nvPr/>
        </p:nvSpPr>
        <p:spPr>
          <a:xfrm>
            <a:off x="7436479" y="2406113"/>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200" name="Google Shape;5200;p91"/>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201" name="Google Shape;5201;p91"/>
          <p:cNvCxnSpPr>
            <a:endCxn id="5200"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202" name="Google Shape;5202;p91"/>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203" name="Google Shape;5203;p91"/>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204" name="Google Shape;5204;p91"/>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5205" name="Google Shape;5205;p91"/>
          <p:cNvSpPr/>
          <p:nvPr/>
        </p:nvSpPr>
        <p:spPr>
          <a:xfrm>
            <a:off x="5687479"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206" name="Google Shape;5206;p91"/>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207" name="Google Shape;5207;p91"/>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44C977AB-C3D2-4CEE-9854-14FE68D66D6C}"/>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2D30A00C-5AF1-4855-B9A4-EAD5790C0D52}"/>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8368AFF6-2647-4F3B-86FC-F607A1990579}"/>
              </a:ext>
            </a:extLst>
          </p:cNvPr>
          <p:cNvSpPr>
            <a:spLocks noGrp="1"/>
          </p:cNvSpPr>
          <p:nvPr>
            <p:ph type="sldNum" sz="quarter" idx="12"/>
          </p:nvPr>
        </p:nvSpPr>
        <p:spPr/>
        <p:txBody>
          <a:bodyPr/>
          <a:lstStyle/>
          <a:p>
            <a:pPr>
              <a:defRPr/>
            </a:pPr>
            <a:fld id="{5C31613A-9AB8-4A88-9FCB-F71C16A9266D}" type="slidenum">
              <a:rPr lang="en-US" altLang="en-US" smtClean="0"/>
              <a:pPr>
                <a:defRPr/>
              </a:pPr>
              <a:t>137</a:t>
            </a:fld>
            <a:endParaRPr lang="en-US" altLang="en-US"/>
          </a:p>
        </p:txBody>
      </p:sp>
      <p:sp>
        <p:nvSpPr>
          <p:cNvPr id="5" name="Footer Placeholder 4">
            <a:extLst>
              <a:ext uri="{FF2B5EF4-FFF2-40B4-BE49-F238E27FC236}">
                <a16:creationId xmlns:a16="http://schemas.microsoft.com/office/drawing/2014/main" id="{F063A75B-B24A-4E9E-84BD-A1E3F21C2CFB}"/>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5211"/>
        <p:cNvGrpSpPr/>
        <p:nvPr/>
      </p:nvGrpSpPr>
      <p:grpSpPr>
        <a:xfrm>
          <a:off x="0" y="0"/>
          <a:ext cx="0" cy="0"/>
          <a:chOff x="0" y="0"/>
          <a:chExt cx="0" cy="0"/>
        </a:xfrm>
      </p:grpSpPr>
      <p:sp>
        <p:nvSpPr>
          <p:cNvPr id="5212" name="Google Shape;5212;p9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213" name="Google Shape;5213;p92"/>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4" name="Google Shape;5214;p92"/>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5" name="Google Shape;5215;p92"/>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6" name="Google Shape;5216;p9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7" name="Google Shape;5217;p92"/>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8" name="Google Shape;5218;p92"/>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9" name="Google Shape;5219;p9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0" name="Google Shape;5220;p92"/>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1" name="Google Shape;5221;p9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2" name="Google Shape;5222;p9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3" name="Google Shape;5223;p92"/>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4" name="Google Shape;5224;p9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5" name="Google Shape;5225;p9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6" name="Google Shape;5226;p9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227" name="Google Shape;5227;p92"/>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228" name="Google Shape;5228;p92"/>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229" name="Google Shape;5229;p92"/>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230" name="Google Shape;5230;p9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231" name="Google Shape;5231;p92"/>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2" name="Google Shape;5232;p92"/>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3" name="Google Shape;5233;p92"/>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4" name="Google Shape;5234;p9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5" name="Google Shape;5235;p92"/>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6" name="Google Shape;5236;p92"/>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7" name="Google Shape;5237;p9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8" name="Google Shape;5238;p92"/>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9" name="Google Shape;5239;p9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0" name="Google Shape;5240;p9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1" name="Google Shape;5241;p92"/>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2" name="Google Shape;5242;p9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3" name="Google Shape;5243;p9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4" name="Google Shape;5244;p9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245" name="Google Shape;5245;p92"/>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246" name="Google Shape;5246;p92"/>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247" name="Google Shape;5247;p92"/>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8" name="Google Shape;5248;p9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9" name="Google Shape;5249;p92"/>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0" name="Google Shape;5250;p9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1" name="Google Shape;5251;p92"/>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2" name="Google Shape;5252;p92"/>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3" name="Google Shape;5253;p9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4" name="Google Shape;5254;p9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5" name="Google Shape;5255;p9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6" name="Google Shape;5256;p9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7" name="Google Shape;5257;p92"/>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8" name="Google Shape;5258;p9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9" name="Google Shape;5259;p9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0" name="Google Shape;5260;p92"/>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261" name="Google Shape;5261;p92"/>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262" name="Google Shape;5262;p9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3" name="Google Shape;5263;p9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4" name="Google Shape;5264;p9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5" name="Google Shape;5265;p92"/>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6" name="Google Shape;5266;p9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7" name="Google Shape;5267;p9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8" name="Google Shape;5268;p9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9" name="Google Shape;5269;p9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70" name="Google Shape;5270;p92"/>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71" name="Google Shape;5271;p9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72" name="Google Shape;5272;p9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73" name="Google Shape;5273;p92"/>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74" name="Google Shape;5274;p9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275" name="Google Shape;5275;p92"/>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276" name="Google Shape;5276;p9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277" name="Google Shape;5277;p9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278" name="Google Shape;5278;p92"/>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279" name="Google Shape;5279;p92"/>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280" name="Google Shape;5280;p9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281" name="Google Shape;5281;p92"/>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282" name="Google Shape;5282;p9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283" name="Google Shape;5283;p92"/>
          <p:cNvCxnSpPr>
            <a:stCxn id="5226" idx="4"/>
            <a:endCxn id="528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284" name="Google Shape;5284;p92"/>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85" name="Google Shape;5285;p92"/>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286" name="Google Shape;5286;p92"/>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287" name="Google Shape;5287;p92"/>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288" name="Google Shape;5288;p92"/>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289" name="Google Shape;5289;p92"/>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290" name="Google Shape;5290;p92"/>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291" name="Google Shape;5291;p92"/>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292" name="Google Shape;5292;p9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293" name="Google Shape;5293;p92"/>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294" name="Google Shape;5294;p9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295" name="Google Shape;5295;p92"/>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296" name="Google Shape;5296;p92"/>
          <p:cNvCxnSpPr>
            <a:stCxn id="5297" idx="3"/>
            <a:endCxn id="5295"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298" name="Google Shape;5298;p92"/>
          <p:cNvCxnSpPr>
            <a:stCxn id="5297"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299" name="Google Shape;5299;p92"/>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300" name="Google Shape;5300;p92"/>
          <p:cNvCxnSpPr>
            <a:stCxn id="5295"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01" name="Google Shape;5301;p92"/>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297" name="Google Shape;5297;p92"/>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302" name="Google Shape;5302;p92"/>
          <p:cNvCxnSpPr>
            <a:stCxn id="5299" idx="3"/>
            <a:endCxn id="5303"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04" name="Google Shape;5304;p92"/>
          <p:cNvCxnSpPr>
            <a:stCxn id="5299"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303" name="Google Shape;5303;p92"/>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305" name="Google Shape;5305;p92"/>
          <p:cNvCxnSpPr>
            <a:stCxn id="5306" idx="3"/>
            <a:endCxn id="5307"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08" name="Google Shape;5308;p92"/>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306" name="Google Shape;5306;p92"/>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307" name="Google Shape;5307;p92"/>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09" name="Google Shape;5309;p92"/>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310" name="Google Shape;5310;p92"/>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311" name="Google Shape;5311;p92"/>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12" name="Google Shape;5312;p92"/>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313" name="Google Shape;5313;p92"/>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14" name="Google Shape;5314;p92"/>
          <p:cNvCxnSpPr>
            <a:endCxn id="5315"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316" name="Google Shape;5316;p92"/>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15" name="Google Shape;5315;p92"/>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17" name="Google Shape;5317;p92"/>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a:t>
            </a:r>
            <a:r>
              <a:rPr lang="en-CA" sz="1100" b="1">
                <a:solidFill>
                  <a:srgbClr val="C00000"/>
                </a:solidFill>
                <a:latin typeface="Arial"/>
                <a:ea typeface="Arial"/>
                <a:cs typeface="Arial"/>
                <a:sym typeface="Arial"/>
              </a:rPr>
              <a:t>C</a:t>
            </a:r>
            <a:r>
              <a:rPr lang="en-CA" sz="1100" b="1" baseline="-25000">
                <a:solidFill>
                  <a:srgbClr val="C00000"/>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318" name="Google Shape;5318;p92"/>
          <p:cNvSpPr/>
          <p:nvPr/>
        </p:nvSpPr>
        <p:spPr>
          <a:xfrm>
            <a:off x="8369820" y="1792024"/>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319" name="Google Shape;5319;p92"/>
          <p:cNvSpPr/>
          <p:nvPr/>
        </p:nvSpPr>
        <p:spPr>
          <a:xfrm>
            <a:off x="7436479" y="2406113"/>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320" name="Google Shape;5320;p92"/>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321" name="Google Shape;5321;p92"/>
          <p:cNvCxnSpPr>
            <a:endCxn id="5320"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322" name="Google Shape;5322;p92"/>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323" name="Google Shape;5323;p92"/>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324" name="Google Shape;5324;p92"/>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5325" name="Google Shape;5325;p92"/>
          <p:cNvSpPr/>
          <p:nvPr/>
        </p:nvSpPr>
        <p:spPr>
          <a:xfrm>
            <a:off x="5687479"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326" name="Google Shape;5326;p92"/>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27" name="Google Shape;5327;p92"/>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4AF71BAA-6CFD-4DF8-972C-F0299FDF128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585D39E-FACD-4B8D-8D33-CBDBEE25678F}"/>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0E816AD1-768C-4C51-86A1-1E1B35F1246D}"/>
              </a:ext>
            </a:extLst>
          </p:cNvPr>
          <p:cNvSpPr>
            <a:spLocks noGrp="1"/>
          </p:cNvSpPr>
          <p:nvPr>
            <p:ph type="sldNum" sz="quarter" idx="12"/>
          </p:nvPr>
        </p:nvSpPr>
        <p:spPr/>
        <p:txBody>
          <a:bodyPr/>
          <a:lstStyle/>
          <a:p>
            <a:pPr>
              <a:defRPr/>
            </a:pPr>
            <a:fld id="{5C31613A-9AB8-4A88-9FCB-F71C16A9266D}" type="slidenum">
              <a:rPr lang="en-US" altLang="en-US" smtClean="0"/>
              <a:pPr>
                <a:defRPr/>
              </a:pPr>
              <a:t>138</a:t>
            </a:fld>
            <a:endParaRPr lang="en-US" altLang="en-US"/>
          </a:p>
        </p:txBody>
      </p:sp>
      <p:sp>
        <p:nvSpPr>
          <p:cNvPr id="5" name="Footer Placeholder 4">
            <a:extLst>
              <a:ext uri="{FF2B5EF4-FFF2-40B4-BE49-F238E27FC236}">
                <a16:creationId xmlns:a16="http://schemas.microsoft.com/office/drawing/2014/main" id="{02E50E41-D8E0-4DF7-B51B-9B6ECADECC77}"/>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5331"/>
        <p:cNvGrpSpPr/>
        <p:nvPr/>
      </p:nvGrpSpPr>
      <p:grpSpPr>
        <a:xfrm>
          <a:off x="0" y="0"/>
          <a:ext cx="0" cy="0"/>
          <a:chOff x="0" y="0"/>
          <a:chExt cx="0" cy="0"/>
        </a:xfrm>
      </p:grpSpPr>
      <p:sp>
        <p:nvSpPr>
          <p:cNvPr id="5332" name="Google Shape;5332;p9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333" name="Google Shape;5333;p93"/>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4" name="Google Shape;5334;p93"/>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5" name="Google Shape;5335;p93"/>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6" name="Google Shape;5336;p9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7" name="Google Shape;5337;p93"/>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8" name="Google Shape;5338;p93"/>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9" name="Google Shape;5339;p9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0" name="Google Shape;5340;p93"/>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1" name="Google Shape;5341;p9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2" name="Google Shape;5342;p9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3" name="Google Shape;5343;p93"/>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4" name="Google Shape;5344;p9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5" name="Google Shape;5345;p9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6" name="Google Shape;5346;p9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347" name="Google Shape;5347;p93"/>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348" name="Google Shape;5348;p93"/>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349" name="Google Shape;5349;p93"/>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350" name="Google Shape;5350;p9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351" name="Google Shape;5351;p93"/>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2" name="Google Shape;5352;p93"/>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3" name="Google Shape;5353;p93"/>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4" name="Google Shape;5354;p9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5" name="Google Shape;5355;p93"/>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6" name="Google Shape;5356;p93"/>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7" name="Google Shape;5357;p9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8" name="Google Shape;5358;p93"/>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9" name="Google Shape;5359;p9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0" name="Google Shape;5360;p9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1" name="Google Shape;5361;p93"/>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2" name="Google Shape;5362;p9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3" name="Google Shape;5363;p9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4" name="Google Shape;5364;p9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65" name="Google Shape;5365;p93"/>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366" name="Google Shape;5366;p93"/>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367" name="Google Shape;5367;p93"/>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8" name="Google Shape;5368;p9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9" name="Google Shape;5369;p93"/>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0" name="Google Shape;5370;p9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1" name="Google Shape;5371;p93"/>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2" name="Google Shape;5372;p93"/>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3" name="Google Shape;5373;p9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4" name="Google Shape;5374;p9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5" name="Google Shape;5375;p9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6" name="Google Shape;5376;p9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7" name="Google Shape;5377;p93"/>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8" name="Google Shape;5378;p9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9" name="Google Shape;5379;p9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0" name="Google Shape;5380;p93"/>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381" name="Google Shape;5381;p93"/>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382" name="Google Shape;5382;p9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3" name="Google Shape;5383;p9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4" name="Google Shape;5384;p9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5" name="Google Shape;5385;p93"/>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6" name="Google Shape;5386;p9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7" name="Google Shape;5387;p9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8" name="Google Shape;5388;p9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9" name="Google Shape;5389;p9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90" name="Google Shape;5390;p93"/>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91" name="Google Shape;5391;p9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92" name="Google Shape;5392;p9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93" name="Google Shape;5393;p93"/>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94" name="Google Shape;5394;p9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395" name="Google Shape;5395;p93"/>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396" name="Google Shape;5396;p9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397" name="Google Shape;5397;p9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398" name="Google Shape;5398;p93"/>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399" name="Google Shape;5399;p93"/>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400" name="Google Shape;5400;p9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401" name="Google Shape;5401;p93"/>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02" name="Google Shape;5402;p9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403" name="Google Shape;5403;p93"/>
          <p:cNvCxnSpPr>
            <a:stCxn id="5346" idx="4"/>
            <a:endCxn id="540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404" name="Google Shape;5404;p93"/>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05" name="Google Shape;5405;p93"/>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406" name="Google Shape;5406;p93"/>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407" name="Google Shape;5407;p93"/>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408" name="Google Shape;5408;p93"/>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409" name="Google Shape;5409;p93"/>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410" name="Google Shape;5410;p93"/>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411" name="Google Shape;5411;p93"/>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412" name="Google Shape;5412;p9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413" name="Google Shape;5413;p93"/>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414" name="Google Shape;5414;p9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415" name="Google Shape;5415;p93"/>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416" name="Google Shape;5416;p93"/>
          <p:cNvCxnSpPr>
            <a:stCxn id="5417" idx="3"/>
            <a:endCxn id="5415"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18" name="Google Shape;5418;p93"/>
          <p:cNvCxnSpPr>
            <a:stCxn id="5417"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19" name="Google Shape;5419;p93"/>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420" name="Google Shape;5420;p93"/>
          <p:cNvCxnSpPr>
            <a:stCxn id="5415"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21" name="Google Shape;5421;p93"/>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17" name="Google Shape;5417;p93"/>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422" name="Google Shape;5422;p93"/>
          <p:cNvCxnSpPr>
            <a:stCxn id="5419" idx="3"/>
            <a:endCxn id="5423"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24" name="Google Shape;5424;p93"/>
          <p:cNvCxnSpPr>
            <a:stCxn id="5419"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23" name="Google Shape;5423;p9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425" name="Google Shape;5425;p93"/>
          <p:cNvCxnSpPr>
            <a:stCxn id="5426" idx="3"/>
            <a:endCxn id="5427"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28" name="Google Shape;5428;p93"/>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26" name="Google Shape;5426;p93"/>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427" name="Google Shape;5427;p9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29" name="Google Shape;5429;p93"/>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430" name="Google Shape;5430;p93"/>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431" name="Google Shape;5431;p93"/>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32" name="Google Shape;5432;p93"/>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433" name="Google Shape;5433;p93"/>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34" name="Google Shape;5434;p93"/>
          <p:cNvCxnSpPr>
            <a:endCxn id="5435"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36" name="Google Shape;5436;p93"/>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35" name="Google Shape;5435;p93"/>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37" name="Google Shape;5437;p93"/>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438" name="Google Shape;5438;p93"/>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439" name="Google Shape;5439;p93"/>
          <p:cNvCxnSpPr>
            <a:endCxn id="5438"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440" name="Google Shape;5440;p93"/>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441" name="Google Shape;5441;p93"/>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442" name="Google Shape;5442;p93"/>
          <p:cNvSpPr/>
          <p:nvPr/>
        </p:nvSpPr>
        <p:spPr>
          <a:xfrm>
            <a:off x="5874514"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443" name="Google Shape;5443;p93"/>
          <p:cNvSpPr/>
          <p:nvPr/>
        </p:nvSpPr>
        <p:spPr>
          <a:xfrm>
            <a:off x="5645122"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44" name="Google Shape;5444;p93"/>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5445" name="Google Shape;5445;p93"/>
          <p:cNvSpPr/>
          <p:nvPr/>
        </p:nvSpPr>
        <p:spPr>
          <a:xfrm>
            <a:off x="8323454"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cxnSp>
        <p:nvCxnSpPr>
          <p:cNvPr id="5446" name="Google Shape;5446;p93"/>
          <p:cNvCxnSpPr>
            <a:stCxn id="5401" idx="5"/>
            <a:endCxn id="5426" idx="7"/>
          </p:cNvCxnSpPr>
          <p:nvPr/>
        </p:nvCxnSpPr>
        <p:spPr>
          <a:xfrm rot="5400000">
            <a:off x="7004817" y="2516519"/>
            <a:ext cx="850500" cy="544725"/>
          </a:xfrm>
          <a:prstGeom prst="curvedConnector3">
            <a:avLst>
              <a:gd name="adj1" fmla="val 71376"/>
            </a:avLst>
          </a:prstGeom>
          <a:noFill/>
          <a:ln w="38100" cap="flat" cmpd="sng">
            <a:solidFill>
              <a:srgbClr val="C00000"/>
            </a:solidFill>
            <a:prstDash val="solid"/>
            <a:miter lim="800000"/>
            <a:headEnd type="none" w="sm" len="sm"/>
            <a:tailEnd type="none" w="sm" len="sm"/>
          </a:ln>
        </p:spPr>
      </p:cxnSp>
      <p:sp>
        <p:nvSpPr>
          <p:cNvPr id="2" name="Titre 1">
            <a:extLst>
              <a:ext uri="{FF2B5EF4-FFF2-40B4-BE49-F238E27FC236}">
                <a16:creationId xmlns:a16="http://schemas.microsoft.com/office/drawing/2014/main" id="{CF8894EC-37A5-4940-9982-A5B8F5A3F652}"/>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09EB821-CD2D-4044-BFB4-7E9CF0BFF788}"/>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2A2B718D-9FFC-4D21-9889-B98C0914ABC8}"/>
              </a:ext>
            </a:extLst>
          </p:cNvPr>
          <p:cNvSpPr>
            <a:spLocks noGrp="1"/>
          </p:cNvSpPr>
          <p:nvPr>
            <p:ph type="sldNum" sz="quarter" idx="12"/>
          </p:nvPr>
        </p:nvSpPr>
        <p:spPr/>
        <p:txBody>
          <a:bodyPr/>
          <a:lstStyle/>
          <a:p>
            <a:pPr>
              <a:defRPr/>
            </a:pPr>
            <a:fld id="{5C31613A-9AB8-4A88-9FCB-F71C16A9266D}" type="slidenum">
              <a:rPr lang="en-US" altLang="en-US" smtClean="0"/>
              <a:pPr>
                <a:defRPr/>
              </a:pPr>
              <a:t>139</a:t>
            </a:fld>
            <a:endParaRPr lang="en-US" altLang="en-US"/>
          </a:p>
        </p:txBody>
      </p:sp>
      <p:sp>
        <p:nvSpPr>
          <p:cNvPr id="5" name="Footer Placeholder 4">
            <a:extLst>
              <a:ext uri="{FF2B5EF4-FFF2-40B4-BE49-F238E27FC236}">
                <a16:creationId xmlns:a16="http://schemas.microsoft.com/office/drawing/2014/main" id="{1DDB6285-6C52-4A0B-B226-78715CC3429E}"/>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762000" y="381000"/>
            <a:ext cx="7716838" cy="762000"/>
          </a:xfrm>
        </p:spPr>
        <p:txBody>
          <a:bodyPr/>
          <a:lstStyle/>
          <a:p>
            <a:pPr eaLnBrk="1" hangingPunct="1"/>
            <a:r>
              <a:rPr lang="en-US" dirty="0"/>
              <a:t>IoT: Production Control Systems</a:t>
            </a:r>
          </a:p>
        </p:txBody>
      </p:sp>
      <p:pic>
        <p:nvPicPr>
          <p:cNvPr id="9221" name="Picture 3" descr="shop-floor-auto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1649413"/>
            <a:ext cx="5259387"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descr="shop-floor-automation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368675" y="2636838"/>
            <a:ext cx="5543550" cy="3686175"/>
          </a:xfrm>
          <a:noFill/>
        </p:spPr>
      </p:pic>
      <p:sp>
        <p:nvSpPr>
          <p:cNvPr id="3" name="Slide Number Placeholder 2"/>
          <p:cNvSpPr>
            <a:spLocks noGrp="1"/>
          </p:cNvSpPr>
          <p:nvPr>
            <p:ph type="sldNum" sz="quarter" idx="12"/>
          </p:nvPr>
        </p:nvSpPr>
        <p:spPr/>
        <p:txBody>
          <a:bodyPr/>
          <a:lstStyle/>
          <a:p>
            <a:pPr>
              <a:defRPr/>
            </a:pPr>
            <a:fld id="{B9B3EC11-6091-4CB4-BC6E-2E31F776F2E3}" type="slidenum">
              <a:rPr lang="en-US" smtClean="0">
                <a:solidFill>
                  <a:srgbClr val="000000"/>
                </a:solidFill>
              </a:rPr>
              <a:pPr>
                <a:defRPr/>
              </a:pPr>
              <a:t>14</a:t>
            </a:fld>
            <a:endParaRPr lang="en-US">
              <a:solidFill>
                <a:srgbClr val="000000"/>
              </a:solidFill>
            </a:endParaRPr>
          </a:p>
        </p:txBody>
      </p:sp>
      <p:sp>
        <p:nvSpPr>
          <p:cNvPr id="2" name="Footer Placeholder 1">
            <a:extLst>
              <a:ext uri="{FF2B5EF4-FFF2-40B4-BE49-F238E27FC236}">
                <a16:creationId xmlns:a16="http://schemas.microsoft.com/office/drawing/2014/main" id="{FB85BCD1-483B-4CE9-A1CD-3732B6CC6DDD}"/>
              </a:ext>
            </a:extLst>
          </p:cNvPr>
          <p:cNvSpPr>
            <a:spLocks noGrp="1"/>
          </p:cNvSpPr>
          <p:nvPr>
            <p:ph type="ftr" sz="quarter" idx="11"/>
          </p:nvPr>
        </p:nvSpPr>
        <p:spPr/>
        <p:txBody>
          <a:bodyPr/>
          <a:lstStyle/>
          <a:p>
            <a:pPr>
              <a:defRPr/>
            </a:pPr>
            <a:r>
              <a:rPr lang="en-US">
                <a:solidFill>
                  <a:srgbClr val="000000"/>
                </a:solidFill>
              </a:rPr>
              <a:t>Echihabi, Zoumpatianos, Palpanas - EDBT 2021</a:t>
            </a:r>
          </a:p>
        </p:txBody>
      </p:sp>
    </p:spTree>
    <p:extLst>
      <p:ext uri="{BB962C8B-B14F-4D97-AF65-F5344CB8AC3E}">
        <p14:creationId xmlns:p14="http://schemas.microsoft.com/office/powerpoint/2010/main" val="1145378710"/>
      </p:ext>
    </p:extLst>
  </p:cSld>
  <p:clrMapOvr>
    <a:masterClrMapping/>
  </p:clrMapOvr>
  <p:transition>
    <p:zoom/>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5450"/>
        <p:cNvGrpSpPr/>
        <p:nvPr/>
      </p:nvGrpSpPr>
      <p:grpSpPr>
        <a:xfrm>
          <a:off x="0" y="0"/>
          <a:ext cx="0" cy="0"/>
          <a:chOff x="0" y="0"/>
          <a:chExt cx="0" cy="0"/>
        </a:xfrm>
      </p:grpSpPr>
      <p:sp>
        <p:nvSpPr>
          <p:cNvPr id="5451" name="Google Shape;5451;p9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452" name="Google Shape;5452;p94"/>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3" name="Google Shape;5453;p94"/>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4" name="Google Shape;5454;p94"/>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5" name="Google Shape;5455;p9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6" name="Google Shape;5456;p94"/>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7" name="Google Shape;5457;p94"/>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8" name="Google Shape;5458;p9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9" name="Google Shape;5459;p94"/>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0" name="Google Shape;5460;p9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1" name="Google Shape;5461;p9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2" name="Google Shape;5462;p94"/>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3" name="Google Shape;5463;p9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4" name="Google Shape;5464;p9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5" name="Google Shape;5465;p9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466" name="Google Shape;5466;p94"/>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467" name="Google Shape;5467;p94"/>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468" name="Google Shape;5468;p94"/>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469" name="Google Shape;5469;p9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470" name="Google Shape;5470;p94"/>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1" name="Google Shape;5471;p94"/>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2" name="Google Shape;5472;p94"/>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3" name="Google Shape;5473;p9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4" name="Google Shape;5474;p94"/>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5" name="Google Shape;5475;p94"/>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6" name="Google Shape;5476;p9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7" name="Google Shape;5477;p94"/>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8" name="Google Shape;5478;p9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9" name="Google Shape;5479;p9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0" name="Google Shape;5480;p94"/>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1" name="Google Shape;5481;p9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2" name="Google Shape;5482;p9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3" name="Google Shape;5483;p9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84" name="Google Shape;5484;p94"/>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485" name="Google Shape;5485;p94"/>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486" name="Google Shape;5486;p94"/>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7" name="Google Shape;5487;p9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8" name="Google Shape;5488;p94"/>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9" name="Google Shape;5489;p9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0" name="Google Shape;5490;p94"/>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1" name="Google Shape;5491;p94"/>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2" name="Google Shape;5492;p9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3" name="Google Shape;5493;p9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4" name="Google Shape;5494;p9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5" name="Google Shape;5495;p9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6" name="Google Shape;5496;p94"/>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7" name="Google Shape;5497;p9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8" name="Google Shape;5498;p9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9" name="Google Shape;5499;p94"/>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500" name="Google Shape;5500;p94"/>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501" name="Google Shape;5501;p9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2" name="Google Shape;5502;p9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3" name="Google Shape;5503;p9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4" name="Google Shape;5504;p94"/>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5" name="Google Shape;5505;p9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6" name="Google Shape;5506;p9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7" name="Google Shape;5507;p9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8" name="Google Shape;5508;p9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9" name="Google Shape;5509;p94"/>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10" name="Google Shape;5510;p9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11" name="Google Shape;5511;p9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12" name="Google Shape;5512;p94"/>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13" name="Google Shape;5513;p9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514" name="Google Shape;5514;p94"/>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515" name="Google Shape;5515;p9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516" name="Google Shape;5516;p9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517" name="Google Shape;5517;p94"/>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518" name="Google Shape;5518;p94"/>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519" name="Google Shape;5519;p9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520" name="Google Shape;5520;p94"/>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21" name="Google Shape;5521;p9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522" name="Google Shape;5522;p94"/>
          <p:cNvCxnSpPr>
            <a:stCxn id="5465" idx="4"/>
            <a:endCxn id="5523"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523" name="Google Shape;5523;p94"/>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24" name="Google Shape;5524;p94"/>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525" name="Google Shape;5525;p94"/>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526" name="Google Shape;5526;p94"/>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527" name="Google Shape;5527;p94"/>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528" name="Google Shape;5528;p94"/>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529" name="Google Shape;5529;p94"/>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530" name="Google Shape;5530;p94"/>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531" name="Google Shape;5531;p9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532" name="Google Shape;5532;p94"/>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533" name="Google Shape;5533;p9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534" name="Google Shape;5534;p94"/>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535" name="Google Shape;5535;p94"/>
          <p:cNvCxnSpPr>
            <a:stCxn id="5536" idx="3"/>
            <a:endCxn id="5534"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37" name="Google Shape;5537;p94"/>
          <p:cNvCxnSpPr>
            <a:stCxn id="5536"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38" name="Google Shape;5538;p94"/>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539" name="Google Shape;5539;p94"/>
          <p:cNvCxnSpPr>
            <a:stCxn id="5534"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40" name="Google Shape;5540;p94"/>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36" name="Google Shape;5536;p94"/>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541" name="Google Shape;5541;p94"/>
          <p:cNvCxnSpPr>
            <a:stCxn id="5538" idx="3"/>
            <a:endCxn id="5542"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43" name="Google Shape;5543;p94"/>
          <p:cNvCxnSpPr>
            <a:stCxn id="5538"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42" name="Google Shape;5542;p94"/>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544" name="Google Shape;5544;p94"/>
          <p:cNvCxnSpPr>
            <a:stCxn id="5545" idx="3"/>
            <a:endCxn id="5546"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47" name="Google Shape;5547;p94"/>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45" name="Google Shape;5545;p94"/>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546" name="Google Shape;5546;p94"/>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48" name="Google Shape;5548;p94"/>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549" name="Google Shape;5549;p94"/>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550" name="Google Shape;5550;p94"/>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51" name="Google Shape;5551;p94"/>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552" name="Google Shape;5552;p94"/>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53" name="Google Shape;5553;p94"/>
          <p:cNvCxnSpPr>
            <a:endCxn id="5554"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55" name="Google Shape;5555;p94"/>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54" name="Google Shape;5554;p94"/>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56" name="Google Shape;5556;p94"/>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&gt;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557" name="Google Shape;5557;p94"/>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558" name="Google Shape;5558;p94"/>
          <p:cNvCxnSpPr>
            <a:endCxn id="5557"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559" name="Google Shape;5559;p94"/>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560" name="Google Shape;5560;p94"/>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561" name="Google Shape;5561;p94"/>
          <p:cNvSpPr/>
          <p:nvPr/>
        </p:nvSpPr>
        <p:spPr>
          <a:xfrm>
            <a:off x="5874514"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562" name="Google Shape;5562;p94"/>
          <p:cNvSpPr/>
          <p:nvPr/>
        </p:nvSpPr>
        <p:spPr>
          <a:xfrm>
            <a:off x="5645122"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63" name="Google Shape;5563;p94"/>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5564" name="Google Shape;5564;p94"/>
          <p:cNvSpPr/>
          <p:nvPr/>
        </p:nvSpPr>
        <p:spPr>
          <a:xfrm>
            <a:off x="8323454"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cxnSp>
        <p:nvCxnSpPr>
          <p:cNvPr id="5565" name="Google Shape;5565;p94"/>
          <p:cNvCxnSpPr>
            <a:stCxn id="5520" idx="5"/>
            <a:endCxn id="5545" idx="7"/>
          </p:cNvCxnSpPr>
          <p:nvPr/>
        </p:nvCxnSpPr>
        <p:spPr>
          <a:xfrm rot="5400000">
            <a:off x="7004817" y="2516519"/>
            <a:ext cx="850500" cy="544725"/>
          </a:xfrm>
          <a:prstGeom prst="curvedConnector3">
            <a:avLst>
              <a:gd name="adj1" fmla="val 71376"/>
            </a:avLst>
          </a:prstGeom>
          <a:noFill/>
          <a:ln w="38100" cap="flat" cmpd="sng">
            <a:solidFill>
              <a:srgbClr val="C00000"/>
            </a:solidFill>
            <a:prstDash val="solid"/>
            <a:miter lim="800000"/>
            <a:headEnd type="none" w="sm" len="sm"/>
            <a:tailEnd type="none" w="sm" len="sm"/>
          </a:ln>
        </p:spPr>
      </p:cxnSp>
      <p:sp>
        <p:nvSpPr>
          <p:cNvPr id="5566" name="Google Shape;5566;p94"/>
          <p:cNvSpPr txBox="1"/>
          <p:nvPr/>
        </p:nvSpPr>
        <p:spPr>
          <a:xfrm>
            <a:off x="5917828" y="2703185"/>
            <a:ext cx="1052731" cy="245275"/>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prune</a:t>
            </a:r>
            <a:endParaRPr b="1" baseline="-25000" dirty="0">
              <a:solidFill>
                <a:srgbClr val="C00000"/>
              </a:solidFill>
              <a:latin typeface="Arial"/>
              <a:ea typeface="Arial"/>
              <a:cs typeface="Arial"/>
              <a:sym typeface="Arial"/>
            </a:endParaRPr>
          </a:p>
          <a:p>
            <a:endParaRPr sz="1100" b="1" dirty="0">
              <a:solidFill>
                <a:srgbClr val="434343"/>
              </a:solidFill>
              <a:latin typeface="Arial"/>
              <a:ea typeface="Arial"/>
              <a:cs typeface="Arial"/>
              <a:sym typeface="Arial"/>
            </a:endParaRPr>
          </a:p>
        </p:txBody>
      </p:sp>
      <p:sp>
        <p:nvSpPr>
          <p:cNvPr id="5567" name="Google Shape;5567;p94"/>
          <p:cNvSpPr txBox="1"/>
          <p:nvPr/>
        </p:nvSpPr>
        <p:spPr>
          <a:xfrm>
            <a:off x="5932278" y="2391997"/>
            <a:ext cx="1524513" cy="279494"/>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LB Property   </a:t>
            </a:r>
            <a:endParaRPr sz="1350" dirty="0"/>
          </a:p>
          <a:p>
            <a:endParaRPr sz="1100" b="1" dirty="0">
              <a:solidFill>
                <a:srgbClr val="434343"/>
              </a:solidFill>
              <a:latin typeface="Arial"/>
              <a:ea typeface="Arial"/>
              <a:cs typeface="Arial"/>
              <a:sym typeface="Arial"/>
            </a:endParaRPr>
          </a:p>
        </p:txBody>
      </p:sp>
      <p:sp>
        <p:nvSpPr>
          <p:cNvPr id="5568" name="Google Shape;5568;p94"/>
          <p:cNvSpPr/>
          <p:nvPr/>
        </p:nvSpPr>
        <p:spPr>
          <a:xfrm>
            <a:off x="6701544" y="286988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dirty="0">
                <a:solidFill>
                  <a:srgbClr val="000000"/>
                </a:solidFill>
                <a:latin typeface="Calibri"/>
                <a:ea typeface="Calibri"/>
                <a:cs typeface="Calibri"/>
                <a:sym typeface="Calibri"/>
              </a:rPr>
              <a:t>4  </a:t>
            </a:r>
            <a:endParaRPr sz="1200" dirty="0">
              <a:solidFill>
                <a:srgbClr val="000000"/>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27BF219B-4B47-4A2F-A242-AFE4FE26D39C}"/>
              </a:ext>
            </a:extLst>
          </p:cNvPr>
          <p:cNvSpPr>
            <a:spLocks noGrp="1"/>
          </p:cNvSpPr>
          <p:nvPr>
            <p:ph type="sldNum" sz="quarter" idx="12"/>
          </p:nvPr>
        </p:nvSpPr>
        <p:spPr/>
        <p:txBody>
          <a:bodyPr/>
          <a:lstStyle/>
          <a:p>
            <a:pPr>
              <a:defRPr/>
            </a:pPr>
            <a:fld id="{5C31613A-9AB8-4A88-9FCB-F71C16A9266D}" type="slidenum">
              <a:rPr lang="en-US" altLang="en-US" smtClean="0"/>
              <a:pPr>
                <a:defRPr/>
              </a:pPr>
              <a:t>140</a:t>
            </a:fld>
            <a:endParaRPr lang="en-US" altLang="en-US"/>
          </a:p>
        </p:txBody>
      </p:sp>
      <p:sp>
        <p:nvSpPr>
          <p:cNvPr id="2" name="Footer Placeholder 1">
            <a:extLst>
              <a:ext uri="{FF2B5EF4-FFF2-40B4-BE49-F238E27FC236}">
                <a16:creationId xmlns:a16="http://schemas.microsoft.com/office/drawing/2014/main" id="{09744537-17E0-4FCB-B142-74F9D4BF32C2}"/>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5572"/>
        <p:cNvGrpSpPr/>
        <p:nvPr/>
      </p:nvGrpSpPr>
      <p:grpSpPr>
        <a:xfrm>
          <a:off x="0" y="0"/>
          <a:ext cx="0" cy="0"/>
          <a:chOff x="0" y="0"/>
          <a:chExt cx="0" cy="0"/>
        </a:xfrm>
      </p:grpSpPr>
      <p:sp>
        <p:nvSpPr>
          <p:cNvPr id="5573" name="Google Shape;5573;p9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574" name="Google Shape;5574;p95"/>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75" name="Google Shape;5575;p95"/>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76" name="Google Shape;5576;p95"/>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77" name="Google Shape;5577;p9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78" name="Google Shape;5578;p95"/>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79" name="Google Shape;5579;p95"/>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0" name="Google Shape;5580;p9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1" name="Google Shape;5581;p95"/>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2" name="Google Shape;5582;p9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3" name="Google Shape;5583;p9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4" name="Google Shape;5584;p95"/>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5" name="Google Shape;5585;p9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6" name="Google Shape;5586;p9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7" name="Google Shape;5587;p9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588" name="Google Shape;5588;p95"/>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589" name="Google Shape;5589;p95"/>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590" name="Google Shape;5590;p95"/>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591" name="Google Shape;5591;p9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592" name="Google Shape;5592;p95"/>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3" name="Google Shape;5593;p95"/>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4" name="Google Shape;5594;p95"/>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5" name="Google Shape;5595;p9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6" name="Google Shape;5596;p95"/>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7" name="Google Shape;5597;p95"/>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8" name="Google Shape;5598;p9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9" name="Google Shape;5599;p95"/>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0" name="Google Shape;5600;p9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1" name="Google Shape;5601;p9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2" name="Google Shape;5602;p95"/>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3" name="Google Shape;5603;p9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4" name="Google Shape;5604;p9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5" name="Google Shape;5605;p9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06" name="Google Shape;5606;p95"/>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607" name="Google Shape;5607;p95"/>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608" name="Google Shape;5608;p95"/>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9" name="Google Shape;5609;p9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0" name="Google Shape;5610;p95"/>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1" name="Google Shape;5611;p9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2" name="Google Shape;5612;p95"/>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3" name="Google Shape;5613;p95"/>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4" name="Google Shape;5614;p9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5" name="Google Shape;5615;p9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6" name="Google Shape;5616;p9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7" name="Google Shape;5617;p9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8" name="Google Shape;5618;p95"/>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9" name="Google Shape;5619;p9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0" name="Google Shape;5620;p9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1" name="Google Shape;5621;p95"/>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622" name="Google Shape;5622;p95"/>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623" name="Google Shape;5623;p9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4" name="Google Shape;5624;p9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5" name="Google Shape;5625;p9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6" name="Google Shape;5626;p95"/>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7" name="Google Shape;5627;p9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8" name="Google Shape;5628;p9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9" name="Google Shape;5629;p9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0" name="Google Shape;5630;p9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1" name="Google Shape;5631;p95"/>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2" name="Google Shape;5632;p9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3" name="Google Shape;5633;p9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4" name="Google Shape;5634;p95"/>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5" name="Google Shape;5635;p9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636" name="Google Shape;5636;p95"/>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637" name="Google Shape;5637;p9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638" name="Google Shape;5638;p9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639" name="Google Shape;5639;p95"/>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640" name="Google Shape;5640;p95"/>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641" name="Google Shape;5641;p9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642" name="Google Shape;5642;p95"/>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43" name="Google Shape;5643;p9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644" name="Google Shape;5644;p95"/>
          <p:cNvCxnSpPr>
            <a:stCxn id="5587" idx="4"/>
            <a:endCxn id="564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645" name="Google Shape;5645;p95"/>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46" name="Google Shape;5646;p95"/>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647" name="Google Shape;5647;p95"/>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648" name="Google Shape;5648;p95"/>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649" name="Google Shape;5649;p95"/>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650" name="Google Shape;5650;p95"/>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651" name="Google Shape;5651;p95"/>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652" name="Google Shape;5652;p95"/>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653" name="Google Shape;5653;p9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654" name="Google Shape;5654;p95"/>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655" name="Google Shape;5655;p9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656" name="Google Shape;5656;p95"/>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657" name="Google Shape;5657;p95"/>
          <p:cNvCxnSpPr>
            <a:stCxn id="5658" idx="3"/>
            <a:endCxn id="565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59" name="Google Shape;5659;p95"/>
          <p:cNvCxnSpPr>
            <a:stCxn id="565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60" name="Google Shape;5660;p95"/>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661" name="Google Shape;5661;p95"/>
          <p:cNvCxnSpPr>
            <a:stCxn id="565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62" name="Google Shape;5662;p95"/>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58" name="Google Shape;5658;p95"/>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663" name="Google Shape;5663;p95"/>
          <p:cNvCxnSpPr>
            <a:stCxn id="5660" idx="3"/>
            <a:endCxn id="566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65" name="Google Shape;5665;p95"/>
          <p:cNvCxnSpPr>
            <a:stCxn id="566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64" name="Google Shape;5664;p95"/>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666" name="Google Shape;5666;p95"/>
          <p:cNvCxnSpPr>
            <a:stCxn id="5667" idx="3"/>
            <a:endCxn id="566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69" name="Google Shape;5669;p95"/>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67" name="Google Shape;5667;p95"/>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668" name="Google Shape;5668;p95"/>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70" name="Google Shape;5670;p95"/>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671" name="Google Shape;5671;p95"/>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672" name="Google Shape;5672;p95"/>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73" name="Google Shape;5673;p95"/>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674" name="Google Shape;5674;p95"/>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75" name="Google Shape;5675;p95"/>
          <p:cNvCxnSpPr>
            <a:endCxn id="567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77" name="Google Shape;5677;p95"/>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76" name="Google Shape;5676;p95"/>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78" name="Google Shape;5678;p95"/>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&gt;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679" name="Google Shape;5679;p95"/>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680" name="Google Shape;5680;p95"/>
          <p:cNvCxnSpPr>
            <a:endCxn id="5679"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681" name="Google Shape;5681;p95"/>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682" name="Google Shape;5682;p95"/>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683" name="Google Shape;5683;p95"/>
          <p:cNvSpPr/>
          <p:nvPr/>
        </p:nvSpPr>
        <p:spPr>
          <a:xfrm>
            <a:off x="5874514"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684" name="Google Shape;5684;p95"/>
          <p:cNvSpPr/>
          <p:nvPr/>
        </p:nvSpPr>
        <p:spPr>
          <a:xfrm>
            <a:off x="5645122"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85" name="Google Shape;5685;p95"/>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5686" name="Google Shape;5686;p95"/>
          <p:cNvSpPr/>
          <p:nvPr/>
        </p:nvSpPr>
        <p:spPr>
          <a:xfrm>
            <a:off x="8323454"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cxnSp>
        <p:nvCxnSpPr>
          <p:cNvPr id="5687" name="Google Shape;5687;p95"/>
          <p:cNvCxnSpPr>
            <a:stCxn id="5642" idx="5"/>
            <a:endCxn id="5667" idx="7"/>
          </p:cNvCxnSpPr>
          <p:nvPr/>
        </p:nvCxnSpPr>
        <p:spPr>
          <a:xfrm rot="5400000">
            <a:off x="7004817" y="2516519"/>
            <a:ext cx="850500" cy="544725"/>
          </a:xfrm>
          <a:prstGeom prst="curvedConnector3">
            <a:avLst>
              <a:gd name="adj1" fmla="val 71376"/>
            </a:avLst>
          </a:prstGeom>
          <a:noFill/>
          <a:ln w="38100" cap="flat" cmpd="sng">
            <a:solidFill>
              <a:srgbClr val="C00000"/>
            </a:solidFill>
            <a:prstDash val="solid"/>
            <a:miter lim="800000"/>
            <a:headEnd type="none" w="sm" len="sm"/>
            <a:tailEnd type="none" w="sm" len="sm"/>
          </a:ln>
        </p:spPr>
      </p:cxnSp>
      <p:pic>
        <p:nvPicPr>
          <p:cNvPr id="5688" name="Google Shape;5688;p95" descr="Free Download Of Stop Sign Icon Clipart PNG Transparent Background ..."/>
          <p:cNvPicPr preferRelativeResize="0"/>
          <p:nvPr/>
        </p:nvPicPr>
        <p:blipFill rotWithShape="1">
          <a:blip r:embed="rId4">
            <a:alphaModFix/>
          </a:blip>
          <a:srcRect l="34101" t="18426" r="33367" b="18557"/>
          <a:stretch/>
        </p:blipFill>
        <p:spPr>
          <a:xfrm>
            <a:off x="6332152" y="1464527"/>
            <a:ext cx="480142" cy="487548"/>
          </a:xfrm>
          <a:prstGeom prst="rect">
            <a:avLst/>
          </a:prstGeom>
          <a:noFill/>
          <a:ln>
            <a:noFill/>
          </a:ln>
        </p:spPr>
      </p:pic>
      <p:sp>
        <p:nvSpPr>
          <p:cNvPr id="2" name="Titre 1">
            <a:extLst>
              <a:ext uri="{FF2B5EF4-FFF2-40B4-BE49-F238E27FC236}">
                <a16:creationId xmlns:a16="http://schemas.microsoft.com/office/drawing/2014/main" id="{BE6F44B0-46C4-49E5-B0C8-3A03253461FC}"/>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13D935B-CA7F-4F6A-BC48-C54A654A0FF2}"/>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CA43A3C9-EA6A-45C4-B556-82B8CB560578}"/>
              </a:ext>
            </a:extLst>
          </p:cNvPr>
          <p:cNvSpPr>
            <a:spLocks noGrp="1"/>
          </p:cNvSpPr>
          <p:nvPr>
            <p:ph type="sldNum" sz="quarter" idx="12"/>
          </p:nvPr>
        </p:nvSpPr>
        <p:spPr/>
        <p:txBody>
          <a:bodyPr/>
          <a:lstStyle/>
          <a:p>
            <a:pPr>
              <a:defRPr/>
            </a:pPr>
            <a:fld id="{5C31613A-9AB8-4A88-9FCB-F71C16A9266D}" type="slidenum">
              <a:rPr lang="en-US" altLang="en-US" smtClean="0"/>
              <a:pPr>
                <a:defRPr/>
              </a:pPr>
              <a:t>141</a:t>
            </a:fld>
            <a:endParaRPr lang="en-US" altLang="en-US"/>
          </a:p>
        </p:txBody>
      </p:sp>
      <p:sp>
        <p:nvSpPr>
          <p:cNvPr id="5" name="Footer Placeholder 4">
            <a:extLst>
              <a:ext uri="{FF2B5EF4-FFF2-40B4-BE49-F238E27FC236}">
                <a16:creationId xmlns:a16="http://schemas.microsoft.com/office/drawing/2014/main" id="{9B575187-273A-48B7-8D9A-4018E937D432}"/>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5692"/>
        <p:cNvGrpSpPr/>
        <p:nvPr/>
      </p:nvGrpSpPr>
      <p:grpSpPr>
        <a:xfrm>
          <a:off x="0" y="0"/>
          <a:ext cx="0" cy="0"/>
          <a:chOff x="0" y="0"/>
          <a:chExt cx="0" cy="0"/>
        </a:xfrm>
      </p:grpSpPr>
      <p:sp>
        <p:nvSpPr>
          <p:cNvPr id="5693" name="Google Shape;5693;p9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694" name="Google Shape;5694;p96"/>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95" name="Google Shape;5695;p96"/>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96" name="Google Shape;5696;p96"/>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97" name="Google Shape;5697;p9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98" name="Google Shape;5698;p96"/>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99" name="Google Shape;5699;p96"/>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0" name="Google Shape;5700;p9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1" name="Google Shape;5701;p96"/>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2" name="Google Shape;5702;p9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3" name="Google Shape;5703;p9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4" name="Google Shape;5704;p96"/>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5" name="Google Shape;5705;p9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6" name="Google Shape;5706;p9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7" name="Google Shape;5707;p9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708" name="Google Shape;5708;p96"/>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709" name="Google Shape;5709;p96"/>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710" name="Google Shape;5710;p96"/>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711" name="Google Shape;5711;p9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712" name="Google Shape;5712;p96"/>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3" name="Google Shape;5713;p96"/>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4" name="Google Shape;5714;p96"/>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5" name="Google Shape;5715;p9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6" name="Google Shape;5716;p96"/>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7" name="Google Shape;5717;p96"/>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8" name="Google Shape;5718;p9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9" name="Google Shape;5719;p96"/>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0" name="Google Shape;5720;p9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1" name="Google Shape;5721;p9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2" name="Google Shape;5722;p96"/>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3" name="Google Shape;5723;p9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4" name="Google Shape;5724;p9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5" name="Google Shape;5725;p9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26" name="Google Shape;5726;p96"/>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727" name="Google Shape;5727;p96"/>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728" name="Google Shape;5728;p96"/>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9" name="Google Shape;5729;p9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0" name="Google Shape;5730;p96"/>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1" name="Google Shape;5731;p9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2" name="Google Shape;5732;p96"/>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3" name="Google Shape;5733;p96"/>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4" name="Google Shape;5734;p9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5" name="Google Shape;5735;p9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6" name="Google Shape;5736;p9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7" name="Google Shape;5737;p9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8" name="Google Shape;5738;p96"/>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9" name="Google Shape;5739;p9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0" name="Google Shape;5740;p9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1" name="Google Shape;5741;p96"/>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742" name="Google Shape;5742;p96"/>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743" name="Google Shape;5743;p9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4" name="Google Shape;5744;p9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5" name="Google Shape;5745;p9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6" name="Google Shape;5746;p96"/>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7" name="Google Shape;5747;p9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8" name="Google Shape;5748;p9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9" name="Google Shape;5749;p9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0" name="Google Shape;5750;p9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1" name="Google Shape;5751;p96"/>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2" name="Google Shape;5752;p9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3" name="Google Shape;5753;p9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4" name="Google Shape;5754;p96"/>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5" name="Google Shape;5755;p9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756" name="Google Shape;5756;p96"/>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757" name="Google Shape;5757;p9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758" name="Google Shape;5758;p9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759" name="Google Shape;5759;p96"/>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760" name="Google Shape;5760;p96"/>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761" name="Google Shape;5761;p9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762" name="Google Shape;5762;p96"/>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63" name="Google Shape;5763;p9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764" name="Google Shape;5764;p96"/>
          <p:cNvCxnSpPr>
            <a:stCxn id="5707" idx="4"/>
            <a:endCxn id="576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765" name="Google Shape;5765;p96"/>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66" name="Google Shape;5766;p96"/>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767" name="Google Shape;5767;p96"/>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768" name="Google Shape;5768;p96"/>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769" name="Google Shape;5769;p96"/>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770" name="Google Shape;5770;p96"/>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771" name="Google Shape;5771;p96"/>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772" name="Google Shape;5772;p96"/>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773" name="Google Shape;5773;p9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774" name="Google Shape;5774;p96"/>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775" name="Google Shape;5775;p9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776" name="Google Shape;5776;p96"/>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777" name="Google Shape;5777;p96"/>
          <p:cNvCxnSpPr>
            <a:stCxn id="5778" idx="3"/>
            <a:endCxn id="577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79" name="Google Shape;5779;p96"/>
          <p:cNvCxnSpPr>
            <a:stCxn id="577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80" name="Google Shape;5780;p96"/>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781" name="Google Shape;5781;p96"/>
          <p:cNvCxnSpPr>
            <a:stCxn id="577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82" name="Google Shape;5782;p96"/>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78" name="Google Shape;5778;p96"/>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783" name="Google Shape;5783;p96"/>
          <p:cNvCxnSpPr>
            <a:stCxn id="5780" idx="3"/>
            <a:endCxn id="578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85" name="Google Shape;5785;p96"/>
          <p:cNvCxnSpPr>
            <a:stCxn id="578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84" name="Google Shape;5784;p96"/>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786" name="Google Shape;5786;p96"/>
          <p:cNvCxnSpPr>
            <a:stCxn id="5787" idx="3"/>
            <a:endCxn id="578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89" name="Google Shape;5789;p96"/>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87" name="Google Shape;5787;p96"/>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788" name="Google Shape;5788;p96"/>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90" name="Google Shape;5790;p96"/>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791" name="Google Shape;5791;p96"/>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792" name="Google Shape;5792;p96"/>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93" name="Google Shape;5793;p96"/>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794" name="Google Shape;5794;p96"/>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95" name="Google Shape;5795;p96"/>
          <p:cNvCxnSpPr>
            <a:endCxn id="579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97" name="Google Shape;5797;p96"/>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96" name="Google Shape;5796;p96"/>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98" name="Google Shape;5798;p96"/>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&gt;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799" name="Google Shape;5799;p96"/>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800" name="Google Shape;5800;p96"/>
          <p:cNvCxnSpPr>
            <a:endCxn id="5799"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801" name="Google Shape;5801;p96"/>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802" name="Google Shape;5802;p96"/>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803" name="Google Shape;5803;p96"/>
          <p:cNvSpPr/>
          <p:nvPr/>
        </p:nvSpPr>
        <p:spPr>
          <a:xfrm>
            <a:off x="5874514"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804" name="Google Shape;5804;p96"/>
          <p:cNvSpPr/>
          <p:nvPr/>
        </p:nvSpPr>
        <p:spPr>
          <a:xfrm>
            <a:off x="5645122"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805" name="Google Shape;5805;p96"/>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5806" name="Google Shape;5806;p96"/>
          <p:cNvSpPr/>
          <p:nvPr/>
        </p:nvSpPr>
        <p:spPr>
          <a:xfrm>
            <a:off x="8323454"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pic>
        <p:nvPicPr>
          <p:cNvPr id="5807" name="Google Shape;5807;p96" descr="Free Download Of Stop Sign Icon Clipart PNG Transparent Background ..."/>
          <p:cNvPicPr preferRelativeResize="0"/>
          <p:nvPr/>
        </p:nvPicPr>
        <p:blipFill rotWithShape="1">
          <a:blip r:embed="rId4">
            <a:alphaModFix/>
          </a:blip>
          <a:srcRect l="34101" t="18426" r="33367" b="18557"/>
          <a:stretch/>
        </p:blipFill>
        <p:spPr>
          <a:xfrm>
            <a:off x="6332152" y="1464527"/>
            <a:ext cx="480142" cy="487548"/>
          </a:xfrm>
          <a:prstGeom prst="rect">
            <a:avLst/>
          </a:prstGeom>
          <a:noFill/>
          <a:ln>
            <a:noFill/>
          </a:ln>
        </p:spPr>
      </p:pic>
      <p:sp>
        <p:nvSpPr>
          <p:cNvPr id="3" name="Espace réservé du texte 2">
            <a:extLst>
              <a:ext uri="{FF2B5EF4-FFF2-40B4-BE49-F238E27FC236}">
                <a16:creationId xmlns:a16="http://schemas.microsoft.com/office/drawing/2014/main" id="{879B638D-E2EF-4CCA-B32B-50E0DCD19FD0}"/>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8DC3FCA-E208-40A4-87A9-7C8AB6E2DD5F}"/>
              </a:ext>
            </a:extLst>
          </p:cNvPr>
          <p:cNvSpPr>
            <a:spLocks noGrp="1"/>
          </p:cNvSpPr>
          <p:nvPr>
            <p:ph type="sldNum" sz="quarter" idx="12"/>
          </p:nvPr>
        </p:nvSpPr>
        <p:spPr/>
        <p:txBody>
          <a:bodyPr/>
          <a:lstStyle/>
          <a:p>
            <a:pPr>
              <a:defRPr/>
            </a:pPr>
            <a:fld id="{5C31613A-9AB8-4A88-9FCB-F71C16A9266D}" type="slidenum">
              <a:rPr lang="en-US" altLang="en-US" smtClean="0"/>
              <a:pPr>
                <a:defRPr/>
              </a:pPr>
              <a:t>142</a:t>
            </a:fld>
            <a:endParaRPr lang="en-US" altLang="en-US"/>
          </a:p>
        </p:txBody>
      </p:sp>
      <p:sp>
        <p:nvSpPr>
          <p:cNvPr id="2" name="Footer Placeholder 1">
            <a:extLst>
              <a:ext uri="{FF2B5EF4-FFF2-40B4-BE49-F238E27FC236}">
                <a16:creationId xmlns:a16="http://schemas.microsoft.com/office/drawing/2014/main" id="{773371C1-A983-4F23-951C-775BCD1EB26E}"/>
              </a:ext>
            </a:extLst>
          </p:cNvPr>
          <p:cNvSpPr>
            <a:spLocks noGrp="1"/>
          </p:cNvSpPr>
          <p:nvPr>
            <p:ph type="ftr" sz="quarter" idx="11"/>
          </p:nvPr>
        </p:nvSpPr>
        <p:spPr/>
        <p:txBody>
          <a:bodyPr/>
          <a:lstStyle/>
          <a:p>
            <a:pPr>
              <a:defRPr/>
            </a:pPr>
            <a:r>
              <a:rPr lang="en-US"/>
              <a:t>Echihabi, Zoumpatianos, Palpanas - EDBT 2021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6"/>
          <p:cNvSpPr/>
          <p:nvPr/>
        </p:nvSpPr>
        <p:spPr>
          <a:xfrm>
            <a:off x="1107103" y="2909243"/>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C00000"/>
                </a:solidFill>
                <a:effectLst/>
                <a:uLnTx/>
                <a:uFillTx/>
                <a:latin typeface="Helvetica Neue"/>
                <a:ea typeface="Helvetica Neue"/>
                <a:cs typeface="Helvetica Neue"/>
                <a:sym typeface="Helvetica Neue"/>
              </a:rPr>
              <a:t>δ-ε-Approximate*</a:t>
            </a:r>
            <a:endParaRPr kumimoji="0" sz="1350" b="0" i="0" u="none" strike="noStrike" kern="1200" cap="none" spc="0" normalizeH="0" baseline="0" noProof="0" dirty="0">
              <a:ln>
                <a:noFill/>
              </a:ln>
              <a:solidFill>
                <a:srgbClr val="C00000"/>
              </a:solidFill>
              <a:effectLst/>
              <a:uLnTx/>
              <a:uFillTx/>
              <a:latin typeface="Calibri" panose="020F0502020204030204"/>
              <a:ea typeface="MS PGothic" pitchFamily="34" charset="-128"/>
              <a:cs typeface="+mn-cs"/>
            </a:endParaRPr>
          </a:p>
        </p:txBody>
      </p:sp>
      <p:sp>
        <p:nvSpPr>
          <p:cNvPr id="175" name="Google Shape;175;p16"/>
          <p:cNvSpPr/>
          <p:nvPr/>
        </p:nvSpPr>
        <p:spPr>
          <a:xfrm>
            <a:off x="6942613" y="2909243"/>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B050"/>
                </a:solidFill>
                <a:effectLst/>
                <a:uLnTx/>
                <a:uFillTx/>
                <a:latin typeface="Helvetica Neue"/>
                <a:ea typeface="Helvetica Neue"/>
                <a:cs typeface="Helvetica Neue"/>
                <a:sym typeface="Helvetica Neue"/>
              </a:rPr>
              <a:t>ng-Approximate</a:t>
            </a:r>
            <a:endParaRPr kumimoji="0" sz="1350" b="0" i="0" u="none" strike="noStrike" kern="1200" cap="none" spc="0" normalizeH="0" baseline="0" noProof="0" dirty="0">
              <a:ln>
                <a:noFill/>
              </a:ln>
              <a:solidFill>
                <a:srgbClr val="00B050"/>
              </a:solidFill>
              <a:effectLst/>
              <a:uLnTx/>
              <a:uFillTx/>
              <a:latin typeface="Calibri" panose="020F0502020204030204"/>
              <a:ea typeface="MS PGothic" pitchFamily="34" charset="-128"/>
              <a:cs typeface="+mn-cs"/>
            </a:endParaRPr>
          </a:p>
        </p:txBody>
      </p:sp>
      <p:sp>
        <p:nvSpPr>
          <p:cNvPr id="176" name="Google Shape;176;p16"/>
          <p:cNvSpPr/>
          <p:nvPr/>
        </p:nvSpPr>
        <p:spPr>
          <a:xfrm>
            <a:off x="508854" y="3698437"/>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62626"/>
                </a:solidFill>
                <a:effectLst/>
                <a:uLnTx/>
                <a:uFillTx/>
                <a:latin typeface="Helvetica Neue"/>
                <a:ea typeface="Helvetica Neue"/>
                <a:cs typeface="Helvetica Neue"/>
                <a:sym typeface="Helvetica Neue"/>
              </a:rPr>
              <a:t>Probabilistic</a:t>
            </a:r>
            <a:endParaRPr kumimoji="0" sz="13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177" name="Google Shape;177;p16"/>
          <p:cNvSpPr/>
          <p:nvPr/>
        </p:nvSpPr>
        <p:spPr>
          <a:xfrm>
            <a:off x="2211163" y="3698435"/>
            <a:ext cx="1481400" cy="341775"/>
          </a:xfrm>
          <a:prstGeom prst="roundRect">
            <a:avLst>
              <a:gd name="adj" fmla="val 50000"/>
            </a:avLst>
          </a:prstGeom>
          <a:solidFill>
            <a:schemeClr val="bg1">
              <a:lumMod val="85000"/>
            </a:schemeClr>
          </a:solidFill>
          <a:ln w="19050" cap="flat" cmpd="sng">
            <a:solidFill>
              <a:srgbClr val="1155CC"/>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1155CC"/>
                </a:solidFill>
                <a:effectLst/>
                <a:uLnTx/>
                <a:uFillTx/>
                <a:latin typeface="Helvetica Neue"/>
                <a:ea typeface="Helvetica Neue"/>
                <a:cs typeface="Helvetica Neue"/>
                <a:sym typeface="Helvetica Neue"/>
              </a:rPr>
              <a:t>ε-Approximate</a:t>
            </a:r>
            <a:endParaRPr kumimoji="0" sz="1350" b="0" i="0" u="none" strike="noStrike" kern="1200" cap="none" spc="0" normalizeH="0" baseline="0" noProof="0">
              <a:ln>
                <a:noFill/>
              </a:ln>
              <a:solidFill>
                <a:srgbClr val="1155CC"/>
              </a:solidFill>
              <a:effectLst/>
              <a:uLnTx/>
              <a:uFillTx/>
              <a:latin typeface="Calibri" panose="020F0502020204030204"/>
              <a:ea typeface="MS PGothic" pitchFamily="34" charset="-128"/>
              <a:cs typeface="+mn-cs"/>
            </a:endParaRPr>
          </a:p>
        </p:txBody>
      </p:sp>
      <p:sp>
        <p:nvSpPr>
          <p:cNvPr id="178" name="Google Shape;178;p16"/>
          <p:cNvSpPr/>
          <p:nvPr/>
        </p:nvSpPr>
        <p:spPr>
          <a:xfrm>
            <a:off x="4077406" y="4095926"/>
            <a:ext cx="1481400" cy="341775"/>
          </a:xfrm>
          <a:prstGeom prst="roundRect">
            <a:avLst>
              <a:gd name="adj" fmla="val 50000"/>
            </a:avLst>
          </a:prstGeom>
          <a:solidFill>
            <a:schemeClr val="bg1">
              <a:lumMod val="9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262626"/>
                </a:solidFill>
                <a:effectLst/>
                <a:uLnTx/>
                <a:uFillTx/>
                <a:latin typeface="Helvetica Neue"/>
                <a:ea typeface="Helvetica Neue"/>
                <a:cs typeface="Helvetica Neue"/>
                <a:sym typeface="Helvetica Neue"/>
              </a:rPr>
              <a:t>Exact</a:t>
            </a:r>
            <a:endParaRPr kumimoji="0" sz="135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179" name="Google Shape;179;p16"/>
          <p:cNvSpPr/>
          <p:nvPr/>
        </p:nvSpPr>
        <p:spPr>
          <a:xfrm>
            <a:off x="3118775"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rPr>
              <a:t>Similarity Search Methods</a:t>
            </a:r>
            <a:endParaRPr kumimoji="0" sz="1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cxnSp>
        <p:nvCxnSpPr>
          <p:cNvPr id="180" name="Google Shape;180;p16"/>
          <p:cNvCxnSpPr/>
          <p:nvPr/>
        </p:nvCxnSpPr>
        <p:spPr>
          <a:xfrm rot="5400000">
            <a:off x="2655640" y="1758078"/>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cxnSp>
        <p:nvCxnSpPr>
          <p:cNvPr id="181" name="Google Shape;181;p16"/>
          <p:cNvCxnSpPr/>
          <p:nvPr/>
        </p:nvCxnSpPr>
        <p:spPr>
          <a:xfrm rot="-5400000" flipH="1">
            <a:off x="5901558" y="1028725"/>
            <a:ext cx="486450"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cxnSp>
        <p:nvCxnSpPr>
          <p:cNvPr id="183" name="Google Shape;183;p16"/>
          <p:cNvCxnSpPr>
            <a:stCxn id="174" idx="2"/>
            <a:endCxn id="177" idx="0"/>
          </p:cNvCxnSpPr>
          <p:nvPr/>
        </p:nvCxnSpPr>
        <p:spPr>
          <a:xfrm rot="16200000" flipH="1">
            <a:off x="2222471" y="2961726"/>
            <a:ext cx="447418" cy="1026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84" name="Google Shape;184;p16"/>
          <p:cNvSpPr/>
          <p:nvPr/>
        </p:nvSpPr>
        <p:spPr>
          <a:xfrm>
            <a:off x="2603621" y="2441261"/>
            <a:ext cx="1257525"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err="1">
                <a:ln>
                  <a:noFill/>
                </a:ln>
                <a:solidFill>
                  <a:prstClr val="black"/>
                </a:solidFill>
                <a:effectLst/>
                <a:uLnTx/>
                <a:uFillTx/>
                <a:latin typeface="Palatino Linotype"/>
                <a:ea typeface="Palatino Linotype"/>
                <a:cs typeface="Palatino Linotype"/>
                <a:sym typeface="Palatino Linotype"/>
              </a:rPr>
              <a:t>δ,ε</a:t>
            </a: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 guarantees</a:t>
            </a:r>
            <a:endParaRPr kumimoji="0" sz="13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185" name="Google Shape;185;p16"/>
          <p:cNvSpPr/>
          <p:nvPr/>
        </p:nvSpPr>
        <p:spPr>
          <a:xfrm>
            <a:off x="4459722" y="2440705"/>
            <a:ext cx="1257525"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No guarantees</a:t>
            </a:r>
            <a:endParaRPr kumimoji="0" sz="13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186" name="Google Shape;186;p16"/>
          <p:cNvSpPr/>
          <p:nvPr/>
        </p:nvSpPr>
        <p:spPr>
          <a:xfrm>
            <a:off x="369746" y="3245750"/>
            <a:ext cx="1461600"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δ &lt; 1, ε guarantee</a:t>
            </a:r>
            <a:endParaRPr kumimoji="0" sz="13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187" name="Google Shape;187;p16"/>
          <p:cNvSpPr/>
          <p:nvPr/>
        </p:nvSpPr>
        <p:spPr>
          <a:xfrm>
            <a:off x="1845340" y="3252668"/>
            <a:ext cx="1616175"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δ = 1, ε guarantee</a:t>
            </a:r>
            <a:endParaRPr kumimoji="0" sz="13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188" name="Google Shape;188;p16"/>
          <p:cNvSpPr/>
          <p:nvPr/>
        </p:nvSpPr>
        <p:spPr>
          <a:xfrm>
            <a:off x="3818142" y="3620618"/>
            <a:ext cx="1815075"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δ = 1, ε = 0 guarantee</a:t>
            </a:r>
            <a:endParaRPr kumimoji="0"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cxnSp>
        <p:nvCxnSpPr>
          <p:cNvPr id="191" name="Google Shape;191;p16"/>
          <p:cNvCxnSpPr>
            <a:stCxn id="177" idx="3"/>
            <a:endCxn id="178" idx="0"/>
          </p:cNvCxnSpPr>
          <p:nvPr/>
        </p:nvCxnSpPr>
        <p:spPr>
          <a:xfrm>
            <a:off x="3692563" y="3869323"/>
            <a:ext cx="1125450" cy="226575"/>
          </a:xfrm>
          <a:prstGeom prst="bentConnector2">
            <a:avLst/>
          </a:prstGeom>
          <a:noFill/>
          <a:ln w="19050" cap="flat" cmpd="sng">
            <a:solidFill>
              <a:srgbClr val="7F7F7F"/>
            </a:solidFill>
            <a:prstDash val="solid"/>
            <a:miter lim="800000"/>
            <a:headEnd type="none" w="sm" len="sm"/>
            <a:tailEnd type="triangle" w="med" len="med"/>
          </a:ln>
        </p:spPr>
      </p:cxnSp>
      <p:cxnSp>
        <p:nvCxnSpPr>
          <p:cNvPr id="198" name="Google Shape;198;p16"/>
          <p:cNvCxnSpPr/>
          <p:nvPr/>
        </p:nvCxnSpPr>
        <p:spPr>
          <a:xfrm>
            <a:off x="4792589" y="4440260"/>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1" name="Google Shape;380;p29"/>
          <p:cNvSpPr txBox="1">
            <a:spLocks/>
          </p:cNvSpPr>
          <p:nvPr/>
        </p:nvSpPr>
        <p:spPr>
          <a:xfrm>
            <a:off x="6593749"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r>
              <a:rPr kumimoji="0" lang="en-US" sz="140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 </a:t>
            </a:r>
            <a:r>
              <a:rPr lang="en-US" sz="1350" b="1" dirty="0">
                <a:solidFill>
                  <a:srgbClr val="C00000"/>
                </a:solidFill>
                <a:latin typeface="Century Gothic"/>
                <a:ea typeface="Century Gothic"/>
                <a:cs typeface="Century Gothic"/>
                <a:sym typeface="Century Gothic"/>
              </a:rPr>
              <a:t>r</a:t>
            </a:r>
            <a:r>
              <a:rPr kumimoji="0" lang="en-US" sz="1350" b="1" i="0" u="none" strike="noStrike" kern="1200" cap="none" spc="0" normalizeH="0" baseline="0" noProof="0" dirty="0" err="1">
                <a:ln>
                  <a:noFill/>
                </a:ln>
                <a:solidFill>
                  <a:srgbClr val="C00000"/>
                </a:solidFill>
                <a:effectLst/>
                <a:uLnTx/>
                <a:uFillTx/>
                <a:latin typeface="Century Gothic"/>
                <a:ea typeface="Century Gothic"/>
                <a:cs typeface="Century Gothic"/>
                <a:sym typeface="Century Gothic"/>
              </a:rPr>
              <a:t>esult</a:t>
            </a:r>
            <a:r>
              <a:rPr kumimoji="0" lang="en-US" sz="135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is within distance</a:t>
            </a:r>
          </a:p>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r>
              <a:rPr kumimoji="0" lang="en-US" sz="135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(1+ ε) of the exact answer </a:t>
            </a:r>
          </a:p>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r>
              <a:rPr kumimoji="0" lang="en-US" sz="135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with probability δ</a:t>
            </a:r>
          </a:p>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r>
              <a:rPr kumimoji="0" lang="en-US" sz="140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a:t>
            </a:r>
            <a:r>
              <a:rPr kumimoji="0" lang="en-US" sz="1350" b="1" i="0" u="none" strike="noStrike" kern="1200" cap="none" spc="0" normalizeH="0" baseline="0" noProof="0" dirty="0">
                <a:ln>
                  <a:noFill/>
                </a:ln>
                <a:solidFill>
                  <a:schemeClr val="accent2"/>
                </a:solidFill>
                <a:effectLst/>
                <a:uLnTx/>
                <a:uFillTx/>
                <a:latin typeface="Century Gothic"/>
                <a:ea typeface="Century Gothic"/>
                <a:cs typeface="Century Gothic"/>
                <a:sym typeface="Century Gothic"/>
              </a:rPr>
              <a:t>extensions</a:t>
            </a:r>
          </a:p>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r>
              <a:rPr kumimoji="0" lang="en-US" sz="140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a:t>
            </a:r>
          </a:p>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endParaRPr kumimoji="0" lang="en-US" sz="1400" b="1" i="0" u="none" strike="noStrike" kern="1200" cap="none" spc="0" normalizeH="0" baseline="0" noProof="0" dirty="0">
              <a:ln>
                <a:noFill/>
              </a:ln>
              <a:solidFill>
                <a:srgbClr val="666666"/>
              </a:solidFill>
              <a:effectLst/>
              <a:uLnTx/>
              <a:uFillTx/>
              <a:latin typeface="Century Gothic"/>
              <a:ea typeface="Century Gothic"/>
              <a:cs typeface="Century Gothic"/>
              <a:sym typeface="Century Gothic"/>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rtlCol="0" anchor="b" anchorCtr="0">
            <a:noAutofit/>
          </a:bodyPr>
          <a:lstStyle/>
          <a:p>
            <a:pPr algn="l">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 name="Footer Placeholder 1">
            <a:extLst>
              <a:ext uri="{FF2B5EF4-FFF2-40B4-BE49-F238E27FC236}">
                <a16:creationId xmlns:a16="http://schemas.microsoft.com/office/drawing/2014/main" id="{8DF96CC0-BA36-46AC-8D38-895E535E701F}"/>
              </a:ext>
            </a:extLst>
          </p:cNvPr>
          <p:cNvSpPr>
            <a:spLocks noGrp="1"/>
          </p:cNvSpPr>
          <p:nvPr>
            <p:ph type="ftr" sz="quarter" idx="11"/>
          </p:nvPr>
        </p:nvSpPr>
        <p:spPr/>
        <p:txBody>
          <a:bodyPr/>
          <a:lstStyle/>
          <a:p>
            <a:r>
              <a:rPr lang="en-CA"/>
              <a:t>Echihabi, Zoumpatianos, Palpanas - EDBT 2021</a:t>
            </a:r>
          </a:p>
        </p:txBody>
      </p:sp>
      <p:sp>
        <p:nvSpPr>
          <p:cNvPr id="3" name="Slide Number Placeholder 2">
            <a:extLst>
              <a:ext uri="{FF2B5EF4-FFF2-40B4-BE49-F238E27FC236}">
                <a16:creationId xmlns:a16="http://schemas.microsoft.com/office/drawing/2014/main" id="{AE521CA9-8E4B-418D-8121-417DF9ED8979}"/>
              </a:ext>
            </a:extLst>
          </p:cNvPr>
          <p:cNvSpPr>
            <a:spLocks noGrp="1"/>
          </p:cNvSpPr>
          <p:nvPr>
            <p:ph type="sldNum" sz="quarter" idx="12"/>
          </p:nvPr>
        </p:nvSpPr>
        <p:spPr/>
        <p:txBody>
          <a:bodyPr/>
          <a:lstStyle/>
          <a:p>
            <a:fld id="{A577D55C-4B0B-488E-BDEC-E7DCB799A030}" type="slidenum">
              <a:rPr lang="en-CA" smtClean="0"/>
              <a:t>143</a:t>
            </a:fld>
            <a:endParaRPr lang="en-CA"/>
          </a:p>
        </p:txBody>
      </p:sp>
      <p:cxnSp>
        <p:nvCxnSpPr>
          <p:cNvPr id="26" name="Google Shape;198;p16"/>
          <p:cNvCxnSpPr/>
          <p:nvPr/>
        </p:nvCxnSpPr>
        <p:spPr>
          <a:xfrm>
            <a:off x="7775851" y="3255720"/>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4" name="Google Shape;190;p16"/>
          <p:cNvSpPr/>
          <p:nvPr/>
        </p:nvSpPr>
        <p:spPr>
          <a:xfrm>
            <a:off x="2397387" y="4199302"/>
            <a:ext cx="1048730"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0" rIns="67500" bIns="3375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ADS+[ ]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3F3F3F"/>
                </a:solidFill>
                <a:effectLst/>
                <a:uLnTx/>
                <a:uFillTx/>
                <a:latin typeface="Helvetica Neue"/>
                <a:ea typeface="Helvetica Neue"/>
                <a:cs typeface="Helvetica Neue"/>
                <a:sym typeface="Helvetica Neue"/>
              </a:rPr>
              <a:t>DSTree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iSAX2+ [ ]  </a:t>
            </a:r>
            <a:endPar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Mtree</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VA+file</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 ]</a:t>
            </a:r>
          </a:p>
        </p:txBody>
      </p:sp>
      <p:sp>
        <p:nvSpPr>
          <p:cNvPr id="43" name="Oval 42"/>
          <p:cNvSpPr>
            <a:spLocks noChangeAspect="1"/>
          </p:cNvSpPr>
          <p:nvPr/>
        </p:nvSpPr>
        <p:spPr>
          <a:xfrm>
            <a:off x="6740683" y="568084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Google Shape;190;p16"/>
          <p:cNvSpPr/>
          <p:nvPr/>
        </p:nvSpPr>
        <p:spPr>
          <a:xfrm>
            <a:off x="707035" y="4200299"/>
            <a:ext cx="1016410" cy="1558944"/>
          </a:xfrm>
          <a:prstGeom prst="rect">
            <a:avLst/>
          </a:prstGeom>
          <a:noFill/>
          <a:ln w="25550" cap="flat" cmpd="sng">
            <a:solidFill>
              <a:srgbClr val="7F7F7F"/>
            </a:solidFill>
            <a:prstDash val="solid"/>
            <a:round/>
            <a:headEnd type="none" w="sm" len="sm"/>
            <a:tailEnd type="none" w="sm" len="sm"/>
          </a:ln>
        </p:spPr>
        <p:txBody>
          <a:bodyPr spcFirstLastPara="1" wrap="square" lIns="67500" tIns="33750" rIns="67500" bIns="3375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ADS+[ ]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3F3F3F"/>
                </a:solidFill>
                <a:effectLst/>
                <a:uLnTx/>
                <a:uFillTx/>
                <a:latin typeface="Helvetica Neue"/>
                <a:ea typeface="Helvetica Neue"/>
                <a:cs typeface="Helvetica Neue"/>
                <a:sym typeface="Helvetica Neue"/>
              </a:rPr>
              <a:t>DSTree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iSAX2+ [ ]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Mtree</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QALSH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SRS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VA+file</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 ]</a:t>
            </a:r>
          </a:p>
        </p:txBody>
      </p:sp>
      <p:cxnSp>
        <p:nvCxnSpPr>
          <p:cNvPr id="79"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cxnSp>
        <p:nvCxnSpPr>
          <p:cNvPr id="80" name="Google Shape;198;p16"/>
          <p:cNvCxnSpPr/>
          <p:nvPr/>
        </p:nvCxnSpPr>
        <p:spPr>
          <a:xfrm>
            <a:off x="1231400" y="4043358"/>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81" name="Oval 80"/>
          <p:cNvSpPr>
            <a:spLocks noChangeAspect="1"/>
          </p:cNvSpPr>
          <p:nvPr/>
        </p:nvSpPr>
        <p:spPr>
          <a:xfrm>
            <a:off x="2958180" y="4375502"/>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Oval 81"/>
          <p:cNvSpPr>
            <a:spLocks noChangeAspect="1"/>
          </p:cNvSpPr>
          <p:nvPr/>
        </p:nvSpPr>
        <p:spPr>
          <a:xfrm>
            <a:off x="3125820" y="4771742"/>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p:cNvSpPr>
            <a:spLocks noChangeAspect="1"/>
          </p:cNvSpPr>
          <p:nvPr/>
        </p:nvSpPr>
        <p:spPr>
          <a:xfrm>
            <a:off x="3087720" y="4588862"/>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p:cNvSpPr>
            <a:spLocks noChangeAspect="1"/>
          </p:cNvSpPr>
          <p:nvPr/>
        </p:nvSpPr>
        <p:spPr>
          <a:xfrm>
            <a:off x="3042000" y="5190842"/>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p:cNvSpPr>
            <a:spLocks noChangeAspect="1"/>
          </p:cNvSpPr>
          <p:nvPr/>
        </p:nvSpPr>
        <p:spPr>
          <a:xfrm>
            <a:off x="1265550" y="4352644"/>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85"/>
          <p:cNvSpPr>
            <a:spLocks noChangeAspect="1"/>
          </p:cNvSpPr>
          <p:nvPr/>
        </p:nvSpPr>
        <p:spPr>
          <a:xfrm>
            <a:off x="1439153" y="4754847"/>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Oval 86"/>
          <p:cNvSpPr>
            <a:spLocks noChangeAspect="1"/>
          </p:cNvSpPr>
          <p:nvPr/>
        </p:nvSpPr>
        <p:spPr>
          <a:xfrm>
            <a:off x="1395090" y="4554077"/>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p:cNvSpPr>
            <a:spLocks noChangeAspect="1"/>
          </p:cNvSpPr>
          <p:nvPr/>
        </p:nvSpPr>
        <p:spPr>
          <a:xfrm>
            <a:off x="1349368" y="5585424"/>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1" name="Google Shape;198;p16"/>
          <p:cNvCxnSpPr/>
          <p:nvPr/>
        </p:nvCxnSpPr>
        <p:spPr>
          <a:xfrm>
            <a:off x="2949876" y="4050317"/>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50" name="Google Shape;195;p16"/>
          <p:cNvSpPr/>
          <p:nvPr/>
        </p:nvSpPr>
        <p:spPr>
          <a:xfrm>
            <a:off x="778755" y="2248198"/>
            <a:ext cx="1616175"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0 </a:t>
            </a:r>
            <a:r>
              <a:rPr kumimoji="0" lang="en-US" sz="1350" b="0"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 </a:t>
            </a: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δ </a:t>
            </a:r>
            <a:r>
              <a:rPr kumimoji="0" lang="en-US" sz="1350" b="0"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 </a:t>
            </a: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1, ε ⩾ 0</a:t>
            </a:r>
            <a:endParaRPr kumimoji="0"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51" name="Google Shape;190;p16"/>
          <p:cNvSpPr/>
          <p:nvPr/>
        </p:nvSpPr>
        <p:spPr>
          <a:xfrm>
            <a:off x="3896050" y="4591660"/>
            <a:ext cx="1853074"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0" rIns="67500" bIns="3375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ADS+         </a:t>
            </a: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RTree</a:t>
            </a:r>
            <a:endPar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3F3F3F"/>
                </a:solidFill>
                <a:effectLst/>
                <a:uLnTx/>
                <a:uFillTx/>
                <a:latin typeface="Helvetica Neue"/>
                <a:ea typeface="Helvetica Neue"/>
                <a:cs typeface="Helvetica Neue"/>
                <a:sym typeface="Helvetica Neue"/>
              </a:rPr>
              <a:t>DSTree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SFA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iSAX2+      </a:t>
            </a:r>
            <a:r>
              <a:rPr kumimoji="0" lang="en-US" sz="135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Stepwise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Mtree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r>
              <a:rPr kumimoji="0" lang="en-US" sz="135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UCR-Suite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endParaRPr kumimoji="0" lang="en-US" sz="1350" b="0" i="0" u="sng"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MASS</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VA+file</a:t>
            </a:r>
            <a:endPar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endParaRPr>
          </a:p>
        </p:txBody>
      </p:sp>
      <p:sp>
        <p:nvSpPr>
          <p:cNvPr id="52" name="Google Shape;190;p16"/>
          <p:cNvSpPr/>
          <p:nvPr/>
        </p:nvSpPr>
        <p:spPr>
          <a:xfrm>
            <a:off x="6816634" y="3406695"/>
            <a:ext cx="2006171" cy="1272327"/>
          </a:xfrm>
          <a:prstGeom prst="rect">
            <a:avLst/>
          </a:prstGeom>
          <a:noFill/>
          <a:ln w="25550" cap="flat" cmpd="sng">
            <a:solidFill>
              <a:srgbClr val="7F7F7F"/>
            </a:solidFill>
            <a:prstDash val="solid"/>
            <a:round/>
            <a:headEnd type="none" w="sm" len="sm"/>
            <a:tailEnd type="none" w="sm" len="sm"/>
          </a:ln>
        </p:spPr>
        <p:txBody>
          <a:bodyPr spcFirstLastPara="1" wrap="square" lIns="67500" tIns="33750" rIns="67500" bIns="3375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ADS+           </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IMI</a:t>
            </a:r>
            <a:endParaRPr kumimoji="0"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CK-Means</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iSAX2+[ ]</a:t>
            </a:r>
            <a:endParaRPr kumimoji="0"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3F3F3F"/>
                </a:solidFill>
                <a:effectLst/>
                <a:uLnTx/>
                <a:uFillTx/>
                <a:latin typeface="Helvetica Neue"/>
                <a:ea typeface="Helvetica Neue"/>
                <a:cs typeface="Helvetica Neue"/>
                <a:sym typeface="Helvetica Neue"/>
              </a:rPr>
              <a:t>DSTree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 ]     </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NSG</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Flann</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r>
              <a:rPr kumimoji="0" lang="en-US" sz="135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SFA </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endParaRPr kumimoji="0"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HD-index</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VA+file</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HNSW</a:t>
            </a:r>
            <a:endParaRPr kumimoji="0"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endParaRPr>
          </a:p>
        </p:txBody>
      </p:sp>
      <p:sp>
        <p:nvSpPr>
          <p:cNvPr id="53" name="Oval 52"/>
          <p:cNvSpPr>
            <a:spLocks noChangeAspect="1"/>
          </p:cNvSpPr>
          <p:nvPr/>
        </p:nvSpPr>
        <p:spPr>
          <a:xfrm>
            <a:off x="8444290" y="4343698"/>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a:spLocks noChangeAspect="1"/>
          </p:cNvSpPr>
          <p:nvPr/>
        </p:nvSpPr>
        <p:spPr>
          <a:xfrm>
            <a:off x="7551870" y="393321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a:spLocks noChangeAspect="1"/>
          </p:cNvSpPr>
          <p:nvPr/>
        </p:nvSpPr>
        <p:spPr>
          <a:xfrm>
            <a:off x="8492992" y="3730454"/>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64268A33-5EBE-40DE-93C7-41C05DD136B9}"/>
              </a:ext>
            </a:extLst>
          </p:cNvPr>
          <p:cNvSpPr/>
          <p:nvPr/>
        </p:nvSpPr>
        <p:spPr>
          <a:xfrm>
            <a:off x="7645632" y="983445"/>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48" name="Rounded Rectangle 7">
            <a:extLst>
              <a:ext uri="{FF2B5EF4-FFF2-40B4-BE49-F238E27FC236}">
                <a16:creationId xmlns:a16="http://schemas.microsoft.com/office/drawing/2014/main" id="{737DF329-34BB-4604-8BAF-7843CD82813B}"/>
              </a:ext>
            </a:extLst>
          </p:cNvPr>
          <p:cNvSpPr/>
          <p:nvPr/>
        </p:nvSpPr>
        <p:spPr>
          <a:xfrm>
            <a:off x="7754692" y="1535441"/>
            <a:ext cx="1204326"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8" name="Google Shape;194;p16">
            <a:extLst>
              <a:ext uri="{FF2B5EF4-FFF2-40B4-BE49-F238E27FC236}">
                <a16:creationId xmlns:a16="http://schemas.microsoft.com/office/drawing/2014/main" id="{F6356E3A-6ED1-4975-8B3B-B57E65BF9FD2}"/>
              </a:ext>
            </a:extLst>
          </p:cNvPr>
          <p:cNvSpPr/>
          <p:nvPr/>
        </p:nvSpPr>
        <p:spPr>
          <a:xfrm>
            <a:off x="5212258" y="1230221"/>
            <a:ext cx="2651891" cy="488460"/>
          </a:xfrm>
          <a:prstGeom prst="rect">
            <a:avLst/>
          </a:prstGeom>
          <a:noFill/>
          <a:ln>
            <a:noFill/>
          </a:ln>
        </p:spPr>
        <p:txBody>
          <a:bodyPr spcFirstLastPara="1" wrap="square" lIns="67500" tIns="33750" rIns="67500" bIns="33750"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04040"/>
                </a:solidFill>
                <a:effectLst/>
                <a:uLnTx/>
                <a:uFillTx/>
                <a:latin typeface="Calibri"/>
                <a:ea typeface="Calibri"/>
                <a:cs typeface="Calibri"/>
                <a:sym typeface="Calibri"/>
              </a:rPr>
              <a:t>Techniques for data Series</a:t>
            </a:r>
            <a:endParaRPr kumimoji="0" sz="1350" b="0" i="0" u="none" strike="noStrike" kern="1200" cap="none" spc="0" normalizeH="0" baseline="0" noProof="0" dirty="0">
              <a:ln>
                <a:noFill/>
              </a:ln>
              <a:solidFill>
                <a:srgbClr val="404040"/>
              </a:solidFill>
              <a:effectLst/>
              <a:uLnTx/>
              <a:uFillTx/>
              <a:latin typeface="Calibri" panose="020F0502020204030204"/>
              <a:ea typeface="MS PGothic" pitchFamily="34"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Calibri"/>
                <a:ea typeface="Calibri"/>
                <a:cs typeface="Calibri"/>
                <a:sym typeface="Calibri"/>
              </a:rPr>
              <a:t>Techniques for High-D vectors</a:t>
            </a:r>
            <a:endParaRPr kumimoji="0" sz="1350" b="0" i="0" u="none" strike="noStrike" kern="1200" cap="none" spc="0" normalizeH="0" baseline="0" noProof="0" dirty="0">
              <a:ln>
                <a:noFill/>
              </a:ln>
              <a:solidFill>
                <a:srgbClr val="C00000"/>
              </a:solidFill>
              <a:effectLst/>
              <a:uLnTx/>
              <a:uFillTx/>
              <a:latin typeface="Calibri" panose="020F0502020204030204"/>
              <a:ea typeface="MS PGothic" pitchFamily="34"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59" name="Rectangle 58">
            <a:extLst>
              <a:ext uri="{FF2B5EF4-FFF2-40B4-BE49-F238E27FC236}">
                <a16:creationId xmlns:a16="http://schemas.microsoft.com/office/drawing/2014/main" id="{5B6A1796-B05C-4501-AE61-677D77B326F4}"/>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60" name="Rounded Rectangle 7">
            <a:extLst>
              <a:ext uri="{FF2B5EF4-FFF2-40B4-BE49-F238E27FC236}">
                <a16:creationId xmlns:a16="http://schemas.microsoft.com/office/drawing/2014/main" id="{C26A3B1A-B8E5-4656-8B17-3137C0E6343B}"/>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5646201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Series Indexing</a:t>
            </a: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144</a:t>
            </a:fld>
            <a:endParaRPr lang="en-US">
              <a:solidFill>
                <a:prstClr val="black">
                  <a:tint val="75000"/>
                </a:prstClr>
              </a:solidFill>
            </a:endParaRPr>
          </a:p>
        </p:txBody>
      </p:sp>
      <p:sp>
        <p:nvSpPr>
          <p:cNvPr id="2" name="Footer Placeholder 1">
            <a:extLst>
              <a:ext uri="{FF2B5EF4-FFF2-40B4-BE49-F238E27FC236}">
                <a16:creationId xmlns:a16="http://schemas.microsoft.com/office/drawing/2014/main" id="{8BA55259-7267-4413-8781-D791D0B78942}"/>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6069188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err="1">
                <a:solidFill>
                  <a:schemeClr val="accent1">
                    <a:lumMod val="50000"/>
                  </a:schemeClr>
                </a:solidFill>
              </a:rPr>
              <a:t>DSTree</a:t>
            </a:r>
            <a:br>
              <a:rPr lang="en-US" dirty="0">
                <a:solidFill>
                  <a:schemeClr val="accent1">
                    <a:lumMod val="50000"/>
                  </a:schemeClr>
                </a:solidFill>
              </a:rPr>
            </a:br>
            <a:r>
              <a:rPr lang="en-US" dirty="0">
                <a:solidFill>
                  <a:srgbClr val="C00000"/>
                </a:solidFill>
              </a:rPr>
              <a:t>Summarization</a:t>
            </a:r>
            <a:br>
              <a:rPr lang="en-US" dirty="0">
                <a:solidFill>
                  <a:srgbClr val="C00000"/>
                </a:solidFill>
              </a:rPr>
            </a:br>
            <a:endParaRPr lang="en-CA" dirty="0">
              <a:solidFill>
                <a:srgbClr val="C00000"/>
              </a:solidFill>
            </a:endParaRPr>
          </a:p>
        </p:txBody>
      </p:sp>
      <p:sp>
        <p:nvSpPr>
          <p:cNvPr id="4" name="Content Placeholder 3"/>
          <p:cNvSpPr>
            <a:spLocks noGrp="1"/>
          </p:cNvSpPr>
          <p:nvPr>
            <p:ph idx="1"/>
          </p:nvPr>
        </p:nvSpPr>
        <p:spPr/>
        <p:txBody>
          <a:bodyPr/>
          <a:lstStyle/>
          <a:p>
            <a:endParaRPr lang="en-CA"/>
          </a:p>
        </p:txBody>
      </p:sp>
      <p:sp>
        <p:nvSpPr>
          <p:cNvPr id="12" name="Footer Placeholder 2">
            <a:extLst>
              <a:ext uri="{FF2B5EF4-FFF2-40B4-BE49-F238E27FC236}">
                <a16:creationId xmlns:a16="http://schemas.microsoft.com/office/drawing/2014/main" id="{7F7A17B7-8823-48CE-8E4C-C5EC73A4326F}"/>
              </a:ext>
            </a:extLst>
          </p:cNvPr>
          <p:cNvSpPr>
            <a:spLocks noGrp="1"/>
          </p:cNvSpPr>
          <p:nvPr>
            <p:ph type="ftr" sz="quarter" idx="11"/>
          </p:nvPr>
        </p:nvSpPr>
        <p:spPr/>
        <p:txBody>
          <a:bodyPr/>
          <a:lstStyle/>
          <a:p>
            <a:r>
              <a:rPr lang="en-CA">
                <a:solidFill>
                  <a:schemeClr val="tx1"/>
                </a:solidFill>
              </a:rPr>
              <a:t>Echihabi, Zoumpatianos, Palpanas - EDBT 2021</a:t>
            </a:r>
            <a:endParaRPr lang="en-CA" dirty="0">
              <a:solidFill>
                <a:schemeClr val="tx1"/>
              </a:solidFill>
            </a:endParaRPr>
          </a:p>
        </p:txBody>
      </p:sp>
      <p:sp>
        <p:nvSpPr>
          <p:cNvPr id="10" name="Slide Number Placeholder 9">
            <a:extLst>
              <a:ext uri="{FF2B5EF4-FFF2-40B4-BE49-F238E27FC236}">
                <a16:creationId xmlns:a16="http://schemas.microsoft.com/office/drawing/2014/main" id="{26626241-1B41-456E-9C77-E641CAB53550}"/>
              </a:ext>
            </a:extLst>
          </p:cNvPr>
          <p:cNvSpPr>
            <a:spLocks noGrp="1"/>
          </p:cNvSpPr>
          <p:nvPr>
            <p:ph type="sldNum" sz="quarter" idx="12"/>
          </p:nvPr>
        </p:nvSpPr>
        <p:spPr/>
        <p:txBody>
          <a:bodyPr/>
          <a:lstStyle/>
          <a:p>
            <a:fld id="{A577D55C-4B0B-488E-BDEC-E7DCB799A030}" type="slidenum">
              <a:rPr lang="en-CA" smtClean="0"/>
              <a:t>145</a:t>
            </a:fld>
            <a:endParaRPr lang="en-CA"/>
          </a:p>
        </p:txBody>
      </p:sp>
      <p:pic>
        <p:nvPicPr>
          <p:cNvPr id="3" name="Picture 2"/>
          <p:cNvPicPr>
            <a:picLocks noChangeAspect="1"/>
          </p:cNvPicPr>
          <p:nvPr/>
        </p:nvPicPr>
        <p:blipFill rotWithShape="1">
          <a:blip r:embed="rId3"/>
          <a:srcRect l="19253" t="38562" r="37737" b="28086"/>
          <a:stretch/>
        </p:blipFill>
        <p:spPr>
          <a:xfrm>
            <a:off x="807194" y="2364997"/>
            <a:ext cx="7734761" cy="3373652"/>
          </a:xfrm>
          <a:prstGeom prst="rect">
            <a:avLst/>
          </a:prstGeom>
        </p:spPr>
      </p:pic>
      <p:sp>
        <p:nvSpPr>
          <p:cNvPr id="6" name="Title 1"/>
          <p:cNvSpPr txBox="1">
            <a:spLocks/>
          </p:cNvSpPr>
          <p:nvPr/>
        </p:nvSpPr>
        <p:spPr>
          <a:xfrm>
            <a:off x="5300167" y="5624972"/>
            <a:ext cx="3951236" cy="456134"/>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US" sz="1800" b="1" dirty="0">
                <a:solidFill>
                  <a:srgbClr val="C00000"/>
                </a:solidFill>
              </a:rPr>
              <a:t>Intertwined with indexing</a:t>
            </a:r>
            <a:endParaRPr lang="en-CA" sz="1800" b="1" dirty="0">
              <a:solidFill>
                <a:srgbClr val="C00000"/>
              </a:solidFill>
            </a:endParaRPr>
          </a:p>
        </p:txBody>
      </p:sp>
      <p:pic>
        <p:nvPicPr>
          <p:cNvPr id="7" name="Picture 6"/>
          <p:cNvPicPr>
            <a:picLocks noChangeAspect="1"/>
          </p:cNvPicPr>
          <p:nvPr/>
        </p:nvPicPr>
        <p:blipFill rotWithShape="1">
          <a:blip r:embed="rId4"/>
          <a:srcRect l="31514" t="32037" r="45215" b="64448"/>
          <a:stretch/>
        </p:blipFill>
        <p:spPr>
          <a:xfrm>
            <a:off x="2629688" y="2078151"/>
            <a:ext cx="3884624" cy="330123"/>
          </a:xfrm>
          <a:prstGeom prst="rect">
            <a:avLst/>
          </a:prstGeom>
        </p:spPr>
      </p:pic>
      <p:sp>
        <p:nvSpPr>
          <p:cNvPr id="5" name="TextBox 4"/>
          <p:cNvSpPr txBox="1"/>
          <p:nvPr/>
        </p:nvSpPr>
        <p:spPr>
          <a:xfrm>
            <a:off x="2549097" y="5989415"/>
            <a:ext cx="4673643"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The APCA and EAPCA representations</a:t>
            </a:r>
            <a:endParaRPr lang="en-CA" u="sng"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7B3E61A-B279-42C7-81AD-637BA281707A}"/>
              </a:ext>
            </a:extLst>
          </p:cNvPr>
          <p:cNvSpPr/>
          <p:nvPr/>
        </p:nvSpPr>
        <p:spPr>
          <a:xfrm>
            <a:off x="7645632" y="983445"/>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3" name="Rectangle 12">
            <a:extLst>
              <a:ext uri="{FF2B5EF4-FFF2-40B4-BE49-F238E27FC236}">
                <a16:creationId xmlns:a16="http://schemas.microsoft.com/office/drawing/2014/main" id="{7B117E3B-3EDC-4814-AD7A-30ED8266BD01}"/>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4" name="Rounded Rectangle 7">
            <a:extLst>
              <a:ext uri="{FF2B5EF4-FFF2-40B4-BE49-F238E27FC236}">
                <a16:creationId xmlns:a16="http://schemas.microsoft.com/office/drawing/2014/main" id="{613104ED-8384-433E-B389-769D2FB2DF3C}"/>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Wang-PVLDB‘13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8264440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err="1">
                <a:solidFill>
                  <a:schemeClr val="accent1">
                    <a:lumMod val="50000"/>
                  </a:schemeClr>
                </a:solidFill>
              </a:rPr>
              <a:t>DSTree</a:t>
            </a:r>
            <a:br>
              <a:rPr lang="en-US" dirty="0">
                <a:solidFill>
                  <a:schemeClr val="accent1">
                    <a:lumMod val="50000"/>
                  </a:schemeClr>
                </a:solidFill>
              </a:rPr>
            </a:br>
            <a:r>
              <a:rPr lang="en-US" dirty="0">
                <a:solidFill>
                  <a:srgbClr val="C00000"/>
                </a:solidFill>
              </a:rPr>
              <a:t>Indexing</a:t>
            </a:r>
            <a:br>
              <a:rPr lang="en-US" dirty="0">
                <a:solidFill>
                  <a:srgbClr val="C00000"/>
                </a:solidFill>
              </a:rPr>
            </a:br>
            <a:endParaRPr lang="en-CA" dirty="0">
              <a:solidFill>
                <a:srgbClr val="C00000"/>
              </a:solidFill>
            </a:endParaRPr>
          </a:p>
        </p:txBody>
      </p:sp>
      <p:sp>
        <p:nvSpPr>
          <p:cNvPr id="10" name="Footer Placeholder 2">
            <a:extLst>
              <a:ext uri="{FF2B5EF4-FFF2-40B4-BE49-F238E27FC236}">
                <a16:creationId xmlns:a16="http://schemas.microsoft.com/office/drawing/2014/main" id="{7F7A17B7-8823-48CE-8E4C-C5EC73A4326F}"/>
              </a:ext>
            </a:extLst>
          </p:cNvPr>
          <p:cNvSpPr>
            <a:spLocks noGrp="1"/>
          </p:cNvSpPr>
          <p:nvPr>
            <p:ph type="ftr" sz="quarter" idx="11"/>
          </p:nvPr>
        </p:nvSpPr>
        <p:spPr/>
        <p:txBody>
          <a:bodyPr/>
          <a:lstStyle/>
          <a:p>
            <a:r>
              <a:rPr lang="en-CA">
                <a:solidFill>
                  <a:schemeClr val="tx1"/>
                </a:solidFill>
              </a:rPr>
              <a:t>Echihabi, Zoumpatianos, Palpanas - EDBT 2021</a:t>
            </a:r>
            <a:endParaRPr lang="en-CA" dirty="0">
              <a:solidFill>
                <a:schemeClr val="tx1"/>
              </a:solidFill>
            </a:endParaRPr>
          </a:p>
        </p:txBody>
      </p:sp>
      <p:sp>
        <p:nvSpPr>
          <p:cNvPr id="4" name="Slide Number Placeholder 3">
            <a:extLst>
              <a:ext uri="{FF2B5EF4-FFF2-40B4-BE49-F238E27FC236}">
                <a16:creationId xmlns:a16="http://schemas.microsoft.com/office/drawing/2014/main" id="{8C80DB56-DE7E-420E-99B2-82B63A9855C8}"/>
              </a:ext>
            </a:extLst>
          </p:cNvPr>
          <p:cNvSpPr>
            <a:spLocks noGrp="1"/>
          </p:cNvSpPr>
          <p:nvPr>
            <p:ph type="sldNum" sz="quarter" idx="12"/>
          </p:nvPr>
        </p:nvSpPr>
        <p:spPr/>
        <p:txBody>
          <a:bodyPr/>
          <a:lstStyle/>
          <a:p>
            <a:fld id="{A577D55C-4B0B-488E-BDEC-E7DCB799A030}" type="slidenum">
              <a:rPr lang="en-CA" smtClean="0"/>
              <a:t>146</a:t>
            </a:fld>
            <a:endParaRPr lang="en-CA"/>
          </a:p>
        </p:txBody>
      </p:sp>
      <p:pic>
        <p:nvPicPr>
          <p:cNvPr id="8" name="Picture 7"/>
          <p:cNvPicPr>
            <a:picLocks noChangeAspect="1"/>
          </p:cNvPicPr>
          <p:nvPr/>
        </p:nvPicPr>
        <p:blipFill rotWithShape="1">
          <a:blip r:embed="rId3"/>
          <a:srcRect l="29152" t="31188" r="43326" b="19485"/>
          <a:stretch/>
        </p:blipFill>
        <p:spPr>
          <a:xfrm>
            <a:off x="549136" y="2066371"/>
            <a:ext cx="4164013" cy="4197990"/>
          </a:xfrm>
          <a:prstGeom prst="rect">
            <a:avLst/>
          </a:prstGeom>
        </p:spPr>
      </p:pic>
      <p:sp>
        <p:nvSpPr>
          <p:cNvPr id="9" name="Title 1"/>
          <p:cNvSpPr txBox="1">
            <a:spLocks/>
          </p:cNvSpPr>
          <p:nvPr/>
        </p:nvSpPr>
        <p:spPr>
          <a:xfrm>
            <a:off x="5186329" y="2499979"/>
            <a:ext cx="4513150" cy="608178"/>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US" sz="2400" dirty="0">
                <a:solidFill>
                  <a:schemeClr val="bg2">
                    <a:lumMod val="25000"/>
                  </a:schemeClr>
                </a:solidFill>
              </a:rPr>
              <a:t>Each node contains</a:t>
            </a:r>
          </a:p>
          <a:p>
            <a:pPr marL="514350" indent="-514350">
              <a:buFont typeface="Wingdings" panose="05000000000000000000" pitchFamily="2" charset="2"/>
              <a:buChar char="q"/>
            </a:pPr>
            <a:r>
              <a:rPr lang="en-US" sz="2400" dirty="0">
                <a:solidFill>
                  <a:schemeClr val="bg2">
                    <a:lumMod val="25000"/>
                  </a:schemeClr>
                </a:solidFill>
              </a:rPr>
              <a:t># vectors</a:t>
            </a:r>
          </a:p>
          <a:p>
            <a:pPr marL="514350" indent="-514350">
              <a:buFont typeface="Wingdings" panose="05000000000000000000" pitchFamily="2" charset="2"/>
              <a:buChar char="q"/>
            </a:pPr>
            <a:r>
              <a:rPr lang="en-US" sz="2400" dirty="0">
                <a:solidFill>
                  <a:schemeClr val="bg2">
                    <a:lumMod val="25000"/>
                  </a:schemeClr>
                </a:solidFill>
              </a:rPr>
              <a:t>segmentation </a:t>
            </a:r>
            <a:r>
              <a:rPr lang="en-US" sz="2400" b="1" dirty="0">
                <a:solidFill>
                  <a:schemeClr val="bg2">
                    <a:lumMod val="25000"/>
                  </a:schemeClr>
                </a:solidFill>
              </a:rPr>
              <a:t>SG</a:t>
            </a:r>
          </a:p>
          <a:p>
            <a:pPr marL="514350" indent="-514350">
              <a:buFont typeface="Wingdings" panose="05000000000000000000" pitchFamily="2" charset="2"/>
              <a:buChar char="q"/>
            </a:pPr>
            <a:r>
              <a:rPr lang="en-US" sz="2400" dirty="0">
                <a:solidFill>
                  <a:schemeClr val="bg2">
                    <a:lumMod val="25000"/>
                  </a:schemeClr>
                </a:solidFill>
              </a:rPr>
              <a:t>synopsis </a:t>
            </a:r>
            <a:r>
              <a:rPr lang="en-US" sz="2400" b="1" dirty="0">
                <a:solidFill>
                  <a:schemeClr val="bg2">
                    <a:lumMod val="25000"/>
                  </a:schemeClr>
                </a:solidFill>
              </a:rPr>
              <a:t>Z</a:t>
            </a:r>
          </a:p>
          <a:p>
            <a:pPr marL="514350" indent="-514350">
              <a:buFont typeface="Wingdings" panose="05000000000000000000" pitchFamily="2" charset="2"/>
              <a:buChar char="q"/>
            </a:pPr>
            <a:endParaRPr lang="en-US" sz="3200" b="1" dirty="0">
              <a:solidFill>
                <a:schemeClr val="bg2">
                  <a:lumMod val="25000"/>
                </a:schemeClr>
              </a:solidFill>
            </a:endParaRPr>
          </a:p>
        </p:txBody>
      </p:sp>
      <p:sp>
        <p:nvSpPr>
          <p:cNvPr id="11" name="Title 1"/>
          <p:cNvSpPr txBox="1">
            <a:spLocks/>
          </p:cNvSpPr>
          <p:nvPr/>
        </p:nvSpPr>
        <p:spPr>
          <a:xfrm>
            <a:off x="5186329" y="4858168"/>
            <a:ext cx="4513150" cy="608178"/>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US" sz="2400" dirty="0">
                <a:solidFill>
                  <a:schemeClr val="bg2">
                    <a:lumMod val="25000"/>
                  </a:schemeClr>
                </a:solidFill>
              </a:rPr>
              <a:t>Each Leaf node also :</a:t>
            </a:r>
          </a:p>
          <a:p>
            <a:pPr marL="514350" indent="-514350">
              <a:buFont typeface="Wingdings" panose="05000000000000000000" pitchFamily="2" charset="2"/>
              <a:buChar char="q"/>
            </a:pPr>
            <a:r>
              <a:rPr lang="en-US" sz="2400" dirty="0">
                <a:solidFill>
                  <a:schemeClr val="bg2">
                    <a:lumMod val="25000"/>
                  </a:schemeClr>
                </a:solidFill>
              </a:rPr>
              <a:t>stores its raw </a:t>
            </a:r>
          </a:p>
          <a:p>
            <a:r>
              <a:rPr lang="en-US" sz="2400" dirty="0">
                <a:solidFill>
                  <a:schemeClr val="bg2">
                    <a:lumMod val="25000"/>
                  </a:schemeClr>
                </a:solidFill>
              </a:rPr>
              <a:t>vectors in a separate</a:t>
            </a:r>
          </a:p>
          <a:p>
            <a:r>
              <a:rPr lang="en-US" sz="2400" dirty="0">
                <a:solidFill>
                  <a:schemeClr val="bg2">
                    <a:lumMod val="25000"/>
                  </a:schemeClr>
                </a:solidFill>
              </a:rPr>
              <a:t>disk file</a:t>
            </a:r>
            <a:endParaRPr lang="en-US" sz="2400" b="1" dirty="0">
              <a:solidFill>
                <a:schemeClr val="bg2">
                  <a:lumMod val="25000"/>
                </a:schemeClr>
              </a:solidFill>
            </a:endParaRPr>
          </a:p>
        </p:txBody>
      </p:sp>
      <p:sp>
        <p:nvSpPr>
          <p:cNvPr id="12" name="Rectangle 11">
            <a:extLst>
              <a:ext uri="{FF2B5EF4-FFF2-40B4-BE49-F238E27FC236}">
                <a16:creationId xmlns:a16="http://schemas.microsoft.com/office/drawing/2014/main" id="{20A88963-CC11-41D6-B254-407EC881FFDD}"/>
              </a:ext>
            </a:extLst>
          </p:cNvPr>
          <p:cNvSpPr/>
          <p:nvPr/>
        </p:nvSpPr>
        <p:spPr>
          <a:xfrm>
            <a:off x="7645632" y="983445"/>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3" name="Rectangle 12">
            <a:extLst>
              <a:ext uri="{FF2B5EF4-FFF2-40B4-BE49-F238E27FC236}">
                <a16:creationId xmlns:a16="http://schemas.microsoft.com/office/drawing/2014/main" id="{0996C61B-5372-4C72-9D9A-C49B4E99608C}"/>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4" name="Rounded Rectangle 7">
            <a:extLst>
              <a:ext uri="{FF2B5EF4-FFF2-40B4-BE49-F238E27FC236}">
                <a16:creationId xmlns:a16="http://schemas.microsoft.com/office/drawing/2014/main" id="{32C712F5-6E3C-4579-B307-58077226C490}"/>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Wang-PVLDB‘13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14965754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a:solidFill>
                  <a:schemeClr val="accent1">
                    <a:lumMod val="50000"/>
                  </a:schemeClr>
                </a:solidFill>
              </a:rPr>
              <a:t>Symbolic Fourier Approximation (SFA)</a:t>
            </a:r>
            <a:br>
              <a:rPr lang="en-US" dirty="0">
                <a:solidFill>
                  <a:schemeClr val="accent1">
                    <a:lumMod val="50000"/>
                  </a:schemeClr>
                </a:solidFill>
              </a:rPr>
            </a:br>
            <a:r>
              <a:rPr lang="en-US" dirty="0">
                <a:solidFill>
                  <a:srgbClr val="C00000"/>
                </a:solidFill>
              </a:rPr>
              <a:t>Summarization</a:t>
            </a:r>
            <a:br>
              <a:rPr lang="en-US" dirty="0">
                <a:solidFill>
                  <a:srgbClr val="C00000"/>
                </a:solidFill>
              </a:rPr>
            </a:br>
            <a:endParaRPr lang="en-CA" dirty="0">
              <a:solidFill>
                <a:srgbClr val="C00000"/>
              </a:solidFill>
            </a:endParaRPr>
          </a:p>
        </p:txBody>
      </p:sp>
      <p:sp>
        <p:nvSpPr>
          <p:cNvPr id="3" name="Footer Placeholder 2">
            <a:extLst>
              <a:ext uri="{FF2B5EF4-FFF2-40B4-BE49-F238E27FC236}">
                <a16:creationId xmlns:a16="http://schemas.microsoft.com/office/drawing/2014/main" id="{7F7A17B7-8823-48CE-8E4C-C5EC73A4326F}"/>
              </a:ext>
            </a:extLst>
          </p:cNvPr>
          <p:cNvSpPr>
            <a:spLocks noGrp="1"/>
          </p:cNvSpPr>
          <p:nvPr>
            <p:ph type="ftr" sz="quarter" idx="11"/>
          </p:nvPr>
        </p:nvSpPr>
        <p:spPr/>
        <p:txBody>
          <a:bodyPr/>
          <a:lstStyle/>
          <a:p>
            <a:r>
              <a:rPr lang="en-CA">
                <a:solidFill>
                  <a:schemeClr val="tx1"/>
                </a:solidFill>
              </a:rPr>
              <a:t>Echihabi, Zoumpatianos, Palpanas - EDBT 2021</a:t>
            </a:r>
            <a:endParaRPr lang="en-CA" dirty="0">
              <a:solidFill>
                <a:schemeClr val="tx1"/>
              </a:solidFill>
            </a:endParaRPr>
          </a:p>
        </p:txBody>
      </p:sp>
      <p:sp>
        <p:nvSpPr>
          <p:cNvPr id="5" name="Slide Number Placeholder 4">
            <a:extLst>
              <a:ext uri="{FF2B5EF4-FFF2-40B4-BE49-F238E27FC236}">
                <a16:creationId xmlns:a16="http://schemas.microsoft.com/office/drawing/2014/main" id="{CBDCFA66-3727-4A38-9CFB-1F467497D597}"/>
              </a:ext>
            </a:extLst>
          </p:cNvPr>
          <p:cNvSpPr>
            <a:spLocks noGrp="1"/>
          </p:cNvSpPr>
          <p:nvPr>
            <p:ph type="sldNum" sz="quarter" idx="12"/>
          </p:nvPr>
        </p:nvSpPr>
        <p:spPr/>
        <p:txBody>
          <a:bodyPr/>
          <a:lstStyle/>
          <a:p>
            <a:fld id="{A577D55C-4B0B-488E-BDEC-E7DCB799A030}" type="slidenum">
              <a:rPr lang="en-CA" smtClean="0"/>
              <a:t>147</a:t>
            </a:fld>
            <a:endParaRPr lang="en-CA"/>
          </a:p>
        </p:txBody>
      </p:sp>
      <p:pic>
        <p:nvPicPr>
          <p:cNvPr id="4" name="Picture 3"/>
          <p:cNvPicPr>
            <a:picLocks noChangeAspect="1"/>
          </p:cNvPicPr>
          <p:nvPr/>
        </p:nvPicPr>
        <p:blipFill rotWithShape="1">
          <a:blip r:embed="rId3"/>
          <a:srcRect l="25034" t="29151" r="22215" b="10119"/>
          <a:stretch/>
        </p:blipFill>
        <p:spPr>
          <a:xfrm>
            <a:off x="1647212" y="2067578"/>
            <a:ext cx="5849575" cy="3788083"/>
          </a:xfrm>
          <a:prstGeom prst="rect">
            <a:avLst/>
          </a:prstGeom>
        </p:spPr>
      </p:pic>
      <p:sp>
        <p:nvSpPr>
          <p:cNvPr id="9" name="TextBox 8"/>
          <p:cNvSpPr txBox="1"/>
          <p:nvPr/>
        </p:nvSpPr>
        <p:spPr>
          <a:xfrm>
            <a:off x="3366810" y="5983068"/>
            <a:ext cx="4673643"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The SFA representation*</a:t>
            </a:r>
            <a:endParaRPr lang="en-CA" u="sng" dirty="0">
              <a:latin typeface="Arial" panose="020B0604020202020204" pitchFamily="34" charset="0"/>
              <a:cs typeface="Arial" panose="020B0604020202020204" pitchFamily="34" charset="0"/>
            </a:endParaRPr>
          </a:p>
        </p:txBody>
      </p:sp>
      <p:sp>
        <p:nvSpPr>
          <p:cNvPr id="11" name="TextBox 10"/>
          <p:cNvSpPr txBox="1"/>
          <p:nvPr/>
        </p:nvSpPr>
        <p:spPr>
          <a:xfrm>
            <a:off x="1946666" y="6252698"/>
            <a:ext cx="62461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*https://www2.informatik.hu-berlin.de/~schaefpa/talks/scalable_classification.pptx</a:t>
            </a:r>
            <a:endParaRPr lang="en-CA" sz="12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C8332381-73E7-4C85-8184-901ABEECE30F}"/>
              </a:ext>
            </a:extLst>
          </p:cNvPr>
          <p:cNvSpPr/>
          <p:nvPr/>
        </p:nvSpPr>
        <p:spPr>
          <a:xfrm>
            <a:off x="7645632" y="1918866"/>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4" name="Rectangle 13">
            <a:extLst>
              <a:ext uri="{FF2B5EF4-FFF2-40B4-BE49-F238E27FC236}">
                <a16:creationId xmlns:a16="http://schemas.microsoft.com/office/drawing/2014/main" id="{0CD59600-CE72-4C2C-A296-4EF47A2BB5C7}"/>
              </a:ext>
            </a:extLst>
          </p:cNvPr>
          <p:cNvSpPr/>
          <p:nvPr/>
        </p:nvSpPr>
        <p:spPr>
          <a:xfrm>
            <a:off x="7649689" y="1589789"/>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5" name="Rounded Rectangle 7">
            <a:extLst>
              <a:ext uri="{FF2B5EF4-FFF2-40B4-BE49-F238E27FC236}">
                <a16:creationId xmlns:a16="http://schemas.microsoft.com/office/drawing/2014/main" id="{54CE7F42-1A30-4A21-97D8-B57F555D7B95}"/>
              </a:ext>
            </a:extLst>
          </p:cNvPr>
          <p:cNvSpPr/>
          <p:nvPr/>
        </p:nvSpPr>
        <p:spPr>
          <a:xfrm>
            <a:off x="7754692" y="2049768"/>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Schafer-EDBT‘12</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5685261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a:solidFill>
                  <a:schemeClr val="accent1">
                    <a:lumMod val="50000"/>
                  </a:schemeClr>
                </a:solidFill>
              </a:rPr>
              <a:t>SFA</a:t>
            </a:r>
            <a:br>
              <a:rPr lang="en-US" dirty="0">
                <a:solidFill>
                  <a:schemeClr val="accent1">
                    <a:lumMod val="50000"/>
                  </a:schemeClr>
                </a:solidFill>
              </a:rPr>
            </a:br>
            <a:r>
              <a:rPr lang="en-US" dirty="0">
                <a:solidFill>
                  <a:srgbClr val="C00000"/>
                </a:solidFill>
              </a:rPr>
              <a:t>Indexing</a:t>
            </a:r>
            <a:br>
              <a:rPr lang="en-US" dirty="0">
                <a:solidFill>
                  <a:srgbClr val="C00000"/>
                </a:solidFill>
              </a:rPr>
            </a:br>
            <a:endParaRPr lang="en-CA" dirty="0">
              <a:solidFill>
                <a:srgbClr val="C00000"/>
              </a:solidFill>
            </a:endParaRPr>
          </a:p>
        </p:txBody>
      </p:sp>
      <p:sp>
        <p:nvSpPr>
          <p:cNvPr id="8" name="Footer Placeholder 2">
            <a:extLst>
              <a:ext uri="{FF2B5EF4-FFF2-40B4-BE49-F238E27FC236}">
                <a16:creationId xmlns:a16="http://schemas.microsoft.com/office/drawing/2014/main" id="{7F7A17B7-8823-48CE-8E4C-C5EC73A4326F}"/>
              </a:ext>
            </a:extLst>
          </p:cNvPr>
          <p:cNvSpPr>
            <a:spLocks noGrp="1"/>
          </p:cNvSpPr>
          <p:nvPr>
            <p:ph type="ftr" sz="quarter" idx="11"/>
          </p:nvPr>
        </p:nvSpPr>
        <p:spPr/>
        <p:txBody>
          <a:bodyPr/>
          <a:lstStyle/>
          <a:p>
            <a:r>
              <a:rPr lang="en-CA">
                <a:solidFill>
                  <a:schemeClr val="tx1"/>
                </a:solidFill>
              </a:rPr>
              <a:t>Echihabi, Zoumpatianos, Palpanas - EDBT 2021</a:t>
            </a:r>
            <a:endParaRPr lang="en-CA" dirty="0">
              <a:solidFill>
                <a:schemeClr val="tx1"/>
              </a:solidFill>
            </a:endParaRPr>
          </a:p>
        </p:txBody>
      </p:sp>
      <p:sp>
        <p:nvSpPr>
          <p:cNvPr id="4" name="Slide Number Placeholder 3">
            <a:extLst>
              <a:ext uri="{FF2B5EF4-FFF2-40B4-BE49-F238E27FC236}">
                <a16:creationId xmlns:a16="http://schemas.microsoft.com/office/drawing/2014/main" id="{D8E2C212-4626-4D59-AEE0-A34D68ABF8B0}"/>
              </a:ext>
            </a:extLst>
          </p:cNvPr>
          <p:cNvSpPr>
            <a:spLocks noGrp="1"/>
          </p:cNvSpPr>
          <p:nvPr>
            <p:ph type="sldNum" sz="quarter" idx="12"/>
          </p:nvPr>
        </p:nvSpPr>
        <p:spPr/>
        <p:txBody>
          <a:bodyPr/>
          <a:lstStyle/>
          <a:p>
            <a:fld id="{A577D55C-4B0B-488E-BDEC-E7DCB799A030}" type="slidenum">
              <a:rPr lang="en-CA" smtClean="0"/>
              <a:t>148</a:t>
            </a:fld>
            <a:endParaRPr lang="en-CA"/>
          </a:p>
        </p:txBody>
      </p:sp>
      <p:sp>
        <p:nvSpPr>
          <p:cNvPr id="7" name="TextBox 6"/>
          <p:cNvSpPr txBox="1"/>
          <p:nvPr/>
        </p:nvSpPr>
        <p:spPr>
          <a:xfrm>
            <a:off x="3928071" y="5914273"/>
            <a:ext cx="4673643"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The SFA </a:t>
            </a:r>
            <a:r>
              <a:rPr lang="en-US" u="sng" dirty="0" err="1">
                <a:latin typeface="Arial" panose="020B0604020202020204" pitchFamily="34" charset="0"/>
                <a:cs typeface="Arial" panose="020B0604020202020204" pitchFamily="34" charset="0"/>
              </a:rPr>
              <a:t>Trie</a:t>
            </a:r>
            <a:r>
              <a:rPr lang="en-US" u="sng" dirty="0">
                <a:latin typeface="Arial" panose="020B0604020202020204" pitchFamily="34" charset="0"/>
                <a:cs typeface="Arial" panose="020B0604020202020204" pitchFamily="34" charset="0"/>
              </a:rPr>
              <a:t>*</a:t>
            </a:r>
            <a:endParaRPr lang="en-CA" u="sng" dirty="0">
              <a:latin typeface="Arial" panose="020B0604020202020204" pitchFamily="34" charset="0"/>
              <a:cs typeface="Arial" panose="020B0604020202020204" pitchFamily="34" charset="0"/>
            </a:endParaRPr>
          </a:p>
        </p:txBody>
      </p:sp>
      <p:sp>
        <p:nvSpPr>
          <p:cNvPr id="10" name="TextBox 9"/>
          <p:cNvSpPr txBox="1"/>
          <p:nvPr/>
        </p:nvSpPr>
        <p:spPr>
          <a:xfrm>
            <a:off x="2100089" y="6216142"/>
            <a:ext cx="62461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*https://www2.informatik.hu-berlin.de/~schaefpa/talks/scalable_classification.pptx</a:t>
            </a:r>
            <a:endParaRPr lang="en-CA" sz="1200" dirty="0">
              <a:latin typeface="Arial" panose="020B0604020202020204" pitchFamily="34" charset="0"/>
              <a:cs typeface="Arial" panose="020B0604020202020204" pitchFamily="34" charset="0"/>
            </a:endParaRPr>
          </a:p>
        </p:txBody>
      </p:sp>
      <p:pic>
        <p:nvPicPr>
          <p:cNvPr id="11" name="Picture 2" descr="9-SFA trie: for simplicity the MBRs show SFA symbols instead of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137" y="2031724"/>
            <a:ext cx="6364426" cy="37587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191A28A-3922-4EBE-8CCD-452FA656F778}"/>
              </a:ext>
            </a:extLst>
          </p:cNvPr>
          <p:cNvSpPr/>
          <p:nvPr/>
        </p:nvSpPr>
        <p:spPr>
          <a:xfrm>
            <a:off x="7645632" y="1130591"/>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2" name="Rectangle 11">
            <a:extLst>
              <a:ext uri="{FF2B5EF4-FFF2-40B4-BE49-F238E27FC236}">
                <a16:creationId xmlns:a16="http://schemas.microsoft.com/office/drawing/2014/main" id="{A459AA73-2D8B-4C06-97F3-23A01086646B}"/>
              </a:ext>
            </a:extLst>
          </p:cNvPr>
          <p:cNvSpPr/>
          <p:nvPr/>
        </p:nvSpPr>
        <p:spPr>
          <a:xfrm>
            <a:off x="7649689" y="80151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3" name="Rounded Rectangle 7">
            <a:extLst>
              <a:ext uri="{FF2B5EF4-FFF2-40B4-BE49-F238E27FC236}">
                <a16:creationId xmlns:a16="http://schemas.microsoft.com/office/drawing/2014/main" id="{C10B87C0-8B97-4EDF-B328-DE99407D1798}"/>
              </a:ext>
            </a:extLst>
          </p:cNvPr>
          <p:cNvSpPr/>
          <p:nvPr/>
        </p:nvSpPr>
        <p:spPr>
          <a:xfrm>
            <a:off x="7754692" y="126149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Schafer-EDBT‘12</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6727227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err="1">
                <a:solidFill>
                  <a:schemeClr val="accent1">
                    <a:lumMod val="50000"/>
                  </a:schemeClr>
                </a:solidFill>
              </a:rPr>
              <a:t>iSAX</a:t>
            </a:r>
            <a:r>
              <a:rPr lang="en-US" dirty="0">
                <a:solidFill>
                  <a:schemeClr val="accent1">
                    <a:lumMod val="50000"/>
                  </a:schemeClr>
                </a:solidFill>
              </a:rPr>
              <a:t> Family</a:t>
            </a:r>
            <a:br>
              <a:rPr lang="en-US" dirty="0">
                <a:solidFill>
                  <a:schemeClr val="accent1">
                    <a:lumMod val="50000"/>
                  </a:schemeClr>
                </a:solidFill>
              </a:rPr>
            </a:br>
            <a:r>
              <a:rPr lang="en-US" dirty="0" err="1">
                <a:solidFill>
                  <a:srgbClr val="C00000"/>
                </a:solidFill>
              </a:rPr>
              <a:t>iSAX</a:t>
            </a:r>
            <a:r>
              <a:rPr lang="en-US" dirty="0">
                <a:solidFill>
                  <a:srgbClr val="C00000"/>
                </a:solidFill>
              </a:rPr>
              <a:t> Summarization</a:t>
            </a:r>
            <a:br>
              <a:rPr lang="en-US" dirty="0">
                <a:solidFill>
                  <a:srgbClr val="C00000"/>
                </a:solidFill>
              </a:rPr>
            </a:br>
            <a:endParaRPr lang="en-CA" dirty="0">
              <a:solidFill>
                <a:srgbClr val="C00000"/>
              </a:solidFill>
            </a:endParaRPr>
          </a:p>
        </p:txBody>
      </p:sp>
      <p:sp>
        <p:nvSpPr>
          <p:cNvPr id="3" name="Footer Placeholder 2">
            <a:extLst>
              <a:ext uri="{FF2B5EF4-FFF2-40B4-BE49-F238E27FC236}">
                <a16:creationId xmlns:a16="http://schemas.microsoft.com/office/drawing/2014/main" id="{7F7A17B7-8823-48CE-8E4C-C5EC73A4326F}"/>
              </a:ext>
            </a:extLst>
          </p:cNvPr>
          <p:cNvSpPr>
            <a:spLocks noGrp="1"/>
          </p:cNvSpPr>
          <p:nvPr>
            <p:ph type="ftr" sz="quarter" idx="11"/>
          </p:nvPr>
        </p:nvSpPr>
        <p:spPr/>
        <p:txBody>
          <a:bodyPr/>
          <a:lstStyle/>
          <a:p>
            <a:r>
              <a:rPr lang="en-CA">
                <a:solidFill>
                  <a:schemeClr val="tx1"/>
                </a:solidFill>
              </a:rPr>
              <a:t>Echihabi, Zoumpatianos, Palpanas - EDBT 2021</a:t>
            </a:r>
            <a:endParaRPr lang="en-CA" dirty="0">
              <a:solidFill>
                <a:schemeClr val="tx1"/>
              </a:solidFill>
            </a:endParaRPr>
          </a:p>
        </p:txBody>
      </p:sp>
      <p:sp>
        <p:nvSpPr>
          <p:cNvPr id="5" name="Slide Number Placeholder 4">
            <a:extLst>
              <a:ext uri="{FF2B5EF4-FFF2-40B4-BE49-F238E27FC236}">
                <a16:creationId xmlns:a16="http://schemas.microsoft.com/office/drawing/2014/main" id="{CBDCFA66-3727-4A38-9CFB-1F467497D597}"/>
              </a:ext>
            </a:extLst>
          </p:cNvPr>
          <p:cNvSpPr>
            <a:spLocks noGrp="1"/>
          </p:cNvSpPr>
          <p:nvPr>
            <p:ph type="sldNum" sz="quarter" idx="12"/>
          </p:nvPr>
        </p:nvSpPr>
        <p:spPr/>
        <p:txBody>
          <a:bodyPr/>
          <a:lstStyle/>
          <a:p>
            <a:fld id="{A577D55C-4B0B-488E-BDEC-E7DCB799A030}" type="slidenum">
              <a:rPr lang="en-CA" smtClean="0"/>
              <a:t>149</a:t>
            </a:fld>
            <a:endParaRPr lang="en-CA"/>
          </a:p>
        </p:txBody>
      </p:sp>
      <p:sp>
        <p:nvSpPr>
          <p:cNvPr id="8" name="Content Placeholder 6">
            <a:extLst>
              <a:ext uri="{FF2B5EF4-FFF2-40B4-BE49-F238E27FC236}">
                <a16:creationId xmlns:a16="http://schemas.microsoft.com/office/drawing/2014/main" id="{56FE34BF-210F-49B6-8E41-C721A8266104}"/>
              </a:ext>
            </a:extLst>
          </p:cNvPr>
          <p:cNvSpPr>
            <a:spLocks noGrp="1"/>
          </p:cNvSpPr>
          <p:nvPr>
            <p:ph idx="1"/>
          </p:nvPr>
        </p:nvSpPr>
        <p:spPr>
          <a:xfrm>
            <a:off x="457200" y="2249489"/>
            <a:ext cx="8229600" cy="4324351"/>
          </a:xfrm>
        </p:spPr>
        <p:txBody>
          <a:bodyPr/>
          <a:lstStyle/>
          <a:p>
            <a:r>
              <a:rPr lang="en-US" altLang="en-US" dirty="0"/>
              <a:t>based on </a:t>
            </a:r>
            <a:r>
              <a:rPr lang="en-US" altLang="en-US" i="1" dirty="0" err="1"/>
              <a:t>i</a:t>
            </a:r>
            <a:r>
              <a:rPr lang="en-US" altLang="en-US" dirty="0" err="1"/>
              <a:t>SAX</a:t>
            </a:r>
            <a:r>
              <a:rPr lang="en-US" altLang="en-US" dirty="0"/>
              <a:t> representation, which offers a bit-aware, quantized, multi-resolution representation with variable granularity</a:t>
            </a:r>
          </a:p>
          <a:p>
            <a:endParaRPr lang="en-US" dirty="0"/>
          </a:p>
        </p:txBody>
      </p:sp>
      <p:graphicFrame>
        <p:nvGraphicFramePr>
          <p:cNvPr id="10" name="Group 32">
            <a:extLst>
              <a:ext uri="{FF2B5EF4-FFF2-40B4-BE49-F238E27FC236}">
                <a16:creationId xmlns:a16="http://schemas.microsoft.com/office/drawing/2014/main" id="{095FA83E-A588-4476-BBD5-737E7A0A0A26}"/>
              </a:ext>
            </a:extLst>
          </p:cNvPr>
          <p:cNvGraphicFramePr>
            <a:graphicFrameLocks noGrp="1"/>
          </p:cNvGraphicFramePr>
          <p:nvPr/>
        </p:nvGraphicFramePr>
        <p:xfrm>
          <a:off x="2595563" y="3884613"/>
          <a:ext cx="6172200" cy="2135187"/>
        </p:xfrm>
        <a:graphic>
          <a:graphicData uri="http://schemas.openxmlformats.org/drawingml/2006/table">
            <a:tbl>
              <a:tblPr/>
              <a:tblGrid>
                <a:gridCol w="6172200">
                  <a:extLst>
                    <a:ext uri="{9D8B030D-6E8A-4147-A177-3AD203B41FA5}">
                      <a16:colId xmlns:a16="http://schemas.microsoft.com/office/drawing/2014/main" val="20000"/>
                    </a:ext>
                  </a:extLst>
                </a:gridCol>
              </a:tblGrid>
              <a:tr h="2135187">
                <a:tc>
                  <a:txBody>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    { </a:t>
                      </a:r>
                      <a:r>
                        <a:rPr kumimoji="0" lang="de-DE" altLang="zh-CN" sz="1900" b="1" i="0" u="none" strike="noStrike" cap="none" normalizeH="0" baseline="0" dirty="0">
                          <a:ln>
                            <a:noFill/>
                          </a:ln>
                          <a:solidFill>
                            <a:schemeClr val="tx1"/>
                          </a:solidFill>
                          <a:effectLst/>
                          <a:latin typeface="Courier New" pitchFamily="49" charset="0"/>
                          <a:ea typeface="宋体" pitchFamily="2" charset="-122"/>
                        </a:rPr>
                        <a:t>6, 6, 3, 0</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  </a:t>
                      </a: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1</a:t>
                      </a:r>
                      <a:r>
                        <a:rPr kumimoji="0" lang="de-DE" altLang="zh-CN" sz="1900" b="1" i="0" u="none" strike="noStrike" cap="none" normalizeH="0" baseline="0" dirty="0">
                          <a:ln>
                            <a:noFill/>
                          </a:ln>
                          <a:solidFill>
                            <a:schemeClr val="accent4">
                              <a:lumMod val="75000"/>
                            </a:schemeClr>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0</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endParaRPr kumimoji="0" lang="en-US" altLang="zh-CN" sz="1900" b="0" i="0" u="none" strike="noStrike" cap="none" normalizeH="0" baseline="0" dirty="0">
                        <a:ln>
                          <a:noFill/>
                        </a:ln>
                        <a:solidFill>
                          <a:schemeClr val="tx1"/>
                        </a:solidFill>
                        <a:effectLst/>
                        <a:latin typeface="Times New Roman" pitchFamily="18" charset="0"/>
                        <a:ea typeface="宋体"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1" i="0" u="none" strike="noStrike" cap="none" normalizeH="0" baseline="0" dirty="0">
                          <a:ln>
                            <a:noFill/>
                          </a:ln>
                          <a:solidFill>
                            <a:schemeClr val="tx1"/>
                          </a:solidFill>
                          <a:effectLst/>
                          <a:latin typeface="Courier New" pitchFamily="49" charset="0"/>
                          <a:ea typeface="宋体" pitchFamily="2" charset="-122"/>
                        </a:rPr>
                        <a:t>3, 3, 1, 0</a:t>
                      </a: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0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endParaRPr kumimoji="0" lang="en-US" altLang="zh-CN" sz="1900" b="0" i="0" u="none" strike="noStrike" cap="none" normalizeH="0" baseline="0" dirty="0">
                        <a:ln>
                          <a:noFill/>
                        </a:ln>
                        <a:solidFill>
                          <a:schemeClr val="tx1"/>
                        </a:solidFill>
                        <a:effectLst/>
                        <a:latin typeface="Times New Roman" pitchFamily="18" charset="0"/>
                        <a:ea typeface="宋体"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1" i="0" u="none" strike="noStrike" cap="none" normalizeH="0" baseline="0" dirty="0">
                          <a:ln>
                            <a:noFill/>
                          </a:ln>
                          <a:solidFill>
                            <a:schemeClr val="tx1"/>
                          </a:solidFill>
                          <a:effectLst/>
                          <a:latin typeface="Courier New" pitchFamily="49" charset="0"/>
                          <a:ea typeface="宋体" pitchFamily="2" charset="-122"/>
                        </a:rPr>
                        <a:t>1, 1, 0, 0</a:t>
                      </a: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p>
                  </a:txBody>
                  <a:tcPr marT="45735" marB="4573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12" name="Group 9">
            <a:extLst>
              <a:ext uri="{FF2B5EF4-FFF2-40B4-BE49-F238E27FC236}">
                <a16:creationId xmlns:a16="http://schemas.microsoft.com/office/drawing/2014/main" id="{C3E58D7E-A6E6-4C3D-AF31-BD4846C27238}"/>
              </a:ext>
            </a:extLst>
          </p:cNvPr>
          <p:cNvGrpSpPr>
            <a:grpSpLocks/>
          </p:cNvGrpSpPr>
          <p:nvPr/>
        </p:nvGrpSpPr>
        <p:grpSpPr bwMode="auto">
          <a:xfrm>
            <a:off x="992189" y="5257800"/>
            <a:ext cx="1831975" cy="990600"/>
            <a:chOff x="520700" y="4035425"/>
            <a:chExt cx="1958975" cy="1058863"/>
          </a:xfrm>
        </p:grpSpPr>
        <p:sp>
          <p:nvSpPr>
            <p:cNvPr id="13" name="Rectangle 4">
              <a:extLst>
                <a:ext uri="{FF2B5EF4-FFF2-40B4-BE49-F238E27FC236}">
                  <a16:creationId xmlns:a16="http://schemas.microsoft.com/office/drawing/2014/main" id="{70F3080F-95A5-4293-A3FB-89F7AA416733}"/>
                </a:ext>
              </a:extLst>
            </p:cNvPr>
            <p:cNvSpPr>
              <a:spLocks noChangeArrowheads="1"/>
            </p:cNvSpPr>
            <p:nvPr/>
          </p:nvSpPr>
          <p:spPr bwMode="auto">
            <a:xfrm>
              <a:off x="2001838" y="4035425"/>
              <a:ext cx="477837" cy="5381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4" name="Rectangle 5">
              <a:extLst>
                <a:ext uri="{FF2B5EF4-FFF2-40B4-BE49-F238E27FC236}">
                  <a16:creationId xmlns:a16="http://schemas.microsoft.com/office/drawing/2014/main" id="{1F42B566-A85D-41AE-942D-91BD4661B017}"/>
                </a:ext>
              </a:extLst>
            </p:cNvPr>
            <p:cNvSpPr>
              <a:spLocks noChangeArrowheads="1"/>
            </p:cNvSpPr>
            <p:nvPr/>
          </p:nvSpPr>
          <p:spPr bwMode="auto">
            <a:xfrm>
              <a:off x="1508125" y="4035425"/>
              <a:ext cx="479425" cy="5381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5" name="Rectangle 47">
              <a:extLst>
                <a:ext uri="{FF2B5EF4-FFF2-40B4-BE49-F238E27FC236}">
                  <a16:creationId xmlns:a16="http://schemas.microsoft.com/office/drawing/2014/main" id="{6E538F03-C145-48F0-BF1F-A1D915621971}"/>
                </a:ext>
              </a:extLst>
            </p:cNvPr>
            <p:cNvSpPr>
              <a:spLocks noChangeArrowheads="1"/>
            </p:cNvSpPr>
            <p:nvPr/>
          </p:nvSpPr>
          <p:spPr bwMode="auto">
            <a:xfrm>
              <a:off x="520700" y="4570413"/>
              <a:ext cx="479425" cy="5238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6" name="Rectangle 48">
              <a:extLst>
                <a:ext uri="{FF2B5EF4-FFF2-40B4-BE49-F238E27FC236}">
                  <a16:creationId xmlns:a16="http://schemas.microsoft.com/office/drawing/2014/main" id="{6B6B8F37-D2AA-4717-94BB-6A63D2995C58}"/>
                </a:ext>
              </a:extLst>
            </p:cNvPr>
            <p:cNvSpPr>
              <a:spLocks noChangeArrowheads="1"/>
            </p:cNvSpPr>
            <p:nvPr/>
          </p:nvSpPr>
          <p:spPr bwMode="auto">
            <a:xfrm>
              <a:off x="1016000" y="4570413"/>
              <a:ext cx="476250" cy="5238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nvGrpSpPr>
            <p:cNvPr id="17" name="Group 49">
              <a:extLst>
                <a:ext uri="{FF2B5EF4-FFF2-40B4-BE49-F238E27FC236}">
                  <a16:creationId xmlns:a16="http://schemas.microsoft.com/office/drawing/2014/main" id="{C67B01FD-3799-40B8-9117-A50891694A0E}"/>
                </a:ext>
              </a:extLst>
            </p:cNvPr>
            <p:cNvGrpSpPr>
              <a:grpSpLocks/>
            </p:cNvGrpSpPr>
            <p:nvPr/>
          </p:nvGrpSpPr>
          <p:grpSpPr bwMode="auto">
            <a:xfrm>
              <a:off x="555624" y="4137052"/>
              <a:ext cx="1917691" cy="825509"/>
              <a:chOff x="244" y="1672"/>
              <a:chExt cx="1293" cy="558"/>
            </a:xfrm>
          </p:grpSpPr>
          <p:sp>
            <p:nvSpPr>
              <p:cNvPr id="18" name="Oval 50">
                <a:extLst>
                  <a:ext uri="{FF2B5EF4-FFF2-40B4-BE49-F238E27FC236}">
                    <a16:creationId xmlns:a16="http://schemas.microsoft.com/office/drawing/2014/main" id="{A0E73E7E-B6FB-4BBB-B583-9DF9D7398075}"/>
                  </a:ext>
                </a:extLst>
              </p:cNvPr>
              <p:cNvSpPr>
                <a:spLocks noChangeArrowheads="1"/>
              </p:cNvSpPr>
              <p:nvPr/>
            </p:nvSpPr>
            <p:spPr bwMode="auto">
              <a:xfrm>
                <a:off x="328" y="2035"/>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9" name="Oval 51">
                <a:extLst>
                  <a:ext uri="{FF2B5EF4-FFF2-40B4-BE49-F238E27FC236}">
                    <a16:creationId xmlns:a16="http://schemas.microsoft.com/office/drawing/2014/main" id="{64005E30-C7B0-4348-AA0C-08F86AAA38AB}"/>
                  </a:ext>
                </a:extLst>
              </p:cNvPr>
              <p:cNvSpPr>
                <a:spLocks noChangeArrowheads="1"/>
              </p:cNvSpPr>
              <p:nvPr/>
            </p:nvSpPr>
            <p:spPr bwMode="auto">
              <a:xfrm>
                <a:off x="414" y="207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0" name="Oval 52">
                <a:extLst>
                  <a:ext uri="{FF2B5EF4-FFF2-40B4-BE49-F238E27FC236}">
                    <a16:creationId xmlns:a16="http://schemas.microsoft.com/office/drawing/2014/main" id="{B33B1F16-D959-4AB3-B97D-93E221C47635}"/>
                  </a:ext>
                </a:extLst>
              </p:cNvPr>
              <p:cNvSpPr>
                <a:spLocks noChangeArrowheads="1"/>
              </p:cNvSpPr>
              <p:nvPr/>
            </p:nvSpPr>
            <p:spPr bwMode="auto">
              <a:xfrm>
                <a:off x="498" y="212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1" name="Oval 53">
                <a:extLst>
                  <a:ext uri="{FF2B5EF4-FFF2-40B4-BE49-F238E27FC236}">
                    <a16:creationId xmlns:a16="http://schemas.microsoft.com/office/drawing/2014/main" id="{E7D4DCDC-9F02-42C3-A120-B27C21D58C4C}"/>
                  </a:ext>
                </a:extLst>
              </p:cNvPr>
              <p:cNvSpPr>
                <a:spLocks noChangeArrowheads="1"/>
              </p:cNvSpPr>
              <p:nvPr/>
            </p:nvSpPr>
            <p:spPr bwMode="auto">
              <a:xfrm>
                <a:off x="583" y="2094"/>
                <a:ext cx="24"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2" name="Oval 54">
                <a:extLst>
                  <a:ext uri="{FF2B5EF4-FFF2-40B4-BE49-F238E27FC236}">
                    <a16:creationId xmlns:a16="http://schemas.microsoft.com/office/drawing/2014/main" id="{98A9EE64-4F77-4227-B61E-51BF8F28A6CB}"/>
                  </a:ext>
                </a:extLst>
              </p:cNvPr>
              <p:cNvSpPr>
                <a:spLocks noChangeArrowheads="1"/>
              </p:cNvSpPr>
              <p:nvPr/>
            </p:nvSpPr>
            <p:spPr bwMode="auto">
              <a:xfrm>
                <a:off x="668" y="2207"/>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3" name="Oval 55">
                <a:extLst>
                  <a:ext uri="{FF2B5EF4-FFF2-40B4-BE49-F238E27FC236}">
                    <a16:creationId xmlns:a16="http://schemas.microsoft.com/office/drawing/2014/main" id="{53379126-35C3-491A-8E09-527A9DF02877}"/>
                  </a:ext>
                </a:extLst>
              </p:cNvPr>
              <p:cNvSpPr>
                <a:spLocks noChangeArrowheads="1"/>
              </p:cNvSpPr>
              <p:nvPr/>
            </p:nvSpPr>
            <p:spPr bwMode="auto">
              <a:xfrm>
                <a:off x="753" y="2089"/>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4" name="Oval 56">
                <a:extLst>
                  <a:ext uri="{FF2B5EF4-FFF2-40B4-BE49-F238E27FC236}">
                    <a16:creationId xmlns:a16="http://schemas.microsoft.com/office/drawing/2014/main" id="{2C71A5B3-F832-47C0-8DD1-3F9EEF4C42FC}"/>
                  </a:ext>
                </a:extLst>
              </p:cNvPr>
              <p:cNvSpPr>
                <a:spLocks noChangeArrowheads="1"/>
              </p:cNvSpPr>
              <p:nvPr/>
            </p:nvSpPr>
            <p:spPr bwMode="auto">
              <a:xfrm>
                <a:off x="837" y="1967"/>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5" name="Freeform 57">
                <a:extLst>
                  <a:ext uri="{FF2B5EF4-FFF2-40B4-BE49-F238E27FC236}">
                    <a16:creationId xmlns:a16="http://schemas.microsoft.com/office/drawing/2014/main" id="{B16FB3FB-733E-4B52-A2AF-8DF0711C818F}"/>
                  </a:ext>
                </a:extLst>
              </p:cNvPr>
              <p:cNvSpPr>
                <a:spLocks/>
              </p:cNvSpPr>
              <p:nvPr/>
            </p:nvSpPr>
            <p:spPr bwMode="auto">
              <a:xfrm>
                <a:off x="253" y="1681"/>
                <a:ext cx="1273" cy="535"/>
              </a:xfrm>
              <a:custGeom>
                <a:avLst/>
                <a:gdLst>
                  <a:gd name="T0" fmla="*/ 0 w 5343"/>
                  <a:gd name="T1" fmla="*/ 381 h 535"/>
                  <a:gd name="T2" fmla="*/ 0 w 5343"/>
                  <a:gd name="T3" fmla="*/ 363 h 535"/>
                  <a:gd name="T4" fmla="*/ 0 w 5343"/>
                  <a:gd name="T5" fmla="*/ 399 h 535"/>
                  <a:gd name="T6" fmla="*/ 0 w 5343"/>
                  <a:gd name="T7" fmla="*/ 449 h 535"/>
                  <a:gd name="T8" fmla="*/ 0 w 5343"/>
                  <a:gd name="T9" fmla="*/ 422 h 535"/>
                  <a:gd name="T10" fmla="*/ 0 w 5343"/>
                  <a:gd name="T11" fmla="*/ 535 h 535"/>
                  <a:gd name="T12" fmla="*/ 0 w 5343"/>
                  <a:gd name="T13" fmla="*/ 417 h 535"/>
                  <a:gd name="T14" fmla="*/ 0 w 5343"/>
                  <a:gd name="T15" fmla="*/ 295 h 535"/>
                  <a:gd name="T16" fmla="*/ 0 w 5343"/>
                  <a:gd name="T17" fmla="*/ 299 h 535"/>
                  <a:gd name="T18" fmla="*/ 0 w 5343"/>
                  <a:gd name="T19" fmla="*/ 263 h 535"/>
                  <a:gd name="T20" fmla="*/ 0 w 5343"/>
                  <a:gd name="T21" fmla="*/ 245 h 535"/>
                  <a:gd name="T22" fmla="*/ 0 w 5343"/>
                  <a:gd name="T23" fmla="*/ 267 h 535"/>
                  <a:gd name="T24" fmla="*/ 0 w 5343"/>
                  <a:gd name="T25" fmla="*/ 59 h 535"/>
                  <a:gd name="T26" fmla="*/ 0 w 5343"/>
                  <a:gd name="T27" fmla="*/ 0 h 535"/>
                  <a:gd name="T28" fmla="*/ 0 w 5343"/>
                  <a:gd name="T29" fmla="*/ 27 h 535"/>
                  <a:gd name="T30" fmla="*/ 0 w 5343"/>
                  <a:gd name="T31" fmla="*/ 41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Oval 58">
                <a:extLst>
                  <a:ext uri="{FF2B5EF4-FFF2-40B4-BE49-F238E27FC236}">
                    <a16:creationId xmlns:a16="http://schemas.microsoft.com/office/drawing/2014/main" id="{047E7407-3A38-469D-9BA8-2EAE1D480F63}"/>
                  </a:ext>
                </a:extLst>
              </p:cNvPr>
              <p:cNvSpPr>
                <a:spLocks noChangeArrowheads="1"/>
              </p:cNvSpPr>
              <p:nvPr/>
            </p:nvSpPr>
            <p:spPr bwMode="auto">
              <a:xfrm>
                <a:off x="244" y="2053"/>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7" name="Oval 59">
                <a:extLst>
                  <a:ext uri="{FF2B5EF4-FFF2-40B4-BE49-F238E27FC236}">
                    <a16:creationId xmlns:a16="http://schemas.microsoft.com/office/drawing/2014/main" id="{26EFE974-A047-4BED-A608-0E7C076FD72E}"/>
                  </a:ext>
                </a:extLst>
              </p:cNvPr>
              <p:cNvSpPr>
                <a:spLocks noChangeArrowheads="1"/>
              </p:cNvSpPr>
              <p:nvPr/>
            </p:nvSpPr>
            <p:spPr bwMode="auto">
              <a:xfrm>
                <a:off x="923" y="197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8" name="Oval 60">
                <a:extLst>
                  <a:ext uri="{FF2B5EF4-FFF2-40B4-BE49-F238E27FC236}">
                    <a16:creationId xmlns:a16="http://schemas.microsoft.com/office/drawing/2014/main" id="{3B2D3265-401B-405C-8704-5E8653F23DEA}"/>
                  </a:ext>
                </a:extLst>
              </p:cNvPr>
              <p:cNvSpPr>
                <a:spLocks noChangeArrowheads="1"/>
              </p:cNvSpPr>
              <p:nvPr/>
            </p:nvSpPr>
            <p:spPr bwMode="auto">
              <a:xfrm>
                <a:off x="1007" y="1935"/>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9" name="Oval 61">
                <a:extLst>
                  <a:ext uri="{FF2B5EF4-FFF2-40B4-BE49-F238E27FC236}">
                    <a16:creationId xmlns:a16="http://schemas.microsoft.com/office/drawing/2014/main" id="{CC69DFD9-78DF-4AF1-826A-D4EC5D50F462}"/>
                  </a:ext>
                </a:extLst>
              </p:cNvPr>
              <p:cNvSpPr>
                <a:spLocks noChangeArrowheads="1"/>
              </p:cNvSpPr>
              <p:nvPr/>
            </p:nvSpPr>
            <p:spPr bwMode="auto">
              <a:xfrm>
                <a:off x="1092" y="1917"/>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0" name="Oval 62">
                <a:extLst>
                  <a:ext uri="{FF2B5EF4-FFF2-40B4-BE49-F238E27FC236}">
                    <a16:creationId xmlns:a16="http://schemas.microsoft.com/office/drawing/2014/main" id="{F14DCC55-33DA-4E6D-B1ED-86CFE7DAC3F2}"/>
                  </a:ext>
                </a:extLst>
              </p:cNvPr>
              <p:cNvSpPr>
                <a:spLocks noChangeArrowheads="1"/>
              </p:cNvSpPr>
              <p:nvPr/>
            </p:nvSpPr>
            <p:spPr bwMode="auto">
              <a:xfrm>
                <a:off x="1176" y="1939"/>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1" name="Oval 63">
                <a:extLst>
                  <a:ext uri="{FF2B5EF4-FFF2-40B4-BE49-F238E27FC236}">
                    <a16:creationId xmlns:a16="http://schemas.microsoft.com/office/drawing/2014/main" id="{5F323C28-14A0-40FC-B381-8069E77DFF80}"/>
                  </a:ext>
                </a:extLst>
              </p:cNvPr>
              <p:cNvSpPr>
                <a:spLocks noChangeArrowheads="1"/>
              </p:cNvSpPr>
              <p:nvPr/>
            </p:nvSpPr>
            <p:spPr bwMode="auto">
              <a:xfrm>
                <a:off x="1262" y="1731"/>
                <a:ext cx="20"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2" name="Oval 64">
                <a:extLst>
                  <a:ext uri="{FF2B5EF4-FFF2-40B4-BE49-F238E27FC236}">
                    <a16:creationId xmlns:a16="http://schemas.microsoft.com/office/drawing/2014/main" id="{776989F4-85D4-435E-958B-7D5EE218DF04}"/>
                  </a:ext>
                </a:extLst>
              </p:cNvPr>
              <p:cNvSpPr>
                <a:spLocks noChangeArrowheads="1"/>
              </p:cNvSpPr>
              <p:nvPr/>
            </p:nvSpPr>
            <p:spPr bwMode="auto">
              <a:xfrm>
                <a:off x="1346" y="1672"/>
                <a:ext cx="24"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3" name="Oval 65">
                <a:extLst>
                  <a:ext uri="{FF2B5EF4-FFF2-40B4-BE49-F238E27FC236}">
                    <a16:creationId xmlns:a16="http://schemas.microsoft.com/office/drawing/2014/main" id="{1BA643A0-1EA9-4481-B112-394F95E423E4}"/>
                  </a:ext>
                </a:extLst>
              </p:cNvPr>
              <p:cNvSpPr>
                <a:spLocks noChangeArrowheads="1"/>
              </p:cNvSpPr>
              <p:nvPr/>
            </p:nvSpPr>
            <p:spPr bwMode="auto">
              <a:xfrm>
                <a:off x="1432" y="1699"/>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4" name="Oval 66">
                <a:extLst>
                  <a:ext uri="{FF2B5EF4-FFF2-40B4-BE49-F238E27FC236}">
                    <a16:creationId xmlns:a16="http://schemas.microsoft.com/office/drawing/2014/main" id="{EB5F2D3A-AE79-4807-81E3-C31DC396C531}"/>
                  </a:ext>
                </a:extLst>
              </p:cNvPr>
              <p:cNvSpPr>
                <a:spLocks noChangeArrowheads="1"/>
              </p:cNvSpPr>
              <p:nvPr/>
            </p:nvSpPr>
            <p:spPr bwMode="auto">
              <a:xfrm>
                <a:off x="1515" y="1711"/>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grpSp>
        <p:nvGrpSpPr>
          <p:cNvPr id="35" name="Group 32">
            <a:extLst>
              <a:ext uri="{FF2B5EF4-FFF2-40B4-BE49-F238E27FC236}">
                <a16:creationId xmlns:a16="http://schemas.microsoft.com/office/drawing/2014/main" id="{2C1B80A3-6D41-49CF-8DF2-1163D8E86539}"/>
              </a:ext>
            </a:extLst>
          </p:cNvPr>
          <p:cNvGrpSpPr>
            <a:grpSpLocks/>
          </p:cNvGrpSpPr>
          <p:nvPr/>
        </p:nvGrpSpPr>
        <p:grpSpPr bwMode="auto">
          <a:xfrm>
            <a:off x="990600" y="4324351"/>
            <a:ext cx="1830388" cy="989013"/>
            <a:chOff x="3270250" y="3946526"/>
            <a:chExt cx="1955800" cy="1057275"/>
          </a:xfrm>
        </p:grpSpPr>
        <p:sp>
          <p:nvSpPr>
            <p:cNvPr id="36" name="Rectangle 128">
              <a:extLst>
                <a:ext uri="{FF2B5EF4-FFF2-40B4-BE49-F238E27FC236}">
                  <a16:creationId xmlns:a16="http://schemas.microsoft.com/office/drawing/2014/main" id="{F1E07013-6C97-49CE-ACB5-9073021562E5}"/>
                </a:ext>
              </a:extLst>
            </p:cNvPr>
            <p:cNvSpPr>
              <a:spLocks noChangeArrowheads="1"/>
            </p:cNvSpPr>
            <p:nvPr/>
          </p:nvSpPr>
          <p:spPr bwMode="auto">
            <a:xfrm>
              <a:off x="3270250" y="4638676"/>
              <a:ext cx="477838"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7" name="Rectangle 129">
              <a:extLst>
                <a:ext uri="{FF2B5EF4-FFF2-40B4-BE49-F238E27FC236}">
                  <a16:creationId xmlns:a16="http://schemas.microsoft.com/office/drawing/2014/main" id="{B1931BB4-AF79-4F33-AEF6-F67724289FFA}"/>
                </a:ext>
              </a:extLst>
            </p:cNvPr>
            <p:cNvSpPr>
              <a:spLocks noChangeArrowheads="1"/>
            </p:cNvSpPr>
            <p:nvPr/>
          </p:nvSpPr>
          <p:spPr bwMode="auto">
            <a:xfrm>
              <a:off x="3762375" y="4638676"/>
              <a:ext cx="479425"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8" name="Rectangle 158">
              <a:extLst>
                <a:ext uri="{FF2B5EF4-FFF2-40B4-BE49-F238E27FC236}">
                  <a16:creationId xmlns:a16="http://schemas.microsoft.com/office/drawing/2014/main" id="{428163C0-2E06-4ED0-9370-81F56FDE110A}"/>
                </a:ext>
              </a:extLst>
            </p:cNvPr>
            <p:cNvSpPr>
              <a:spLocks noChangeArrowheads="1"/>
            </p:cNvSpPr>
            <p:nvPr/>
          </p:nvSpPr>
          <p:spPr bwMode="auto">
            <a:xfrm>
              <a:off x="4257675" y="4308476"/>
              <a:ext cx="476250" cy="1682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9" name="Rectangle 159">
              <a:extLst>
                <a:ext uri="{FF2B5EF4-FFF2-40B4-BE49-F238E27FC236}">
                  <a16:creationId xmlns:a16="http://schemas.microsoft.com/office/drawing/2014/main" id="{7AC84D50-B58D-49E0-AFFC-09DEB02081BA}"/>
                </a:ext>
              </a:extLst>
            </p:cNvPr>
            <p:cNvSpPr>
              <a:spLocks noChangeArrowheads="1"/>
            </p:cNvSpPr>
            <p:nvPr/>
          </p:nvSpPr>
          <p:spPr bwMode="auto">
            <a:xfrm>
              <a:off x="4749800" y="3946526"/>
              <a:ext cx="476250"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0" name="Oval 164">
              <a:extLst>
                <a:ext uri="{FF2B5EF4-FFF2-40B4-BE49-F238E27FC236}">
                  <a16:creationId xmlns:a16="http://schemas.microsoft.com/office/drawing/2014/main" id="{1098EA04-513F-4098-9D8D-AE60428B2334}"/>
                </a:ext>
              </a:extLst>
            </p:cNvPr>
            <p:cNvSpPr>
              <a:spLocks noChangeArrowheads="1"/>
            </p:cNvSpPr>
            <p:nvPr/>
          </p:nvSpPr>
          <p:spPr bwMode="auto">
            <a:xfrm>
              <a:off x="3683000" y="4703763"/>
              <a:ext cx="28575"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1" name="Oval 165">
              <a:extLst>
                <a:ext uri="{FF2B5EF4-FFF2-40B4-BE49-F238E27FC236}">
                  <a16:creationId xmlns:a16="http://schemas.microsoft.com/office/drawing/2014/main" id="{EA96CB07-319E-49DF-9472-106F5DECA183}"/>
                </a:ext>
              </a:extLst>
            </p:cNvPr>
            <p:cNvSpPr>
              <a:spLocks noChangeArrowheads="1"/>
            </p:cNvSpPr>
            <p:nvPr/>
          </p:nvSpPr>
          <p:spPr bwMode="auto">
            <a:xfrm>
              <a:off x="3810000" y="4665663"/>
              <a:ext cx="3492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2" name="Oval 166">
              <a:extLst>
                <a:ext uri="{FF2B5EF4-FFF2-40B4-BE49-F238E27FC236}">
                  <a16:creationId xmlns:a16="http://schemas.microsoft.com/office/drawing/2014/main" id="{16D0EA00-9595-49E6-A700-88436944B149}"/>
                </a:ext>
              </a:extLst>
            </p:cNvPr>
            <p:cNvSpPr>
              <a:spLocks noChangeArrowheads="1"/>
            </p:cNvSpPr>
            <p:nvPr/>
          </p:nvSpPr>
          <p:spPr bwMode="auto">
            <a:xfrm>
              <a:off x="3933825" y="4833938"/>
              <a:ext cx="2857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3" name="Oval 167">
              <a:extLst>
                <a:ext uri="{FF2B5EF4-FFF2-40B4-BE49-F238E27FC236}">
                  <a16:creationId xmlns:a16="http://schemas.microsoft.com/office/drawing/2014/main" id="{D675A285-0955-4672-B345-E3CC0EADE430}"/>
                </a:ext>
              </a:extLst>
            </p:cNvPr>
            <p:cNvSpPr>
              <a:spLocks noChangeArrowheads="1"/>
            </p:cNvSpPr>
            <p:nvPr/>
          </p:nvSpPr>
          <p:spPr bwMode="auto">
            <a:xfrm>
              <a:off x="4059238" y="4656138"/>
              <a:ext cx="33338" cy="3651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4" name="Oval 168">
              <a:extLst>
                <a:ext uri="{FF2B5EF4-FFF2-40B4-BE49-F238E27FC236}">
                  <a16:creationId xmlns:a16="http://schemas.microsoft.com/office/drawing/2014/main" id="{96EE8CA5-A310-4E48-B232-40F6E99A5DFC}"/>
                </a:ext>
              </a:extLst>
            </p:cNvPr>
            <p:cNvSpPr>
              <a:spLocks noChangeArrowheads="1"/>
            </p:cNvSpPr>
            <p:nvPr/>
          </p:nvSpPr>
          <p:spPr bwMode="auto">
            <a:xfrm>
              <a:off x="4186238" y="4476751"/>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5" name="Freeform 169">
              <a:extLst>
                <a:ext uri="{FF2B5EF4-FFF2-40B4-BE49-F238E27FC236}">
                  <a16:creationId xmlns:a16="http://schemas.microsoft.com/office/drawing/2014/main" id="{15786B25-3C00-4BFA-8B9D-DE3E9C3C0F64}"/>
                </a:ext>
              </a:extLst>
            </p:cNvPr>
            <p:cNvSpPr>
              <a:spLocks/>
            </p:cNvSpPr>
            <p:nvPr/>
          </p:nvSpPr>
          <p:spPr bwMode="auto">
            <a:xfrm>
              <a:off x="3317875" y="4052888"/>
              <a:ext cx="1890713" cy="792163"/>
            </a:xfrm>
            <a:custGeom>
              <a:avLst/>
              <a:gdLst>
                <a:gd name="T0" fmla="*/ 0 w 5343"/>
                <a:gd name="T1" fmla="*/ 2147483647 h 535"/>
                <a:gd name="T2" fmla="*/ 2147483647 w 5343"/>
                <a:gd name="T3" fmla="*/ 2147483647 h 535"/>
                <a:gd name="T4" fmla="*/ 2147483647 w 5343"/>
                <a:gd name="T5" fmla="*/ 2147483647 h 535"/>
                <a:gd name="T6" fmla="*/ 2147483647 w 5343"/>
                <a:gd name="T7" fmla="*/ 2147483647 h 535"/>
                <a:gd name="T8" fmla="*/ 2147483647 w 5343"/>
                <a:gd name="T9" fmla="*/ 2147483647 h 535"/>
                <a:gd name="T10" fmla="*/ 2147483647 w 5343"/>
                <a:gd name="T11" fmla="*/ 2147483647 h 535"/>
                <a:gd name="T12" fmla="*/ 2147483647 w 5343"/>
                <a:gd name="T13" fmla="*/ 2147483647 h 535"/>
                <a:gd name="T14" fmla="*/ 2147483647 w 5343"/>
                <a:gd name="T15" fmla="*/ 2147483647 h 535"/>
                <a:gd name="T16" fmla="*/ 2147483647 w 5343"/>
                <a:gd name="T17" fmla="*/ 2147483647 h 535"/>
                <a:gd name="T18" fmla="*/ 2147483647 w 5343"/>
                <a:gd name="T19" fmla="*/ 2147483647 h 535"/>
                <a:gd name="T20" fmla="*/ 2147483647 w 5343"/>
                <a:gd name="T21" fmla="*/ 2147483647 h 535"/>
                <a:gd name="T22" fmla="*/ 2147483647 w 5343"/>
                <a:gd name="T23" fmla="*/ 2147483647 h 535"/>
                <a:gd name="T24" fmla="*/ 2147483647 w 5343"/>
                <a:gd name="T25" fmla="*/ 2147483647 h 535"/>
                <a:gd name="T26" fmla="*/ 2147483647 w 5343"/>
                <a:gd name="T27" fmla="*/ 0 h 535"/>
                <a:gd name="T28" fmla="*/ 2147483647 w 5343"/>
                <a:gd name="T29" fmla="*/ 2147483647 h 535"/>
                <a:gd name="T30" fmla="*/ 2147483647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Oval 170">
              <a:extLst>
                <a:ext uri="{FF2B5EF4-FFF2-40B4-BE49-F238E27FC236}">
                  <a16:creationId xmlns:a16="http://schemas.microsoft.com/office/drawing/2014/main" id="{328437CF-D8FA-4BC3-A267-CD3D7A12C12D}"/>
                </a:ext>
              </a:extLst>
            </p:cNvPr>
            <p:cNvSpPr>
              <a:spLocks noChangeArrowheads="1"/>
            </p:cNvSpPr>
            <p:nvPr/>
          </p:nvSpPr>
          <p:spPr bwMode="auto">
            <a:xfrm>
              <a:off x="4313238" y="4483101"/>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7" name="Oval 171">
              <a:extLst>
                <a:ext uri="{FF2B5EF4-FFF2-40B4-BE49-F238E27FC236}">
                  <a16:creationId xmlns:a16="http://schemas.microsoft.com/office/drawing/2014/main" id="{2DDFE604-0DC1-43BE-9C0F-8369F748243B}"/>
                </a:ext>
              </a:extLst>
            </p:cNvPr>
            <p:cNvSpPr>
              <a:spLocks noChangeArrowheads="1"/>
            </p:cNvSpPr>
            <p:nvPr/>
          </p:nvSpPr>
          <p:spPr bwMode="auto">
            <a:xfrm>
              <a:off x="4437063" y="4429126"/>
              <a:ext cx="2857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8" name="Oval 172">
              <a:extLst>
                <a:ext uri="{FF2B5EF4-FFF2-40B4-BE49-F238E27FC236}">
                  <a16:creationId xmlns:a16="http://schemas.microsoft.com/office/drawing/2014/main" id="{5E699D45-9BA5-4DBD-B41E-2F5ECDCCCC01}"/>
                </a:ext>
              </a:extLst>
            </p:cNvPr>
            <p:cNvSpPr>
              <a:spLocks noChangeArrowheads="1"/>
            </p:cNvSpPr>
            <p:nvPr/>
          </p:nvSpPr>
          <p:spPr bwMode="auto">
            <a:xfrm>
              <a:off x="4564063" y="4403726"/>
              <a:ext cx="31750"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9" name="Oval 173">
              <a:extLst>
                <a:ext uri="{FF2B5EF4-FFF2-40B4-BE49-F238E27FC236}">
                  <a16:creationId xmlns:a16="http://schemas.microsoft.com/office/drawing/2014/main" id="{5500D3FC-BA37-41E3-AAFE-230C6B2B91F7}"/>
                </a:ext>
              </a:extLst>
            </p:cNvPr>
            <p:cNvSpPr>
              <a:spLocks noChangeArrowheads="1"/>
            </p:cNvSpPr>
            <p:nvPr/>
          </p:nvSpPr>
          <p:spPr bwMode="auto">
            <a:xfrm>
              <a:off x="4687888" y="4435476"/>
              <a:ext cx="31750"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0" name="Oval 174">
              <a:extLst>
                <a:ext uri="{FF2B5EF4-FFF2-40B4-BE49-F238E27FC236}">
                  <a16:creationId xmlns:a16="http://schemas.microsoft.com/office/drawing/2014/main" id="{3AA3C5B2-C36D-465D-8ADF-4E08182443CB}"/>
                </a:ext>
              </a:extLst>
            </p:cNvPr>
            <p:cNvSpPr>
              <a:spLocks noChangeArrowheads="1"/>
            </p:cNvSpPr>
            <p:nvPr/>
          </p:nvSpPr>
          <p:spPr bwMode="auto">
            <a:xfrm>
              <a:off x="4816475" y="4125913"/>
              <a:ext cx="30163"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1" name="Oval 175">
              <a:extLst>
                <a:ext uri="{FF2B5EF4-FFF2-40B4-BE49-F238E27FC236}">
                  <a16:creationId xmlns:a16="http://schemas.microsoft.com/office/drawing/2014/main" id="{BA665D1F-A9AD-4ED2-8681-882582886C8D}"/>
                </a:ext>
              </a:extLst>
            </p:cNvPr>
            <p:cNvSpPr>
              <a:spLocks noChangeArrowheads="1"/>
            </p:cNvSpPr>
            <p:nvPr/>
          </p:nvSpPr>
          <p:spPr bwMode="auto">
            <a:xfrm>
              <a:off x="4940300" y="4040188"/>
              <a:ext cx="3492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2" name="Oval 176">
              <a:extLst>
                <a:ext uri="{FF2B5EF4-FFF2-40B4-BE49-F238E27FC236}">
                  <a16:creationId xmlns:a16="http://schemas.microsoft.com/office/drawing/2014/main" id="{C447D4AC-D113-4F99-9AA3-227FAECA24A6}"/>
                </a:ext>
              </a:extLst>
            </p:cNvPr>
            <p:cNvSpPr>
              <a:spLocks noChangeArrowheads="1"/>
            </p:cNvSpPr>
            <p:nvPr/>
          </p:nvSpPr>
          <p:spPr bwMode="auto">
            <a:xfrm>
              <a:off x="5067300" y="4079876"/>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3" name="Oval 177">
              <a:extLst>
                <a:ext uri="{FF2B5EF4-FFF2-40B4-BE49-F238E27FC236}">
                  <a16:creationId xmlns:a16="http://schemas.microsoft.com/office/drawing/2014/main" id="{3F05939E-A74F-444C-BF3E-597FA82258B1}"/>
                </a:ext>
              </a:extLst>
            </p:cNvPr>
            <p:cNvSpPr>
              <a:spLocks noChangeArrowheads="1"/>
            </p:cNvSpPr>
            <p:nvPr/>
          </p:nvSpPr>
          <p:spPr bwMode="auto">
            <a:xfrm>
              <a:off x="5191125" y="4097338"/>
              <a:ext cx="31750"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4" name="Oval 178">
              <a:extLst>
                <a:ext uri="{FF2B5EF4-FFF2-40B4-BE49-F238E27FC236}">
                  <a16:creationId xmlns:a16="http://schemas.microsoft.com/office/drawing/2014/main" id="{5D4FB8BD-68DB-407E-8281-CFCB6FBD542B}"/>
                </a:ext>
              </a:extLst>
            </p:cNvPr>
            <p:cNvSpPr>
              <a:spLocks noChangeArrowheads="1"/>
            </p:cNvSpPr>
            <p:nvPr/>
          </p:nvSpPr>
          <p:spPr bwMode="auto">
            <a:xfrm>
              <a:off x="3429000" y="4576763"/>
              <a:ext cx="33338"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5" name="Oval 179">
              <a:extLst>
                <a:ext uri="{FF2B5EF4-FFF2-40B4-BE49-F238E27FC236}">
                  <a16:creationId xmlns:a16="http://schemas.microsoft.com/office/drawing/2014/main" id="{C09881F2-4054-42D5-BE4D-54A9E0402942}"/>
                </a:ext>
              </a:extLst>
            </p:cNvPr>
            <p:cNvSpPr>
              <a:spLocks noChangeArrowheads="1"/>
            </p:cNvSpPr>
            <p:nvPr/>
          </p:nvSpPr>
          <p:spPr bwMode="auto">
            <a:xfrm>
              <a:off x="3305175" y="4610101"/>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6" name="Oval 180">
              <a:extLst>
                <a:ext uri="{FF2B5EF4-FFF2-40B4-BE49-F238E27FC236}">
                  <a16:creationId xmlns:a16="http://schemas.microsoft.com/office/drawing/2014/main" id="{A8753243-58E6-4E14-A7B2-0995ACC57D75}"/>
                </a:ext>
              </a:extLst>
            </p:cNvPr>
            <p:cNvSpPr>
              <a:spLocks noChangeArrowheads="1"/>
            </p:cNvSpPr>
            <p:nvPr/>
          </p:nvSpPr>
          <p:spPr bwMode="auto">
            <a:xfrm>
              <a:off x="3556000" y="4630738"/>
              <a:ext cx="33338"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nvGrpSpPr>
          <p:cNvPr id="57" name="Group 54">
            <a:extLst>
              <a:ext uri="{FF2B5EF4-FFF2-40B4-BE49-F238E27FC236}">
                <a16:creationId xmlns:a16="http://schemas.microsoft.com/office/drawing/2014/main" id="{BB9EA123-3AD0-429D-83F2-1082FE9ACC02}"/>
              </a:ext>
            </a:extLst>
          </p:cNvPr>
          <p:cNvGrpSpPr>
            <a:grpSpLocks/>
          </p:cNvGrpSpPr>
          <p:nvPr/>
        </p:nvGrpSpPr>
        <p:grpSpPr bwMode="auto">
          <a:xfrm>
            <a:off x="990600" y="3663952"/>
            <a:ext cx="1830388" cy="860425"/>
            <a:chOff x="5689600" y="3975101"/>
            <a:chExt cx="1955800" cy="919162"/>
          </a:xfrm>
        </p:grpSpPr>
        <p:sp>
          <p:nvSpPr>
            <p:cNvPr id="58" name="Rectangle 128">
              <a:extLst>
                <a:ext uri="{FF2B5EF4-FFF2-40B4-BE49-F238E27FC236}">
                  <a16:creationId xmlns:a16="http://schemas.microsoft.com/office/drawing/2014/main" id="{DC9CDB9E-1F03-4DE9-B691-739E6196088C}"/>
                </a:ext>
              </a:extLst>
            </p:cNvPr>
            <p:cNvSpPr>
              <a:spLocks noChangeArrowheads="1"/>
            </p:cNvSpPr>
            <p:nvPr/>
          </p:nvSpPr>
          <p:spPr bwMode="auto">
            <a:xfrm>
              <a:off x="5689600" y="4667252"/>
              <a:ext cx="477838" cy="193674"/>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9" name="Rectangle 129">
              <a:extLst>
                <a:ext uri="{FF2B5EF4-FFF2-40B4-BE49-F238E27FC236}">
                  <a16:creationId xmlns:a16="http://schemas.microsoft.com/office/drawing/2014/main" id="{B7211F9C-4455-4E80-BB36-E2F2D606BEDC}"/>
                </a:ext>
              </a:extLst>
            </p:cNvPr>
            <p:cNvSpPr>
              <a:spLocks noChangeArrowheads="1"/>
            </p:cNvSpPr>
            <p:nvPr/>
          </p:nvSpPr>
          <p:spPr bwMode="auto">
            <a:xfrm>
              <a:off x="6181725" y="4667251"/>
              <a:ext cx="479425" cy="190499"/>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0" name="Rectangle 158">
              <a:extLst>
                <a:ext uri="{FF2B5EF4-FFF2-40B4-BE49-F238E27FC236}">
                  <a16:creationId xmlns:a16="http://schemas.microsoft.com/office/drawing/2014/main" id="{ACABE054-B4C7-4142-8CB8-E8FE532CFF38}"/>
                </a:ext>
              </a:extLst>
            </p:cNvPr>
            <p:cNvSpPr>
              <a:spLocks noChangeArrowheads="1"/>
            </p:cNvSpPr>
            <p:nvPr/>
          </p:nvSpPr>
          <p:spPr bwMode="auto">
            <a:xfrm>
              <a:off x="6677025" y="4425950"/>
              <a:ext cx="476250" cy="79376"/>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1" name="Rectangle 159">
              <a:extLst>
                <a:ext uri="{FF2B5EF4-FFF2-40B4-BE49-F238E27FC236}">
                  <a16:creationId xmlns:a16="http://schemas.microsoft.com/office/drawing/2014/main" id="{182E3A2E-246F-47B7-9105-84B270F9466B}"/>
                </a:ext>
              </a:extLst>
            </p:cNvPr>
            <p:cNvSpPr>
              <a:spLocks noChangeArrowheads="1"/>
            </p:cNvSpPr>
            <p:nvPr/>
          </p:nvSpPr>
          <p:spPr bwMode="auto">
            <a:xfrm>
              <a:off x="7169150" y="3975101"/>
              <a:ext cx="476250" cy="177799"/>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2" name="Oval 164">
              <a:extLst>
                <a:ext uri="{FF2B5EF4-FFF2-40B4-BE49-F238E27FC236}">
                  <a16:creationId xmlns:a16="http://schemas.microsoft.com/office/drawing/2014/main" id="{68B323BA-EBED-4F2E-8EF8-605219EB8FCE}"/>
                </a:ext>
              </a:extLst>
            </p:cNvPr>
            <p:cNvSpPr>
              <a:spLocks noChangeArrowheads="1"/>
            </p:cNvSpPr>
            <p:nvPr/>
          </p:nvSpPr>
          <p:spPr bwMode="auto">
            <a:xfrm>
              <a:off x="6102350" y="4732338"/>
              <a:ext cx="28575"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 name="Oval 165">
              <a:extLst>
                <a:ext uri="{FF2B5EF4-FFF2-40B4-BE49-F238E27FC236}">
                  <a16:creationId xmlns:a16="http://schemas.microsoft.com/office/drawing/2014/main" id="{39EA5EE7-5795-4E23-B3B3-0F61C0964690}"/>
                </a:ext>
              </a:extLst>
            </p:cNvPr>
            <p:cNvSpPr>
              <a:spLocks noChangeArrowheads="1"/>
            </p:cNvSpPr>
            <p:nvPr/>
          </p:nvSpPr>
          <p:spPr bwMode="auto">
            <a:xfrm>
              <a:off x="6229350" y="4694238"/>
              <a:ext cx="3492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 name="Oval 166">
              <a:extLst>
                <a:ext uri="{FF2B5EF4-FFF2-40B4-BE49-F238E27FC236}">
                  <a16:creationId xmlns:a16="http://schemas.microsoft.com/office/drawing/2014/main" id="{F210CBD3-3958-4089-A88A-A3C459BF6987}"/>
                </a:ext>
              </a:extLst>
            </p:cNvPr>
            <p:cNvSpPr>
              <a:spLocks noChangeArrowheads="1"/>
            </p:cNvSpPr>
            <p:nvPr/>
          </p:nvSpPr>
          <p:spPr bwMode="auto">
            <a:xfrm>
              <a:off x="6353175" y="4862513"/>
              <a:ext cx="2857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 name="Oval 167">
              <a:extLst>
                <a:ext uri="{FF2B5EF4-FFF2-40B4-BE49-F238E27FC236}">
                  <a16:creationId xmlns:a16="http://schemas.microsoft.com/office/drawing/2014/main" id="{A5A4832B-5121-47F5-B67F-BEB8AEEE6535}"/>
                </a:ext>
              </a:extLst>
            </p:cNvPr>
            <p:cNvSpPr>
              <a:spLocks noChangeArrowheads="1"/>
            </p:cNvSpPr>
            <p:nvPr/>
          </p:nvSpPr>
          <p:spPr bwMode="auto">
            <a:xfrm>
              <a:off x="6478588" y="4684713"/>
              <a:ext cx="33338" cy="3651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 name="Oval 168">
              <a:extLst>
                <a:ext uri="{FF2B5EF4-FFF2-40B4-BE49-F238E27FC236}">
                  <a16:creationId xmlns:a16="http://schemas.microsoft.com/office/drawing/2014/main" id="{09BD977A-3480-4B5D-A35A-C0AD6815EFCC}"/>
                </a:ext>
              </a:extLst>
            </p:cNvPr>
            <p:cNvSpPr>
              <a:spLocks noChangeArrowheads="1"/>
            </p:cNvSpPr>
            <p:nvPr/>
          </p:nvSpPr>
          <p:spPr bwMode="auto">
            <a:xfrm>
              <a:off x="6605588" y="4505326"/>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7" name="Freeform 169">
              <a:extLst>
                <a:ext uri="{FF2B5EF4-FFF2-40B4-BE49-F238E27FC236}">
                  <a16:creationId xmlns:a16="http://schemas.microsoft.com/office/drawing/2014/main" id="{3A06B0F6-BE2B-4FD7-93D4-3437E9845005}"/>
                </a:ext>
              </a:extLst>
            </p:cNvPr>
            <p:cNvSpPr>
              <a:spLocks/>
            </p:cNvSpPr>
            <p:nvPr/>
          </p:nvSpPr>
          <p:spPr bwMode="auto">
            <a:xfrm>
              <a:off x="5737225" y="4081463"/>
              <a:ext cx="1890713" cy="792163"/>
            </a:xfrm>
            <a:custGeom>
              <a:avLst/>
              <a:gdLst>
                <a:gd name="T0" fmla="*/ 0 w 5343"/>
                <a:gd name="T1" fmla="*/ 2147483647 h 535"/>
                <a:gd name="T2" fmla="*/ 2147483647 w 5343"/>
                <a:gd name="T3" fmla="*/ 2147483647 h 535"/>
                <a:gd name="T4" fmla="*/ 2147483647 w 5343"/>
                <a:gd name="T5" fmla="*/ 2147483647 h 535"/>
                <a:gd name="T6" fmla="*/ 2147483647 w 5343"/>
                <a:gd name="T7" fmla="*/ 2147483647 h 535"/>
                <a:gd name="T8" fmla="*/ 2147483647 w 5343"/>
                <a:gd name="T9" fmla="*/ 2147483647 h 535"/>
                <a:gd name="T10" fmla="*/ 2147483647 w 5343"/>
                <a:gd name="T11" fmla="*/ 2147483647 h 535"/>
                <a:gd name="T12" fmla="*/ 2147483647 w 5343"/>
                <a:gd name="T13" fmla="*/ 2147483647 h 535"/>
                <a:gd name="T14" fmla="*/ 2147483647 w 5343"/>
                <a:gd name="T15" fmla="*/ 2147483647 h 535"/>
                <a:gd name="T16" fmla="*/ 2147483647 w 5343"/>
                <a:gd name="T17" fmla="*/ 2147483647 h 535"/>
                <a:gd name="T18" fmla="*/ 2147483647 w 5343"/>
                <a:gd name="T19" fmla="*/ 2147483647 h 535"/>
                <a:gd name="T20" fmla="*/ 2147483647 w 5343"/>
                <a:gd name="T21" fmla="*/ 2147483647 h 535"/>
                <a:gd name="T22" fmla="*/ 2147483647 w 5343"/>
                <a:gd name="T23" fmla="*/ 2147483647 h 535"/>
                <a:gd name="T24" fmla="*/ 2147483647 w 5343"/>
                <a:gd name="T25" fmla="*/ 2147483647 h 535"/>
                <a:gd name="T26" fmla="*/ 2147483647 w 5343"/>
                <a:gd name="T27" fmla="*/ 0 h 535"/>
                <a:gd name="T28" fmla="*/ 2147483647 w 5343"/>
                <a:gd name="T29" fmla="*/ 2147483647 h 535"/>
                <a:gd name="T30" fmla="*/ 2147483647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Oval 170">
              <a:extLst>
                <a:ext uri="{FF2B5EF4-FFF2-40B4-BE49-F238E27FC236}">
                  <a16:creationId xmlns:a16="http://schemas.microsoft.com/office/drawing/2014/main" id="{43FE1643-0723-4ECF-B385-504B6251342C}"/>
                </a:ext>
              </a:extLst>
            </p:cNvPr>
            <p:cNvSpPr>
              <a:spLocks noChangeArrowheads="1"/>
            </p:cNvSpPr>
            <p:nvPr/>
          </p:nvSpPr>
          <p:spPr bwMode="auto">
            <a:xfrm>
              <a:off x="6732588" y="4511676"/>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9" name="Oval 171">
              <a:extLst>
                <a:ext uri="{FF2B5EF4-FFF2-40B4-BE49-F238E27FC236}">
                  <a16:creationId xmlns:a16="http://schemas.microsoft.com/office/drawing/2014/main" id="{A808AAB5-A79E-48D0-A764-95B51E74A76B}"/>
                </a:ext>
              </a:extLst>
            </p:cNvPr>
            <p:cNvSpPr>
              <a:spLocks noChangeArrowheads="1"/>
            </p:cNvSpPr>
            <p:nvPr/>
          </p:nvSpPr>
          <p:spPr bwMode="auto">
            <a:xfrm>
              <a:off x="6856413" y="4457701"/>
              <a:ext cx="2857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0" name="Oval 172">
              <a:extLst>
                <a:ext uri="{FF2B5EF4-FFF2-40B4-BE49-F238E27FC236}">
                  <a16:creationId xmlns:a16="http://schemas.microsoft.com/office/drawing/2014/main" id="{9F48EA4E-55F9-44E6-9006-9B529701DD9C}"/>
                </a:ext>
              </a:extLst>
            </p:cNvPr>
            <p:cNvSpPr>
              <a:spLocks noChangeArrowheads="1"/>
            </p:cNvSpPr>
            <p:nvPr/>
          </p:nvSpPr>
          <p:spPr bwMode="auto">
            <a:xfrm>
              <a:off x="6983413" y="4432301"/>
              <a:ext cx="31750"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 name="Oval 173">
              <a:extLst>
                <a:ext uri="{FF2B5EF4-FFF2-40B4-BE49-F238E27FC236}">
                  <a16:creationId xmlns:a16="http://schemas.microsoft.com/office/drawing/2014/main" id="{F5245BC8-2880-405B-9438-F73E9193F56E}"/>
                </a:ext>
              </a:extLst>
            </p:cNvPr>
            <p:cNvSpPr>
              <a:spLocks noChangeArrowheads="1"/>
            </p:cNvSpPr>
            <p:nvPr/>
          </p:nvSpPr>
          <p:spPr bwMode="auto">
            <a:xfrm>
              <a:off x="7107238" y="4464051"/>
              <a:ext cx="31750"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 name="Oval 174">
              <a:extLst>
                <a:ext uri="{FF2B5EF4-FFF2-40B4-BE49-F238E27FC236}">
                  <a16:creationId xmlns:a16="http://schemas.microsoft.com/office/drawing/2014/main" id="{28F2C76B-84CE-47CF-8103-BDE6CC5A21C3}"/>
                </a:ext>
              </a:extLst>
            </p:cNvPr>
            <p:cNvSpPr>
              <a:spLocks noChangeArrowheads="1"/>
            </p:cNvSpPr>
            <p:nvPr/>
          </p:nvSpPr>
          <p:spPr bwMode="auto">
            <a:xfrm>
              <a:off x="7235825" y="4154488"/>
              <a:ext cx="30163"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 name="Oval 175">
              <a:extLst>
                <a:ext uri="{FF2B5EF4-FFF2-40B4-BE49-F238E27FC236}">
                  <a16:creationId xmlns:a16="http://schemas.microsoft.com/office/drawing/2014/main" id="{9ACED4DE-3C9E-43C3-9867-AD91B91D0667}"/>
                </a:ext>
              </a:extLst>
            </p:cNvPr>
            <p:cNvSpPr>
              <a:spLocks noChangeArrowheads="1"/>
            </p:cNvSpPr>
            <p:nvPr/>
          </p:nvSpPr>
          <p:spPr bwMode="auto">
            <a:xfrm>
              <a:off x="7359650" y="4068763"/>
              <a:ext cx="3492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 name="Oval 176">
              <a:extLst>
                <a:ext uri="{FF2B5EF4-FFF2-40B4-BE49-F238E27FC236}">
                  <a16:creationId xmlns:a16="http://schemas.microsoft.com/office/drawing/2014/main" id="{94FF6E8E-5843-43B0-A0CE-B092A3F93349}"/>
                </a:ext>
              </a:extLst>
            </p:cNvPr>
            <p:cNvSpPr>
              <a:spLocks noChangeArrowheads="1"/>
            </p:cNvSpPr>
            <p:nvPr/>
          </p:nvSpPr>
          <p:spPr bwMode="auto">
            <a:xfrm>
              <a:off x="7486650" y="4108451"/>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5" name="Oval 177">
              <a:extLst>
                <a:ext uri="{FF2B5EF4-FFF2-40B4-BE49-F238E27FC236}">
                  <a16:creationId xmlns:a16="http://schemas.microsoft.com/office/drawing/2014/main" id="{87A0FDF6-AF4B-4DDE-939E-B616F22560C1}"/>
                </a:ext>
              </a:extLst>
            </p:cNvPr>
            <p:cNvSpPr>
              <a:spLocks noChangeArrowheads="1"/>
            </p:cNvSpPr>
            <p:nvPr/>
          </p:nvSpPr>
          <p:spPr bwMode="auto">
            <a:xfrm>
              <a:off x="7610475" y="4125913"/>
              <a:ext cx="31750"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6" name="Oval 178">
              <a:extLst>
                <a:ext uri="{FF2B5EF4-FFF2-40B4-BE49-F238E27FC236}">
                  <a16:creationId xmlns:a16="http://schemas.microsoft.com/office/drawing/2014/main" id="{ACCAFC92-AABC-4A68-A2CA-1ABBF0183B79}"/>
                </a:ext>
              </a:extLst>
            </p:cNvPr>
            <p:cNvSpPr>
              <a:spLocks noChangeArrowheads="1"/>
            </p:cNvSpPr>
            <p:nvPr/>
          </p:nvSpPr>
          <p:spPr bwMode="auto">
            <a:xfrm>
              <a:off x="5848350" y="4605338"/>
              <a:ext cx="33338"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7" name="Oval 179">
              <a:extLst>
                <a:ext uri="{FF2B5EF4-FFF2-40B4-BE49-F238E27FC236}">
                  <a16:creationId xmlns:a16="http://schemas.microsoft.com/office/drawing/2014/main" id="{7B7DE990-3E18-42DF-A812-CE2FBEAC229C}"/>
                </a:ext>
              </a:extLst>
            </p:cNvPr>
            <p:cNvSpPr>
              <a:spLocks noChangeArrowheads="1"/>
            </p:cNvSpPr>
            <p:nvPr/>
          </p:nvSpPr>
          <p:spPr bwMode="auto">
            <a:xfrm>
              <a:off x="5724525" y="4638676"/>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8" name="Oval 180">
              <a:extLst>
                <a:ext uri="{FF2B5EF4-FFF2-40B4-BE49-F238E27FC236}">
                  <a16:creationId xmlns:a16="http://schemas.microsoft.com/office/drawing/2014/main" id="{9A7E259E-203C-4D65-8815-9F0973A7098B}"/>
                </a:ext>
              </a:extLst>
            </p:cNvPr>
            <p:cNvSpPr>
              <a:spLocks noChangeArrowheads="1"/>
            </p:cNvSpPr>
            <p:nvPr/>
          </p:nvSpPr>
          <p:spPr bwMode="auto">
            <a:xfrm>
              <a:off x="5975350" y="4659313"/>
              <a:ext cx="33338"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nvGrpSpPr>
          <p:cNvPr id="79" name="Group 15">
            <a:extLst>
              <a:ext uri="{FF2B5EF4-FFF2-40B4-BE49-F238E27FC236}">
                <a16:creationId xmlns:a16="http://schemas.microsoft.com/office/drawing/2014/main" id="{234B0185-BACD-4C20-9309-9D371B404729}"/>
              </a:ext>
            </a:extLst>
          </p:cNvPr>
          <p:cNvGrpSpPr/>
          <p:nvPr/>
        </p:nvGrpSpPr>
        <p:grpSpPr>
          <a:xfrm>
            <a:off x="7672756" y="703936"/>
            <a:ext cx="1360789" cy="781747"/>
            <a:chOff x="157036" y="899670"/>
            <a:chExt cx="1360789" cy="781747"/>
          </a:xfrm>
          <a:effectLst>
            <a:outerShdw blurRad="50800" dist="38100" dir="2700000" algn="tl" rotWithShape="0">
              <a:prstClr val="black">
                <a:alpha val="40000"/>
              </a:prstClr>
            </a:outerShdw>
          </a:effectLst>
        </p:grpSpPr>
        <p:sp>
          <p:nvSpPr>
            <p:cNvPr id="80" name="Rectangle 79">
              <a:extLst>
                <a:ext uri="{FF2B5EF4-FFF2-40B4-BE49-F238E27FC236}">
                  <a16:creationId xmlns:a16="http://schemas.microsoft.com/office/drawing/2014/main" id="{2BFA47DB-288F-4889-AA1B-95485E6EE4CF}"/>
                </a:ext>
              </a:extLst>
            </p:cNvPr>
            <p:cNvSpPr/>
            <p:nvPr/>
          </p:nvSpPr>
          <p:spPr>
            <a:xfrm>
              <a:off x="157036" y="1107691"/>
              <a:ext cx="1360789" cy="5737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81" name="Rectangle 80">
              <a:extLst>
                <a:ext uri="{FF2B5EF4-FFF2-40B4-BE49-F238E27FC236}">
                  <a16:creationId xmlns:a16="http://schemas.microsoft.com/office/drawing/2014/main" id="{9A6A0695-00D7-4CDE-B3DB-ACE647217DDA}"/>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82" name="Rounded Rectangle 18">
            <a:extLst>
              <a:ext uri="{FF2B5EF4-FFF2-40B4-BE49-F238E27FC236}">
                <a16:creationId xmlns:a16="http://schemas.microsoft.com/office/drawing/2014/main" id="{AF4040B5-96AE-40D4-A816-438570309A28}"/>
              </a:ext>
            </a:extLst>
          </p:cNvPr>
          <p:cNvSpPr/>
          <p:nvPr/>
        </p:nvSpPr>
        <p:spPr>
          <a:xfrm>
            <a:off x="7902777" y="1026964"/>
            <a:ext cx="90074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Shieh-</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KDD‘08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7967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419947" y="381000"/>
            <a:ext cx="8290560" cy="762000"/>
          </a:xfrm>
        </p:spPr>
        <p:txBody>
          <a:bodyPr/>
          <a:lstStyle/>
          <a:p>
            <a:pPr eaLnBrk="1" hangingPunct="1"/>
            <a:r>
              <a:rPr lang="en-US" dirty="0"/>
              <a:t>IoT: Monitoring Vehicle Operation</a:t>
            </a:r>
          </a:p>
        </p:txBody>
      </p:sp>
      <p:pic>
        <p:nvPicPr>
          <p:cNvPr id="11269" name="Picture 3" descr="car-schema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2946400"/>
            <a:ext cx="5605462"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4" descr="honeywell-commercial-aircraft"/>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960813" y="1411288"/>
            <a:ext cx="4991100" cy="3373437"/>
          </a:xfrm>
          <a:noFill/>
        </p:spPr>
      </p:pic>
      <p:sp>
        <p:nvSpPr>
          <p:cNvPr id="3" name="Slide Number Placeholder 2"/>
          <p:cNvSpPr>
            <a:spLocks noGrp="1"/>
          </p:cNvSpPr>
          <p:nvPr>
            <p:ph type="sldNum" sz="quarter" idx="12"/>
          </p:nvPr>
        </p:nvSpPr>
        <p:spPr/>
        <p:txBody>
          <a:bodyPr/>
          <a:lstStyle/>
          <a:p>
            <a:pPr>
              <a:defRPr/>
            </a:pPr>
            <a:fld id="{B9B3EC11-6091-4CB4-BC6E-2E31F776F2E3}" type="slidenum">
              <a:rPr lang="en-US" smtClean="0">
                <a:solidFill>
                  <a:srgbClr val="000000"/>
                </a:solidFill>
              </a:rPr>
              <a:pPr>
                <a:defRPr/>
              </a:pPr>
              <a:t>15</a:t>
            </a:fld>
            <a:endParaRPr lang="en-US">
              <a:solidFill>
                <a:srgbClr val="000000"/>
              </a:solidFill>
            </a:endParaRPr>
          </a:p>
        </p:txBody>
      </p:sp>
      <p:sp>
        <p:nvSpPr>
          <p:cNvPr id="2" name="Footer Placeholder 1">
            <a:extLst>
              <a:ext uri="{FF2B5EF4-FFF2-40B4-BE49-F238E27FC236}">
                <a16:creationId xmlns:a16="http://schemas.microsoft.com/office/drawing/2014/main" id="{C179B1A3-10A9-4DC6-891D-02BEE601115F}"/>
              </a:ext>
            </a:extLst>
          </p:cNvPr>
          <p:cNvSpPr>
            <a:spLocks noGrp="1"/>
          </p:cNvSpPr>
          <p:nvPr>
            <p:ph type="ftr" sz="quarter" idx="11"/>
          </p:nvPr>
        </p:nvSpPr>
        <p:spPr/>
        <p:txBody>
          <a:bodyPr/>
          <a:lstStyle/>
          <a:p>
            <a:pPr>
              <a:defRPr/>
            </a:pPr>
            <a:r>
              <a:rPr lang="en-US">
                <a:solidFill>
                  <a:srgbClr val="000000"/>
                </a:solidFill>
              </a:rPr>
              <a:t>Echihabi, Zoumpatianos, Palpanas - EDBT 2021</a:t>
            </a:r>
            <a:endParaRPr lang="en-US" dirty="0">
              <a:solidFill>
                <a:srgbClr val="000000"/>
              </a:solidFill>
            </a:endParaRPr>
          </a:p>
        </p:txBody>
      </p:sp>
    </p:spTree>
    <p:extLst>
      <p:ext uri="{BB962C8B-B14F-4D97-AF65-F5344CB8AC3E}">
        <p14:creationId xmlns:p14="http://schemas.microsoft.com/office/powerpoint/2010/main" val="129138341"/>
      </p:ext>
    </p:extLst>
  </p:cSld>
  <p:clrMapOvr>
    <a:masterClrMapping/>
  </p:clrMapOvr>
  <p:transition>
    <p:zoom/>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4228CB-3618-3945-A860-47BF688DBFDC}" type="slidenum">
              <a:rPr kumimoji="0" lang="en-US" sz="1800" b="0" i="0" u="none" strike="noStrike" kern="1200" cap="none" spc="0" normalizeH="0" baseline="0" noProof="0">
                <a:ln>
                  <a:noFill/>
                </a:ln>
                <a:solidFill>
                  <a:srgbClr val="FFFFFF"/>
                </a:solidFill>
                <a:effectLst/>
                <a:uLnTx/>
                <a:uFillTx/>
                <a:latin typeface="Georgia"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800" b="0" i="0" u="none" strike="noStrike" kern="1200" cap="none" spc="0" normalizeH="0" baseline="0" noProof="0">
              <a:ln>
                <a:noFill/>
              </a:ln>
              <a:solidFill>
                <a:srgbClr val="FFFFFF"/>
              </a:solidFill>
              <a:effectLst/>
              <a:uLnTx/>
              <a:uFillTx/>
              <a:latin typeface="Georgia" charset="0"/>
              <a:ea typeface="ＭＳ Ｐゴシック" charset="0"/>
            </a:endParaRPr>
          </a:p>
        </p:txBody>
      </p:sp>
      <p:sp>
        <p:nvSpPr>
          <p:cNvPr id="6" name="Oval 5"/>
          <p:cNvSpPr/>
          <p:nvPr/>
        </p:nvSpPr>
        <p:spPr>
          <a:xfrm>
            <a:off x="3619500" y="1544638"/>
            <a:ext cx="1492250" cy="98425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a:ea typeface="+mn-ea"/>
                <a:cs typeface="+mn-cs"/>
              </a:rPr>
              <a:t>ROOT</a:t>
            </a:r>
          </a:p>
        </p:txBody>
      </p:sp>
      <p:cxnSp>
        <p:nvCxnSpPr>
          <p:cNvPr id="10" name="Straight Arrow Connector 9"/>
          <p:cNvCxnSpPr>
            <a:stCxn id="6" idx="3"/>
          </p:cNvCxnSpPr>
          <p:nvPr/>
        </p:nvCxnSpPr>
        <p:spPr>
          <a:xfrm flipH="1">
            <a:off x="1528763" y="2384749"/>
            <a:ext cx="2309272" cy="81247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90" name="Straight Arrow Connector 89"/>
          <p:cNvCxnSpPr>
            <a:stCxn id="6" idx="4"/>
          </p:cNvCxnSpPr>
          <p:nvPr/>
        </p:nvCxnSpPr>
        <p:spPr>
          <a:xfrm>
            <a:off x="4365625" y="2528889"/>
            <a:ext cx="998538" cy="66833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93" name="Straight Arrow Connector 92"/>
          <p:cNvCxnSpPr>
            <a:stCxn id="6" idx="5"/>
          </p:cNvCxnSpPr>
          <p:nvPr/>
        </p:nvCxnSpPr>
        <p:spPr>
          <a:xfrm>
            <a:off x="4893215" y="2384749"/>
            <a:ext cx="2731548" cy="81247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1" name="TextBox 20"/>
          <p:cNvSpPr txBox="1"/>
          <p:nvPr/>
        </p:nvSpPr>
        <p:spPr>
          <a:xfrm>
            <a:off x="3048000" y="3524250"/>
            <a:ext cx="46385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 .</a:t>
            </a:r>
          </a:p>
        </p:txBody>
      </p:sp>
      <p:sp>
        <p:nvSpPr>
          <p:cNvPr id="25" name="TextBox 24"/>
          <p:cNvSpPr txBox="1"/>
          <p:nvPr/>
        </p:nvSpPr>
        <p:spPr>
          <a:xfrm>
            <a:off x="562957" y="3339584"/>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0 0 0 0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106" name="TextBox 105"/>
          <p:cNvSpPr txBox="1"/>
          <p:nvPr/>
        </p:nvSpPr>
        <p:spPr>
          <a:xfrm>
            <a:off x="4345593" y="3339584"/>
            <a:ext cx="1963361" cy="369332"/>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a:t>
            </a:r>
            <a:r>
              <a:rPr kumimoji="0" lang="en-US" sz="1800" b="1" i="0" u="none" strike="noStrike" kern="1200" cap="none" spc="1500" normalizeH="0" baseline="0" noProof="0" dirty="0">
                <a:ln>
                  <a:noFill/>
                </a:ln>
                <a:solidFill>
                  <a:prstClr val="black"/>
                </a:solidFill>
                <a:effectLst/>
                <a:uLnTx/>
                <a:uFillTx/>
                <a:latin typeface="Calibri"/>
                <a:ea typeface="+mn-ea"/>
                <a:cs typeface="Arial" charset="0"/>
              </a:rPr>
              <a:t>1</a:t>
            </a: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 0</a:t>
            </a:r>
          </a:p>
        </p:txBody>
      </p:sp>
      <p:sp>
        <p:nvSpPr>
          <p:cNvPr id="107" name="TextBox 106"/>
          <p:cNvSpPr txBox="1"/>
          <p:nvPr/>
        </p:nvSpPr>
        <p:spPr>
          <a:xfrm>
            <a:off x="6879243" y="3339584"/>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108" name="TextBox 107"/>
          <p:cNvSpPr txBox="1"/>
          <p:nvPr/>
        </p:nvSpPr>
        <p:spPr>
          <a:xfrm>
            <a:off x="2637819" y="4793060"/>
            <a:ext cx="1963361" cy="369332"/>
          </a:xfrm>
          <a:prstGeom prst="rect">
            <a:avLst/>
          </a:prstGeom>
          <a:solidFill>
            <a:schemeClr val="accent3">
              <a:lumMod val="20000"/>
              <a:lumOff val="80000"/>
            </a:schemeClr>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1 1 1 0</a:t>
            </a:r>
          </a:p>
        </p:txBody>
      </p:sp>
      <p:sp>
        <p:nvSpPr>
          <p:cNvPr id="13" name="TextBox 12"/>
          <p:cNvSpPr txBox="1"/>
          <p:nvPr/>
        </p:nvSpPr>
        <p:spPr>
          <a:xfrm>
            <a:off x="4809208" y="4816912"/>
            <a:ext cx="1963361" cy="369332"/>
          </a:xfrm>
          <a:prstGeom prst="rect">
            <a:avLst/>
          </a:prstGeom>
          <a:solidFill>
            <a:srgbClr val="E6B9B8"/>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1 1 1 0</a:t>
            </a:r>
          </a:p>
        </p:txBody>
      </p:sp>
      <p:sp>
        <p:nvSpPr>
          <p:cNvPr id="14" name="TextBox 13"/>
          <p:cNvSpPr txBox="1"/>
          <p:nvPr/>
        </p:nvSpPr>
        <p:spPr>
          <a:xfrm>
            <a:off x="2637819" y="5206803"/>
            <a:ext cx="1963361" cy="369332"/>
          </a:xfrm>
          <a:prstGeom prst="rect">
            <a:avLst/>
          </a:prstGeom>
          <a:solidFill>
            <a:schemeClr val="accent1">
              <a:lumMod val="20000"/>
              <a:lumOff val="80000"/>
            </a:schemeClr>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1 1 1 0</a:t>
            </a:r>
          </a:p>
        </p:txBody>
      </p:sp>
      <p:sp>
        <p:nvSpPr>
          <p:cNvPr id="16" name="TextBox 15"/>
          <p:cNvSpPr txBox="1"/>
          <p:nvPr/>
        </p:nvSpPr>
        <p:spPr>
          <a:xfrm>
            <a:off x="4819715" y="4214773"/>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17" name="TextBox 16"/>
          <p:cNvSpPr txBox="1"/>
          <p:nvPr/>
        </p:nvSpPr>
        <p:spPr>
          <a:xfrm>
            <a:off x="2637819" y="4214773"/>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3" name="TextBox 2"/>
          <p:cNvSpPr txBox="1"/>
          <p:nvPr/>
        </p:nvSpPr>
        <p:spPr>
          <a:xfrm>
            <a:off x="3858673" y="4214773"/>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0</a:t>
            </a:r>
          </a:p>
        </p:txBody>
      </p:sp>
      <p:sp>
        <p:nvSpPr>
          <p:cNvPr id="19" name="TextBox 18"/>
          <p:cNvSpPr txBox="1"/>
          <p:nvPr/>
        </p:nvSpPr>
        <p:spPr>
          <a:xfrm>
            <a:off x="6036474" y="4214257"/>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1</a:t>
            </a:r>
          </a:p>
        </p:txBody>
      </p:sp>
      <p:cxnSp>
        <p:nvCxnSpPr>
          <p:cNvPr id="20" name="Straight Arrow Connector 19"/>
          <p:cNvCxnSpPr>
            <a:endCxn id="3" idx="0"/>
          </p:cNvCxnSpPr>
          <p:nvPr/>
        </p:nvCxnSpPr>
        <p:spPr>
          <a:xfrm flipH="1">
            <a:off x="4009503" y="3524250"/>
            <a:ext cx="1507060" cy="69052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p:cNvCxnSpPr>
            <a:endCxn id="19" idx="0"/>
          </p:cNvCxnSpPr>
          <p:nvPr/>
        </p:nvCxnSpPr>
        <p:spPr>
          <a:xfrm>
            <a:off x="5668963" y="3524250"/>
            <a:ext cx="518341" cy="69000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8" name="TextBox 27"/>
          <p:cNvSpPr txBox="1"/>
          <p:nvPr/>
        </p:nvSpPr>
        <p:spPr>
          <a:xfrm>
            <a:off x="3868198" y="4795798"/>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0</a:t>
            </a:r>
          </a:p>
        </p:txBody>
      </p:sp>
      <p:sp>
        <p:nvSpPr>
          <p:cNvPr id="29" name="TextBox 28"/>
          <p:cNvSpPr txBox="1"/>
          <p:nvPr/>
        </p:nvSpPr>
        <p:spPr>
          <a:xfrm>
            <a:off x="6037557" y="4808935"/>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1</a:t>
            </a:r>
          </a:p>
        </p:txBody>
      </p:sp>
      <p:sp>
        <p:nvSpPr>
          <p:cNvPr id="30" name="TextBox 29"/>
          <p:cNvSpPr txBox="1"/>
          <p:nvPr/>
        </p:nvSpPr>
        <p:spPr>
          <a:xfrm>
            <a:off x="3877723" y="5218073"/>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0</a:t>
            </a:r>
          </a:p>
        </p:txBody>
      </p:sp>
      <p:sp>
        <p:nvSpPr>
          <p:cNvPr id="8" name="Folded Corner 7"/>
          <p:cNvSpPr/>
          <p:nvPr/>
        </p:nvSpPr>
        <p:spPr>
          <a:xfrm>
            <a:off x="2637819" y="5912422"/>
            <a:ext cx="1963361" cy="436345"/>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1" name="Folded Corner 30"/>
          <p:cNvSpPr/>
          <p:nvPr/>
        </p:nvSpPr>
        <p:spPr>
          <a:xfrm>
            <a:off x="4836518" y="5912422"/>
            <a:ext cx="1963361" cy="436345"/>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cxnSp>
        <p:nvCxnSpPr>
          <p:cNvPr id="11" name="Straight Arrow Connector 10"/>
          <p:cNvCxnSpPr>
            <a:stCxn id="17" idx="2"/>
            <a:endCxn id="8" idx="0"/>
          </p:cNvCxnSpPr>
          <p:nvPr/>
        </p:nvCxnSpPr>
        <p:spPr>
          <a:xfrm>
            <a:off x="3619500" y="5692101"/>
            <a:ext cx="0" cy="22032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p:cNvCxnSpPr>
            <a:stCxn id="16" idx="2"/>
            <a:endCxn id="31" idx="0"/>
          </p:cNvCxnSpPr>
          <p:nvPr/>
        </p:nvCxnSpPr>
        <p:spPr>
          <a:xfrm>
            <a:off x="5801396" y="5692101"/>
            <a:ext cx="16803" cy="22032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36" name="Figura a mano libera 19"/>
          <p:cNvSpPr/>
          <p:nvPr/>
        </p:nvSpPr>
        <p:spPr>
          <a:xfrm>
            <a:off x="2898919" y="6055439"/>
            <a:ext cx="1593709" cy="150812"/>
          </a:xfrm>
          <a:custGeom>
            <a:avLst/>
            <a:gdLst>
              <a:gd name="connsiteX0" fmla="*/ 0 w 1094317"/>
              <a:gd name="connsiteY0" fmla="*/ 296333 h 639233"/>
              <a:gd name="connsiteX1" fmla="*/ 88900 w 1094317"/>
              <a:gd name="connsiteY1" fmla="*/ 4233 h 639233"/>
              <a:gd name="connsiteX2" fmla="*/ 203200 w 1094317"/>
              <a:gd name="connsiteY2" fmla="*/ 321733 h 639233"/>
              <a:gd name="connsiteX3" fmla="*/ 279400 w 1094317"/>
              <a:gd name="connsiteY3" fmla="*/ 639233 h 639233"/>
              <a:gd name="connsiteX4" fmla="*/ 431800 w 1094317"/>
              <a:gd name="connsiteY4" fmla="*/ 321733 h 639233"/>
              <a:gd name="connsiteX5" fmla="*/ 990600 w 1094317"/>
              <a:gd name="connsiteY5" fmla="*/ 334433 h 639233"/>
              <a:gd name="connsiteX6" fmla="*/ 1054100 w 1094317"/>
              <a:gd name="connsiteY6" fmla="*/ 321733 h 6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317" h="639233">
                <a:moveTo>
                  <a:pt x="0" y="296333"/>
                </a:moveTo>
                <a:cubicBezTo>
                  <a:pt x="27516" y="148166"/>
                  <a:pt x="55033" y="0"/>
                  <a:pt x="88900" y="4233"/>
                </a:cubicBezTo>
                <a:cubicBezTo>
                  <a:pt x="122767" y="8466"/>
                  <a:pt x="171450" y="215900"/>
                  <a:pt x="203200" y="321733"/>
                </a:cubicBezTo>
                <a:cubicBezTo>
                  <a:pt x="234950" y="427566"/>
                  <a:pt x="241300" y="639233"/>
                  <a:pt x="279400" y="639233"/>
                </a:cubicBezTo>
                <a:cubicBezTo>
                  <a:pt x="317500" y="639233"/>
                  <a:pt x="313267" y="372533"/>
                  <a:pt x="431800" y="321733"/>
                </a:cubicBezTo>
                <a:cubicBezTo>
                  <a:pt x="550333" y="270933"/>
                  <a:pt x="886883" y="334433"/>
                  <a:pt x="990600" y="334433"/>
                </a:cubicBezTo>
                <a:cubicBezTo>
                  <a:pt x="1094317" y="334433"/>
                  <a:pt x="986367" y="321733"/>
                  <a:pt x="1054100" y="321733"/>
                </a:cubicBezTo>
              </a:path>
            </a:pathLst>
          </a:custGeom>
          <a:noFill/>
          <a:ln w="9525" cap="flat" cmpd="sng" algn="ctr">
            <a:solidFill>
              <a:sysClr val="windowText" lastClr="00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7" name="Figura a mano libera 10"/>
          <p:cNvSpPr/>
          <p:nvPr/>
        </p:nvSpPr>
        <p:spPr>
          <a:xfrm>
            <a:off x="5153122" y="6050555"/>
            <a:ext cx="1263528" cy="155696"/>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 name="connsiteX0" fmla="*/ 0 w 1043940"/>
              <a:gd name="connsiteY0" fmla="*/ 321059 h 474686"/>
              <a:gd name="connsiteX1" fmla="*/ 137160 w 1043940"/>
              <a:gd name="connsiteY1" fmla="*/ 1019 h 474686"/>
              <a:gd name="connsiteX2" fmla="*/ 396240 w 1043940"/>
              <a:gd name="connsiteY2" fmla="*/ 213036 h 474686"/>
              <a:gd name="connsiteX3" fmla="*/ 647700 w 1043940"/>
              <a:gd name="connsiteY3" fmla="*/ 23879 h 474686"/>
              <a:gd name="connsiteX4" fmla="*/ 937260 w 1043940"/>
              <a:gd name="connsiteY4" fmla="*/ 458219 h 474686"/>
              <a:gd name="connsiteX5" fmla="*/ 1043940 w 1043940"/>
              <a:gd name="connsiteY5" fmla="*/ 382019 h 474686"/>
              <a:gd name="connsiteX0" fmla="*/ 0 w 1043940"/>
              <a:gd name="connsiteY0" fmla="*/ 322144 h 785807"/>
              <a:gd name="connsiteX1" fmla="*/ 137160 w 1043940"/>
              <a:gd name="connsiteY1" fmla="*/ 2104 h 785807"/>
              <a:gd name="connsiteX2" fmla="*/ 396240 w 1043940"/>
              <a:gd name="connsiteY2" fmla="*/ 214121 h 785807"/>
              <a:gd name="connsiteX3" fmla="*/ 647700 w 1043940"/>
              <a:gd name="connsiteY3" fmla="*/ 783031 h 785807"/>
              <a:gd name="connsiteX4" fmla="*/ 937260 w 1043940"/>
              <a:gd name="connsiteY4" fmla="*/ 459304 h 785807"/>
              <a:gd name="connsiteX5" fmla="*/ 1043940 w 1043940"/>
              <a:gd name="connsiteY5" fmla="*/ 383104 h 78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785807">
                <a:moveTo>
                  <a:pt x="0" y="322144"/>
                </a:moveTo>
                <a:cubicBezTo>
                  <a:pt x="35560" y="148154"/>
                  <a:pt x="71120" y="20108"/>
                  <a:pt x="137160" y="2104"/>
                </a:cubicBezTo>
                <a:cubicBezTo>
                  <a:pt x="203200" y="-15900"/>
                  <a:pt x="311150" y="83967"/>
                  <a:pt x="396240" y="214121"/>
                </a:cubicBezTo>
                <a:cubicBezTo>
                  <a:pt x="481330" y="344275"/>
                  <a:pt x="557530" y="742167"/>
                  <a:pt x="647700" y="783031"/>
                </a:cubicBezTo>
                <a:cubicBezTo>
                  <a:pt x="737870" y="823895"/>
                  <a:pt x="871220" y="399614"/>
                  <a:pt x="937260" y="459304"/>
                </a:cubicBezTo>
                <a:cubicBezTo>
                  <a:pt x="1003300" y="518994"/>
                  <a:pt x="1026160" y="398344"/>
                  <a:pt x="1043940" y="383104"/>
                </a:cubicBezTo>
              </a:path>
            </a:pathLst>
          </a:custGeom>
          <a:noFill/>
          <a:ln w="9525" cap="flat" cmpd="sng" algn="ctr">
            <a:solidFill>
              <a:sysClr val="windowText" lastClr="00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4" name="Slide Number Placeholder 2"/>
          <p:cNvSpPr txBox="1">
            <a:spLocks/>
          </p:cNvSpPr>
          <p:nvPr/>
        </p:nvSpPr>
        <p:spPr>
          <a:xfrm>
            <a:off x="6553200" y="6356350"/>
            <a:ext cx="2133600" cy="365125"/>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lIns="91440" tIns="45720" rIns="91440" bIns="45720" rtlCol="0" anchor="ctr"/>
          <a:lstStyle>
            <a:defPPr>
              <a:defRPr lang="en-US"/>
            </a:defPPr>
            <a:lvl1pPr marL="0" algn="r" defTabSz="457200" rtl="0" eaLnBrk="0" latinLnBrk="0" hangingPunct="0">
              <a:defRPr sz="1200" kern="1200">
                <a:solidFill>
                  <a:schemeClr val="tx1"/>
                </a:solidFill>
                <a:latin typeface="Georgia" charset="0"/>
                <a:ea typeface="ＭＳ Ｐゴシック" charset="0"/>
                <a:cs typeface="Arial" charset="0"/>
              </a:defRPr>
            </a:lvl1pPr>
            <a:lvl2pPr marL="742950" indent="-285750" algn="l" defTabSz="457200" rtl="0" eaLnBrk="0" latinLnBrk="0" hangingPunct="0">
              <a:defRPr sz="1800" kern="1200">
                <a:solidFill>
                  <a:schemeClr val="tx1"/>
                </a:solidFill>
                <a:latin typeface="Georgia" charset="0"/>
                <a:ea typeface="Arial" charset="0"/>
                <a:cs typeface="Arial" charset="0"/>
              </a:defRPr>
            </a:lvl2pPr>
            <a:lvl3pPr marL="1143000" indent="-228600" algn="l" defTabSz="457200" rtl="0" eaLnBrk="0" latinLnBrk="0" hangingPunct="0">
              <a:defRPr sz="1800" kern="1200">
                <a:solidFill>
                  <a:schemeClr val="tx1"/>
                </a:solidFill>
                <a:latin typeface="Georgia" charset="0"/>
                <a:ea typeface="Arial" charset="0"/>
                <a:cs typeface="Arial" charset="0"/>
              </a:defRPr>
            </a:lvl3pPr>
            <a:lvl4pPr marL="1600200" indent="-228600" algn="l" defTabSz="457200" rtl="0" eaLnBrk="0" latinLnBrk="0" hangingPunct="0">
              <a:defRPr sz="1800" kern="1200">
                <a:solidFill>
                  <a:schemeClr val="tx1"/>
                </a:solidFill>
                <a:latin typeface="Georgia" charset="0"/>
                <a:ea typeface="Arial" charset="0"/>
                <a:cs typeface="Arial" charset="0"/>
              </a:defRPr>
            </a:lvl4pPr>
            <a:lvl5pPr marL="2057400" indent="-228600" algn="l" defTabSz="457200" rtl="0" eaLnBrk="0" latinLnBrk="0" hangingPunct="0">
              <a:defRPr sz="1800" kern="1200">
                <a:solidFill>
                  <a:schemeClr val="tx1"/>
                </a:solidFill>
                <a:latin typeface="Georgia" charset="0"/>
                <a:ea typeface="Arial" charset="0"/>
                <a:cs typeface="Arial" charset="0"/>
              </a:defRPr>
            </a:lvl5pPr>
            <a:lvl6pPr marL="25146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6pPr>
            <a:lvl7pPr marL="29718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7pPr>
            <a:lvl8pPr marL="34290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8pPr>
            <a:lvl9pPr marL="38862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8E879F-2C59-D448-B02D-0FD0B4BDD185}" type="slidenum">
              <a:rPr kumimoji="0" lang="en-US" sz="1200" b="0" i="0" u="none" strike="noStrike" kern="1200" cap="none" spc="0" normalizeH="0" baseline="0" noProof="0" smtClean="0">
                <a:ln>
                  <a:noFill/>
                </a:ln>
                <a:solidFill>
                  <a:srgbClr val="000000"/>
                </a:solidFill>
                <a:effectLst/>
                <a:uLnTx/>
                <a:uFillTx/>
                <a:latin typeface="Gill Sans"/>
                <a:ea typeface="ＭＳ Ｐゴシック" charset="0"/>
                <a:cs typeface="Gill San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Gill Sans"/>
              <a:ea typeface="ＭＳ Ｐゴシック" charset="0"/>
              <a:cs typeface="Gill Sans"/>
            </a:endParaRPr>
          </a:p>
        </p:txBody>
      </p:sp>
      <p:sp>
        <p:nvSpPr>
          <p:cNvPr id="7" name="Footer Placeholder 6"/>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a:ea typeface="+mn-ea"/>
                <a:cs typeface="+mn-cs"/>
              </a:rPr>
              <a:t>Echihabi, Zoumpatianos, Palpanas - EDBT 2021</a:t>
            </a:r>
          </a:p>
        </p:txBody>
      </p:sp>
      <p:sp>
        <p:nvSpPr>
          <p:cNvPr id="35" name="Title 1">
            <a:extLst>
              <a:ext uri="{FF2B5EF4-FFF2-40B4-BE49-F238E27FC236}">
                <a16:creationId xmlns:a16="http://schemas.microsoft.com/office/drawing/2014/main" id="{B19A8459-ECE1-4CC4-840A-01EF69F2778B}"/>
              </a:ext>
            </a:extLst>
          </p:cNvPr>
          <p:cNvSpPr txBox="1">
            <a:spLocks/>
          </p:cNvSpPr>
          <p:nvPr/>
        </p:nvSpPr>
        <p:spPr bwMode="auto">
          <a:xfrm>
            <a:off x="45764" y="428626"/>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2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err="1">
                <a:solidFill>
                  <a:schemeClr val="accent1">
                    <a:lumMod val="50000"/>
                  </a:schemeClr>
                </a:solidFill>
              </a:rPr>
              <a:t>iSAX</a:t>
            </a:r>
            <a:r>
              <a:rPr lang="en-US" dirty="0">
                <a:solidFill>
                  <a:schemeClr val="accent1">
                    <a:lumMod val="50000"/>
                  </a:schemeClr>
                </a:solidFill>
              </a:rPr>
              <a:t>-</a:t>
            </a:r>
            <a:r>
              <a:rPr lang="en-US" dirty="0">
                <a:solidFill>
                  <a:srgbClr val="C00000"/>
                </a:solidFill>
              </a:rPr>
              <a:t>Indexing</a:t>
            </a:r>
            <a:br>
              <a:rPr lang="en-US" dirty="0">
                <a:solidFill>
                  <a:srgbClr val="C00000"/>
                </a:solidFill>
              </a:rPr>
            </a:br>
            <a:endParaRPr lang="en-CA" dirty="0">
              <a:solidFill>
                <a:srgbClr val="C00000"/>
              </a:solidFill>
            </a:endParaRPr>
          </a:p>
        </p:txBody>
      </p:sp>
      <p:grpSp>
        <p:nvGrpSpPr>
          <p:cNvPr id="46" name="Group 15">
            <a:extLst>
              <a:ext uri="{FF2B5EF4-FFF2-40B4-BE49-F238E27FC236}">
                <a16:creationId xmlns:a16="http://schemas.microsoft.com/office/drawing/2014/main" id="{4C099204-4533-43AB-A325-B3479F516674}"/>
              </a:ext>
            </a:extLst>
          </p:cNvPr>
          <p:cNvGrpSpPr/>
          <p:nvPr/>
        </p:nvGrpSpPr>
        <p:grpSpPr>
          <a:xfrm>
            <a:off x="7672756" y="703936"/>
            <a:ext cx="1360789" cy="781747"/>
            <a:chOff x="157036" y="899670"/>
            <a:chExt cx="1360789" cy="781747"/>
          </a:xfrm>
          <a:effectLst>
            <a:outerShdw blurRad="50800" dist="38100" dir="2700000" algn="tl" rotWithShape="0">
              <a:prstClr val="black">
                <a:alpha val="40000"/>
              </a:prstClr>
            </a:outerShdw>
          </a:effectLst>
        </p:grpSpPr>
        <p:sp>
          <p:nvSpPr>
            <p:cNvPr id="47" name="Rectangle 46">
              <a:extLst>
                <a:ext uri="{FF2B5EF4-FFF2-40B4-BE49-F238E27FC236}">
                  <a16:creationId xmlns:a16="http://schemas.microsoft.com/office/drawing/2014/main" id="{5BF7A795-99FC-4E39-8047-114BB5FA3281}"/>
                </a:ext>
              </a:extLst>
            </p:cNvPr>
            <p:cNvSpPr/>
            <p:nvPr/>
          </p:nvSpPr>
          <p:spPr>
            <a:xfrm>
              <a:off x="157036" y="1107691"/>
              <a:ext cx="1360789" cy="5737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48" name="Rectangle 47">
              <a:extLst>
                <a:ext uri="{FF2B5EF4-FFF2-40B4-BE49-F238E27FC236}">
                  <a16:creationId xmlns:a16="http://schemas.microsoft.com/office/drawing/2014/main" id="{BC59456A-63F3-4C46-B15E-3833E2B95C4D}"/>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49" name="Rounded Rectangle 18">
            <a:extLst>
              <a:ext uri="{FF2B5EF4-FFF2-40B4-BE49-F238E27FC236}">
                <a16:creationId xmlns:a16="http://schemas.microsoft.com/office/drawing/2014/main" id="{BADB078D-36ED-4F4A-B81C-DC99017DCE9A}"/>
              </a:ext>
            </a:extLst>
          </p:cNvPr>
          <p:cNvSpPr/>
          <p:nvPr/>
        </p:nvSpPr>
        <p:spPr>
          <a:xfrm>
            <a:off x="7902777" y="1026964"/>
            <a:ext cx="90074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Shieh-</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KDD</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6659209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Zoumpatianos, Palpanas - EDBT 2021</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F0D81-E226-47A8-95CC-78CB2A80625E}"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cxnSp>
        <p:nvCxnSpPr>
          <p:cNvPr id="110596" name="Connettore 1 3"/>
          <p:cNvCxnSpPr>
            <a:cxnSpLocks noChangeShapeType="1"/>
          </p:cNvCxnSpPr>
          <p:nvPr/>
        </p:nvCxnSpPr>
        <p:spPr bwMode="auto">
          <a:xfrm>
            <a:off x="357188" y="4979988"/>
            <a:ext cx="8535987" cy="1587"/>
          </a:xfrm>
          <a:prstGeom prst="line">
            <a:avLst/>
          </a:prstGeom>
          <a:noFill/>
          <a:ln w="22225" algn="ctr">
            <a:solidFill>
              <a:srgbClr val="000000"/>
            </a:solidFill>
            <a:round/>
            <a:headEnd/>
            <a:tailEnd/>
          </a:ln>
          <a:extLst>
            <a:ext uri="{909E8E84-426E-40DD-AFC4-6F175D3DCCD1}">
              <a14:hiddenFill xmlns:a14="http://schemas.microsoft.com/office/drawing/2010/main">
                <a:noFill/>
              </a14:hiddenFill>
            </a:ext>
          </a:extLst>
        </p:spPr>
      </p:cxnSp>
      <p:sp>
        <p:nvSpPr>
          <p:cNvPr id="169" name="Figura a mano libera 10"/>
          <p:cNvSpPr/>
          <p:nvPr/>
        </p:nvSpPr>
        <p:spPr>
          <a:xfrm>
            <a:off x="2813050" y="5137150"/>
            <a:ext cx="1044575" cy="3302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170" name="Figura a mano libera 11"/>
          <p:cNvSpPr/>
          <p:nvPr/>
        </p:nvSpPr>
        <p:spPr>
          <a:xfrm>
            <a:off x="5815013" y="5099050"/>
            <a:ext cx="1071562" cy="428625"/>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3940" h="889000">
                <a:moveTo>
                  <a:pt x="0" y="561340"/>
                </a:moveTo>
                <a:cubicBezTo>
                  <a:pt x="64135" y="545465"/>
                  <a:pt x="128270" y="529590"/>
                  <a:pt x="167640" y="523240"/>
                </a:cubicBezTo>
                <a:cubicBezTo>
                  <a:pt x="207010" y="516890"/>
                  <a:pt x="209550" y="528320"/>
                  <a:pt x="236220" y="523240"/>
                </a:cubicBezTo>
                <a:cubicBezTo>
                  <a:pt x="262890" y="518160"/>
                  <a:pt x="297180" y="500380"/>
                  <a:pt x="327660" y="492760"/>
                </a:cubicBezTo>
                <a:cubicBezTo>
                  <a:pt x="358140" y="485140"/>
                  <a:pt x="393700" y="549910"/>
                  <a:pt x="419100" y="477520"/>
                </a:cubicBezTo>
                <a:cubicBezTo>
                  <a:pt x="444500" y="405130"/>
                  <a:pt x="453390" y="0"/>
                  <a:pt x="480060" y="58420"/>
                </a:cubicBezTo>
                <a:cubicBezTo>
                  <a:pt x="506730" y="116840"/>
                  <a:pt x="553720" y="767080"/>
                  <a:pt x="579120" y="828040"/>
                </a:cubicBezTo>
                <a:cubicBezTo>
                  <a:pt x="604520" y="889000"/>
                  <a:pt x="596900" y="487680"/>
                  <a:pt x="632460" y="424180"/>
                </a:cubicBezTo>
                <a:cubicBezTo>
                  <a:pt x="668020" y="360680"/>
                  <a:pt x="741680" y="443230"/>
                  <a:pt x="792480" y="447040"/>
                </a:cubicBezTo>
                <a:cubicBezTo>
                  <a:pt x="843280" y="450850"/>
                  <a:pt x="937260" y="447040"/>
                  <a:pt x="937260" y="447040"/>
                </a:cubicBezTo>
                <a:cubicBezTo>
                  <a:pt x="974090" y="447040"/>
                  <a:pt x="995680" y="452120"/>
                  <a:pt x="1013460" y="447040"/>
                </a:cubicBezTo>
                <a:cubicBezTo>
                  <a:pt x="1031240" y="441960"/>
                  <a:pt x="1037590" y="422910"/>
                  <a:pt x="1043940" y="41656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171" name="Figura a mano libera 19"/>
          <p:cNvSpPr/>
          <p:nvPr/>
        </p:nvSpPr>
        <p:spPr>
          <a:xfrm>
            <a:off x="1341438" y="5137150"/>
            <a:ext cx="1093787" cy="407988"/>
          </a:xfrm>
          <a:custGeom>
            <a:avLst/>
            <a:gdLst>
              <a:gd name="connsiteX0" fmla="*/ 0 w 1094317"/>
              <a:gd name="connsiteY0" fmla="*/ 296333 h 639233"/>
              <a:gd name="connsiteX1" fmla="*/ 88900 w 1094317"/>
              <a:gd name="connsiteY1" fmla="*/ 4233 h 639233"/>
              <a:gd name="connsiteX2" fmla="*/ 203200 w 1094317"/>
              <a:gd name="connsiteY2" fmla="*/ 321733 h 639233"/>
              <a:gd name="connsiteX3" fmla="*/ 279400 w 1094317"/>
              <a:gd name="connsiteY3" fmla="*/ 639233 h 639233"/>
              <a:gd name="connsiteX4" fmla="*/ 431800 w 1094317"/>
              <a:gd name="connsiteY4" fmla="*/ 321733 h 639233"/>
              <a:gd name="connsiteX5" fmla="*/ 990600 w 1094317"/>
              <a:gd name="connsiteY5" fmla="*/ 334433 h 639233"/>
              <a:gd name="connsiteX6" fmla="*/ 1054100 w 1094317"/>
              <a:gd name="connsiteY6" fmla="*/ 321733 h 6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317" h="639233">
                <a:moveTo>
                  <a:pt x="0" y="296333"/>
                </a:moveTo>
                <a:cubicBezTo>
                  <a:pt x="27516" y="148166"/>
                  <a:pt x="55033" y="0"/>
                  <a:pt x="88900" y="4233"/>
                </a:cubicBezTo>
                <a:cubicBezTo>
                  <a:pt x="122767" y="8466"/>
                  <a:pt x="171450" y="215900"/>
                  <a:pt x="203200" y="321733"/>
                </a:cubicBezTo>
                <a:cubicBezTo>
                  <a:pt x="234950" y="427566"/>
                  <a:pt x="241300" y="639233"/>
                  <a:pt x="279400" y="639233"/>
                </a:cubicBezTo>
                <a:cubicBezTo>
                  <a:pt x="317500" y="639233"/>
                  <a:pt x="313267" y="372533"/>
                  <a:pt x="431800" y="321733"/>
                </a:cubicBezTo>
                <a:cubicBezTo>
                  <a:pt x="550333" y="270933"/>
                  <a:pt x="886883" y="334433"/>
                  <a:pt x="990600" y="334433"/>
                </a:cubicBezTo>
                <a:cubicBezTo>
                  <a:pt x="1094317" y="334433"/>
                  <a:pt x="986367" y="321733"/>
                  <a:pt x="1054100" y="321733"/>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00" name="Connettore 1 68"/>
          <p:cNvCxnSpPr>
            <a:cxnSpLocks noChangeShapeType="1"/>
            <a:stCxn id="204" idx="4"/>
            <a:endCxn id="177" idx="0"/>
          </p:cNvCxnSpPr>
          <p:nvPr/>
        </p:nvCxnSpPr>
        <p:spPr bwMode="auto">
          <a:xfrm>
            <a:off x="3322638" y="2441575"/>
            <a:ext cx="0" cy="262572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10601" name="Connettore 1 70"/>
          <p:cNvCxnSpPr>
            <a:cxnSpLocks noChangeShapeType="1"/>
            <a:stCxn id="189" idx="4"/>
            <a:endCxn id="178" idx="0"/>
          </p:cNvCxnSpPr>
          <p:nvPr/>
        </p:nvCxnSpPr>
        <p:spPr bwMode="auto">
          <a:xfrm>
            <a:off x="1878013" y="2460625"/>
            <a:ext cx="0" cy="26066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177" name="Angolo ripiegato 90"/>
          <p:cNvSpPr/>
          <p:nvPr/>
        </p:nvSpPr>
        <p:spPr>
          <a:xfrm>
            <a:off x="2714625" y="5067300"/>
            <a:ext cx="1214438" cy="571500"/>
          </a:xfrm>
          <a:prstGeom prst="foldedCorner">
            <a:avLst/>
          </a:prstGeom>
          <a:noFill/>
          <a:ln w="508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78" name="Angolo ripiegato 91"/>
          <p:cNvSpPr/>
          <p:nvPr/>
        </p:nvSpPr>
        <p:spPr>
          <a:xfrm>
            <a:off x="1270000" y="5067300"/>
            <a:ext cx="1214438" cy="571500"/>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79" name="Rettangolo arrotondato 34"/>
          <p:cNvSpPr/>
          <p:nvPr/>
        </p:nvSpPr>
        <p:spPr>
          <a:xfrm>
            <a:off x="1089025" y="3562350"/>
            <a:ext cx="7804150" cy="1008063"/>
          </a:xfrm>
          <a:prstGeom prst="roundRect">
            <a:avLst/>
          </a:prstGeom>
          <a:noFill/>
          <a:ln w="12700" cap="flat" cmpd="sng" algn="ctr">
            <a:solidFill>
              <a:sysClr val="windowText" lastClr="000000"/>
            </a:solidFill>
            <a:prstDash val="sysDot"/>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80" name="CasellaDiTesto 15"/>
          <p:cNvSpPr txBox="1"/>
          <p:nvPr/>
        </p:nvSpPr>
        <p:spPr>
          <a:xfrm>
            <a:off x="539750" y="1144588"/>
            <a:ext cx="549275" cy="400050"/>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FBL</a:t>
            </a:r>
          </a:p>
        </p:txBody>
      </p:sp>
      <p:sp>
        <p:nvSpPr>
          <p:cNvPr id="181" name="CasellaDiTesto 15"/>
          <p:cNvSpPr txBox="1"/>
          <p:nvPr/>
        </p:nvSpPr>
        <p:spPr>
          <a:xfrm>
            <a:off x="539750" y="3633788"/>
            <a:ext cx="538163" cy="400050"/>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LBL</a:t>
            </a:r>
          </a:p>
        </p:txBody>
      </p:sp>
      <p:sp>
        <p:nvSpPr>
          <p:cNvPr id="182" name="Ovale 36"/>
          <p:cNvSpPr/>
          <p:nvPr/>
        </p:nvSpPr>
        <p:spPr>
          <a:xfrm>
            <a:off x="5003800" y="342900"/>
            <a:ext cx="571500"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R</a:t>
            </a:r>
          </a:p>
        </p:txBody>
      </p:sp>
      <p:sp>
        <p:nvSpPr>
          <p:cNvPr id="183" name="Documento 39"/>
          <p:cNvSpPr/>
          <p:nvPr/>
        </p:nvSpPr>
        <p:spPr>
          <a:xfrm>
            <a:off x="2714625" y="1101725"/>
            <a:ext cx="1214438" cy="412750"/>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09" name="Connettore 1 40"/>
          <p:cNvCxnSpPr>
            <a:cxnSpLocks noChangeShapeType="1"/>
            <a:stCxn id="182" idx="3"/>
            <a:endCxn id="204" idx="7"/>
          </p:cNvCxnSpPr>
          <p:nvPr/>
        </p:nvCxnSpPr>
        <p:spPr bwMode="auto">
          <a:xfrm flipH="1">
            <a:off x="3549650" y="830263"/>
            <a:ext cx="1538288" cy="112395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185" name="Documento 41"/>
          <p:cNvSpPr/>
          <p:nvPr/>
        </p:nvSpPr>
        <p:spPr>
          <a:xfrm>
            <a:off x="1270000" y="1101725"/>
            <a:ext cx="1214438" cy="428625"/>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11" name="Connettore 1 43"/>
          <p:cNvCxnSpPr>
            <a:cxnSpLocks noChangeShapeType="1"/>
            <a:stCxn id="182" idx="2"/>
            <a:endCxn id="189" idx="7"/>
          </p:cNvCxnSpPr>
          <p:nvPr/>
        </p:nvCxnSpPr>
        <p:spPr bwMode="auto">
          <a:xfrm flipH="1">
            <a:off x="2103438" y="628650"/>
            <a:ext cx="2900362" cy="1344613"/>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187" name="Documento 45"/>
          <p:cNvSpPr/>
          <p:nvPr/>
        </p:nvSpPr>
        <p:spPr>
          <a:xfrm>
            <a:off x="6646863" y="1047750"/>
            <a:ext cx="1214437" cy="496888"/>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13" name="Connettore 1 47"/>
          <p:cNvCxnSpPr>
            <a:cxnSpLocks noChangeShapeType="1"/>
            <a:stCxn id="182" idx="5"/>
            <a:endCxn id="190" idx="1"/>
          </p:cNvCxnSpPr>
          <p:nvPr/>
        </p:nvCxnSpPr>
        <p:spPr bwMode="auto">
          <a:xfrm>
            <a:off x="5491163" y="830263"/>
            <a:ext cx="1535112" cy="114300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189" name="Ovale 48"/>
          <p:cNvSpPr/>
          <p:nvPr/>
        </p:nvSpPr>
        <p:spPr>
          <a:xfrm>
            <a:off x="1555750" y="188912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L1</a:t>
            </a:r>
          </a:p>
        </p:txBody>
      </p:sp>
      <p:sp>
        <p:nvSpPr>
          <p:cNvPr id="190" name="Ovale 50"/>
          <p:cNvSpPr/>
          <p:nvPr/>
        </p:nvSpPr>
        <p:spPr>
          <a:xfrm>
            <a:off x="6932613" y="1889125"/>
            <a:ext cx="642937"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I1</a:t>
            </a:r>
          </a:p>
        </p:txBody>
      </p:sp>
      <p:sp>
        <p:nvSpPr>
          <p:cNvPr id="191" name="Rettangolo arrotondato 51"/>
          <p:cNvSpPr/>
          <p:nvPr/>
        </p:nvSpPr>
        <p:spPr>
          <a:xfrm>
            <a:off x="1089025" y="981075"/>
            <a:ext cx="7659688" cy="676275"/>
          </a:xfrm>
          <a:prstGeom prst="roundRect">
            <a:avLst/>
          </a:prstGeom>
          <a:noFill/>
          <a:ln w="12700" cap="flat" cmpd="sng" algn="ctr">
            <a:solidFill>
              <a:sysClr val="windowText" lastClr="000000"/>
            </a:solidFill>
            <a:prstDash val="sysDot"/>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17" name="Straight Connector 44"/>
          <p:cNvCxnSpPr>
            <a:cxnSpLocks noChangeShapeType="1"/>
            <a:stCxn id="185" idx="2"/>
            <a:endCxn id="189" idx="0"/>
          </p:cNvCxnSpPr>
          <p:nvPr/>
        </p:nvCxnSpPr>
        <p:spPr bwMode="auto">
          <a:xfrm rot="5400000">
            <a:off x="1683544" y="1696244"/>
            <a:ext cx="387350" cy="1588"/>
          </a:xfrm>
          <a:prstGeom prst="line">
            <a:avLst/>
          </a:prstGeom>
          <a:noFill/>
          <a:ln w="38100" cmpd="dbl" algn="ctr">
            <a:solidFill>
              <a:srgbClr val="000000"/>
            </a:solidFill>
            <a:round/>
            <a:headEnd/>
            <a:tailEnd/>
          </a:ln>
          <a:extLst>
            <a:ext uri="{909E8E84-426E-40DD-AFC4-6F175D3DCCD1}">
              <a14:hiddenFill xmlns:a14="http://schemas.microsoft.com/office/drawing/2010/main">
                <a:noFill/>
              </a14:hiddenFill>
            </a:ext>
          </a:extLst>
        </p:spPr>
      </p:cxnSp>
      <p:cxnSp>
        <p:nvCxnSpPr>
          <p:cNvPr id="110618" name="Straight Connector 47"/>
          <p:cNvCxnSpPr>
            <a:cxnSpLocks noChangeShapeType="1"/>
            <a:stCxn id="183" idx="2"/>
          </p:cNvCxnSpPr>
          <p:nvPr/>
        </p:nvCxnSpPr>
        <p:spPr bwMode="auto">
          <a:xfrm rot="5400000">
            <a:off x="3120231" y="1688307"/>
            <a:ext cx="403225" cy="1588"/>
          </a:xfrm>
          <a:prstGeom prst="line">
            <a:avLst/>
          </a:prstGeom>
          <a:noFill/>
          <a:ln w="38100" cmpd="dbl" algn="ctr">
            <a:solidFill>
              <a:srgbClr val="000000"/>
            </a:solidFill>
            <a:round/>
            <a:headEnd/>
            <a:tailEnd/>
          </a:ln>
          <a:extLst>
            <a:ext uri="{909E8E84-426E-40DD-AFC4-6F175D3DCCD1}">
              <a14:hiddenFill xmlns:a14="http://schemas.microsoft.com/office/drawing/2010/main">
                <a:noFill/>
              </a14:hiddenFill>
            </a:ext>
          </a:extLst>
        </p:spPr>
      </p:cxnSp>
      <p:cxnSp>
        <p:nvCxnSpPr>
          <p:cNvPr id="110619" name="Straight Connector 50"/>
          <p:cNvCxnSpPr>
            <a:cxnSpLocks noChangeShapeType="1"/>
            <a:stCxn id="187" idx="2"/>
            <a:endCxn id="190" idx="0"/>
          </p:cNvCxnSpPr>
          <p:nvPr/>
        </p:nvCxnSpPr>
        <p:spPr bwMode="auto">
          <a:xfrm>
            <a:off x="7254875" y="1511300"/>
            <a:ext cx="0" cy="377825"/>
          </a:xfrm>
          <a:prstGeom prst="line">
            <a:avLst/>
          </a:prstGeom>
          <a:noFill/>
          <a:ln w="38100" cmpd="dbl" algn="ctr">
            <a:solidFill>
              <a:srgbClr val="000000"/>
            </a:solidFill>
            <a:round/>
            <a:headEnd/>
            <a:tailEnd/>
          </a:ln>
          <a:extLst>
            <a:ext uri="{909E8E84-426E-40DD-AFC4-6F175D3DCCD1}">
              <a14:hiddenFill xmlns:a14="http://schemas.microsoft.com/office/drawing/2010/main">
                <a:noFill/>
              </a14:hiddenFill>
            </a:ext>
          </a:extLst>
        </p:spPr>
      </p:cxnSp>
      <p:sp>
        <p:nvSpPr>
          <p:cNvPr id="195" name="Ovale 56"/>
          <p:cNvSpPr/>
          <p:nvPr/>
        </p:nvSpPr>
        <p:spPr>
          <a:xfrm>
            <a:off x="7861300" y="237172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L4</a:t>
            </a:r>
          </a:p>
        </p:txBody>
      </p:sp>
      <p:cxnSp>
        <p:nvCxnSpPr>
          <p:cNvPr id="110621" name="Connettore 1 58"/>
          <p:cNvCxnSpPr>
            <a:cxnSpLocks noChangeShapeType="1"/>
            <a:endCxn id="190" idx="2"/>
          </p:cNvCxnSpPr>
          <p:nvPr/>
        </p:nvCxnSpPr>
        <p:spPr bwMode="auto">
          <a:xfrm rot="5400000" flipH="1" flipV="1">
            <a:off x="6602413" y="2125662"/>
            <a:ext cx="280988" cy="379413"/>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22" name="Connettore 1 59"/>
          <p:cNvCxnSpPr>
            <a:cxnSpLocks noChangeShapeType="1"/>
            <a:stCxn id="190" idx="6"/>
            <a:endCxn id="195" idx="1"/>
          </p:cNvCxnSpPr>
          <p:nvPr/>
        </p:nvCxnSpPr>
        <p:spPr bwMode="auto">
          <a:xfrm>
            <a:off x="7575550" y="2174875"/>
            <a:ext cx="379413"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201" name="Figura a mano libera 69"/>
          <p:cNvSpPr/>
          <p:nvPr/>
        </p:nvSpPr>
        <p:spPr>
          <a:xfrm>
            <a:off x="5795963" y="5367338"/>
            <a:ext cx="1042987" cy="347662"/>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3940" h="889000">
                <a:moveTo>
                  <a:pt x="0" y="561340"/>
                </a:moveTo>
                <a:cubicBezTo>
                  <a:pt x="64135" y="545465"/>
                  <a:pt x="128270" y="529590"/>
                  <a:pt x="167640" y="523240"/>
                </a:cubicBezTo>
                <a:cubicBezTo>
                  <a:pt x="207010" y="516890"/>
                  <a:pt x="209550" y="528320"/>
                  <a:pt x="236220" y="523240"/>
                </a:cubicBezTo>
                <a:cubicBezTo>
                  <a:pt x="262890" y="518160"/>
                  <a:pt x="297180" y="500380"/>
                  <a:pt x="327660" y="492760"/>
                </a:cubicBezTo>
                <a:cubicBezTo>
                  <a:pt x="358140" y="485140"/>
                  <a:pt x="393700" y="549910"/>
                  <a:pt x="419100" y="477520"/>
                </a:cubicBezTo>
                <a:cubicBezTo>
                  <a:pt x="444500" y="405130"/>
                  <a:pt x="453390" y="0"/>
                  <a:pt x="480060" y="58420"/>
                </a:cubicBezTo>
                <a:cubicBezTo>
                  <a:pt x="506730" y="116840"/>
                  <a:pt x="553720" y="767080"/>
                  <a:pt x="579120" y="828040"/>
                </a:cubicBezTo>
                <a:cubicBezTo>
                  <a:pt x="604520" y="889000"/>
                  <a:pt x="596900" y="487680"/>
                  <a:pt x="632460" y="424180"/>
                </a:cubicBezTo>
                <a:cubicBezTo>
                  <a:pt x="668020" y="360680"/>
                  <a:pt x="741680" y="443230"/>
                  <a:pt x="792480" y="447040"/>
                </a:cubicBezTo>
                <a:cubicBezTo>
                  <a:pt x="843280" y="450850"/>
                  <a:pt x="937260" y="447040"/>
                  <a:pt x="937260" y="447040"/>
                </a:cubicBezTo>
                <a:cubicBezTo>
                  <a:pt x="974090" y="447040"/>
                  <a:pt x="995680" y="452120"/>
                  <a:pt x="1013460" y="447040"/>
                </a:cubicBezTo>
                <a:cubicBezTo>
                  <a:pt x="1031240" y="441960"/>
                  <a:pt x="1037590" y="422910"/>
                  <a:pt x="1043940" y="41656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202" name="CasellaDiTesto 5"/>
          <p:cNvSpPr txBox="1"/>
          <p:nvPr/>
        </p:nvSpPr>
        <p:spPr>
          <a:xfrm>
            <a:off x="285750" y="4572000"/>
            <a:ext cx="1644650"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main memory</a:t>
            </a:r>
          </a:p>
        </p:txBody>
      </p:sp>
      <p:sp>
        <p:nvSpPr>
          <p:cNvPr id="203" name="CasellaDiTesto 6"/>
          <p:cNvSpPr txBox="1"/>
          <p:nvPr/>
        </p:nvSpPr>
        <p:spPr>
          <a:xfrm>
            <a:off x="285750" y="4981575"/>
            <a:ext cx="596900"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disk</a:t>
            </a:r>
          </a:p>
        </p:txBody>
      </p:sp>
      <p:sp>
        <p:nvSpPr>
          <p:cNvPr id="204" name="Ovale 50"/>
          <p:cNvSpPr/>
          <p:nvPr/>
        </p:nvSpPr>
        <p:spPr>
          <a:xfrm>
            <a:off x="3000375" y="1870075"/>
            <a:ext cx="642938"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I2</a:t>
            </a:r>
          </a:p>
        </p:txBody>
      </p:sp>
      <p:sp>
        <p:nvSpPr>
          <p:cNvPr id="205" name="Ovale 56"/>
          <p:cNvSpPr/>
          <p:nvPr/>
        </p:nvSpPr>
        <p:spPr>
          <a:xfrm>
            <a:off x="3708400" y="235267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L6</a:t>
            </a:r>
          </a:p>
        </p:txBody>
      </p:sp>
      <p:sp>
        <p:nvSpPr>
          <p:cNvPr id="206" name="Ovale 57"/>
          <p:cNvSpPr/>
          <p:nvPr/>
        </p:nvSpPr>
        <p:spPr>
          <a:xfrm>
            <a:off x="2273300" y="235267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L5</a:t>
            </a:r>
          </a:p>
        </p:txBody>
      </p:sp>
      <p:cxnSp>
        <p:nvCxnSpPr>
          <p:cNvPr id="110629" name="Connettore 1 58"/>
          <p:cNvCxnSpPr>
            <a:cxnSpLocks noChangeShapeType="1"/>
            <a:stCxn id="206" idx="7"/>
            <a:endCxn id="204" idx="2"/>
          </p:cNvCxnSpPr>
          <p:nvPr/>
        </p:nvCxnSpPr>
        <p:spPr bwMode="auto">
          <a:xfrm flipV="1">
            <a:off x="2820988" y="2155825"/>
            <a:ext cx="179387"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0" name="Connettore 1 59"/>
          <p:cNvCxnSpPr>
            <a:cxnSpLocks noChangeShapeType="1"/>
            <a:stCxn id="204" idx="6"/>
            <a:endCxn id="205" idx="1"/>
          </p:cNvCxnSpPr>
          <p:nvPr/>
        </p:nvCxnSpPr>
        <p:spPr bwMode="auto">
          <a:xfrm>
            <a:off x="3643313" y="2155825"/>
            <a:ext cx="158750"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214" name="Figura a mano libera 10"/>
          <p:cNvSpPr/>
          <p:nvPr/>
        </p:nvSpPr>
        <p:spPr>
          <a:xfrm>
            <a:off x="3508375" y="5794375"/>
            <a:ext cx="1042988" cy="3302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32" name="Connettore 1 68"/>
          <p:cNvCxnSpPr>
            <a:cxnSpLocks noChangeShapeType="1"/>
            <a:stCxn id="205" idx="4"/>
            <a:endCxn id="220" idx="0"/>
          </p:cNvCxnSpPr>
          <p:nvPr/>
        </p:nvCxnSpPr>
        <p:spPr bwMode="auto">
          <a:xfrm flipH="1">
            <a:off x="4016375" y="2924175"/>
            <a:ext cx="12700" cy="27987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10633" name="Connettore 1 70"/>
          <p:cNvCxnSpPr>
            <a:cxnSpLocks noChangeShapeType="1"/>
            <a:stCxn id="206" idx="4"/>
            <a:endCxn id="221" idx="0"/>
          </p:cNvCxnSpPr>
          <p:nvPr/>
        </p:nvCxnSpPr>
        <p:spPr bwMode="auto">
          <a:xfrm>
            <a:off x="2593975" y="2924175"/>
            <a:ext cx="3175" cy="27987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220" name="Angolo ripiegato 90"/>
          <p:cNvSpPr/>
          <p:nvPr/>
        </p:nvSpPr>
        <p:spPr>
          <a:xfrm>
            <a:off x="3408363" y="5722938"/>
            <a:ext cx="1214437" cy="1019175"/>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221" name="Angolo ripiegato 91"/>
          <p:cNvSpPr/>
          <p:nvPr/>
        </p:nvSpPr>
        <p:spPr>
          <a:xfrm>
            <a:off x="1989138" y="5722938"/>
            <a:ext cx="1214437" cy="1019175"/>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36" name="Straight Connector 223"/>
          <p:cNvCxnSpPr>
            <a:cxnSpLocks noChangeShapeType="1"/>
          </p:cNvCxnSpPr>
          <p:nvPr/>
        </p:nvCxnSpPr>
        <p:spPr bwMode="auto">
          <a:xfrm>
            <a:off x="2124075" y="5837238"/>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7" name="Straight Connector 224"/>
          <p:cNvCxnSpPr>
            <a:cxnSpLocks noChangeShapeType="1"/>
          </p:cNvCxnSpPr>
          <p:nvPr/>
        </p:nvCxnSpPr>
        <p:spPr bwMode="auto">
          <a:xfrm>
            <a:off x="2324100" y="5989638"/>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8" name="Straight Connector 225"/>
          <p:cNvCxnSpPr>
            <a:cxnSpLocks noChangeShapeType="1"/>
          </p:cNvCxnSpPr>
          <p:nvPr/>
        </p:nvCxnSpPr>
        <p:spPr bwMode="auto">
          <a:xfrm>
            <a:off x="2532063" y="590867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9" name="Straight Connector 226"/>
          <p:cNvCxnSpPr>
            <a:cxnSpLocks noChangeShapeType="1"/>
          </p:cNvCxnSpPr>
          <p:nvPr/>
        </p:nvCxnSpPr>
        <p:spPr bwMode="auto">
          <a:xfrm>
            <a:off x="2747963" y="5837238"/>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40" name="Straight Connector 227"/>
          <p:cNvCxnSpPr>
            <a:cxnSpLocks noChangeShapeType="1"/>
          </p:cNvCxnSpPr>
          <p:nvPr/>
        </p:nvCxnSpPr>
        <p:spPr bwMode="auto">
          <a:xfrm>
            <a:off x="2963863" y="598170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229" name="Figura a mano libera 10"/>
          <p:cNvSpPr/>
          <p:nvPr/>
        </p:nvSpPr>
        <p:spPr>
          <a:xfrm>
            <a:off x="2087563" y="6205538"/>
            <a:ext cx="1044575" cy="331787"/>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240" name="CasellaDiTesto 6"/>
          <p:cNvSpPr txBox="1"/>
          <p:nvPr/>
        </p:nvSpPr>
        <p:spPr>
          <a:xfrm>
            <a:off x="2751138" y="5189538"/>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a</a:t>
            </a:r>
          </a:p>
        </p:txBody>
      </p:sp>
      <p:sp>
        <p:nvSpPr>
          <p:cNvPr id="241" name="CasellaDiTesto 6"/>
          <p:cNvSpPr txBox="1"/>
          <p:nvPr/>
        </p:nvSpPr>
        <p:spPr>
          <a:xfrm>
            <a:off x="2032000" y="5773738"/>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a</a:t>
            </a:r>
          </a:p>
        </p:txBody>
      </p:sp>
      <p:sp>
        <p:nvSpPr>
          <p:cNvPr id="246" name="CasellaDiTesto 6"/>
          <p:cNvSpPr txBox="1"/>
          <p:nvPr/>
        </p:nvSpPr>
        <p:spPr>
          <a:xfrm>
            <a:off x="2928938" y="6134100"/>
            <a:ext cx="2952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x</a:t>
            </a:r>
          </a:p>
        </p:txBody>
      </p:sp>
      <p:sp>
        <p:nvSpPr>
          <p:cNvPr id="247" name="CasellaDiTesto 6"/>
          <p:cNvSpPr txBox="1"/>
          <p:nvPr/>
        </p:nvSpPr>
        <p:spPr>
          <a:xfrm>
            <a:off x="4356100" y="5702300"/>
            <a:ext cx="300038"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y</a:t>
            </a:r>
          </a:p>
        </p:txBody>
      </p:sp>
      <p:cxnSp>
        <p:nvCxnSpPr>
          <p:cNvPr id="110646" name="Connettore 1 64"/>
          <p:cNvCxnSpPr>
            <a:cxnSpLocks noChangeShapeType="1"/>
            <a:stCxn id="96" idx="4"/>
            <a:endCxn id="75" idx="0"/>
          </p:cNvCxnSpPr>
          <p:nvPr/>
        </p:nvCxnSpPr>
        <p:spPr bwMode="auto">
          <a:xfrm flipH="1">
            <a:off x="6326188" y="2946400"/>
            <a:ext cx="1587" cy="21129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94" name="CasellaDiTesto 6"/>
          <p:cNvSpPr txBox="1"/>
          <p:nvPr/>
        </p:nvSpPr>
        <p:spPr>
          <a:xfrm>
            <a:off x="5414963" y="5086350"/>
            <a:ext cx="328612"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b</a:t>
            </a:r>
          </a:p>
        </p:txBody>
      </p:sp>
      <p:sp>
        <p:nvSpPr>
          <p:cNvPr id="95" name="CasellaDiTesto 6"/>
          <p:cNvSpPr txBox="1"/>
          <p:nvPr/>
        </p:nvSpPr>
        <p:spPr>
          <a:xfrm>
            <a:off x="5438775" y="5391150"/>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c</a:t>
            </a:r>
          </a:p>
        </p:txBody>
      </p:sp>
      <p:sp>
        <p:nvSpPr>
          <p:cNvPr id="100" name="Figura a mano libera 61"/>
          <p:cNvSpPr/>
          <p:nvPr/>
        </p:nvSpPr>
        <p:spPr>
          <a:xfrm>
            <a:off x="7646988" y="5078413"/>
            <a:ext cx="1071562" cy="357187"/>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 name="connsiteX0" fmla="*/ 0 w 1043940"/>
              <a:gd name="connsiteY0" fmla="*/ 561340 h 953845"/>
              <a:gd name="connsiteX1" fmla="*/ 167640 w 1043940"/>
              <a:gd name="connsiteY1" fmla="*/ 523240 h 953845"/>
              <a:gd name="connsiteX2" fmla="*/ 236220 w 1043940"/>
              <a:gd name="connsiteY2" fmla="*/ 523240 h 953845"/>
              <a:gd name="connsiteX3" fmla="*/ 327660 w 1043940"/>
              <a:gd name="connsiteY3" fmla="*/ 492760 h 953845"/>
              <a:gd name="connsiteX4" fmla="*/ 419100 w 1043940"/>
              <a:gd name="connsiteY4" fmla="*/ 477520 h 953845"/>
              <a:gd name="connsiteX5" fmla="*/ 480060 w 1043940"/>
              <a:gd name="connsiteY5" fmla="*/ 58420 h 953845"/>
              <a:gd name="connsiteX6" fmla="*/ 579120 w 1043940"/>
              <a:gd name="connsiteY6" fmla="*/ 828040 h 953845"/>
              <a:gd name="connsiteX7" fmla="*/ 588966 w 1043940"/>
              <a:gd name="connsiteY7" fmla="*/ 813252 h 953845"/>
              <a:gd name="connsiteX8" fmla="*/ 632460 w 1043940"/>
              <a:gd name="connsiteY8" fmla="*/ 424180 h 953845"/>
              <a:gd name="connsiteX9" fmla="*/ 792480 w 1043940"/>
              <a:gd name="connsiteY9" fmla="*/ 447040 h 953845"/>
              <a:gd name="connsiteX10" fmla="*/ 937260 w 1043940"/>
              <a:gd name="connsiteY10" fmla="*/ 447040 h 953845"/>
              <a:gd name="connsiteX11" fmla="*/ 1013460 w 1043940"/>
              <a:gd name="connsiteY11" fmla="*/ 447040 h 953845"/>
              <a:gd name="connsiteX12" fmla="*/ 1043940 w 1043940"/>
              <a:gd name="connsiteY12" fmla="*/ 416560 h 953845"/>
              <a:gd name="connsiteX0" fmla="*/ 0 w 1043940"/>
              <a:gd name="connsiteY0" fmla="*/ 599217 h 986394"/>
              <a:gd name="connsiteX1" fmla="*/ 167640 w 1043940"/>
              <a:gd name="connsiteY1" fmla="*/ 561117 h 986394"/>
              <a:gd name="connsiteX2" fmla="*/ 236220 w 1043940"/>
              <a:gd name="connsiteY2" fmla="*/ 561117 h 986394"/>
              <a:gd name="connsiteX3" fmla="*/ 327660 w 1043940"/>
              <a:gd name="connsiteY3" fmla="*/ 530637 h 986394"/>
              <a:gd name="connsiteX4" fmla="*/ 419100 w 1043940"/>
              <a:gd name="connsiteY4" fmla="*/ 515397 h 986394"/>
              <a:gd name="connsiteX5" fmla="*/ 480060 w 1043940"/>
              <a:gd name="connsiteY5" fmla="*/ 96297 h 986394"/>
              <a:gd name="connsiteX6" fmla="*/ 500066 w 1043940"/>
              <a:gd name="connsiteY6" fmla="*/ 128269 h 986394"/>
              <a:gd name="connsiteX7" fmla="*/ 579120 w 1043940"/>
              <a:gd name="connsiteY7" fmla="*/ 865917 h 986394"/>
              <a:gd name="connsiteX8" fmla="*/ 588966 w 1043940"/>
              <a:gd name="connsiteY8" fmla="*/ 851129 h 986394"/>
              <a:gd name="connsiteX9" fmla="*/ 632460 w 1043940"/>
              <a:gd name="connsiteY9" fmla="*/ 462057 h 986394"/>
              <a:gd name="connsiteX10" fmla="*/ 792480 w 1043940"/>
              <a:gd name="connsiteY10" fmla="*/ 484917 h 986394"/>
              <a:gd name="connsiteX11" fmla="*/ 937260 w 1043940"/>
              <a:gd name="connsiteY11" fmla="*/ 484917 h 986394"/>
              <a:gd name="connsiteX12" fmla="*/ 1013460 w 1043940"/>
              <a:gd name="connsiteY12" fmla="*/ 484917 h 986394"/>
              <a:gd name="connsiteX13" fmla="*/ 1043940 w 1043940"/>
              <a:gd name="connsiteY13" fmla="*/ 454437 h 986394"/>
              <a:gd name="connsiteX0" fmla="*/ 0 w 1043940"/>
              <a:gd name="connsiteY0" fmla="*/ 599219 h 986396"/>
              <a:gd name="connsiteX1" fmla="*/ 167640 w 1043940"/>
              <a:gd name="connsiteY1" fmla="*/ 561119 h 986396"/>
              <a:gd name="connsiteX2" fmla="*/ 236220 w 1043940"/>
              <a:gd name="connsiteY2" fmla="*/ 222238 h 986396"/>
              <a:gd name="connsiteX3" fmla="*/ 327660 w 1043940"/>
              <a:gd name="connsiteY3" fmla="*/ 530639 h 986396"/>
              <a:gd name="connsiteX4" fmla="*/ 419100 w 1043940"/>
              <a:gd name="connsiteY4" fmla="*/ 515399 h 986396"/>
              <a:gd name="connsiteX5" fmla="*/ 480060 w 1043940"/>
              <a:gd name="connsiteY5" fmla="*/ 96299 h 986396"/>
              <a:gd name="connsiteX6" fmla="*/ 500066 w 1043940"/>
              <a:gd name="connsiteY6" fmla="*/ 128271 h 986396"/>
              <a:gd name="connsiteX7" fmla="*/ 579120 w 1043940"/>
              <a:gd name="connsiteY7" fmla="*/ 865919 h 986396"/>
              <a:gd name="connsiteX8" fmla="*/ 588966 w 1043940"/>
              <a:gd name="connsiteY8" fmla="*/ 851131 h 986396"/>
              <a:gd name="connsiteX9" fmla="*/ 632460 w 1043940"/>
              <a:gd name="connsiteY9" fmla="*/ 462059 h 986396"/>
              <a:gd name="connsiteX10" fmla="*/ 792480 w 1043940"/>
              <a:gd name="connsiteY10" fmla="*/ 484919 h 986396"/>
              <a:gd name="connsiteX11" fmla="*/ 937260 w 1043940"/>
              <a:gd name="connsiteY11" fmla="*/ 484919 h 986396"/>
              <a:gd name="connsiteX12" fmla="*/ 1013460 w 1043940"/>
              <a:gd name="connsiteY12" fmla="*/ 484919 h 986396"/>
              <a:gd name="connsiteX13" fmla="*/ 1043940 w 1043940"/>
              <a:gd name="connsiteY13" fmla="*/ 454439 h 98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940" h="986396">
                <a:moveTo>
                  <a:pt x="0" y="599219"/>
                </a:moveTo>
                <a:cubicBezTo>
                  <a:pt x="64135" y="583344"/>
                  <a:pt x="128270" y="623949"/>
                  <a:pt x="167640" y="561119"/>
                </a:cubicBezTo>
                <a:cubicBezTo>
                  <a:pt x="207010" y="498289"/>
                  <a:pt x="209550" y="227318"/>
                  <a:pt x="236220" y="222238"/>
                </a:cubicBezTo>
                <a:cubicBezTo>
                  <a:pt x="262890" y="217158"/>
                  <a:pt x="297180" y="481779"/>
                  <a:pt x="327660" y="530639"/>
                </a:cubicBezTo>
                <a:cubicBezTo>
                  <a:pt x="358140" y="579499"/>
                  <a:pt x="393700" y="587789"/>
                  <a:pt x="419100" y="515399"/>
                </a:cubicBezTo>
                <a:cubicBezTo>
                  <a:pt x="444500" y="443009"/>
                  <a:pt x="466566" y="160820"/>
                  <a:pt x="480060" y="96299"/>
                </a:cubicBezTo>
                <a:cubicBezTo>
                  <a:pt x="493554" y="31778"/>
                  <a:pt x="483556" y="1"/>
                  <a:pt x="500066" y="128271"/>
                </a:cubicBezTo>
                <a:cubicBezTo>
                  <a:pt x="516576" y="256541"/>
                  <a:pt x="564303" y="745442"/>
                  <a:pt x="579120" y="865919"/>
                </a:cubicBezTo>
                <a:cubicBezTo>
                  <a:pt x="593937" y="986396"/>
                  <a:pt x="580076" y="918441"/>
                  <a:pt x="588966" y="851131"/>
                </a:cubicBezTo>
                <a:cubicBezTo>
                  <a:pt x="597856" y="783821"/>
                  <a:pt x="598541" y="523094"/>
                  <a:pt x="632460" y="462059"/>
                </a:cubicBezTo>
                <a:cubicBezTo>
                  <a:pt x="666379" y="401024"/>
                  <a:pt x="741680" y="481109"/>
                  <a:pt x="792480" y="484919"/>
                </a:cubicBezTo>
                <a:cubicBezTo>
                  <a:pt x="843280" y="488729"/>
                  <a:pt x="937260" y="484919"/>
                  <a:pt x="937260" y="484919"/>
                </a:cubicBezTo>
                <a:cubicBezTo>
                  <a:pt x="974090" y="484919"/>
                  <a:pt x="995680" y="489999"/>
                  <a:pt x="1013460" y="484919"/>
                </a:cubicBezTo>
                <a:cubicBezTo>
                  <a:pt x="1031240" y="479839"/>
                  <a:pt x="1037590" y="460789"/>
                  <a:pt x="1043940" y="454439"/>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50" name="Connettore 1 72"/>
          <p:cNvCxnSpPr>
            <a:cxnSpLocks noChangeShapeType="1"/>
            <a:stCxn id="195" idx="4"/>
            <a:endCxn id="102" idx="0"/>
          </p:cNvCxnSpPr>
          <p:nvPr/>
        </p:nvCxnSpPr>
        <p:spPr bwMode="auto">
          <a:xfrm>
            <a:off x="8183563" y="2943225"/>
            <a:ext cx="0" cy="2116138"/>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102" name="Angolo ripiegato 88"/>
          <p:cNvSpPr/>
          <p:nvPr/>
        </p:nvSpPr>
        <p:spPr>
          <a:xfrm>
            <a:off x="7575550" y="5059363"/>
            <a:ext cx="1214438" cy="731837"/>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03" name="Figura a mano libera 67"/>
          <p:cNvSpPr/>
          <p:nvPr/>
        </p:nvSpPr>
        <p:spPr>
          <a:xfrm>
            <a:off x="7646988" y="5292725"/>
            <a:ext cx="1044575" cy="428625"/>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 name="connsiteX0" fmla="*/ 0 w 1043940"/>
              <a:gd name="connsiteY0" fmla="*/ 561340 h 953845"/>
              <a:gd name="connsiteX1" fmla="*/ 167640 w 1043940"/>
              <a:gd name="connsiteY1" fmla="*/ 523240 h 953845"/>
              <a:gd name="connsiteX2" fmla="*/ 236220 w 1043940"/>
              <a:gd name="connsiteY2" fmla="*/ 523240 h 953845"/>
              <a:gd name="connsiteX3" fmla="*/ 327660 w 1043940"/>
              <a:gd name="connsiteY3" fmla="*/ 492760 h 953845"/>
              <a:gd name="connsiteX4" fmla="*/ 419100 w 1043940"/>
              <a:gd name="connsiteY4" fmla="*/ 477520 h 953845"/>
              <a:gd name="connsiteX5" fmla="*/ 480060 w 1043940"/>
              <a:gd name="connsiteY5" fmla="*/ 58420 h 953845"/>
              <a:gd name="connsiteX6" fmla="*/ 579120 w 1043940"/>
              <a:gd name="connsiteY6" fmla="*/ 828040 h 953845"/>
              <a:gd name="connsiteX7" fmla="*/ 588966 w 1043940"/>
              <a:gd name="connsiteY7" fmla="*/ 813252 h 953845"/>
              <a:gd name="connsiteX8" fmla="*/ 632460 w 1043940"/>
              <a:gd name="connsiteY8" fmla="*/ 424180 h 953845"/>
              <a:gd name="connsiteX9" fmla="*/ 792480 w 1043940"/>
              <a:gd name="connsiteY9" fmla="*/ 447040 h 953845"/>
              <a:gd name="connsiteX10" fmla="*/ 937260 w 1043940"/>
              <a:gd name="connsiteY10" fmla="*/ 447040 h 953845"/>
              <a:gd name="connsiteX11" fmla="*/ 1013460 w 1043940"/>
              <a:gd name="connsiteY11" fmla="*/ 447040 h 953845"/>
              <a:gd name="connsiteX12" fmla="*/ 1043940 w 1043940"/>
              <a:gd name="connsiteY12" fmla="*/ 416560 h 953845"/>
              <a:gd name="connsiteX0" fmla="*/ 0 w 1043940"/>
              <a:gd name="connsiteY0" fmla="*/ 599217 h 986394"/>
              <a:gd name="connsiteX1" fmla="*/ 167640 w 1043940"/>
              <a:gd name="connsiteY1" fmla="*/ 561117 h 986394"/>
              <a:gd name="connsiteX2" fmla="*/ 236220 w 1043940"/>
              <a:gd name="connsiteY2" fmla="*/ 561117 h 986394"/>
              <a:gd name="connsiteX3" fmla="*/ 327660 w 1043940"/>
              <a:gd name="connsiteY3" fmla="*/ 530637 h 986394"/>
              <a:gd name="connsiteX4" fmla="*/ 419100 w 1043940"/>
              <a:gd name="connsiteY4" fmla="*/ 515397 h 986394"/>
              <a:gd name="connsiteX5" fmla="*/ 480060 w 1043940"/>
              <a:gd name="connsiteY5" fmla="*/ 96297 h 986394"/>
              <a:gd name="connsiteX6" fmla="*/ 500066 w 1043940"/>
              <a:gd name="connsiteY6" fmla="*/ 128269 h 986394"/>
              <a:gd name="connsiteX7" fmla="*/ 579120 w 1043940"/>
              <a:gd name="connsiteY7" fmla="*/ 865917 h 986394"/>
              <a:gd name="connsiteX8" fmla="*/ 588966 w 1043940"/>
              <a:gd name="connsiteY8" fmla="*/ 851129 h 986394"/>
              <a:gd name="connsiteX9" fmla="*/ 632460 w 1043940"/>
              <a:gd name="connsiteY9" fmla="*/ 462057 h 986394"/>
              <a:gd name="connsiteX10" fmla="*/ 792480 w 1043940"/>
              <a:gd name="connsiteY10" fmla="*/ 484917 h 986394"/>
              <a:gd name="connsiteX11" fmla="*/ 937260 w 1043940"/>
              <a:gd name="connsiteY11" fmla="*/ 484917 h 986394"/>
              <a:gd name="connsiteX12" fmla="*/ 1013460 w 1043940"/>
              <a:gd name="connsiteY12" fmla="*/ 484917 h 986394"/>
              <a:gd name="connsiteX13" fmla="*/ 1043940 w 1043940"/>
              <a:gd name="connsiteY13" fmla="*/ 454437 h 986394"/>
              <a:gd name="connsiteX0" fmla="*/ 0 w 1043940"/>
              <a:gd name="connsiteY0" fmla="*/ 599219 h 986396"/>
              <a:gd name="connsiteX1" fmla="*/ 167640 w 1043940"/>
              <a:gd name="connsiteY1" fmla="*/ 561119 h 986396"/>
              <a:gd name="connsiteX2" fmla="*/ 236220 w 1043940"/>
              <a:gd name="connsiteY2" fmla="*/ 222238 h 986396"/>
              <a:gd name="connsiteX3" fmla="*/ 327660 w 1043940"/>
              <a:gd name="connsiteY3" fmla="*/ 530639 h 986396"/>
              <a:gd name="connsiteX4" fmla="*/ 419100 w 1043940"/>
              <a:gd name="connsiteY4" fmla="*/ 515399 h 986396"/>
              <a:gd name="connsiteX5" fmla="*/ 480060 w 1043940"/>
              <a:gd name="connsiteY5" fmla="*/ 96299 h 986396"/>
              <a:gd name="connsiteX6" fmla="*/ 500066 w 1043940"/>
              <a:gd name="connsiteY6" fmla="*/ 128271 h 986396"/>
              <a:gd name="connsiteX7" fmla="*/ 579120 w 1043940"/>
              <a:gd name="connsiteY7" fmla="*/ 865919 h 986396"/>
              <a:gd name="connsiteX8" fmla="*/ 588966 w 1043940"/>
              <a:gd name="connsiteY8" fmla="*/ 851131 h 986396"/>
              <a:gd name="connsiteX9" fmla="*/ 632460 w 1043940"/>
              <a:gd name="connsiteY9" fmla="*/ 462059 h 986396"/>
              <a:gd name="connsiteX10" fmla="*/ 792480 w 1043940"/>
              <a:gd name="connsiteY10" fmla="*/ 484919 h 986396"/>
              <a:gd name="connsiteX11" fmla="*/ 937260 w 1043940"/>
              <a:gd name="connsiteY11" fmla="*/ 484919 h 986396"/>
              <a:gd name="connsiteX12" fmla="*/ 1013460 w 1043940"/>
              <a:gd name="connsiteY12" fmla="*/ 484919 h 986396"/>
              <a:gd name="connsiteX13" fmla="*/ 1043940 w 1043940"/>
              <a:gd name="connsiteY13" fmla="*/ 454439 h 98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940" h="986396">
                <a:moveTo>
                  <a:pt x="0" y="599219"/>
                </a:moveTo>
                <a:cubicBezTo>
                  <a:pt x="64135" y="583344"/>
                  <a:pt x="128270" y="623949"/>
                  <a:pt x="167640" y="561119"/>
                </a:cubicBezTo>
                <a:cubicBezTo>
                  <a:pt x="207010" y="498289"/>
                  <a:pt x="209550" y="227318"/>
                  <a:pt x="236220" y="222238"/>
                </a:cubicBezTo>
                <a:cubicBezTo>
                  <a:pt x="262890" y="217158"/>
                  <a:pt x="297180" y="481779"/>
                  <a:pt x="327660" y="530639"/>
                </a:cubicBezTo>
                <a:cubicBezTo>
                  <a:pt x="358140" y="579499"/>
                  <a:pt x="393700" y="587789"/>
                  <a:pt x="419100" y="515399"/>
                </a:cubicBezTo>
                <a:cubicBezTo>
                  <a:pt x="444500" y="443009"/>
                  <a:pt x="466566" y="160820"/>
                  <a:pt x="480060" y="96299"/>
                </a:cubicBezTo>
                <a:cubicBezTo>
                  <a:pt x="493554" y="31778"/>
                  <a:pt x="483556" y="1"/>
                  <a:pt x="500066" y="128271"/>
                </a:cubicBezTo>
                <a:cubicBezTo>
                  <a:pt x="516576" y="256541"/>
                  <a:pt x="564303" y="745442"/>
                  <a:pt x="579120" y="865919"/>
                </a:cubicBezTo>
                <a:cubicBezTo>
                  <a:pt x="593937" y="986396"/>
                  <a:pt x="580076" y="918441"/>
                  <a:pt x="588966" y="851131"/>
                </a:cubicBezTo>
                <a:cubicBezTo>
                  <a:pt x="597856" y="783821"/>
                  <a:pt x="598541" y="523094"/>
                  <a:pt x="632460" y="462059"/>
                </a:cubicBezTo>
                <a:cubicBezTo>
                  <a:pt x="666379" y="401024"/>
                  <a:pt x="741680" y="481109"/>
                  <a:pt x="792480" y="484919"/>
                </a:cubicBezTo>
                <a:cubicBezTo>
                  <a:pt x="843280" y="488729"/>
                  <a:pt x="937260" y="484919"/>
                  <a:pt x="937260" y="484919"/>
                </a:cubicBezTo>
                <a:cubicBezTo>
                  <a:pt x="974090" y="484919"/>
                  <a:pt x="995680" y="489999"/>
                  <a:pt x="1013460" y="484919"/>
                </a:cubicBezTo>
                <a:cubicBezTo>
                  <a:pt x="1031240" y="479839"/>
                  <a:pt x="1037590" y="460789"/>
                  <a:pt x="1043940" y="454439"/>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75" name="Angolo ripiegato 88"/>
          <p:cNvSpPr/>
          <p:nvPr/>
        </p:nvSpPr>
        <p:spPr>
          <a:xfrm>
            <a:off x="5719763" y="5059363"/>
            <a:ext cx="1214437" cy="731837"/>
          </a:xfrm>
          <a:prstGeom prst="foldedCorner">
            <a:avLst/>
          </a:prstGeom>
          <a:noFill/>
          <a:ln w="508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63" name="Figura a mano libera 11"/>
          <p:cNvSpPr/>
          <p:nvPr/>
        </p:nvSpPr>
        <p:spPr>
          <a:xfrm>
            <a:off x="6700838" y="1066800"/>
            <a:ext cx="1071562" cy="428625"/>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3940" h="889000">
                <a:moveTo>
                  <a:pt x="0" y="561340"/>
                </a:moveTo>
                <a:cubicBezTo>
                  <a:pt x="64135" y="545465"/>
                  <a:pt x="128270" y="529590"/>
                  <a:pt x="167640" y="523240"/>
                </a:cubicBezTo>
                <a:cubicBezTo>
                  <a:pt x="207010" y="516890"/>
                  <a:pt x="209550" y="528320"/>
                  <a:pt x="236220" y="523240"/>
                </a:cubicBezTo>
                <a:cubicBezTo>
                  <a:pt x="262890" y="518160"/>
                  <a:pt x="297180" y="500380"/>
                  <a:pt x="327660" y="492760"/>
                </a:cubicBezTo>
                <a:cubicBezTo>
                  <a:pt x="358140" y="485140"/>
                  <a:pt x="393700" y="549910"/>
                  <a:pt x="419100" y="477520"/>
                </a:cubicBezTo>
                <a:cubicBezTo>
                  <a:pt x="444500" y="405130"/>
                  <a:pt x="453390" y="0"/>
                  <a:pt x="480060" y="58420"/>
                </a:cubicBezTo>
                <a:cubicBezTo>
                  <a:pt x="506730" y="116840"/>
                  <a:pt x="553720" y="767080"/>
                  <a:pt x="579120" y="828040"/>
                </a:cubicBezTo>
                <a:cubicBezTo>
                  <a:pt x="604520" y="889000"/>
                  <a:pt x="596900" y="487680"/>
                  <a:pt x="632460" y="424180"/>
                </a:cubicBezTo>
                <a:cubicBezTo>
                  <a:pt x="668020" y="360680"/>
                  <a:pt x="741680" y="443230"/>
                  <a:pt x="792480" y="447040"/>
                </a:cubicBezTo>
                <a:cubicBezTo>
                  <a:pt x="843280" y="450850"/>
                  <a:pt x="937260" y="447040"/>
                  <a:pt x="937260" y="447040"/>
                </a:cubicBezTo>
                <a:cubicBezTo>
                  <a:pt x="974090" y="447040"/>
                  <a:pt x="995680" y="452120"/>
                  <a:pt x="1013460" y="447040"/>
                </a:cubicBezTo>
                <a:cubicBezTo>
                  <a:pt x="1031240" y="441960"/>
                  <a:pt x="1037590" y="422910"/>
                  <a:pt x="1043940" y="41656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55" name="Straight Connector 229"/>
          <p:cNvCxnSpPr>
            <a:cxnSpLocks noChangeShapeType="1"/>
          </p:cNvCxnSpPr>
          <p:nvPr/>
        </p:nvCxnSpPr>
        <p:spPr bwMode="auto">
          <a:xfrm>
            <a:off x="6764338" y="1296988"/>
            <a:ext cx="166687"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6" name="Straight Connector 230"/>
          <p:cNvCxnSpPr>
            <a:cxnSpLocks noChangeShapeType="1"/>
          </p:cNvCxnSpPr>
          <p:nvPr/>
        </p:nvCxnSpPr>
        <p:spPr bwMode="auto">
          <a:xfrm>
            <a:off x="6965950" y="1296988"/>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7" name="Straight Connector 231"/>
          <p:cNvCxnSpPr>
            <a:cxnSpLocks noChangeShapeType="1"/>
          </p:cNvCxnSpPr>
          <p:nvPr/>
        </p:nvCxnSpPr>
        <p:spPr bwMode="auto">
          <a:xfrm>
            <a:off x="7172325" y="122555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8" name="Straight Connector 232"/>
          <p:cNvCxnSpPr>
            <a:cxnSpLocks noChangeShapeType="1"/>
          </p:cNvCxnSpPr>
          <p:nvPr/>
        </p:nvCxnSpPr>
        <p:spPr bwMode="auto">
          <a:xfrm>
            <a:off x="7388225" y="136842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9" name="Straight Connector 233"/>
          <p:cNvCxnSpPr>
            <a:cxnSpLocks noChangeShapeType="1"/>
          </p:cNvCxnSpPr>
          <p:nvPr/>
        </p:nvCxnSpPr>
        <p:spPr bwMode="auto">
          <a:xfrm>
            <a:off x="7604125" y="1296988"/>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69" name="CasellaDiTesto 6"/>
          <p:cNvSpPr txBox="1"/>
          <p:nvPr/>
        </p:nvSpPr>
        <p:spPr>
          <a:xfrm>
            <a:off x="6397625" y="1047750"/>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z</a:t>
            </a:r>
          </a:p>
        </p:txBody>
      </p:sp>
      <p:sp>
        <p:nvSpPr>
          <p:cNvPr id="71" name="Freeform 70"/>
          <p:cNvSpPr/>
          <p:nvPr/>
        </p:nvSpPr>
        <p:spPr>
          <a:xfrm>
            <a:off x="6503988" y="1447800"/>
            <a:ext cx="393700" cy="904875"/>
          </a:xfrm>
          <a:custGeom>
            <a:avLst/>
            <a:gdLst>
              <a:gd name="connsiteX0" fmla="*/ 394635 w 394635"/>
              <a:gd name="connsiteY0" fmla="*/ 0 h 2704699"/>
              <a:gd name="connsiteX1" fmla="*/ 356134 w 394635"/>
              <a:gd name="connsiteY1" fmla="*/ 2079057 h 2704699"/>
              <a:gd name="connsiteX2" fmla="*/ 0 w 394635"/>
              <a:gd name="connsiteY2" fmla="*/ 2704699 h 2704699"/>
            </a:gdLst>
            <a:ahLst/>
            <a:cxnLst>
              <a:cxn ang="0">
                <a:pos x="connsiteX0" y="connsiteY0"/>
              </a:cxn>
              <a:cxn ang="0">
                <a:pos x="connsiteX1" y="connsiteY1"/>
              </a:cxn>
              <a:cxn ang="0">
                <a:pos x="connsiteX2" y="connsiteY2"/>
              </a:cxn>
            </a:cxnLst>
            <a:rect l="l" t="t" r="r" b="b"/>
            <a:pathLst>
              <a:path w="394635" h="2704699">
                <a:moveTo>
                  <a:pt x="394635" y="0"/>
                </a:moveTo>
                <a:lnTo>
                  <a:pt x="356134" y="2079057"/>
                </a:lnTo>
                <a:lnTo>
                  <a:pt x="0" y="2704699"/>
                </a:lnTo>
              </a:path>
            </a:pathLst>
          </a:custGeom>
          <a:noFill/>
          <a:ln w="25400" cap="flat" cmpd="sng" algn="ctr">
            <a:solidFill>
              <a:sysClr val="windowText" lastClr="000000"/>
            </a:solidFill>
            <a:prstDash val="solid"/>
            <a:tailEnd type="stealth" w="lg" len="med"/>
          </a:ln>
          <a:effectLst>
            <a:outerShdw blurRad="50800" dist="381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62" name="Connettore 1 58"/>
          <p:cNvCxnSpPr>
            <a:cxnSpLocks noChangeShapeType="1"/>
            <a:stCxn id="96" idx="7"/>
            <a:endCxn id="190" idx="2"/>
          </p:cNvCxnSpPr>
          <p:nvPr/>
        </p:nvCxnSpPr>
        <p:spPr bwMode="auto">
          <a:xfrm flipV="1">
            <a:off x="6554788" y="2174875"/>
            <a:ext cx="377825" cy="284163"/>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96" name="Ovale 50"/>
          <p:cNvSpPr/>
          <p:nvPr/>
        </p:nvSpPr>
        <p:spPr>
          <a:xfrm>
            <a:off x="6005513" y="2374900"/>
            <a:ext cx="642937"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I3</a:t>
            </a:r>
          </a:p>
        </p:txBody>
      </p:sp>
      <p:sp>
        <p:nvSpPr>
          <p:cNvPr id="73" name="Ovale 56"/>
          <p:cNvSpPr/>
          <p:nvPr/>
        </p:nvSpPr>
        <p:spPr>
          <a:xfrm>
            <a:off x="6732588" y="2857500"/>
            <a:ext cx="642937"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L8</a:t>
            </a:r>
          </a:p>
        </p:txBody>
      </p:sp>
      <p:sp>
        <p:nvSpPr>
          <p:cNvPr id="74" name="Ovale 57"/>
          <p:cNvSpPr/>
          <p:nvPr/>
        </p:nvSpPr>
        <p:spPr>
          <a:xfrm>
            <a:off x="5297488" y="2857500"/>
            <a:ext cx="642937"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L7</a:t>
            </a:r>
          </a:p>
        </p:txBody>
      </p:sp>
      <p:cxnSp>
        <p:nvCxnSpPr>
          <p:cNvPr id="110666" name="Connettore 1 58"/>
          <p:cNvCxnSpPr>
            <a:cxnSpLocks noChangeShapeType="1"/>
            <a:stCxn id="74" idx="7"/>
            <a:endCxn id="96" idx="2"/>
          </p:cNvCxnSpPr>
          <p:nvPr/>
        </p:nvCxnSpPr>
        <p:spPr bwMode="auto">
          <a:xfrm flipV="1">
            <a:off x="5846763" y="2660650"/>
            <a:ext cx="158750"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67" name="Connettore 1 59"/>
          <p:cNvCxnSpPr>
            <a:cxnSpLocks noChangeShapeType="1"/>
            <a:stCxn id="96" idx="6"/>
            <a:endCxn id="73" idx="1"/>
          </p:cNvCxnSpPr>
          <p:nvPr/>
        </p:nvCxnSpPr>
        <p:spPr bwMode="auto">
          <a:xfrm>
            <a:off x="6648450" y="2660650"/>
            <a:ext cx="177800"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78" name="Documento 41"/>
          <p:cNvSpPr/>
          <p:nvPr/>
        </p:nvSpPr>
        <p:spPr>
          <a:xfrm>
            <a:off x="5033963" y="3686175"/>
            <a:ext cx="1214437" cy="809625"/>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79" name="Documento 41"/>
          <p:cNvSpPr/>
          <p:nvPr/>
        </p:nvSpPr>
        <p:spPr>
          <a:xfrm>
            <a:off x="6481763" y="3686175"/>
            <a:ext cx="1214437" cy="809625"/>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70" name="Connettore 1 64"/>
          <p:cNvCxnSpPr>
            <a:cxnSpLocks noChangeShapeType="1"/>
            <a:stCxn id="74" idx="4"/>
            <a:endCxn id="78" idx="0"/>
          </p:cNvCxnSpPr>
          <p:nvPr/>
        </p:nvCxnSpPr>
        <p:spPr bwMode="auto">
          <a:xfrm>
            <a:off x="5619750" y="3429000"/>
            <a:ext cx="20638" cy="2571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10671" name="Connettore 1 64"/>
          <p:cNvCxnSpPr>
            <a:cxnSpLocks noChangeShapeType="1"/>
            <a:stCxn id="79" idx="0"/>
            <a:endCxn id="73" idx="4"/>
          </p:cNvCxnSpPr>
          <p:nvPr/>
        </p:nvCxnSpPr>
        <p:spPr bwMode="auto">
          <a:xfrm flipH="1" flipV="1">
            <a:off x="7054850" y="3429000"/>
            <a:ext cx="33338" cy="2571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nvGrpSpPr>
          <p:cNvPr id="110672" name="Group 5"/>
          <p:cNvGrpSpPr>
            <a:grpSpLocks/>
          </p:cNvGrpSpPr>
          <p:nvPr/>
        </p:nvGrpSpPr>
        <p:grpSpPr bwMode="auto">
          <a:xfrm>
            <a:off x="4724400" y="3714750"/>
            <a:ext cx="1447800" cy="704850"/>
            <a:chOff x="5410200" y="5086350"/>
            <a:chExt cx="1447800" cy="704850"/>
          </a:xfrm>
        </p:grpSpPr>
        <p:grpSp>
          <p:nvGrpSpPr>
            <p:cNvPr id="110673" name="Group 1"/>
            <p:cNvGrpSpPr>
              <a:grpSpLocks/>
            </p:cNvGrpSpPr>
            <p:nvPr/>
          </p:nvGrpSpPr>
          <p:grpSpPr bwMode="auto">
            <a:xfrm>
              <a:off x="5849938" y="5267325"/>
              <a:ext cx="1008062" cy="371475"/>
              <a:chOff x="5849938" y="5267325"/>
              <a:chExt cx="1008062" cy="371475"/>
            </a:xfrm>
          </p:grpSpPr>
          <p:cxnSp>
            <p:nvCxnSpPr>
              <p:cNvPr id="110676" name="Straight Connector 229"/>
              <p:cNvCxnSpPr>
                <a:cxnSpLocks noChangeShapeType="1"/>
              </p:cNvCxnSpPr>
              <p:nvPr/>
            </p:nvCxnSpPr>
            <p:spPr bwMode="auto">
              <a:xfrm>
                <a:off x="5849938" y="5338763"/>
                <a:ext cx="166687"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77" name="Straight Connector 230"/>
              <p:cNvCxnSpPr>
                <a:cxnSpLocks noChangeShapeType="1"/>
              </p:cNvCxnSpPr>
              <p:nvPr/>
            </p:nvCxnSpPr>
            <p:spPr bwMode="auto">
              <a:xfrm>
                <a:off x="6051550" y="5338763"/>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78" name="Straight Connector 231"/>
              <p:cNvCxnSpPr>
                <a:cxnSpLocks noChangeShapeType="1"/>
              </p:cNvCxnSpPr>
              <p:nvPr/>
            </p:nvCxnSpPr>
            <p:spPr bwMode="auto">
              <a:xfrm>
                <a:off x="6257925" y="526732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79" name="Straight Connector 232"/>
              <p:cNvCxnSpPr>
                <a:cxnSpLocks noChangeShapeType="1"/>
              </p:cNvCxnSpPr>
              <p:nvPr/>
            </p:nvCxnSpPr>
            <p:spPr bwMode="auto">
              <a:xfrm>
                <a:off x="6473825" y="541020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0" name="Straight Connector 233"/>
              <p:cNvCxnSpPr>
                <a:cxnSpLocks noChangeShapeType="1"/>
              </p:cNvCxnSpPr>
              <p:nvPr/>
            </p:nvCxnSpPr>
            <p:spPr bwMode="auto">
              <a:xfrm>
                <a:off x="6689725" y="5338763"/>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1" name="Straight Connector 229"/>
              <p:cNvCxnSpPr>
                <a:cxnSpLocks noChangeShapeType="1"/>
              </p:cNvCxnSpPr>
              <p:nvPr/>
            </p:nvCxnSpPr>
            <p:spPr bwMode="auto">
              <a:xfrm>
                <a:off x="5849938" y="5567363"/>
                <a:ext cx="166687"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2" name="Straight Connector 230"/>
              <p:cNvCxnSpPr>
                <a:cxnSpLocks noChangeShapeType="1"/>
              </p:cNvCxnSpPr>
              <p:nvPr/>
            </p:nvCxnSpPr>
            <p:spPr bwMode="auto">
              <a:xfrm>
                <a:off x="6051550" y="5567363"/>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3" name="Straight Connector 231"/>
              <p:cNvCxnSpPr>
                <a:cxnSpLocks noChangeShapeType="1"/>
              </p:cNvCxnSpPr>
              <p:nvPr/>
            </p:nvCxnSpPr>
            <p:spPr bwMode="auto">
              <a:xfrm>
                <a:off x="6257925" y="549592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4" name="Straight Connector 232"/>
              <p:cNvCxnSpPr>
                <a:cxnSpLocks noChangeShapeType="1"/>
              </p:cNvCxnSpPr>
              <p:nvPr/>
            </p:nvCxnSpPr>
            <p:spPr bwMode="auto">
              <a:xfrm>
                <a:off x="6473825" y="563880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5" name="Straight Connector 233"/>
              <p:cNvCxnSpPr>
                <a:cxnSpLocks noChangeShapeType="1"/>
              </p:cNvCxnSpPr>
              <p:nvPr/>
            </p:nvCxnSpPr>
            <p:spPr bwMode="auto">
              <a:xfrm>
                <a:off x="6689725" y="5567363"/>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grpSp>
        <p:sp>
          <p:nvSpPr>
            <p:cNvPr id="93" name="CasellaDiTesto 6"/>
            <p:cNvSpPr txBox="1"/>
            <p:nvPr/>
          </p:nvSpPr>
          <p:spPr>
            <a:xfrm>
              <a:off x="5410200" y="5086350"/>
              <a:ext cx="328613"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b</a:t>
              </a:r>
            </a:p>
          </p:txBody>
        </p:sp>
        <p:sp>
          <p:nvSpPr>
            <p:cNvPr id="97" name="CasellaDiTesto 6"/>
            <p:cNvSpPr txBox="1"/>
            <p:nvPr/>
          </p:nvSpPr>
          <p:spPr>
            <a:xfrm>
              <a:off x="5434013" y="5391150"/>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c</a:t>
              </a:r>
            </a:p>
          </p:txBody>
        </p:sp>
      </p:grpSp>
      <p:sp>
        <p:nvSpPr>
          <p:cNvPr id="109" name="Title 1">
            <a:extLst>
              <a:ext uri="{FF2B5EF4-FFF2-40B4-BE49-F238E27FC236}">
                <a16:creationId xmlns:a16="http://schemas.microsoft.com/office/drawing/2014/main" id="{BD08D6CF-9C2D-4006-A9B6-9C577D950B83}"/>
              </a:ext>
            </a:extLst>
          </p:cNvPr>
          <p:cNvSpPr txBox="1">
            <a:spLocks/>
          </p:cNvSpPr>
          <p:nvPr/>
        </p:nvSpPr>
        <p:spPr bwMode="auto">
          <a:xfrm>
            <a:off x="45764" y="428626"/>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2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solidFill>
                  <a:schemeClr val="accent1">
                    <a:lumMod val="50000"/>
                  </a:schemeClr>
                </a:solidFill>
              </a:rPr>
              <a:t>iSAX2+-</a:t>
            </a:r>
            <a:r>
              <a:rPr lang="en-US" dirty="0">
                <a:solidFill>
                  <a:srgbClr val="C00000"/>
                </a:solidFill>
              </a:rPr>
              <a:t>Indexing</a:t>
            </a:r>
            <a:br>
              <a:rPr lang="en-US" dirty="0">
                <a:solidFill>
                  <a:srgbClr val="C00000"/>
                </a:solidFill>
              </a:rPr>
            </a:br>
            <a:endParaRPr lang="en-CA" dirty="0">
              <a:solidFill>
                <a:srgbClr val="C00000"/>
              </a:solidFill>
            </a:endParaRPr>
          </a:p>
        </p:txBody>
      </p:sp>
      <p:grpSp>
        <p:nvGrpSpPr>
          <p:cNvPr id="110" name="Group 15">
            <a:extLst>
              <a:ext uri="{FF2B5EF4-FFF2-40B4-BE49-F238E27FC236}">
                <a16:creationId xmlns:a16="http://schemas.microsoft.com/office/drawing/2014/main" id="{6A4CDCDE-ECA1-404C-A871-A68E9430613D}"/>
              </a:ext>
            </a:extLst>
          </p:cNvPr>
          <p:cNvGrpSpPr/>
          <p:nvPr/>
        </p:nvGrpSpPr>
        <p:grpSpPr>
          <a:xfrm>
            <a:off x="8017312" y="444279"/>
            <a:ext cx="1050215" cy="700298"/>
            <a:chOff x="157036" y="899670"/>
            <a:chExt cx="1050215" cy="700298"/>
          </a:xfrm>
          <a:effectLst>
            <a:outerShdw blurRad="50800" dist="38100" dir="2700000" algn="tl" rotWithShape="0">
              <a:prstClr val="black">
                <a:alpha val="40000"/>
              </a:prstClr>
            </a:outerShdw>
          </a:effectLst>
        </p:grpSpPr>
        <p:sp>
          <p:nvSpPr>
            <p:cNvPr id="111" name="Rectangle 110">
              <a:extLst>
                <a:ext uri="{FF2B5EF4-FFF2-40B4-BE49-F238E27FC236}">
                  <a16:creationId xmlns:a16="http://schemas.microsoft.com/office/drawing/2014/main" id="{A61C9407-03DE-443D-89CF-D35332A3F5D1}"/>
                </a:ext>
              </a:extLst>
            </p:cNvPr>
            <p:cNvSpPr/>
            <p:nvPr/>
          </p:nvSpPr>
          <p:spPr>
            <a:xfrm>
              <a:off x="157036" y="1107691"/>
              <a:ext cx="1050215" cy="4922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12" name="Rectangle 111">
              <a:extLst>
                <a:ext uri="{FF2B5EF4-FFF2-40B4-BE49-F238E27FC236}">
                  <a16:creationId xmlns:a16="http://schemas.microsoft.com/office/drawing/2014/main" id="{8ED26FED-270F-4AFD-A8FF-505146D8E210}"/>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113" name="Rounded Rectangle 18">
            <a:extLst>
              <a:ext uri="{FF2B5EF4-FFF2-40B4-BE49-F238E27FC236}">
                <a16:creationId xmlns:a16="http://schemas.microsoft.com/office/drawing/2014/main" id="{4531B6F5-AFD4-4C72-B414-D7186A6DB47B}"/>
              </a:ext>
            </a:extLst>
          </p:cNvPr>
          <p:cNvSpPr/>
          <p:nvPr/>
        </p:nvSpPr>
        <p:spPr>
          <a:xfrm>
            <a:off x="8085408" y="710157"/>
            <a:ext cx="90074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Camerra</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KAIS‘14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6688171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324B4-FA4B-4AD8-B667-498AC64CDF64}"/>
              </a:ext>
            </a:extLst>
          </p:cNvPr>
          <p:cNvSpPr>
            <a:spLocks noGrp="1"/>
          </p:cNvSpPr>
          <p:nvPr>
            <p:ph type="title"/>
          </p:nvPr>
        </p:nvSpPr>
        <p:spPr/>
        <p:txBody>
          <a:bodyPr/>
          <a:lstStyle/>
          <a:p>
            <a:r>
              <a:rPr lang="en-US" dirty="0"/>
              <a:t>ADS+</a:t>
            </a:r>
          </a:p>
        </p:txBody>
      </p:sp>
      <p:sp>
        <p:nvSpPr>
          <p:cNvPr id="7" name="Content Placeholder 6">
            <a:extLst>
              <a:ext uri="{FF2B5EF4-FFF2-40B4-BE49-F238E27FC236}">
                <a16:creationId xmlns:a16="http://schemas.microsoft.com/office/drawing/2014/main" id="{6881759C-DFD0-468C-A609-DD9F1F5EBD5D}"/>
              </a:ext>
            </a:extLst>
          </p:cNvPr>
          <p:cNvSpPr>
            <a:spLocks noGrp="1"/>
          </p:cNvSpPr>
          <p:nvPr>
            <p:ph idx="1"/>
          </p:nvPr>
        </p:nvSpPr>
        <p:spPr/>
        <p:txBody>
          <a:bodyPr/>
          <a:lstStyle/>
          <a:p>
            <a:r>
              <a:rPr lang="en-US" altLang="en-US" sz="2000" dirty="0">
                <a:solidFill>
                  <a:srgbClr val="C00000"/>
                </a:solidFill>
              </a:rPr>
              <a:t>novel paradigm </a:t>
            </a:r>
            <a:r>
              <a:rPr lang="en-US" altLang="en-US" sz="2000" dirty="0"/>
              <a:t>for building a data series index</a:t>
            </a:r>
          </a:p>
          <a:p>
            <a:pPr lvl="1" eaLnBrk="1" hangingPunct="1"/>
            <a:r>
              <a:rPr lang="en-US" altLang="en-US" dirty="0"/>
              <a:t>does not build entire index and then answer queries</a:t>
            </a:r>
          </a:p>
          <a:p>
            <a:pPr lvl="1" eaLnBrk="1" hangingPunct="1"/>
            <a:r>
              <a:rPr lang="en-US" altLang="en-US" dirty="0"/>
              <a:t>starts answering queries by building the part of the index needed by those queries</a:t>
            </a:r>
          </a:p>
          <a:p>
            <a:r>
              <a:rPr lang="en-US" altLang="en-US" sz="2000" dirty="0"/>
              <a:t>still guarantees </a:t>
            </a:r>
            <a:r>
              <a:rPr lang="en-US" altLang="en-US" sz="2000" dirty="0">
                <a:solidFill>
                  <a:srgbClr val="C00000"/>
                </a:solidFill>
              </a:rPr>
              <a:t>correct answers</a:t>
            </a:r>
          </a:p>
          <a:p>
            <a:pPr>
              <a:buFont typeface="Georgia" charset="0"/>
              <a:buChar char="•"/>
              <a:defRPr/>
            </a:pPr>
            <a:r>
              <a:rPr lang="en-US" sz="2000" dirty="0">
                <a:ea typeface="ＭＳ Ｐゴシック" charset="0"/>
              </a:rPr>
              <a:t>intuition for proposed solution</a:t>
            </a:r>
          </a:p>
          <a:p>
            <a:pPr lvl="1">
              <a:buFont typeface="Georgia" charset="0"/>
              <a:buChar char="▫"/>
              <a:defRPr/>
            </a:pPr>
            <a:r>
              <a:rPr lang="en-US" dirty="0">
                <a:ea typeface="ＭＳ Ｐゴシック" charset="0"/>
              </a:rPr>
              <a:t>builds index using only </a:t>
            </a:r>
            <a:r>
              <a:rPr lang="en-US" i="1" dirty="0" err="1">
                <a:ea typeface="ＭＳ Ｐゴシック" charset="0"/>
              </a:rPr>
              <a:t>i</a:t>
            </a:r>
            <a:r>
              <a:rPr lang="en-US" dirty="0" err="1">
                <a:ea typeface="ＭＳ Ｐゴシック" charset="0"/>
              </a:rPr>
              <a:t>SAX</a:t>
            </a:r>
            <a:r>
              <a:rPr lang="en-US" dirty="0">
                <a:ea typeface="ＭＳ Ｐゴシック" charset="0"/>
              </a:rPr>
              <a:t> summaries; uses large leaf size</a:t>
            </a:r>
          </a:p>
          <a:p>
            <a:pPr lvl="1">
              <a:buFont typeface="Georgia" charset="0"/>
              <a:buChar char="▫"/>
              <a:defRPr/>
            </a:pPr>
            <a:r>
              <a:rPr lang="en-US" dirty="0">
                <a:ea typeface="ＭＳ Ｐゴシック" charset="0"/>
              </a:rPr>
              <a:t>postpones leaf materialization to query time</a:t>
            </a:r>
          </a:p>
          <a:p>
            <a:pPr lvl="2">
              <a:buFont typeface="Georgia" charset="0"/>
              <a:buChar char="▫"/>
              <a:defRPr/>
            </a:pPr>
            <a:r>
              <a:rPr lang="en-US" dirty="0">
                <a:ea typeface="ＭＳ Ｐゴシック" charset="0"/>
              </a:rPr>
              <a:t>only materialize (at query time) leaves needed by queries</a:t>
            </a:r>
          </a:p>
          <a:p>
            <a:pPr lvl="1">
              <a:buFont typeface="Georgia" charset="0"/>
              <a:buChar char="▫"/>
              <a:defRPr/>
            </a:pPr>
            <a:r>
              <a:rPr lang="en-US" dirty="0">
                <a:ea typeface="ＭＳ Ｐゴシック" charset="0"/>
              </a:rPr>
              <a:t>parts that are queried more are refined more</a:t>
            </a:r>
          </a:p>
          <a:p>
            <a:pPr lvl="2">
              <a:buFont typeface="Georgia" charset="0"/>
              <a:buChar char="▫"/>
              <a:defRPr/>
            </a:pPr>
            <a:r>
              <a:rPr lang="en-US" dirty="0">
                <a:ea typeface="ＭＳ Ｐゴシック" charset="0"/>
              </a:rPr>
              <a:t>use smaller leaf sizes (reduced leaf materialization and query answering costs)</a:t>
            </a:r>
          </a:p>
          <a:p>
            <a:endParaRPr lang="en-US" sz="2000" dirty="0"/>
          </a:p>
        </p:txBody>
      </p:sp>
      <p:sp>
        <p:nvSpPr>
          <p:cNvPr id="4" name="Footer Placeholder 3">
            <a:extLst>
              <a:ext uri="{FF2B5EF4-FFF2-40B4-BE49-F238E27FC236}">
                <a16:creationId xmlns:a16="http://schemas.microsoft.com/office/drawing/2014/main" id="{8204DFD2-B746-4297-B5D8-67DA72ED1046}"/>
              </a:ext>
            </a:extLst>
          </p:cNvPr>
          <p:cNvSpPr>
            <a:spLocks noGrp="1"/>
          </p:cNvSpPr>
          <p:nvPr>
            <p:ph type="ftr" sz="quarter" idx="11"/>
          </p:nvPr>
        </p:nvSpPr>
        <p:spPr/>
        <p:txBody>
          <a:bodyPr/>
          <a:lstStyle/>
          <a:p>
            <a:pPr>
              <a:defRPr/>
            </a:pPr>
            <a:r>
              <a:rPr lang="en-US"/>
              <a:t>Echihabi, Zoumpatianos, Palpanas - EDBT 2021</a:t>
            </a:r>
          </a:p>
        </p:txBody>
      </p:sp>
      <p:sp>
        <p:nvSpPr>
          <p:cNvPr id="5" name="Slide Number Placeholder 4">
            <a:extLst>
              <a:ext uri="{FF2B5EF4-FFF2-40B4-BE49-F238E27FC236}">
                <a16:creationId xmlns:a16="http://schemas.microsoft.com/office/drawing/2014/main" id="{35DF27FF-EDFE-4279-AB3C-23D6ABD8063E}"/>
              </a:ext>
            </a:extLst>
          </p:cNvPr>
          <p:cNvSpPr>
            <a:spLocks noGrp="1"/>
          </p:cNvSpPr>
          <p:nvPr>
            <p:ph type="sldNum" sz="quarter" idx="12"/>
          </p:nvPr>
        </p:nvSpPr>
        <p:spPr/>
        <p:txBody>
          <a:bodyPr/>
          <a:lstStyle/>
          <a:p>
            <a:pPr>
              <a:defRPr/>
            </a:pPr>
            <a:fld id="{1075205A-EE31-41C0-B9CC-A2853C981E68}" type="slidenum">
              <a:rPr lang="en-US" smtClean="0"/>
              <a:pPr>
                <a:defRPr/>
              </a:pPr>
              <a:t>152</a:t>
            </a:fld>
            <a:endParaRPr lang="en-US"/>
          </a:p>
        </p:txBody>
      </p:sp>
      <p:grpSp>
        <p:nvGrpSpPr>
          <p:cNvPr id="14" name="Group 13">
            <a:extLst>
              <a:ext uri="{FF2B5EF4-FFF2-40B4-BE49-F238E27FC236}">
                <a16:creationId xmlns:a16="http://schemas.microsoft.com/office/drawing/2014/main" id="{4F8B7F06-50D2-450B-A239-9C4AC8215980}"/>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15" name="Rectangle 14">
              <a:extLst>
                <a:ext uri="{FF2B5EF4-FFF2-40B4-BE49-F238E27FC236}">
                  <a16:creationId xmlns:a16="http://schemas.microsoft.com/office/drawing/2014/main" id="{71610DF1-CD50-42AF-BAF0-AC61A302520B}"/>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A231B18F-33EA-4AA0-AF70-AAA56747BE68}"/>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17" name="Rounded Rectangle 12">
            <a:extLst>
              <a:ext uri="{FF2B5EF4-FFF2-40B4-BE49-F238E27FC236}">
                <a16:creationId xmlns:a16="http://schemas.microsoft.com/office/drawing/2014/main" id="{5124F8B3-77F7-4E2D-B4CE-854BE5167CBD}"/>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12">
            <a:extLst>
              <a:ext uri="{FF2B5EF4-FFF2-40B4-BE49-F238E27FC236}">
                <a16:creationId xmlns:a16="http://schemas.microsoft.com/office/drawing/2014/main" id="{2A3224CA-5C5D-446A-8404-DAB9F180D62E}"/>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12">
            <a:extLst>
              <a:ext uri="{FF2B5EF4-FFF2-40B4-BE49-F238E27FC236}">
                <a16:creationId xmlns:a16="http://schemas.microsoft.com/office/drawing/2014/main" id="{7C55E5E2-9CF8-4E3F-91C5-8C85E7B64C02}"/>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2280336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lded Corner 74"/>
          <p:cNvSpPr/>
          <p:nvPr/>
        </p:nvSpPr>
        <p:spPr>
          <a:xfrm>
            <a:off x="314074" y="4150992"/>
            <a:ext cx="1420162" cy="1884328"/>
          </a:xfrm>
          <a:prstGeom prst="foldedCorner">
            <a:avLst/>
          </a:prstGeom>
          <a:solidFill>
            <a:schemeClr val="accent4">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Raw data</a:t>
            </a:r>
          </a:p>
        </p:txBody>
      </p:sp>
      <p:sp>
        <p:nvSpPr>
          <p:cNvPr id="70" name="Folded Corner 69"/>
          <p:cNvSpPr/>
          <p:nvPr/>
        </p:nvSpPr>
        <p:spPr>
          <a:xfrm>
            <a:off x="7128970" y="4762702"/>
            <a:ext cx="934724" cy="1422812"/>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Folded Corner 63"/>
          <p:cNvSpPr/>
          <p:nvPr/>
        </p:nvSpPr>
        <p:spPr>
          <a:xfrm>
            <a:off x="2931097" y="4765181"/>
            <a:ext cx="934724" cy="2092819"/>
          </a:xfrm>
          <a:prstGeom prst="foldedCorner">
            <a:avLst>
              <a:gd name="adj" fmla="val 49976"/>
            </a:avLst>
          </a:prstGeom>
          <a:solidFill>
            <a:schemeClr val="accent3">
              <a:lumMod val="20000"/>
              <a:lumOff val="80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6" name="Rounded Rectangle 165"/>
          <p:cNvSpPr/>
          <p:nvPr/>
        </p:nvSpPr>
        <p:spPr>
          <a:xfrm>
            <a:off x="1330538" y="2293968"/>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330538" y="781976"/>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p:cNvSpPr/>
          <p:nvPr/>
        </p:nvSpPr>
        <p:spPr>
          <a:xfrm>
            <a:off x="5015447" y="120757"/>
            <a:ext cx="1037811" cy="1037811"/>
          </a:xfrm>
          <a:prstGeom prst="ellipse">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ROOT</a:t>
            </a:r>
          </a:p>
        </p:txBody>
      </p:sp>
      <p:sp>
        <p:nvSpPr>
          <p:cNvPr id="77" name="Oval 76"/>
          <p:cNvSpPr/>
          <p:nvPr/>
        </p:nvSpPr>
        <p:spPr>
          <a:xfrm>
            <a:off x="3477732" y="1373448"/>
            <a:ext cx="803479" cy="748799"/>
          </a:xfrm>
          <a:prstGeom prst="ellipse">
            <a:avLst/>
          </a:prstGeom>
          <a:solidFill>
            <a:schemeClr val="accent2">
              <a:lumMod val="40000"/>
              <a:lumOff val="6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I1</a:t>
            </a:r>
          </a:p>
        </p:txBody>
      </p:sp>
      <p:sp>
        <p:nvSpPr>
          <p:cNvPr id="79" name="Oval 78"/>
          <p:cNvSpPr/>
          <p:nvPr/>
        </p:nvSpPr>
        <p:spPr>
          <a:xfrm>
            <a:off x="7194594"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cxnSp>
        <p:nvCxnSpPr>
          <p:cNvPr id="81" name="Straight Arrow Connector 80"/>
          <p:cNvCxnSpPr>
            <a:stCxn id="76" idx="3"/>
            <a:endCxn id="77" idx="7"/>
          </p:cNvCxnSpPr>
          <p:nvPr/>
        </p:nvCxnSpPr>
        <p:spPr>
          <a:xfrm flipH="1">
            <a:off x="4163543" y="1006583"/>
            <a:ext cx="1003887" cy="476524"/>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6" idx="5"/>
            <a:endCxn id="134" idx="0"/>
          </p:cNvCxnSpPr>
          <p:nvPr/>
        </p:nvCxnSpPr>
        <p:spPr>
          <a:xfrm>
            <a:off x="5901274" y="1006585"/>
            <a:ext cx="1175723" cy="366865"/>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7" name="Oval 96"/>
          <p:cNvSpPr/>
          <p:nvPr/>
        </p:nvSpPr>
        <p:spPr>
          <a:xfrm>
            <a:off x="3988718"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L2</a:t>
            </a:r>
          </a:p>
        </p:txBody>
      </p:sp>
      <p:grpSp>
        <p:nvGrpSpPr>
          <p:cNvPr id="4" name="Group 3"/>
          <p:cNvGrpSpPr/>
          <p:nvPr/>
        </p:nvGrpSpPr>
        <p:grpSpPr>
          <a:xfrm>
            <a:off x="2994063" y="2122249"/>
            <a:ext cx="885409" cy="1019777"/>
            <a:chOff x="2994061" y="2122247"/>
            <a:chExt cx="885409" cy="1019777"/>
          </a:xfrm>
          <a:solidFill>
            <a:schemeClr val="accent2">
              <a:lumMod val="40000"/>
              <a:lumOff val="60000"/>
            </a:schemeClr>
          </a:solidFill>
        </p:grpSpPr>
        <p:sp>
          <p:nvSpPr>
            <p:cNvPr id="96" name="Oval 95"/>
            <p:cNvSpPr/>
            <p:nvPr/>
          </p:nvSpPr>
          <p:spPr>
            <a:xfrm>
              <a:off x="2994061" y="2393225"/>
              <a:ext cx="803479" cy="748799"/>
            </a:xfrm>
            <a:prstGeom prst="ellipse">
              <a:avLst/>
            </a:prstGeom>
            <a:grp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L1</a:t>
              </a:r>
            </a:p>
          </p:txBody>
        </p:sp>
        <p:cxnSp>
          <p:nvCxnSpPr>
            <p:cNvPr id="99" name="Straight Arrow Connector 98"/>
            <p:cNvCxnSpPr>
              <a:stCxn id="77" idx="4"/>
              <a:endCxn id="96" idx="0"/>
            </p:cNvCxnSpPr>
            <p:nvPr/>
          </p:nvCxnSpPr>
          <p:spPr>
            <a:xfrm flipH="1">
              <a:off x="3395801" y="2122247"/>
              <a:ext cx="483669" cy="270978"/>
            </a:xfrm>
            <a:prstGeom prst="straightConnector1">
              <a:avLst/>
            </a:prstGeom>
            <a:grpFill/>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cxnSp>
        <p:nvCxnSpPr>
          <p:cNvPr id="102" name="Straight Arrow Connector 101"/>
          <p:cNvCxnSpPr>
            <a:stCxn id="77" idx="4"/>
            <a:endCxn id="97" idx="0"/>
          </p:cNvCxnSpPr>
          <p:nvPr/>
        </p:nvCxnSpPr>
        <p:spPr>
          <a:xfrm>
            <a:off x="3879470" y="2122248"/>
            <a:ext cx="510986"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Connettore 1 3"/>
          <p:cNvCxnSpPr>
            <a:cxnSpLocks noChangeShapeType="1"/>
          </p:cNvCxnSpPr>
          <p:nvPr/>
        </p:nvCxnSpPr>
        <p:spPr bwMode="auto">
          <a:xfrm>
            <a:off x="0" y="3942243"/>
            <a:ext cx="9144000" cy="0"/>
          </a:xfrm>
          <a:prstGeom prst="line">
            <a:avLst/>
          </a:prstGeom>
          <a:noFill/>
          <a:ln w="76200" cmpd="sng">
            <a:solidFill>
              <a:srgbClr val="000000"/>
            </a:solidFill>
            <a:round/>
            <a:headEnd/>
            <a:tailEnd/>
          </a:ln>
          <a:extLst>
            <a:ext uri="{909E8E84-426E-40DD-AFC4-6F175D3DCCD1}">
              <a14:hiddenFill xmlns:a14="http://schemas.microsoft.com/office/drawing/2010/main">
                <a:noFill/>
              </a14:hiddenFill>
            </a:ext>
          </a:extLst>
        </p:spPr>
      </p:cxnSp>
      <p:sp>
        <p:nvSpPr>
          <p:cNvPr id="134" name="Oval 133"/>
          <p:cNvSpPr/>
          <p:nvPr/>
        </p:nvSpPr>
        <p:spPr>
          <a:xfrm>
            <a:off x="6675257"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I2</a:t>
            </a:r>
          </a:p>
        </p:txBody>
      </p:sp>
      <p:cxnSp>
        <p:nvCxnSpPr>
          <p:cNvPr id="143" name="Straight Arrow Connector 142"/>
          <p:cNvCxnSpPr>
            <a:stCxn id="134" idx="4"/>
            <a:endCxn id="79" idx="0"/>
          </p:cNvCxnSpPr>
          <p:nvPr/>
        </p:nvCxnSpPr>
        <p:spPr>
          <a:xfrm>
            <a:off x="7076997" y="2122248"/>
            <a:ext cx="519337"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CasellaDiTesto 15"/>
          <p:cNvSpPr txBox="1"/>
          <p:nvPr/>
        </p:nvSpPr>
        <p:spPr>
          <a:xfrm>
            <a:off x="1242641" y="2498783"/>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LBL</a:t>
            </a:r>
          </a:p>
        </p:txBody>
      </p:sp>
      <p:sp>
        <p:nvSpPr>
          <p:cNvPr id="175" name="CasellaDiTesto 15"/>
          <p:cNvSpPr txBox="1"/>
          <p:nvPr/>
        </p:nvSpPr>
        <p:spPr>
          <a:xfrm>
            <a:off x="1242641" y="986791"/>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FBL</a:t>
            </a:r>
          </a:p>
        </p:txBody>
      </p:sp>
      <p:cxnSp>
        <p:nvCxnSpPr>
          <p:cNvPr id="65" name="Straight Arrow Connector 64"/>
          <p:cNvCxnSpPr>
            <a:stCxn id="96" idx="4"/>
            <a:endCxn id="64" idx="0"/>
          </p:cNvCxnSpPr>
          <p:nvPr/>
        </p:nvCxnSpPr>
        <p:spPr>
          <a:xfrm>
            <a:off x="3395801" y="3142024"/>
            <a:ext cx="2658" cy="1623157"/>
          </a:xfrm>
          <a:prstGeom prst="straightConnector1">
            <a:avLst/>
          </a:prstGeom>
          <a:ln w="3810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97" idx="4"/>
            <a:endCxn id="66" idx="0"/>
          </p:cNvCxnSpPr>
          <p:nvPr/>
        </p:nvCxnSpPr>
        <p:spPr>
          <a:xfrm>
            <a:off x="4390458" y="3918130"/>
            <a:ext cx="16029" cy="847181"/>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9" idx="4"/>
            <a:endCxn id="70" idx="0"/>
          </p:cNvCxnSpPr>
          <p:nvPr/>
        </p:nvCxnSpPr>
        <p:spPr>
          <a:xfrm>
            <a:off x="7596332" y="3918130"/>
            <a:ext cx="0" cy="844572"/>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Folded Corner 65"/>
          <p:cNvSpPr/>
          <p:nvPr/>
        </p:nvSpPr>
        <p:spPr>
          <a:xfrm>
            <a:off x="3939123" y="4765312"/>
            <a:ext cx="934724" cy="127000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TextBox 125"/>
          <p:cNvSpPr txBox="1"/>
          <p:nvPr/>
        </p:nvSpPr>
        <p:spPr>
          <a:xfrm>
            <a:off x="8193248" y="4071695"/>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DISK</a:t>
            </a:r>
          </a:p>
        </p:txBody>
      </p:sp>
      <p:sp>
        <p:nvSpPr>
          <p:cNvPr id="129" name="TextBox 128"/>
          <p:cNvSpPr txBox="1"/>
          <p:nvPr/>
        </p:nvSpPr>
        <p:spPr>
          <a:xfrm>
            <a:off x="8193247" y="3392088"/>
            <a:ext cx="8637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RAM</a:t>
            </a:r>
          </a:p>
        </p:txBody>
      </p:sp>
      <p:sp>
        <p:nvSpPr>
          <p:cNvPr id="107" name="Oval 106"/>
          <p:cNvSpPr/>
          <p:nvPr/>
        </p:nvSpPr>
        <p:spPr>
          <a:xfrm>
            <a:off x="6222808" y="3152006"/>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111" name="Straight Arrow Connector 110"/>
          <p:cNvCxnSpPr>
            <a:stCxn id="134" idx="4"/>
            <a:endCxn id="107" idx="0"/>
          </p:cNvCxnSpPr>
          <p:nvPr/>
        </p:nvCxnSpPr>
        <p:spPr>
          <a:xfrm flipH="1">
            <a:off x="6624546" y="2122247"/>
            <a:ext cx="452449" cy="102975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7" name="Folded Corner 126"/>
          <p:cNvSpPr/>
          <p:nvPr/>
        </p:nvSpPr>
        <p:spPr>
          <a:xfrm>
            <a:off x="6157184" y="4762701"/>
            <a:ext cx="934724" cy="209529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36" name="Straight Arrow Connector 135"/>
          <p:cNvCxnSpPr>
            <a:stCxn id="107" idx="4"/>
            <a:endCxn id="127" idx="0"/>
          </p:cNvCxnSpPr>
          <p:nvPr/>
        </p:nvCxnSpPr>
        <p:spPr>
          <a:xfrm>
            <a:off x="6624546" y="3900804"/>
            <a:ext cx="0" cy="861896"/>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5411" y="54621"/>
            <a:ext cx="2450841" cy="669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igura a mano libera 10"/>
          <p:cNvSpPr/>
          <p:nvPr/>
        </p:nvSpPr>
        <p:spPr>
          <a:xfrm>
            <a:off x="1397109" y="297813"/>
            <a:ext cx="882650" cy="1524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rgbClr val="FF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3" name="TextBox 32"/>
          <p:cNvSpPr txBox="1"/>
          <p:nvPr/>
        </p:nvSpPr>
        <p:spPr>
          <a:xfrm>
            <a:off x="143686" y="161721"/>
            <a:ext cx="1133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Query #1</a:t>
            </a:r>
          </a:p>
        </p:txBody>
      </p:sp>
      <p:grpSp>
        <p:nvGrpSpPr>
          <p:cNvPr id="34" name="Group 33"/>
          <p:cNvGrpSpPr/>
          <p:nvPr/>
        </p:nvGrpSpPr>
        <p:grpSpPr>
          <a:xfrm>
            <a:off x="1383474" y="284234"/>
            <a:ext cx="965257" cy="151316"/>
            <a:chOff x="4179192" y="5091120"/>
            <a:chExt cx="736772" cy="92179"/>
          </a:xfrm>
        </p:grpSpPr>
        <p:cxnSp>
          <p:nvCxnSpPr>
            <p:cNvPr id="35" name="Straight Connector 224"/>
            <p:cNvCxnSpPr>
              <a:cxnSpLocks noChangeShapeType="1"/>
            </p:cNvCxnSpPr>
            <p:nvPr/>
          </p:nvCxnSpPr>
          <p:spPr bwMode="auto">
            <a:xfrm>
              <a:off x="4179192" y="5091120"/>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6" name="Straight Connector 224"/>
            <p:cNvCxnSpPr>
              <a:cxnSpLocks noChangeShapeType="1"/>
            </p:cNvCxnSpPr>
            <p:nvPr/>
          </p:nvCxnSpPr>
          <p:spPr bwMode="auto">
            <a:xfrm>
              <a:off x="4360406" y="5183299"/>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7" name="Straight Connector 224"/>
            <p:cNvCxnSpPr>
              <a:cxnSpLocks noChangeShapeType="1"/>
            </p:cNvCxnSpPr>
            <p:nvPr/>
          </p:nvCxnSpPr>
          <p:spPr bwMode="auto">
            <a:xfrm>
              <a:off x="4563605" y="5106661"/>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8" name="Straight Connector 224"/>
            <p:cNvCxnSpPr>
              <a:cxnSpLocks noChangeShapeType="1"/>
            </p:cNvCxnSpPr>
            <p:nvPr/>
          </p:nvCxnSpPr>
          <p:spPr bwMode="auto">
            <a:xfrm>
              <a:off x="4790304" y="5179398"/>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grpSp>
      <p:sp>
        <p:nvSpPr>
          <p:cNvPr id="2" name="TextBox 1"/>
          <p:cNvSpPr txBox="1"/>
          <p:nvPr/>
        </p:nvSpPr>
        <p:spPr>
          <a:xfrm>
            <a:off x="1846135" y="4297783"/>
            <a:ext cx="12320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a:ea typeface="+mn-ea"/>
                <a:cs typeface="Gill Sans"/>
              </a:rPr>
              <a:t>TOO BIG!</a:t>
            </a:r>
          </a:p>
        </p:txBody>
      </p:sp>
      <p:cxnSp>
        <p:nvCxnSpPr>
          <p:cNvPr id="40" name="Straight Arrow Connector 39"/>
          <p:cNvCxnSpPr/>
          <p:nvPr/>
        </p:nvCxnSpPr>
        <p:spPr>
          <a:xfrm flipH="1" flipV="1">
            <a:off x="1258108" y="5161423"/>
            <a:ext cx="1672991" cy="109236"/>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flipV="1">
            <a:off x="1234808" y="4495647"/>
            <a:ext cx="1688458" cy="829632"/>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1024155" y="4765311"/>
            <a:ext cx="1906942" cy="505348"/>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1397109" y="4983912"/>
            <a:ext cx="1526158" cy="559837"/>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64" idx="1"/>
          </p:cNvCxnSpPr>
          <p:nvPr/>
        </p:nvCxnSpPr>
        <p:spPr>
          <a:xfrm flipH="1" flipV="1">
            <a:off x="1397109" y="4441027"/>
            <a:ext cx="1533988" cy="1370564"/>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flipV="1">
            <a:off x="1548101" y="5652987"/>
            <a:ext cx="1375166" cy="532528"/>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flipV="1">
            <a:off x="1548101" y="4297785"/>
            <a:ext cx="1382996" cy="1737537"/>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flipV="1">
            <a:off x="1620883" y="5543750"/>
            <a:ext cx="1302384" cy="983129"/>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9" name="Slide Number Placeholder 2"/>
          <p:cNvSpPr>
            <a:spLocks noGrp="1"/>
          </p:cNvSpPr>
          <p:nvPr>
            <p:ph type="sldNum" sz="quarter" idx="12"/>
          </p:nvPr>
        </p:nvSpPr>
        <p:spPr>
          <a:xfrm>
            <a:off x="6553200" y="6356351"/>
            <a:ext cx="2133600" cy="3651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eorgia" charset="0"/>
                <a:ea typeface="ＭＳ Ｐゴシック" charset="0"/>
                <a:cs typeface="Arial" charset="0"/>
              </a:defRPr>
            </a:lvl1pPr>
            <a:lvl2pPr marL="742950" indent="-285750" eaLnBrk="0" hangingPunct="0">
              <a:defRPr>
                <a:solidFill>
                  <a:schemeClr val="tx1"/>
                </a:solidFill>
                <a:latin typeface="Georgia" charset="0"/>
                <a:ea typeface="Arial" charset="0"/>
                <a:cs typeface="Arial" charset="0"/>
              </a:defRPr>
            </a:lvl2pPr>
            <a:lvl3pPr marL="1143000" indent="-228600" eaLnBrk="0" hangingPunct="0">
              <a:defRPr>
                <a:solidFill>
                  <a:schemeClr val="tx1"/>
                </a:solidFill>
                <a:latin typeface="Georgia" charset="0"/>
                <a:ea typeface="Arial" charset="0"/>
                <a:cs typeface="Arial" charset="0"/>
              </a:defRPr>
            </a:lvl3pPr>
            <a:lvl4pPr marL="1600200" indent="-228600" eaLnBrk="0" hangingPunct="0">
              <a:defRPr>
                <a:solidFill>
                  <a:schemeClr val="tx1"/>
                </a:solidFill>
                <a:latin typeface="Georgia" charset="0"/>
                <a:ea typeface="Arial" charset="0"/>
                <a:cs typeface="Arial" charset="0"/>
              </a:defRPr>
            </a:lvl4pPr>
            <a:lvl5pPr marL="2057400" indent="-228600" eaLnBrk="0" hangingPunct="0">
              <a:defRPr>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a:solidFill>
                  <a:schemeClr val="tx1"/>
                </a:solidFill>
                <a:latin typeface="Georgia"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E879F-2C59-D448-B02D-0FD0B4BDD185}" type="slidenum">
              <a:rPr kumimoji="0" lang="en-US" sz="1200" b="0" i="0" u="none" strike="noStrike" kern="1200" cap="none" spc="0" normalizeH="0" baseline="0" noProof="0" smtClean="0">
                <a:ln>
                  <a:noFill/>
                </a:ln>
                <a:solidFill>
                  <a:srgbClr val="000000"/>
                </a:solidFill>
                <a:effectLst/>
                <a:uLnTx/>
                <a:uFillTx/>
                <a:latin typeface="Gill Sans"/>
                <a:ea typeface="ＭＳ Ｐゴシック" charset="0"/>
                <a:cs typeface="Gill San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Gill Sans"/>
              <a:ea typeface="ＭＳ Ｐゴシック" charset="0"/>
              <a:cs typeface="Gill Sans"/>
            </a:endParaRPr>
          </a:p>
        </p:txBody>
      </p:sp>
      <p:sp>
        <p:nvSpPr>
          <p:cNvPr id="3" name="Footer Placeholder 2">
            <a:extLst>
              <a:ext uri="{FF2B5EF4-FFF2-40B4-BE49-F238E27FC236}">
                <a16:creationId xmlns:a16="http://schemas.microsoft.com/office/drawing/2014/main" id="{A2A57756-2DAB-445F-A68C-ED4DDB91F388}"/>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Zoumpatianos, Palpanas - EDBT 2021</a:t>
            </a:r>
            <a:endParaRPr lang="en-US" dirty="0">
              <a:solidFill>
                <a:prstClr val="black"/>
              </a:solidFill>
              <a:latin typeface="Calibri"/>
            </a:endParaRPr>
          </a:p>
        </p:txBody>
      </p:sp>
      <p:grpSp>
        <p:nvGrpSpPr>
          <p:cNvPr id="52" name="Group 51">
            <a:extLst>
              <a:ext uri="{FF2B5EF4-FFF2-40B4-BE49-F238E27FC236}">
                <a16:creationId xmlns:a16="http://schemas.microsoft.com/office/drawing/2014/main" id="{89872715-5E9F-4C04-9D13-04A909A17CBA}"/>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53" name="Rectangle 52">
              <a:extLst>
                <a:ext uri="{FF2B5EF4-FFF2-40B4-BE49-F238E27FC236}">
                  <a16:creationId xmlns:a16="http://schemas.microsoft.com/office/drawing/2014/main" id="{A4F9BE70-9361-4452-85A6-98C6E62BCBB8}"/>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54" name="Rectangle 53">
              <a:extLst>
                <a:ext uri="{FF2B5EF4-FFF2-40B4-BE49-F238E27FC236}">
                  <a16:creationId xmlns:a16="http://schemas.microsoft.com/office/drawing/2014/main" id="{4FC5AF94-CB94-443B-B346-02964E473ED6}"/>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56" name="Rounded Rectangle 12">
            <a:extLst>
              <a:ext uri="{FF2B5EF4-FFF2-40B4-BE49-F238E27FC236}">
                <a16:creationId xmlns:a16="http://schemas.microsoft.com/office/drawing/2014/main" id="{8ADE35A3-FBAE-46B7-B51C-5EEBE8A00B58}"/>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7" name="Rounded Rectangle 12">
            <a:extLst>
              <a:ext uri="{FF2B5EF4-FFF2-40B4-BE49-F238E27FC236}">
                <a16:creationId xmlns:a16="http://schemas.microsoft.com/office/drawing/2014/main" id="{517B065D-79CB-404F-94DA-0F9832D26A2C}"/>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9" name="Rounded Rectangle 12">
            <a:extLst>
              <a:ext uri="{FF2B5EF4-FFF2-40B4-BE49-F238E27FC236}">
                <a16:creationId xmlns:a16="http://schemas.microsoft.com/office/drawing/2014/main" id="{25DAA7FA-C237-4557-8DE3-3221B6CCB3BC}"/>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7691599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lded Corner 74"/>
          <p:cNvSpPr/>
          <p:nvPr/>
        </p:nvSpPr>
        <p:spPr>
          <a:xfrm>
            <a:off x="314074" y="4150992"/>
            <a:ext cx="1420162" cy="1884328"/>
          </a:xfrm>
          <a:prstGeom prst="foldedCorner">
            <a:avLst/>
          </a:prstGeom>
          <a:solidFill>
            <a:schemeClr val="accent4">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Raw data</a:t>
            </a:r>
          </a:p>
        </p:txBody>
      </p:sp>
      <p:sp>
        <p:nvSpPr>
          <p:cNvPr id="70" name="Folded Corner 69"/>
          <p:cNvSpPr/>
          <p:nvPr/>
        </p:nvSpPr>
        <p:spPr>
          <a:xfrm>
            <a:off x="7128970" y="4762702"/>
            <a:ext cx="934724" cy="1422812"/>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Folded Corner 63"/>
          <p:cNvSpPr/>
          <p:nvPr/>
        </p:nvSpPr>
        <p:spPr>
          <a:xfrm>
            <a:off x="2931097" y="4765181"/>
            <a:ext cx="934724" cy="1078968"/>
          </a:xfrm>
          <a:prstGeom prst="foldedCorner">
            <a:avLst>
              <a:gd name="adj" fmla="val 49976"/>
            </a:avLst>
          </a:prstGeom>
          <a:solidFill>
            <a:schemeClr val="accent3">
              <a:lumMod val="20000"/>
              <a:lumOff val="8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6" name="Rounded Rectangle 165"/>
          <p:cNvSpPr/>
          <p:nvPr/>
        </p:nvSpPr>
        <p:spPr>
          <a:xfrm>
            <a:off x="1330538" y="2293968"/>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330538" y="781976"/>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p:cNvSpPr/>
          <p:nvPr/>
        </p:nvSpPr>
        <p:spPr>
          <a:xfrm>
            <a:off x="5015447" y="120757"/>
            <a:ext cx="1037811" cy="1037811"/>
          </a:xfrm>
          <a:prstGeom prst="ellipse">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ROOT</a:t>
            </a:r>
          </a:p>
        </p:txBody>
      </p:sp>
      <p:sp>
        <p:nvSpPr>
          <p:cNvPr id="77" name="Oval 76"/>
          <p:cNvSpPr/>
          <p:nvPr/>
        </p:nvSpPr>
        <p:spPr>
          <a:xfrm>
            <a:off x="3477732" y="1373448"/>
            <a:ext cx="803479" cy="748799"/>
          </a:xfrm>
          <a:prstGeom prst="ellipse">
            <a:avLst/>
          </a:prstGeom>
          <a:solidFill>
            <a:schemeClr val="accent2">
              <a:lumMod val="40000"/>
              <a:lumOff val="6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I1</a:t>
            </a:r>
          </a:p>
        </p:txBody>
      </p:sp>
      <p:sp>
        <p:nvSpPr>
          <p:cNvPr id="79" name="Oval 78"/>
          <p:cNvSpPr/>
          <p:nvPr/>
        </p:nvSpPr>
        <p:spPr>
          <a:xfrm>
            <a:off x="7194594"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cxnSp>
        <p:nvCxnSpPr>
          <p:cNvPr id="81" name="Straight Arrow Connector 80"/>
          <p:cNvCxnSpPr>
            <a:stCxn id="76" idx="3"/>
            <a:endCxn id="77" idx="7"/>
          </p:cNvCxnSpPr>
          <p:nvPr/>
        </p:nvCxnSpPr>
        <p:spPr>
          <a:xfrm flipH="1">
            <a:off x="4163543" y="1006583"/>
            <a:ext cx="1003887" cy="476524"/>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6" idx="5"/>
            <a:endCxn id="134" idx="0"/>
          </p:cNvCxnSpPr>
          <p:nvPr/>
        </p:nvCxnSpPr>
        <p:spPr>
          <a:xfrm>
            <a:off x="5901274" y="1006585"/>
            <a:ext cx="1175723" cy="366865"/>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2468973" y="2368002"/>
            <a:ext cx="803479" cy="748799"/>
          </a:xfrm>
          <a:prstGeom prst="ellipse">
            <a:avLst/>
          </a:prstGeom>
          <a:solidFill>
            <a:schemeClr val="accent2">
              <a:lumMod val="40000"/>
              <a:lumOff val="6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I3</a:t>
            </a:r>
          </a:p>
        </p:txBody>
      </p:sp>
      <p:sp>
        <p:nvSpPr>
          <p:cNvPr id="97" name="Oval 96"/>
          <p:cNvSpPr/>
          <p:nvPr/>
        </p:nvSpPr>
        <p:spPr>
          <a:xfrm>
            <a:off x="3988718"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L2</a:t>
            </a:r>
          </a:p>
        </p:txBody>
      </p:sp>
      <p:cxnSp>
        <p:nvCxnSpPr>
          <p:cNvPr id="99" name="Straight Arrow Connector 98"/>
          <p:cNvCxnSpPr>
            <a:stCxn id="77" idx="4"/>
            <a:endCxn id="96" idx="0"/>
          </p:cNvCxnSpPr>
          <p:nvPr/>
        </p:nvCxnSpPr>
        <p:spPr>
          <a:xfrm flipH="1">
            <a:off x="2870713" y="2122249"/>
            <a:ext cx="1008759" cy="245753"/>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77" idx="4"/>
            <a:endCxn id="97" idx="0"/>
          </p:cNvCxnSpPr>
          <p:nvPr/>
        </p:nvCxnSpPr>
        <p:spPr>
          <a:xfrm>
            <a:off x="3879470" y="2122248"/>
            <a:ext cx="510986"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Connettore 1 3"/>
          <p:cNvCxnSpPr>
            <a:cxnSpLocks noChangeShapeType="1"/>
          </p:cNvCxnSpPr>
          <p:nvPr/>
        </p:nvCxnSpPr>
        <p:spPr bwMode="auto">
          <a:xfrm>
            <a:off x="0" y="3942243"/>
            <a:ext cx="9144000" cy="0"/>
          </a:xfrm>
          <a:prstGeom prst="line">
            <a:avLst/>
          </a:prstGeom>
          <a:noFill/>
          <a:ln w="76200" cmpd="sng">
            <a:solidFill>
              <a:srgbClr val="000000"/>
            </a:solidFill>
            <a:round/>
            <a:headEnd/>
            <a:tailEnd/>
          </a:ln>
          <a:extLst>
            <a:ext uri="{909E8E84-426E-40DD-AFC4-6F175D3DCCD1}">
              <a14:hiddenFill xmlns:a14="http://schemas.microsoft.com/office/drawing/2010/main">
                <a:noFill/>
              </a14:hiddenFill>
            </a:ext>
          </a:extLst>
        </p:spPr>
      </p:cxnSp>
      <p:sp>
        <p:nvSpPr>
          <p:cNvPr id="134" name="Oval 133"/>
          <p:cNvSpPr/>
          <p:nvPr/>
        </p:nvSpPr>
        <p:spPr>
          <a:xfrm>
            <a:off x="6675257"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I2</a:t>
            </a:r>
          </a:p>
        </p:txBody>
      </p:sp>
      <p:cxnSp>
        <p:nvCxnSpPr>
          <p:cNvPr id="143" name="Straight Arrow Connector 142"/>
          <p:cNvCxnSpPr>
            <a:stCxn id="134" idx="4"/>
            <a:endCxn id="79" idx="0"/>
          </p:cNvCxnSpPr>
          <p:nvPr/>
        </p:nvCxnSpPr>
        <p:spPr>
          <a:xfrm>
            <a:off x="7076997" y="2122248"/>
            <a:ext cx="519337"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CasellaDiTesto 15"/>
          <p:cNvSpPr txBox="1"/>
          <p:nvPr/>
        </p:nvSpPr>
        <p:spPr>
          <a:xfrm>
            <a:off x="1242641" y="2498783"/>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LBL</a:t>
            </a:r>
          </a:p>
        </p:txBody>
      </p:sp>
      <p:sp>
        <p:nvSpPr>
          <p:cNvPr id="175" name="CasellaDiTesto 15"/>
          <p:cNvSpPr txBox="1"/>
          <p:nvPr/>
        </p:nvSpPr>
        <p:spPr>
          <a:xfrm>
            <a:off x="1242641" y="986791"/>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FBL</a:t>
            </a:r>
          </a:p>
        </p:txBody>
      </p:sp>
      <p:cxnSp>
        <p:nvCxnSpPr>
          <p:cNvPr id="65" name="Straight Arrow Connector 64"/>
          <p:cNvCxnSpPr>
            <a:stCxn id="53" idx="4"/>
            <a:endCxn id="64" idx="0"/>
          </p:cNvCxnSpPr>
          <p:nvPr/>
        </p:nvCxnSpPr>
        <p:spPr>
          <a:xfrm>
            <a:off x="3387457" y="3910234"/>
            <a:ext cx="11002" cy="854948"/>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97" idx="4"/>
            <a:endCxn id="66" idx="0"/>
          </p:cNvCxnSpPr>
          <p:nvPr/>
        </p:nvCxnSpPr>
        <p:spPr>
          <a:xfrm>
            <a:off x="4390458" y="3918130"/>
            <a:ext cx="16029" cy="847181"/>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9" idx="4"/>
            <a:endCxn id="70" idx="0"/>
          </p:cNvCxnSpPr>
          <p:nvPr/>
        </p:nvCxnSpPr>
        <p:spPr>
          <a:xfrm>
            <a:off x="7596332" y="3918130"/>
            <a:ext cx="0" cy="844572"/>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Folded Corner 65"/>
          <p:cNvSpPr/>
          <p:nvPr/>
        </p:nvSpPr>
        <p:spPr>
          <a:xfrm>
            <a:off x="3939123" y="4765312"/>
            <a:ext cx="934724" cy="127000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TextBox 125"/>
          <p:cNvSpPr txBox="1"/>
          <p:nvPr/>
        </p:nvSpPr>
        <p:spPr>
          <a:xfrm>
            <a:off x="8193248" y="4071695"/>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DISK</a:t>
            </a:r>
          </a:p>
        </p:txBody>
      </p:sp>
      <p:sp>
        <p:nvSpPr>
          <p:cNvPr id="129" name="TextBox 128"/>
          <p:cNvSpPr txBox="1"/>
          <p:nvPr/>
        </p:nvSpPr>
        <p:spPr>
          <a:xfrm>
            <a:off x="8193247" y="3392088"/>
            <a:ext cx="8637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RAM</a:t>
            </a:r>
          </a:p>
        </p:txBody>
      </p:sp>
      <p:sp>
        <p:nvSpPr>
          <p:cNvPr id="107" name="Oval 106"/>
          <p:cNvSpPr/>
          <p:nvPr/>
        </p:nvSpPr>
        <p:spPr>
          <a:xfrm>
            <a:off x="6222808" y="3152006"/>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111" name="Straight Arrow Connector 110"/>
          <p:cNvCxnSpPr>
            <a:stCxn id="134" idx="4"/>
            <a:endCxn id="107" idx="0"/>
          </p:cNvCxnSpPr>
          <p:nvPr/>
        </p:nvCxnSpPr>
        <p:spPr>
          <a:xfrm flipH="1">
            <a:off x="6624546" y="2122247"/>
            <a:ext cx="452449" cy="102975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7" name="Folded Corner 126"/>
          <p:cNvSpPr/>
          <p:nvPr/>
        </p:nvSpPr>
        <p:spPr>
          <a:xfrm>
            <a:off x="6157184" y="4762701"/>
            <a:ext cx="934724" cy="209529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36" name="Straight Arrow Connector 135"/>
          <p:cNvCxnSpPr>
            <a:stCxn id="107" idx="4"/>
            <a:endCxn id="127" idx="0"/>
          </p:cNvCxnSpPr>
          <p:nvPr/>
        </p:nvCxnSpPr>
        <p:spPr>
          <a:xfrm>
            <a:off x="6624546" y="3900804"/>
            <a:ext cx="0" cy="861896"/>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5411" y="54621"/>
            <a:ext cx="2450841" cy="669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igura a mano libera 10"/>
          <p:cNvSpPr/>
          <p:nvPr/>
        </p:nvSpPr>
        <p:spPr>
          <a:xfrm>
            <a:off x="1397109" y="297813"/>
            <a:ext cx="882650" cy="1524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rgbClr val="FF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3" name="TextBox 32"/>
          <p:cNvSpPr txBox="1"/>
          <p:nvPr/>
        </p:nvSpPr>
        <p:spPr>
          <a:xfrm>
            <a:off x="143686" y="161721"/>
            <a:ext cx="1133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Query #1</a:t>
            </a:r>
          </a:p>
        </p:txBody>
      </p:sp>
      <p:grpSp>
        <p:nvGrpSpPr>
          <p:cNvPr id="34" name="Group 33"/>
          <p:cNvGrpSpPr/>
          <p:nvPr/>
        </p:nvGrpSpPr>
        <p:grpSpPr>
          <a:xfrm>
            <a:off x="1383474" y="284234"/>
            <a:ext cx="965257" cy="151316"/>
            <a:chOff x="4179192" y="5091120"/>
            <a:chExt cx="736772" cy="92179"/>
          </a:xfrm>
        </p:grpSpPr>
        <p:cxnSp>
          <p:nvCxnSpPr>
            <p:cNvPr id="35" name="Straight Connector 224"/>
            <p:cNvCxnSpPr>
              <a:cxnSpLocks noChangeShapeType="1"/>
            </p:cNvCxnSpPr>
            <p:nvPr/>
          </p:nvCxnSpPr>
          <p:spPr bwMode="auto">
            <a:xfrm>
              <a:off x="4179192" y="5091120"/>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6" name="Straight Connector 224"/>
            <p:cNvCxnSpPr>
              <a:cxnSpLocks noChangeShapeType="1"/>
            </p:cNvCxnSpPr>
            <p:nvPr/>
          </p:nvCxnSpPr>
          <p:spPr bwMode="auto">
            <a:xfrm>
              <a:off x="4360406" y="5183299"/>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7" name="Straight Connector 224"/>
            <p:cNvCxnSpPr>
              <a:cxnSpLocks noChangeShapeType="1"/>
            </p:cNvCxnSpPr>
            <p:nvPr/>
          </p:nvCxnSpPr>
          <p:spPr bwMode="auto">
            <a:xfrm>
              <a:off x="4563605" y="5106661"/>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8" name="Straight Connector 224"/>
            <p:cNvCxnSpPr>
              <a:cxnSpLocks noChangeShapeType="1"/>
            </p:cNvCxnSpPr>
            <p:nvPr/>
          </p:nvCxnSpPr>
          <p:spPr bwMode="auto">
            <a:xfrm>
              <a:off x="4790304" y="5179398"/>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grpSp>
      <p:sp>
        <p:nvSpPr>
          <p:cNvPr id="52" name="Folded Corner 51"/>
          <p:cNvSpPr/>
          <p:nvPr/>
        </p:nvSpPr>
        <p:spPr>
          <a:xfrm>
            <a:off x="1881367" y="4765311"/>
            <a:ext cx="934724" cy="1078968"/>
          </a:xfrm>
          <a:prstGeom prst="foldedCorner">
            <a:avLst>
              <a:gd name="adj" fmla="val 49976"/>
            </a:avLst>
          </a:prstGeom>
          <a:solidFill>
            <a:schemeClr val="accent3">
              <a:lumMod val="20000"/>
              <a:lumOff val="80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3" name="Oval 52"/>
          <p:cNvSpPr/>
          <p:nvPr/>
        </p:nvSpPr>
        <p:spPr>
          <a:xfrm>
            <a:off x="2985719" y="3161435"/>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sp>
        <p:nvSpPr>
          <p:cNvPr id="54" name="Oval 53"/>
          <p:cNvSpPr/>
          <p:nvPr/>
        </p:nvSpPr>
        <p:spPr>
          <a:xfrm>
            <a:off x="1959311" y="3144110"/>
            <a:ext cx="803479" cy="748799"/>
          </a:xfrm>
          <a:prstGeom prst="ellipse">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59" name="Straight Arrow Connector 58"/>
          <p:cNvCxnSpPr>
            <a:stCxn id="96" idx="5"/>
            <a:endCxn id="53" idx="0"/>
          </p:cNvCxnSpPr>
          <p:nvPr/>
        </p:nvCxnSpPr>
        <p:spPr>
          <a:xfrm>
            <a:off x="3154783" y="3007141"/>
            <a:ext cx="232674" cy="154295"/>
          </a:xfrm>
          <a:prstGeom prst="straightConnector1">
            <a:avLst/>
          </a:prstGeom>
          <a:ln w="38100" cmpd="sng">
            <a:solidFill>
              <a:srgbClr val="7F7F7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96" idx="3"/>
            <a:endCxn id="54" idx="0"/>
          </p:cNvCxnSpPr>
          <p:nvPr/>
        </p:nvCxnSpPr>
        <p:spPr>
          <a:xfrm flipH="1">
            <a:off x="2361053" y="3007141"/>
            <a:ext cx="225587" cy="136969"/>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4" idx="4"/>
            <a:endCxn id="52" idx="0"/>
          </p:cNvCxnSpPr>
          <p:nvPr/>
        </p:nvCxnSpPr>
        <p:spPr>
          <a:xfrm flipH="1">
            <a:off x="2348729" y="3892908"/>
            <a:ext cx="12322" cy="872403"/>
          </a:xfrm>
          <a:prstGeom prst="straightConnector1">
            <a:avLst/>
          </a:prstGeom>
          <a:ln w="3810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799167" y="2122249"/>
            <a:ext cx="2139956" cy="3913073"/>
          </a:xfrm>
          <a:prstGeom prst="rect">
            <a:avLst/>
          </a:prstGeom>
          <a:noFill/>
          <a:ln w="3810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9" name="Straight Arrow Connector 68"/>
          <p:cNvCxnSpPr>
            <a:stCxn id="52" idx="1"/>
          </p:cNvCxnSpPr>
          <p:nvPr/>
        </p:nvCxnSpPr>
        <p:spPr>
          <a:xfrm flipH="1">
            <a:off x="1548101" y="5304795"/>
            <a:ext cx="333266" cy="348192"/>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52" idx="1"/>
          </p:cNvCxnSpPr>
          <p:nvPr/>
        </p:nvCxnSpPr>
        <p:spPr>
          <a:xfrm flipH="1" flipV="1">
            <a:off x="1548101" y="4297784"/>
            <a:ext cx="333266" cy="1007011"/>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flipV="1">
            <a:off x="1397109" y="4983912"/>
            <a:ext cx="484258" cy="669075"/>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52" idx="1"/>
          </p:cNvCxnSpPr>
          <p:nvPr/>
        </p:nvCxnSpPr>
        <p:spPr>
          <a:xfrm flipH="1" flipV="1">
            <a:off x="1620883" y="4983912"/>
            <a:ext cx="260484" cy="320883"/>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709798" y="1706924"/>
            <a:ext cx="169790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FF"/>
                </a:solidFill>
                <a:effectLst/>
                <a:uLnTx/>
                <a:uFillTx/>
                <a:latin typeface="Gill Sans"/>
                <a:ea typeface="+mn-ea"/>
                <a:cs typeface="Gill Sans"/>
              </a:rPr>
              <a:t>Adaptive split</a:t>
            </a:r>
          </a:p>
        </p:txBody>
      </p:sp>
      <p:sp>
        <p:nvSpPr>
          <p:cNvPr id="25" name="TextBox 24"/>
          <p:cNvSpPr txBox="1"/>
          <p:nvPr/>
        </p:nvSpPr>
        <p:spPr>
          <a:xfrm>
            <a:off x="1830928" y="6107009"/>
            <a:ext cx="28345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Create </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 </a:t>
            </a: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smaller</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leaf</a:t>
            </a:r>
          </a:p>
        </p:txBody>
      </p:sp>
      <p:sp>
        <p:nvSpPr>
          <p:cNvPr id="55" name="Slide Number Placeholder 2"/>
          <p:cNvSpPr>
            <a:spLocks noGrp="1"/>
          </p:cNvSpPr>
          <p:nvPr>
            <p:ph type="sldNum" sz="quarter" idx="12"/>
          </p:nvPr>
        </p:nvSpPr>
        <p:spPr>
          <a:xfrm>
            <a:off x="6553200" y="6356351"/>
            <a:ext cx="2133600" cy="3651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eorgia" charset="0"/>
                <a:ea typeface="ＭＳ Ｐゴシック" charset="0"/>
                <a:cs typeface="Arial" charset="0"/>
              </a:defRPr>
            </a:lvl1pPr>
            <a:lvl2pPr marL="742950" indent="-285750" eaLnBrk="0" hangingPunct="0">
              <a:defRPr>
                <a:solidFill>
                  <a:schemeClr val="tx1"/>
                </a:solidFill>
                <a:latin typeface="Georgia" charset="0"/>
                <a:ea typeface="Arial" charset="0"/>
                <a:cs typeface="Arial" charset="0"/>
              </a:defRPr>
            </a:lvl2pPr>
            <a:lvl3pPr marL="1143000" indent="-228600" eaLnBrk="0" hangingPunct="0">
              <a:defRPr>
                <a:solidFill>
                  <a:schemeClr val="tx1"/>
                </a:solidFill>
                <a:latin typeface="Georgia" charset="0"/>
                <a:ea typeface="Arial" charset="0"/>
                <a:cs typeface="Arial" charset="0"/>
              </a:defRPr>
            </a:lvl3pPr>
            <a:lvl4pPr marL="1600200" indent="-228600" eaLnBrk="0" hangingPunct="0">
              <a:defRPr>
                <a:solidFill>
                  <a:schemeClr val="tx1"/>
                </a:solidFill>
                <a:latin typeface="Georgia" charset="0"/>
                <a:ea typeface="Arial" charset="0"/>
                <a:cs typeface="Arial" charset="0"/>
              </a:defRPr>
            </a:lvl4pPr>
            <a:lvl5pPr marL="2057400" indent="-228600" eaLnBrk="0" hangingPunct="0">
              <a:defRPr>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a:solidFill>
                  <a:schemeClr val="tx1"/>
                </a:solidFill>
                <a:latin typeface="Georgia"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E879F-2C59-D448-B02D-0FD0B4BDD185}" type="slidenum">
              <a:rPr kumimoji="0" lang="en-US" sz="1200" b="0" i="0" u="none" strike="noStrike" kern="1200" cap="none" spc="0" normalizeH="0" baseline="0" noProof="0" smtClean="0">
                <a:ln>
                  <a:noFill/>
                </a:ln>
                <a:solidFill>
                  <a:srgbClr val="000000"/>
                </a:solidFill>
                <a:effectLst/>
                <a:uLnTx/>
                <a:uFillTx/>
                <a:latin typeface="Gill Sans"/>
                <a:ea typeface="ＭＳ Ｐゴシック" charset="0"/>
                <a:cs typeface="Gill San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Gill Sans"/>
              <a:ea typeface="ＭＳ Ｐゴシック" charset="0"/>
              <a:cs typeface="Gill Sans"/>
            </a:endParaRPr>
          </a:p>
        </p:txBody>
      </p:sp>
      <p:sp>
        <p:nvSpPr>
          <p:cNvPr id="2" name="Footer Placeholder 1">
            <a:extLst>
              <a:ext uri="{FF2B5EF4-FFF2-40B4-BE49-F238E27FC236}">
                <a16:creationId xmlns:a16="http://schemas.microsoft.com/office/drawing/2014/main" id="{4E29154B-F975-4221-A9F8-4EEFBB3AF6AD}"/>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Zoumpatianos, Palpanas - EDBT 2021</a:t>
            </a:r>
            <a:endParaRPr lang="en-US" dirty="0">
              <a:solidFill>
                <a:prstClr val="black"/>
              </a:solidFill>
              <a:latin typeface="Calibri"/>
            </a:endParaRPr>
          </a:p>
        </p:txBody>
      </p:sp>
      <p:grpSp>
        <p:nvGrpSpPr>
          <p:cNvPr id="56" name="Group 55">
            <a:extLst>
              <a:ext uri="{FF2B5EF4-FFF2-40B4-BE49-F238E27FC236}">
                <a16:creationId xmlns:a16="http://schemas.microsoft.com/office/drawing/2014/main" id="{C8483FAB-B819-4DA3-BD9B-9EEFC4B7C018}"/>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57" name="Rectangle 56">
              <a:extLst>
                <a:ext uri="{FF2B5EF4-FFF2-40B4-BE49-F238E27FC236}">
                  <a16:creationId xmlns:a16="http://schemas.microsoft.com/office/drawing/2014/main" id="{C4C19CCA-8BA3-4C29-A147-EC9CED82F3D7}"/>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58" name="Rectangle 57">
              <a:extLst>
                <a:ext uri="{FF2B5EF4-FFF2-40B4-BE49-F238E27FC236}">
                  <a16:creationId xmlns:a16="http://schemas.microsoft.com/office/drawing/2014/main" id="{1A7A38DB-582B-450F-A7E5-336920C0F216}"/>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60" name="Rounded Rectangle 12">
            <a:extLst>
              <a:ext uri="{FF2B5EF4-FFF2-40B4-BE49-F238E27FC236}">
                <a16:creationId xmlns:a16="http://schemas.microsoft.com/office/drawing/2014/main" id="{77FAB560-6330-4878-B6E5-1EDA8EBD708B}"/>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2" name="Rounded Rectangle 12">
            <a:extLst>
              <a:ext uri="{FF2B5EF4-FFF2-40B4-BE49-F238E27FC236}">
                <a16:creationId xmlns:a16="http://schemas.microsoft.com/office/drawing/2014/main" id="{F6FF1C69-2473-48BB-BE58-8F9A5F6A2B1B}"/>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3" name="Rounded Rectangle 12">
            <a:extLst>
              <a:ext uri="{FF2B5EF4-FFF2-40B4-BE49-F238E27FC236}">
                <a16:creationId xmlns:a16="http://schemas.microsoft.com/office/drawing/2014/main" id="{B0B84A67-1E48-47EC-ABDF-D3D33345CB38}"/>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6790027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lded Corner 74"/>
          <p:cNvSpPr/>
          <p:nvPr/>
        </p:nvSpPr>
        <p:spPr>
          <a:xfrm>
            <a:off x="314074" y="4150992"/>
            <a:ext cx="1420162" cy="1884328"/>
          </a:xfrm>
          <a:prstGeom prst="foldedCorner">
            <a:avLst/>
          </a:prstGeom>
          <a:solidFill>
            <a:schemeClr val="accent4">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Raw data</a:t>
            </a:r>
          </a:p>
        </p:txBody>
      </p:sp>
      <p:sp>
        <p:nvSpPr>
          <p:cNvPr id="70" name="Folded Corner 69"/>
          <p:cNvSpPr/>
          <p:nvPr/>
        </p:nvSpPr>
        <p:spPr>
          <a:xfrm>
            <a:off x="7128970" y="4762702"/>
            <a:ext cx="934724" cy="1422812"/>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Folded Corner 63"/>
          <p:cNvSpPr/>
          <p:nvPr/>
        </p:nvSpPr>
        <p:spPr>
          <a:xfrm>
            <a:off x="2931097" y="4765181"/>
            <a:ext cx="934724" cy="1078968"/>
          </a:xfrm>
          <a:prstGeom prst="foldedCorner">
            <a:avLst>
              <a:gd name="adj" fmla="val 49976"/>
            </a:avLst>
          </a:prstGeom>
          <a:solidFill>
            <a:schemeClr val="accent3">
              <a:lumMod val="20000"/>
              <a:lumOff val="8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6" name="Rounded Rectangle 165"/>
          <p:cNvSpPr/>
          <p:nvPr/>
        </p:nvSpPr>
        <p:spPr>
          <a:xfrm>
            <a:off x="1330538" y="2293968"/>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330538" y="781976"/>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p:cNvSpPr/>
          <p:nvPr/>
        </p:nvSpPr>
        <p:spPr>
          <a:xfrm>
            <a:off x="5015447" y="120757"/>
            <a:ext cx="1037811" cy="1037811"/>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ROOT</a:t>
            </a:r>
          </a:p>
        </p:txBody>
      </p:sp>
      <p:sp>
        <p:nvSpPr>
          <p:cNvPr id="77" name="Oval 76"/>
          <p:cNvSpPr/>
          <p:nvPr/>
        </p:nvSpPr>
        <p:spPr>
          <a:xfrm>
            <a:off x="3477732"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I1</a:t>
            </a:r>
          </a:p>
        </p:txBody>
      </p:sp>
      <p:sp>
        <p:nvSpPr>
          <p:cNvPr id="79" name="Oval 78"/>
          <p:cNvSpPr/>
          <p:nvPr/>
        </p:nvSpPr>
        <p:spPr>
          <a:xfrm>
            <a:off x="7194594"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cxnSp>
        <p:nvCxnSpPr>
          <p:cNvPr id="81" name="Straight Arrow Connector 80"/>
          <p:cNvCxnSpPr>
            <a:stCxn id="76" idx="3"/>
            <a:endCxn id="77" idx="7"/>
          </p:cNvCxnSpPr>
          <p:nvPr/>
        </p:nvCxnSpPr>
        <p:spPr>
          <a:xfrm flipH="1">
            <a:off x="4163543" y="1006583"/>
            <a:ext cx="1003887" cy="476524"/>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6" idx="5"/>
            <a:endCxn id="134" idx="0"/>
          </p:cNvCxnSpPr>
          <p:nvPr/>
        </p:nvCxnSpPr>
        <p:spPr>
          <a:xfrm>
            <a:off x="5901274" y="1006585"/>
            <a:ext cx="1175723" cy="366865"/>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2468973" y="2368002"/>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I3</a:t>
            </a:r>
          </a:p>
        </p:txBody>
      </p:sp>
      <p:sp>
        <p:nvSpPr>
          <p:cNvPr id="97" name="Oval 96"/>
          <p:cNvSpPr/>
          <p:nvPr/>
        </p:nvSpPr>
        <p:spPr>
          <a:xfrm>
            <a:off x="3988718"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L2</a:t>
            </a:r>
          </a:p>
        </p:txBody>
      </p:sp>
      <p:cxnSp>
        <p:nvCxnSpPr>
          <p:cNvPr id="99" name="Straight Arrow Connector 98"/>
          <p:cNvCxnSpPr>
            <a:stCxn id="77" idx="4"/>
            <a:endCxn id="96" idx="0"/>
          </p:cNvCxnSpPr>
          <p:nvPr/>
        </p:nvCxnSpPr>
        <p:spPr>
          <a:xfrm flipH="1">
            <a:off x="2870713" y="2122249"/>
            <a:ext cx="1008759" cy="24575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77" idx="4"/>
            <a:endCxn id="97" idx="0"/>
          </p:cNvCxnSpPr>
          <p:nvPr/>
        </p:nvCxnSpPr>
        <p:spPr>
          <a:xfrm>
            <a:off x="3879470" y="2122248"/>
            <a:ext cx="510986"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Connettore 1 3"/>
          <p:cNvCxnSpPr>
            <a:cxnSpLocks noChangeShapeType="1"/>
          </p:cNvCxnSpPr>
          <p:nvPr/>
        </p:nvCxnSpPr>
        <p:spPr bwMode="auto">
          <a:xfrm>
            <a:off x="0" y="3942243"/>
            <a:ext cx="9144000" cy="0"/>
          </a:xfrm>
          <a:prstGeom prst="line">
            <a:avLst/>
          </a:prstGeom>
          <a:noFill/>
          <a:ln w="76200" cmpd="sng">
            <a:solidFill>
              <a:srgbClr val="000000"/>
            </a:solidFill>
            <a:round/>
            <a:headEnd/>
            <a:tailEnd/>
          </a:ln>
          <a:extLst>
            <a:ext uri="{909E8E84-426E-40DD-AFC4-6F175D3DCCD1}">
              <a14:hiddenFill xmlns:a14="http://schemas.microsoft.com/office/drawing/2010/main">
                <a:noFill/>
              </a14:hiddenFill>
            </a:ext>
          </a:extLst>
        </p:spPr>
      </p:cxnSp>
      <p:sp>
        <p:nvSpPr>
          <p:cNvPr id="134" name="Oval 133"/>
          <p:cNvSpPr/>
          <p:nvPr/>
        </p:nvSpPr>
        <p:spPr>
          <a:xfrm>
            <a:off x="6675257"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I2</a:t>
            </a:r>
          </a:p>
        </p:txBody>
      </p:sp>
      <p:cxnSp>
        <p:nvCxnSpPr>
          <p:cNvPr id="143" name="Straight Arrow Connector 142"/>
          <p:cNvCxnSpPr>
            <a:stCxn id="134" idx="4"/>
            <a:endCxn id="79" idx="0"/>
          </p:cNvCxnSpPr>
          <p:nvPr/>
        </p:nvCxnSpPr>
        <p:spPr>
          <a:xfrm>
            <a:off x="7076997" y="2122248"/>
            <a:ext cx="519337"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CasellaDiTesto 15"/>
          <p:cNvSpPr txBox="1"/>
          <p:nvPr/>
        </p:nvSpPr>
        <p:spPr>
          <a:xfrm>
            <a:off x="1112672" y="2810643"/>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LBL</a:t>
            </a:r>
          </a:p>
        </p:txBody>
      </p:sp>
      <p:sp>
        <p:nvSpPr>
          <p:cNvPr id="175" name="CasellaDiTesto 15"/>
          <p:cNvSpPr txBox="1"/>
          <p:nvPr/>
        </p:nvSpPr>
        <p:spPr>
          <a:xfrm>
            <a:off x="1242641" y="986791"/>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FBL</a:t>
            </a:r>
          </a:p>
        </p:txBody>
      </p:sp>
      <p:cxnSp>
        <p:nvCxnSpPr>
          <p:cNvPr id="65" name="Straight Arrow Connector 64"/>
          <p:cNvCxnSpPr>
            <a:stCxn id="53" idx="4"/>
            <a:endCxn id="64" idx="0"/>
          </p:cNvCxnSpPr>
          <p:nvPr/>
        </p:nvCxnSpPr>
        <p:spPr>
          <a:xfrm>
            <a:off x="3387457" y="3910234"/>
            <a:ext cx="11002" cy="854948"/>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97" idx="4"/>
            <a:endCxn id="66" idx="0"/>
          </p:cNvCxnSpPr>
          <p:nvPr/>
        </p:nvCxnSpPr>
        <p:spPr>
          <a:xfrm>
            <a:off x="4390458" y="3918130"/>
            <a:ext cx="16029" cy="847181"/>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9" idx="4"/>
            <a:endCxn id="70" idx="0"/>
          </p:cNvCxnSpPr>
          <p:nvPr/>
        </p:nvCxnSpPr>
        <p:spPr>
          <a:xfrm>
            <a:off x="7596332" y="3918130"/>
            <a:ext cx="0" cy="844572"/>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Folded Corner 65"/>
          <p:cNvSpPr/>
          <p:nvPr/>
        </p:nvSpPr>
        <p:spPr>
          <a:xfrm>
            <a:off x="3939123" y="4765312"/>
            <a:ext cx="934724" cy="127000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TextBox 125"/>
          <p:cNvSpPr txBox="1"/>
          <p:nvPr/>
        </p:nvSpPr>
        <p:spPr>
          <a:xfrm>
            <a:off x="8193248" y="4071695"/>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DISK</a:t>
            </a:r>
          </a:p>
        </p:txBody>
      </p:sp>
      <p:sp>
        <p:nvSpPr>
          <p:cNvPr id="129" name="TextBox 128"/>
          <p:cNvSpPr txBox="1"/>
          <p:nvPr/>
        </p:nvSpPr>
        <p:spPr>
          <a:xfrm>
            <a:off x="8193247" y="3392088"/>
            <a:ext cx="8637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RAM</a:t>
            </a:r>
          </a:p>
        </p:txBody>
      </p:sp>
      <p:sp>
        <p:nvSpPr>
          <p:cNvPr id="107" name="Oval 106"/>
          <p:cNvSpPr/>
          <p:nvPr/>
        </p:nvSpPr>
        <p:spPr>
          <a:xfrm>
            <a:off x="6222808" y="3152006"/>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111" name="Straight Arrow Connector 110"/>
          <p:cNvCxnSpPr>
            <a:stCxn id="134" idx="4"/>
            <a:endCxn id="107" idx="0"/>
          </p:cNvCxnSpPr>
          <p:nvPr/>
        </p:nvCxnSpPr>
        <p:spPr>
          <a:xfrm flipH="1">
            <a:off x="6624546" y="2122247"/>
            <a:ext cx="452449" cy="102975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7" name="Folded Corner 126"/>
          <p:cNvSpPr/>
          <p:nvPr/>
        </p:nvSpPr>
        <p:spPr>
          <a:xfrm>
            <a:off x="6157184" y="4762701"/>
            <a:ext cx="934724" cy="209529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36" name="Straight Arrow Connector 135"/>
          <p:cNvCxnSpPr>
            <a:stCxn id="107" idx="4"/>
            <a:endCxn id="127" idx="0"/>
          </p:cNvCxnSpPr>
          <p:nvPr/>
        </p:nvCxnSpPr>
        <p:spPr>
          <a:xfrm>
            <a:off x="6624546" y="3900804"/>
            <a:ext cx="0" cy="861896"/>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2" name="Folded Corner 51"/>
          <p:cNvSpPr/>
          <p:nvPr/>
        </p:nvSpPr>
        <p:spPr>
          <a:xfrm>
            <a:off x="1881367" y="4765311"/>
            <a:ext cx="934724" cy="1078968"/>
          </a:xfrm>
          <a:prstGeom prst="foldedCorner">
            <a:avLst>
              <a:gd name="adj" fmla="val 49976"/>
            </a:avLst>
          </a:prstGeom>
          <a:solidFill>
            <a:schemeClr val="accent3">
              <a:lumMod val="60000"/>
              <a:lumOff val="4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FULL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3" name="Oval 52"/>
          <p:cNvSpPr/>
          <p:nvPr/>
        </p:nvSpPr>
        <p:spPr>
          <a:xfrm>
            <a:off x="2985719" y="3161435"/>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sp>
        <p:nvSpPr>
          <p:cNvPr id="54" name="Oval 53"/>
          <p:cNvSpPr/>
          <p:nvPr/>
        </p:nvSpPr>
        <p:spPr>
          <a:xfrm>
            <a:off x="1959311" y="3144110"/>
            <a:ext cx="803479" cy="748799"/>
          </a:xfrm>
          <a:prstGeom prst="ellipse">
            <a:avLst/>
          </a:prstGeom>
          <a:solidFill>
            <a:schemeClr val="accent1">
              <a:lumMod val="40000"/>
              <a:lumOff val="60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59" name="Straight Arrow Connector 58"/>
          <p:cNvCxnSpPr>
            <a:stCxn id="96" idx="5"/>
            <a:endCxn id="53" idx="0"/>
          </p:cNvCxnSpPr>
          <p:nvPr/>
        </p:nvCxnSpPr>
        <p:spPr>
          <a:xfrm>
            <a:off x="3154783" y="3007141"/>
            <a:ext cx="232674" cy="154295"/>
          </a:xfrm>
          <a:prstGeom prst="straightConnector1">
            <a:avLst/>
          </a:prstGeom>
          <a:ln w="38100" cmpd="sng">
            <a:solidFill>
              <a:srgbClr val="7F7F7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96" idx="3"/>
            <a:endCxn id="54" idx="0"/>
          </p:cNvCxnSpPr>
          <p:nvPr/>
        </p:nvCxnSpPr>
        <p:spPr>
          <a:xfrm flipH="1">
            <a:off x="2361053" y="3007141"/>
            <a:ext cx="225587" cy="13696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4" idx="4"/>
            <a:endCxn id="52" idx="0"/>
          </p:cNvCxnSpPr>
          <p:nvPr/>
        </p:nvCxnSpPr>
        <p:spPr>
          <a:xfrm flipH="1">
            <a:off x="2348729" y="3892908"/>
            <a:ext cx="12322" cy="872403"/>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8" name="Slide Number Placeholder 2"/>
          <p:cNvSpPr>
            <a:spLocks noGrp="1"/>
          </p:cNvSpPr>
          <p:nvPr>
            <p:ph type="sldNum" sz="quarter" idx="12"/>
          </p:nvPr>
        </p:nvSpPr>
        <p:spPr>
          <a:xfrm>
            <a:off x="6553200" y="6356351"/>
            <a:ext cx="2133600" cy="3651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eorgia" charset="0"/>
                <a:ea typeface="ＭＳ Ｐゴシック" charset="0"/>
                <a:cs typeface="Arial" charset="0"/>
              </a:defRPr>
            </a:lvl1pPr>
            <a:lvl2pPr marL="742950" indent="-285750" eaLnBrk="0" hangingPunct="0">
              <a:defRPr>
                <a:solidFill>
                  <a:schemeClr val="tx1"/>
                </a:solidFill>
                <a:latin typeface="Georgia" charset="0"/>
                <a:ea typeface="Arial" charset="0"/>
                <a:cs typeface="Arial" charset="0"/>
              </a:defRPr>
            </a:lvl2pPr>
            <a:lvl3pPr marL="1143000" indent="-228600" eaLnBrk="0" hangingPunct="0">
              <a:defRPr>
                <a:solidFill>
                  <a:schemeClr val="tx1"/>
                </a:solidFill>
                <a:latin typeface="Georgia" charset="0"/>
                <a:ea typeface="Arial" charset="0"/>
                <a:cs typeface="Arial" charset="0"/>
              </a:defRPr>
            </a:lvl3pPr>
            <a:lvl4pPr marL="1600200" indent="-228600" eaLnBrk="0" hangingPunct="0">
              <a:defRPr>
                <a:solidFill>
                  <a:schemeClr val="tx1"/>
                </a:solidFill>
                <a:latin typeface="Georgia" charset="0"/>
                <a:ea typeface="Arial" charset="0"/>
                <a:cs typeface="Arial" charset="0"/>
              </a:defRPr>
            </a:lvl4pPr>
            <a:lvl5pPr marL="2057400" indent="-228600" eaLnBrk="0" hangingPunct="0">
              <a:defRPr>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a:solidFill>
                  <a:schemeClr val="tx1"/>
                </a:solidFill>
                <a:latin typeface="Georgia"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E879F-2C59-D448-B02D-0FD0B4BDD185}" type="slidenum">
              <a:rPr kumimoji="0" lang="en-US" sz="1200" b="0" i="0" u="none" strike="noStrike" kern="1200" cap="none" spc="0" normalizeH="0" baseline="0" noProof="0" smtClean="0">
                <a:ln>
                  <a:noFill/>
                </a:ln>
                <a:solidFill>
                  <a:srgbClr val="000000"/>
                </a:solidFill>
                <a:effectLst/>
                <a:uLnTx/>
                <a:uFillTx/>
                <a:latin typeface="Gill Sans"/>
                <a:ea typeface="ＭＳ Ｐゴシック" charset="0"/>
                <a:cs typeface="Gill San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Gill Sans"/>
              <a:ea typeface="ＭＳ Ｐゴシック" charset="0"/>
              <a:cs typeface="Gill Sans"/>
            </a:endParaRPr>
          </a:p>
        </p:txBody>
      </p:sp>
      <p:sp>
        <p:nvSpPr>
          <p:cNvPr id="2" name="Footer Placeholder 1">
            <a:extLst>
              <a:ext uri="{FF2B5EF4-FFF2-40B4-BE49-F238E27FC236}">
                <a16:creationId xmlns:a16="http://schemas.microsoft.com/office/drawing/2014/main" id="{44495A09-033C-4310-89AC-2A9983E26964}"/>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Zoumpatianos, Palpanas - EDBT 2021</a:t>
            </a:r>
            <a:endParaRPr lang="en-US" dirty="0">
              <a:solidFill>
                <a:prstClr val="black"/>
              </a:solidFill>
              <a:latin typeface="Calibri"/>
            </a:endParaRPr>
          </a:p>
        </p:txBody>
      </p:sp>
      <p:grpSp>
        <p:nvGrpSpPr>
          <p:cNvPr id="39" name="Group 38">
            <a:extLst>
              <a:ext uri="{FF2B5EF4-FFF2-40B4-BE49-F238E27FC236}">
                <a16:creationId xmlns:a16="http://schemas.microsoft.com/office/drawing/2014/main" id="{29A24234-D655-4348-AEDE-93D0E85414CD}"/>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40" name="Rectangle 39">
              <a:extLst>
                <a:ext uri="{FF2B5EF4-FFF2-40B4-BE49-F238E27FC236}">
                  <a16:creationId xmlns:a16="http://schemas.microsoft.com/office/drawing/2014/main" id="{FE944608-0237-4E5D-AD6B-D6C0F5380E48}"/>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41" name="Rectangle 40">
              <a:extLst>
                <a:ext uri="{FF2B5EF4-FFF2-40B4-BE49-F238E27FC236}">
                  <a16:creationId xmlns:a16="http://schemas.microsoft.com/office/drawing/2014/main" id="{EA4C26E3-C960-4C94-A301-D1AE5C74A635}"/>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42" name="Rounded Rectangle 12">
            <a:extLst>
              <a:ext uri="{FF2B5EF4-FFF2-40B4-BE49-F238E27FC236}">
                <a16:creationId xmlns:a16="http://schemas.microsoft.com/office/drawing/2014/main" id="{208DF5C1-595A-40B4-BC86-AA2013F00C1C}"/>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3" name="Rounded Rectangle 12">
            <a:extLst>
              <a:ext uri="{FF2B5EF4-FFF2-40B4-BE49-F238E27FC236}">
                <a16:creationId xmlns:a16="http://schemas.microsoft.com/office/drawing/2014/main" id="{7B8E3578-78EC-4259-BAD5-67DEF2468531}"/>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4" name="Rounded Rectangle 12">
            <a:extLst>
              <a:ext uri="{FF2B5EF4-FFF2-40B4-BE49-F238E27FC236}">
                <a16:creationId xmlns:a16="http://schemas.microsoft.com/office/drawing/2014/main" id="{1AB4F155-B6A4-4FD2-81FD-68A36AE0FCAA}"/>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4337732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Coconut</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t>current solution for limited memory devices and streaming time series</a:t>
            </a:r>
          </a:p>
          <a:p>
            <a:pPr lvl="1"/>
            <a:r>
              <a:rPr lang="en-US" dirty="0"/>
              <a:t>bottom-up, succinct index construction based on sortable summarizations</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EE9BA91D-F6CF-4760-8AFE-6D698402C167}"/>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16A3508-2114-4DDC-B312-FF0F33B863B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B4E17A61-3308-4442-9C72-3D99D2B4727B}"/>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Tree>
    <p:extLst>
      <p:ext uri="{BB962C8B-B14F-4D97-AF65-F5344CB8AC3E}">
        <p14:creationId xmlns:p14="http://schemas.microsoft.com/office/powerpoint/2010/main" val="28569874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Coconut</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t>current solution for limited memory devices and streaming time series</a:t>
            </a:r>
          </a:p>
          <a:p>
            <a:pPr lvl="1"/>
            <a:r>
              <a:rPr lang="en-US" dirty="0"/>
              <a:t>bottom-up, succinct index construction based on sortable summarizations</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6" name="Rectangle 5">
            <a:extLst>
              <a:ext uri="{FF2B5EF4-FFF2-40B4-BE49-F238E27FC236}">
                <a16:creationId xmlns:a16="http://schemas.microsoft.com/office/drawing/2014/main" id="{DA566581-0A0E-45D9-B0AE-7666B57781DC}"/>
              </a:ext>
            </a:extLst>
          </p:cNvPr>
          <p:cNvSpPr/>
          <p:nvPr/>
        </p:nvSpPr>
        <p:spPr>
          <a:xfrm>
            <a:off x="1042417" y="2538504"/>
            <a:ext cx="7697642" cy="33229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7" name="Picture 6">
            <a:extLst>
              <a:ext uri="{FF2B5EF4-FFF2-40B4-BE49-F238E27FC236}">
                <a16:creationId xmlns:a16="http://schemas.microsoft.com/office/drawing/2014/main" id="{F3B28F8F-A1EA-49C0-BDEE-18092B671B01}"/>
              </a:ext>
            </a:extLst>
          </p:cNvPr>
          <p:cNvPicPr>
            <a:picLocks noChangeAspect="1"/>
          </p:cNvPicPr>
          <p:nvPr/>
        </p:nvPicPr>
        <p:blipFill>
          <a:blip r:embed="rId3"/>
          <a:stretch>
            <a:fillRect/>
          </a:stretch>
        </p:blipFill>
        <p:spPr>
          <a:xfrm>
            <a:off x="1194118" y="2601749"/>
            <a:ext cx="7360920" cy="3033346"/>
          </a:xfrm>
          <a:prstGeom prst="rect">
            <a:avLst/>
          </a:prstGeom>
        </p:spPr>
      </p:pic>
      <p:sp>
        <p:nvSpPr>
          <p:cNvPr id="4" name="Footer Placeholder 3">
            <a:extLst>
              <a:ext uri="{FF2B5EF4-FFF2-40B4-BE49-F238E27FC236}">
                <a16:creationId xmlns:a16="http://schemas.microsoft.com/office/drawing/2014/main" id="{8609B7C1-8A9D-421A-B2FC-D802D74121E0}"/>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15" name="Rectangle 14">
            <a:extLst>
              <a:ext uri="{FF2B5EF4-FFF2-40B4-BE49-F238E27FC236}">
                <a16:creationId xmlns:a16="http://schemas.microsoft.com/office/drawing/2014/main" id="{A897CDC0-2034-483D-894B-36390590B73A}"/>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92391852-8CA9-49EF-8CD4-54319D106793}"/>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931E04C3-9FD2-4808-B87A-2B8561E3ACCE}"/>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A12D6F74-0AB0-402D-BD75-4957DCCE8F5F}"/>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91483747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Coconut</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t>current solution for limited memory devices and streaming time series</a:t>
            </a:r>
          </a:p>
          <a:p>
            <a:pPr lvl="1"/>
            <a:r>
              <a:rPr lang="en-US" dirty="0"/>
              <a:t>bottom-up, succinct index construction based on sortable summarizations</a:t>
            </a:r>
          </a:p>
          <a:p>
            <a:pPr lvl="1"/>
            <a:r>
              <a:rPr lang="en-US" dirty="0"/>
              <a:t>outperforms state-of-the-art in terms of index space, index construction time, and query answering time</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F6D824E5-AA0A-4D92-B4E2-3A623AC5A7FE}"/>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15" name="Rectangle 14">
            <a:extLst>
              <a:ext uri="{FF2B5EF4-FFF2-40B4-BE49-F238E27FC236}">
                <a16:creationId xmlns:a16="http://schemas.microsoft.com/office/drawing/2014/main" id="{75E744F9-61C9-47C7-BD18-2466855BF349}"/>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7295F415-B9BF-4BD1-9FA0-F250AF2620B7}"/>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7FE01AA8-1FA4-4089-B2FC-35B236DD623D}"/>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ADB826A3-7283-4318-BB7D-6DE8CFACEE5E}"/>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80792738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Coconut</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t>current solution for limited memory devices and streaming time series</a:t>
            </a:r>
          </a:p>
          <a:p>
            <a:pPr lvl="1"/>
            <a:r>
              <a:rPr lang="en-US" dirty="0"/>
              <a:t>bottom-up, succinct index construction based on sortable summarizations</a:t>
            </a:r>
          </a:p>
          <a:p>
            <a:pPr lvl="1"/>
            <a:r>
              <a:rPr lang="en-US" dirty="0"/>
              <a:t>outperforms state-of-the-art in terms of index space, index construction time, and query answering time</a:t>
            </a:r>
          </a:p>
          <a:p>
            <a:pPr lvl="1"/>
            <a:endParaRPr lang="en-US" dirty="0"/>
          </a:p>
          <a:p>
            <a:pPr lvl="1"/>
            <a:r>
              <a:rPr lang="en-US" dirty="0"/>
              <a:t>compatible with traditional single-dimensional balanced indexes</a:t>
            </a:r>
          </a:p>
          <a:p>
            <a:pPr lvl="2"/>
            <a:r>
              <a:rPr lang="en-US" dirty="0"/>
              <a:t>B+-tree, LSM-tree, …</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F6D824E5-AA0A-4D92-B4E2-3A623AC5A7FE}"/>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15" name="Rectangle 14">
            <a:extLst>
              <a:ext uri="{FF2B5EF4-FFF2-40B4-BE49-F238E27FC236}">
                <a16:creationId xmlns:a16="http://schemas.microsoft.com/office/drawing/2014/main" id="{75E744F9-61C9-47C7-BD18-2466855BF349}"/>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7295F415-B9BF-4BD1-9FA0-F250AF2620B7}"/>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7FE01AA8-1FA4-4089-B2FC-35B236DD623D}"/>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ADB826A3-7283-4318-BB7D-6DE8CFACEE5E}"/>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511073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ChangeArrowheads="1"/>
          </p:cNvSpPr>
          <p:nvPr/>
        </p:nvSpPr>
        <p:spPr bwMode="auto">
          <a:xfrm>
            <a:off x="809625" y="1905000"/>
            <a:ext cx="833437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lnSpc>
                <a:spcPct val="80000"/>
              </a:lnSpc>
              <a:spcBef>
                <a:spcPct val="20000"/>
              </a:spcBef>
              <a:spcAft>
                <a:spcPct val="0"/>
              </a:spcAft>
              <a:buClr>
                <a:srgbClr val="3333CC"/>
              </a:buClr>
              <a:buSzPct val="60000"/>
              <a:buFont typeface="Wingdings" pitchFamily="2" charset="2"/>
              <a:buChar char="n"/>
            </a:pPr>
            <a:r>
              <a:rPr lang="en-US" sz="2000">
                <a:solidFill>
                  <a:srgbClr val="000000"/>
                </a:solidFill>
                <a:cs typeface="Arial" pitchFamily="34" charset="0"/>
              </a:rPr>
              <a:t>the </a:t>
            </a:r>
            <a:r>
              <a:rPr lang="en-US" sz="2000">
                <a:solidFill>
                  <a:srgbClr val="A80000"/>
                </a:solidFill>
                <a:cs typeface="Arial" pitchFamily="34" charset="0"/>
              </a:rPr>
              <a:t>sensors</a:t>
            </a:r>
            <a:r>
              <a:rPr lang="en-US" sz="2000">
                <a:solidFill>
                  <a:srgbClr val="000000"/>
                </a:solidFill>
                <a:cs typeface="Arial" pitchFamily="34" charset="0"/>
              </a:rPr>
              <a:t> era</a:t>
            </a:r>
          </a:p>
          <a:p>
            <a:pPr marL="742950" lvl="1" indent="-285750" defTabSz="914400" fontAlgn="base">
              <a:lnSpc>
                <a:spcPct val="80000"/>
              </a:lnSpc>
              <a:spcBef>
                <a:spcPct val="20000"/>
              </a:spcBef>
              <a:spcAft>
                <a:spcPct val="0"/>
              </a:spcAft>
              <a:buClr>
                <a:srgbClr val="FF0000"/>
              </a:buClr>
              <a:buSzPct val="55000"/>
              <a:buFont typeface="Wingdings" pitchFamily="2" charset="2"/>
              <a:buChar char="n"/>
            </a:pPr>
            <a:r>
              <a:rPr lang="en-US">
                <a:solidFill>
                  <a:srgbClr val="000000"/>
                </a:solidFill>
                <a:cs typeface="Arial" pitchFamily="34" charset="0"/>
              </a:rPr>
              <a:t>ubiquitous, small, inexpensive sensors</a:t>
            </a:r>
          </a:p>
          <a:p>
            <a:pPr marL="742950" lvl="1" indent="-285750" defTabSz="914400" fontAlgn="base">
              <a:lnSpc>
                <a:spcPct val="80000"/>
              </a:lnSpc>
              <a:spcBef>
                <a:spcPct val="20000"/>
              </a:spcBef>
              <a:spcAft>
                <a:spcPct val="0"/>
              </a:spcAft>
              <a:buClr>
                <a:srgbClr val="FF0000"/>
              </a:buClr>
              <a:buSzPct val="55000"/>
              <a:buFont typeface="Wingdings" pitchFamily="2" charset="2"/>
              <a:buChar char="n"/>
            </a:pPr>
            <a:r>
              <a:rPr lang="en-US">
                <a:solidFill>
                  <a:srgbClr val="000000"/>
                </a:solidFill>
                <a:cs typeface="Arial" pitchFamily="34" charset="0"/>
              </a:rPr>
              <a:t>applications that bridge physical world to information technology</a:t>
            </a:r>
          </a:p>
          <a:p>
            <a:pPr marL="1600200" lvl="3" indent="-228600" defTabSz="914400" fontAlgn="base">
              <a:lnSpc>
                <a:spcPct val="80000"/>
              </a:lnSpc>
              <a:spcBef>
                <a:spcPct val="20000"/>
              </a:spcBef>
              <a:spcAft>
                <a:spcPct val="0"/>
              </a:spcAft>
              <a:buClr>
                <a:srgbClr val="FFCF01"/>
              </a:buClr>
              <a:buSzPct val="55000"/>
              <a:buFont typeface="Wingdings" pitchFamily="2" charset="2"/>
              <a:buChar char="n"/>
            </a:pPr>
            <a:endParaRPr lang="en-US" sz="1600">
              <a:solidFill>
                <a:srgbClr val="000000"/>
              </a:solidFill>
              <a:cs typeface="Arial" pitchFamily="34" charset="0"/>
            </a:endParaRPr>
          </a:p>
          <a:p>
            <a:pPr marL="342900" indent="-342900" defTabSz="914400" fontAlgn="base">
              <a:lnSpc>
                <a:spcPct val="80000"/>
              </a:lnSpc>
              <a:spcBef>
                <a:spcPct val="20000"/>
              </a:spcBef>
              <a:spcAft>
                <a:spcPct val="0"/>
              </a:spcAft>
              <a:buClr>
                <a:srgbClr val="3333CC"/>
              </a:buClr>
              <a:buSzPct val="60000"/>
              <a:buFont typeface="Wingdings" pitchFamily="2" charset="2"/>
              <a:buChar char="n"/>
            </a:pPr>
            <a:r>
              <a:rPr lang="en-US" sz="2000">
                <a:solidFill>
                  <a:srgbClr val="000000"/>
                </a:solidFill>
                <a:cs typeface="Arial" pitchFamily="34" charset="0"/>
              </a:rPr>
              <a:t>sensors unveil previously unobservable phenomena</a:t>
            </a:r>
          </a:p>
        </p:txBody>
      </p:sp>
      <p:pic>
        <p:nvPicPr>
          <p:cNvPr id="23557"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52513" y="4649788"/>
            <a:ext cx="1685925" cy="1903412"/>
          </a:xfrm>
          <a:noFill/>
        </p:spPr>
      </p:pic>
      <p:pic>
        <p:nvPicPr>
          <p:cNvPr id="2355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1188" y="4451350"/>
            <a:ext cx="1590675" cy="15890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3559" name="Group 6"/>
          <p:cNvGrpSpPr>
            <a:grpSpLocks/>
          </p:cNvGrpSpPr>
          <p:nvPr/>
        </p:nvGrpSpPr>
        <p:grpSpPr bwMode="auto">
          <a:xfrm>
            <a:off x="4841875" y="5003800"/>
            <a:ext cx="2265363" cy="1376363"/>
            <a:chOff x="1695" y="2958"/>
            <a:chExt cx="1836" cy="1206"/>
          </a:xfrm>
        </p:grpSpPr>
        <p:pic>
          <p:nvPicPr>
            <p:cNvPr id="2356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5" y="2958"/>
              <a:ext cx="183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AutoShape 8"/>
            <p:cNvSpPr>
              <a:spLocks noChangeArrowheads="1"/>
            </p:cNvSpPr>
            <p:nvPr/>
          </p:nvSpPr>
          <p:spPr bwMode="auto">
            <a:xfrm>
              <a:off x="2844" y="3587"/>
              <a:ext cx="48" cy="96"/>
            </a:xfrm>
            <a:prstGeom prst="can">
              <a:avLst>
                <a:gd name="adj" fmla="val 50000"/>
              </a:avLst>
            </a:prstGeom>
            <a:solidFill>
              <a:srgbClr val="D6D7DA"/>
            </a:solidFill>
            <a:ln w="9525">
              <a:solidFill>
                <a:schemeClr val="tx1"/>
              </a:solidFill>
              <a:round/>
              <a:headEnd/>
              <a:tailEnd/>
            </a:ln>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sp>
          <p:nvSpPr>
            <p:cNvPr id="23565" name="AutoShape 9"/>
            <p:cNvSpPr>
              <a:spLocks noChangeArrowheads="1"/>
            </p:cNvSpPr>
            <p:nvPr/>
          </p:nvSpPr>
          <p:spPr bwMode="auto">
            <a:xfrm>
              <a:off x="1876" y="3358"/>
              <a:ext cx="48" cy="96"/>
            </a:xfrm>
            <a:prstGeom prst="can">
              <a:avLst>
                <a:gd name="adj" fmla="val 50000"/>
              </a:avLst>
            </a:prstGeom>
            <a:solidFill>
              <a:srgbClr val="D6D7DA"/>
            </a:solidFill>
            <a:ln w="9525">
              <a:solidFill>
                <a:schemeClr val="tx1"/>
              </a:solidFill>
              <a:round/>
              <a:headEnd/>
              <a:tailEnd/>
            </a:ln>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pic>
          <p:nvPicPr>
            <p:cNvPr id="2356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0" y="3292"/>
              <a:ext cx="12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1" y="3447"/>
              <a:ext cx="12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4" y="3149"/>
              <a:ext cx="12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9" name="Freeform 13"/>
            <p:cNvSpPr>
              <a:spLocks/>
            </p:cNvSpPr>
            <p:nvPr/>
          </p:nvSpPr>
          <p:spPr bwMode="auto">
            <a:xfrm flipH="1">
              <a:off x="3054" y="3176"/>
              <a:ext cx="66" cy="66"/>
            </a:xfrm>
            <a:custGeom>
              <a:avLst/>
              <a:gdLst>
                <a:gd name="T0" fmla="*/ 66 w 66"/>
                <a:gd name="T1" fmla="*/ 0 h 66"/>
                <a:gd name="T2" fmla="*/ 20 w 66"/>
                <a:gd name="T3" fmla="*/ 20 h 66"/>
                <a:gd name="T4" fmla="*/ 25 w 66"/>
                <a:gd name="T5" fmla="*/ 66 h 66"/>
                <a:gd name="T6" fmla="*/ 0 60000 65536"/>
                <a:gd name="T7" fmla="*/ 0 60000 65536"/>
                <a:gd name="T8" fmla="*/ 0 60000 65536"/>
                <a:gd name="T9" fmla="*/ 0 w 66"/>
                <a:gd name="T10" fmla="*/ 0 h 66"/>
                <a:gd name="T11" fmla="*/ 66 w 66"/>
                <a:gd name="T12" fmla="*/ 66 h 66"/>
              </a:gdLst>
              <a:ahLst/>
              <a:cxnLst>
                <a:cxn ang="T6">
                  <a:pos x="T0" y="T1"/>
                </a:cxn>
                <a:cxn ang="T7">
                  <a:pos x="T2" y="T3"/>
                </a:cxn>
                <a:cxn ang="T8">
                  <a:pos x="T4" y="T5"/>
                </a:cxn>
              </a:cxnLst>
              <a:rect l="T9" t="T10" r="T11" b="T12"/>
              <a:pathLst>
                <a:path w="66" h="66">
                  <a:moveTo>
                    <a:pt x="66" y="0"/>
                  </a:moveTo>
                  <a:cubicBezTo>
                    <a:pt x="29" y="12"/>
                    <a:pt x="44" y="4"/>
                    <a:pt x="20" y="20"/>
                  </a:cubicBezTo>
                  <a:cubicBezTo>
                    <a:pt x="0" y="50"/>
                    <a:pt x="25" y="34"/>
                    <a:pt x="25" y="6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70" name="Freeform 14"/>
            <p:cNvSpPr>
              <a:spLocks/>
            </p:cNvSpPr>
            <p:nvPr/>
          </p:nvSpPr>
          <p:spPr bwMode="auto">
            <a:xfrm>
              <a:off x="1884" y="3302"/>
              <a:ext cx="66" cy="66"/>
            </a:xfrm>
            <a:custGeom>
              <a:avLst/>
              <a:gdLst>
                <a:gd name="T0" fmla="*/ 66 w 66"/>
                <a:gd name="T1" fmla="*/ 0 h 66"/>
                <a:gd name="T2" fmla="*/ 20 w 66"/>
                <a:gd name="T3" fmla="*/ 20 h 66"/>
                <a:gd name="T4" fmla="*/ 25 w 66"/>
                <a:gd name="T5" fmla="*/ 66 h 66"/>
                <a:gd name="T6" fmla="*/ 0 60000 65536"/>
                <a:gd name="T7" fmla="*/ 0 60000 65536"/>
                <a:gd name="T8" fmla="*/ 0 60000 65536"/>
                <a:gd name="T9" fmla="*/ 0 w 66"/>
                <a:gd name="T10" fmla="*/ 0 h 66"/>
                <a:gd name="T11" fmla="*/ 66 w 66"/>
                <a:gd name="T12" fmla="*/ 66 h 66"/>
              </a:gdLst>
              <a:ahLst/>
              <a:cxnLst>
                <a:cxn ang="T6">
                  <a:pos x="T0" y="T1"/>
                </a:cxn>
                <a:cxn ang="T7">
                  <a:pos x="T2" y="T3"/>
                </a:cxn>
                <a:cxn ang="T8">
                  <a:pos x="T4" y="T5"/>
                </a:cxn>
              </a:cxnLst>
              <a:rect l="T9" t="T10" r="T11" b="T12"/>
              <a:pathLst>
                <a:path w="66" h="66">
                  <a:moveTo>
                    <a:pt x="66" y="0"/>
                  </a:moveTo>
                  <a:cubicBezTo>
                    <a:pt x="29" y="12"/>
                    <a:pt x="44" y="4"/>
                    <a:pt x="20" y="20"/>
                  </a:cubicBezTo>
                  <a:cubicBezTo>
                    <a:pt x="0" y="50"/>
                    <a:pt x="25" y="34"/>
                    <a:pt x="25" y="6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grpSp>
          <p:nvGrpSpPr>
            <p:cNvPr id="23571" name="Group 15"/>
            <p:cNvGrpSpPr>
              <a:grpSpLocks/>
            </p:cNvGrpSpPr>
            <p:nvPr/>
          </p:nvGrpSpPr>
          <p:grpSpPr bwMode="auto">
            <a:xfrm>
              <a:off x="2862" y="3032"/>
              <a:ext cx="101" cy="116"/>
              <a:chOff x="4843" y="3322"/>
              <a:chExt cx="101" cy="116"/>
            </a:xfrm>
          </p:grpSpPr>
          <p:sp>
            <p:nvSpPr>
              <p:cNvPr id="23591" name="Line 16"/>
              <p:cNvSpPr>
                <a:spLocks noChangeShapeType="1"/>
              </p:cNvSpPr>
              <p:nvPr/>
            </p:nvSpPr>
            <p:spPr bwMode="auto">
              <a:xfrm flipV="1">
                <a:off x="4944" y="3342"/>
                <a:ext cx="0" cy="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92" name="Line 17"/>
              <p:cNvSpPr>
                <a:spLocks noChangeShapeType="1"/>
              </p:cNvSpPr>
              <p:nvPr/>
            </p:nvSpPr>
            <p:spPr bwMode="auto">
              <a:xfrm>
                <a:off x="4843" y="3347"/>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93" name="Line 18"/>
              <p:cNvSpPr>
                <a:spLocks noChangeShapeType="1"/>
              </p:cNvSpPr>
              <p:nvPr/>
            </p:nvSpPr>
            <p:spPr bwMode="auto">
              <a:xfrm flipH="1">
                <a:off x="4895" y="3322"/>
                <a:ext cx="2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94" name="Line 19"/>
              <p:cNvSpPr>
                <a:spLocks noChangeShapeType="1"/>
              </p:cNvSpPr>
              <p:nvPr/>
            </p:nvSpPr>
            <p:spPr bwMode="auto">
              <a:xfrm flipH="1">
                <a:off x="4868" y="3322"/>
                <a:ext cx="2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95" name="Line 20"/>
              <p:cNvSpPr>
                <a:spLocks noChangeShapeType="1"/>
              </p:cNvSpPr>
              <p:nvPr/>
            </p:nvSpPr>
            <p:spPr bwMode="auto">
              <a:xfrm flipH="1">
                <a:off x="4843" y="3322"/>
                <a:ext cx="2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grpSp>
        <p:grpSp>
          <p:nvGrpSpPr>
            <p:cNvPr id="23572" name="Group 21"/>
            <p:cNvGrpSpPr>
              <a:grpSpLocks/>
            </p:cNvGrpSpPr>
            <p:nvPr/>
          </p:nvGrpSpPr>
          <p:grpSpPr bwMode="auto">
            <a:xfrm>
              <a:off x="2834" y="3330"/>
              <a:ext cx="101" cy="116"/>
              <a:chOff x="4843" y="3322"/>
              <a:chExt cx="101" cy="116"/>
            </a:xfrm>
          </p:grpSpPr>
          <p:sp>
            <p:nvSpPr>
              <p:cNvPr id="23586" name="Line 22"/>
              <p:cNvSpPr>
                <a:spLocks noChangeShapeType="1"/>
              </p:cNvSpPr>
              <p:nvPr/>
            </p:nvSpPr>
            <p:spPr bwMode="auto">
              <a:xfrm flipV="1">
                <a:off x="4944" y="3342"/>
                <a:ext cx="0" cy="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87" name="Line 23"/>
              <p:cNvSpPr>
                <a:spLocks noChangeShapeType="1"/>
              </p:cNvSpPr>
              <p:nvPr/>
            </p:nvSpPr>
            <p:spPr bwMode="auto">
              <a:xfrm>
                <a:off x="4843" y="3347"/>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88" name="Line 24"/>
              <p:cNvSpPr>
                <a:spLocks noChangeShapeType="1"/>
              </p:cNvSpPr>
              <p:nvPr/>
            </p:nvSpPr>
            <p:spPr bwMode="auto">
              <a:xfrm flipH="1">
                <a:off x="4895" y="3322"/>
                <a:ext cx="2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89" name="Line 25"/>
              <p:cNvSpPr>
                <a:spLocks noChangeShapeType="1"/>
              </p:cNvSpPr>
              <p:nvPr/>
            </p:nvSpPr>
            <p:spPr bwMode="auto">
              <a:xfrm flipH="1">
                <a:off x="4868" y="3322"/>
                <a:ext cx="2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90" name="Line 26"/>
              <p:cNvSpPr>
                <a:spLocks noChangeShapeType="1"/>
              </p:cNvSpPr>
              <p:nvPr/>
            </p:nvSpPr>
            <p:spPr bwMode="auto">
              <a:xfrm flipH="1">
                <a:off x="4843" y="3322"/>
                <a:ext cx="2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grpSp>
        <p:grpSp>
          <p:nvGrpSpPr>
            <p:cNvPr id="23573" name="Group 27"/>
            <p:cNvGrpSpPr>
              <a:grpSpLocks/>
            </p:cNvGrpSpPr>
            <p:nvPr/>
          </p:nvGrpSpPr>
          <p:grpSpPr bwMode="auto">
            <a:xfrm flipH="1">
              <a:off x="2041" y="3173"/>
              <a:ext cx="101" cy="116"/>
              <a:chOff x="4843" y="3322"/>
              <a:chExt cx="101" cy="116"/>
            </a:xfrm>
          </p:grpSpPr>
          <p:sp>
            <p:nvSpPr>
              <p:cNvPr id="23581" name="Line 28"/>
              <p:cNvSpPr>
                <a:spLocks noChangeShapeType="1"/>
              </p:cNvSpPr>
              <p:nvPr/>
            </p:nvSpPr>
            <p:spPr bwMode="auto">
              <a:xfrm flipV="1">
                <a:off x="4944" y="3342"/>
                <a:ext cx="0" cy="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82" name="Line 29"/>
              <p:cNvSpPr>
                <a:spLocks noChangeShapeType="1"/>
              </p:cNvSpPr>
              <p:nvPr/>
            </p:nvSpPr>
            <p:spPr bwMode="auto">
              <a:xfrm>
                <a:off x="4843" y="3347"/>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83" name="Line 30"/>
              <p:cNvSpPr>
                <a:spLocks noChangeShapeType="1"/>
              </p:cNvSpPr>
              <p:nvPr/>
            </p:nvSpPr>
            <p:spPr bwMode="auto">
              <a:xfrm flipH="1">
                <a:off x="4895" y="3322"/>
                <a:ext cx="2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84" name="Line 31"/>
              <p:cNvSpPr>
                <a:spLocks noChangeShapeType="1"/>
              </p:cNvSpPr>
              <p:nvPr/>
            </p:nvSpPr>
            <p:spPr bwMode="auto">
              <a:xfrm flipH="1">
                <a:off x="4868" y="3322"/>
                <a:ext cx="2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85" name="Line 32"/>
              <p:cNvSpPr>
                <a:spLocks noChangeShapeType="1"/>
              </p:cNvSpPr>
              <p:nvPr/>
            </p:nvSpPr>
            <p:spPr bwMode="auto">
              <a:xfrm flipH="1">
                <a:off x="4843" y="3322"/>
                <a:ext cx="2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grpSp>
        <p:sp>
          <p:nvSpPr>
            <p:cNvPr id="23574" name="AutoShape 33"/>
            <p:cNvSpPr>
              <a:spLocks noChangeArrowheads="1"/>
            </p:cNvSpPr>
            <p:nvPr/>
          </p:nvSpPr>
          <p:spPr bwMode="auto">
            <a:xfrm>
              <a:off x="3082" y="3224"/>
              <a:ext cx="48" cy="96"/>
            </a:xfrm>
            <a:prstGeom prst="can">
              <a:avLst>
                <a:gd name="adj" fmla="val 50000"/>
              </a:avLst>
            </a:prstGeom>
            <a:solidFill>
              <a:srgbClr val="D6D7DA"/>
            </a:solidFill>
            <a:ln w="9525">
              <a:solidFill>
                <a:schemeClr val="tx1"/>
              </a:solidFill>
              <a:round/>
              <a:headEnd/>
              <a:tailEnd/>
            </a:ln>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sp>
          <p:nvSpPr>
            <p:cNvPr id="23575" name="Line 34"/>
            <p:cNvSpPr>
              <a:spLocks noChangeShapeType="1"/>
            </p:cNvSpPr>
            <p:nvPr/>
          </p:nvSpPr>
          <p:spPr bwMode="auto">
            <a:xfrm flipV="1">
              <a:off x="1968" y="3095"/>
              <a:ext cx="1" cy="1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76" name="Line 35"/>
            <p:cNvSpPr>
              <a:spLocks noChangeShapeType="1"/>
            </p:cNvSpPr>
            <p:nvPr/>
          </p:nvSpPr>
          <p:spPr bwMode="auto">
            <a:xfrm flipH="1" flipV="1">
              <a:off x="1869" y="3047"/>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77" name="Line 36"/>
            <p:cNvSpPr>
              <a:spLocks noChangeShapeType="1"/>
            </p:cNvSpPr>
            <p:nvPr/>
          </p:nvSpPr>
          <p:spPr bwMode="auto">
            <a:xfrm flipH="1">
              <a:off x="1927" y="3042"/>
              <a:ext cx="4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78" name="Line 37"/>
            <p:cNvSpPr>
              <a:spLocks noChangeShapeType="1"/>
            </p:cNvSpPr>
            <p:nvPr/>
          </p:nvSpPr>
          <p:spPr bwMode="auto">
            <a:xfrm flipH="1">
              <a:off x="1902" y="3029"/>
              <a:ext cx="4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79" name="Line 38"/>
            <p:cNvSpPr>
              <a:spLocks noChangeShapeType="1"/>
            </p:cNvSpPr>
            <p:nvPr/>
          </p:nvSpPr>
          <p:spPr bwMode="auto">
            <a:xfrm flipH="1">
              <a:off x="1874" y="3012"/>
              <a:ext cx="4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sp>
          <p:nvSpPr>
            <p:cNvPr id="23580" name="Freeform 39"/>
            <p:cNvSpPr>
              <a:spLocks/>
            </p:cNvSpPr>
            <p:nvPr/>
          </p:nvSpPr>
          <p:spPr bwMode="auto">
            <a:xfrm>
              <a:off x="2847" y="3480"/>
              <a:ext cx="72" cy="102"/>
            </a:xfrm>
            <a:custGeom>
              <a:avLst/>
              <a:gdLst>
                <a:gd name="T0" fmla="*/ 122 w 66"/>
                <a:gd name="T1" fmla="*/ 0 h 66"/>
                <a:gd name="T2" fmla="*/ 37 w 66"/>
                <a:gd name="T3" fmla="*/ 420 h 66"/>
                <a:gd name="T4" fmla="*/ 45 w 66"/>
                <a:gd name="T5" fmla="*/ 1392 h 66"/>
                <a:gd name="T6" fmla="*/ 0 60000 65536"/>
                <a:gd name="T7" fmla="*/ 0 60000 65536"/>
                <a:gd name="T8" fmla="*/ 0 60000 65536"/>
                <a:gd name="T9" fmla="*/ 0 w 66"/>
                <a:gd name="T10" fmla="*/ 0 h 66"/>
                <a:gd name="T11" fmla="*/ 66 w 66"/>
                <a:gd name="T12" fmla="*/ 66 h 66"/>
              </a:gdLst>
              <a:ahLst/>
              <a:cxnLst>
                <a:cxn ang="T6">
                  <a:pos x="T0" y="T1"/>
                </a:cxn>
                <a:cxn ang="T7">
                  <a:pos x="T2" y="T3"/>
                </a:cxn>
                <a:cxn ang="T8">
                  <a:pos x="T4" y="T5"/>
                </a:cxn>
              </a:cxnLst>
              <a:rect l="T9" t="T10" r="T11" b="T12"/>
              <a:pathLst>
                <a:path w="66" h="66">
                  <a:moveTo>
                    <a:pt x="66" y="0"/>
                  </a:moveTo>
                  <a:cubicBezTo>
                    <a:pt x="29" y="12"/>
                    <a:pt x="44" y="4"/>
                    <a:pt x="20" y="20"/>
                  </a:cubicBezTo>
                  <a:cubicBezTo>
                    <a:pt x="0" y="50"/>
                    <a:pt x="25" y="34"/>
                    <a:pt x="25" y="6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800">
                <a:solidFill>
                  <a:srgbClr val="000000"/>
                </a:solidFill>
                <a:cs typeface="Arial" pitchFamily="34" charset="0"/>
              </a:endParaRPr>
            </a:p>
          </p:txBody>
        </p:sp>
      </p:grpSp>
      <p:pic>
        <p:nvPicPr>
          <p:cNvPr id="23560" name="Picture 40"/>
          <p:cNvPicPr>
            <a:picLocks noGrp="1" noChangeAspect="1" noChangeArrowheads="1"/>
          </p:cNvPicPr>
          <p:nvPr>
            <p:ph sz="half" idx="2"/>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36844" r="52032"/>
          <a:stretch>
            <a:fillRect/>
          </a:stretch>
        </p:blipFill>
        <p:spPr>
          <a:xfrm>
            <a:off x="5233988" y="4181475"/>
            <a:ext cx="914400" cy="1557338"/>
          </a:xfrm>
          <a:noFill/>
        </p:spPr>
      </p:pic>
      <p:sp>
        <p:nvSpPr>
          <p:cNvPr id="23562" name="Rectangle 43"/>
          <p:cNvSpPr>
            <a:spLocks noGrp="1" noChangeArrowheads="1"/>
          </p:cNvSpPr>
          <p:nvPr>
            <p:ph type="title"/>
          </p:nvPr>
        </p:nvSpPr>
        <p:spPr>
          <a:xfrm>
            <a:off x="762000" y="381000"/>
            <a:ext cx="7716838" cy="762000"/>
          </a:xfrm>
          <a:noFill/>
        </p:spPr>
        <p:txBody>
          <a:bodyPr/>
          <a:lstStyle/>
          <a:p>
            <a:pPr eaLnBrk="1" hangingPunct="1"/>
            <a:r>
              <a:rPr lang="en-US" sz="3200" dirty="0"/>
              <a:t>IoT: Monitoring the Environment</a:t>
            </a:r>
          </a:p>
        </p:txBody>
      </p:sp>
      <p:sp>
        <p:nvSpPr>
          <p:cNvPr id="3" name="Slide Number Placeholder 2"/>
          <p:cNvSpPr>
            <a:spLocks noGrp="1"/>
          </p:cNvSpPr>
          <p:nvPr>
            <p:ph type="sldNum" sz="quarter" idx="12"/>
          </p:nvPr>
        </p:nvSpPr>
        <p:spPr/>
        <p:txBody>
          <a:bodyPr/>
          <a:lstStyle/>
          <a:p>
            <a:pPr>
              <a:defRPr/>
            </a:pPr>
            <a:fld id="{85B9BDAF-0FD5-4071-9305-496B815FAC5A}" type="slidenum">
              <a:rPr lang="en-US" smtClean="0">
                <a:solidFill>
                  <a:srgbClr val="000000"/>
                </a:solidFill>
              </a:rPr>
              <a:pPr>
                <a:defRPr/>
              </a:pPr>
              <a:t>16</a:t>
            </a:fld>
            <a:endParaRPr lang="en-US">
              <a:solidFill>
                <a:srgbClr val="000000"/>
              </a:solidFill>
            </a:endParaRPr>
          </a:p>
        </p:txBody>
      </p:sp>
      <p:sp>
        <p:nvSpPr>
          <p:cNvPr id="2" name="Footer Placeholder 1">
            <a:extLst>
              <a:ext uri="{FF2B5EF4-FFF2-40B4-BE49-F238E27FC236}">
                <a16:creationId xmlns:a16="http://schemas.microsoft.com/office/drawing/2014/main" id="{1EAA4428-F3C2-46E3-AB97-D76215093C5F}"/>
              </a:ext>
            </a:extLst>
          </p:cNvPr>
          <p:cNvSpPr>
            <a:spLocks noGrp="1"/>
          </p:cNvSpPr>
          <p:nvPr>
            <p:ph type="ftr" sz="quarter" idx="11"/>
          </p:nvPr>
        </p:nvSpPr>
        <p:spPr/>
        <p:txBody>
          <a:bodyPr/>
          <a:lstStyle/>
          <a:p>
            <a:pPr>
              <a:defRPr/>
            </a:pPr>
            <a:r>
              <a:rPr lang="en-US">
                <a:solidFill>
                  <a:srgbClr val="000000"/>
                </a:solidFill>
              </a:rPr>
              <a:t>Echihabi, Zoumpatianos, Palpanas - EDBT 2021</a:t>
            </a:r>
          </a:p>
        </p:txBody>
      </p:sp>
    </p:spTree>
    <p:extLst>
      <p:ext uri="{BB962C8B-B14F-4D97-AF65-F5344CB8AC3E}">
        <p14:creationId xmlns:p14="http://schemas.microsoft.com/office/powerpoint/2010/main" val="3472528133"/>
      </p:ext>
    </p:extLst>
  </p:cSld>
  <p:clrMapOvr>
    <a:masterClrMapping/>
  </p:clrMapOvr>
  <p:transition>
    <p:zoom/>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Coconut-LSM</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BD52890B-C5DA-4344-9EA9-4639D4105422}"/>
              </a:ext>
            </a:extLst>
          </p:cNvPr>
          <p:cNvSpPr/>
          <p:nvPr/>
        </p:nvSpPr>
        <p:spPr>
          <a:xfrm>
            <a:off x="7645632" y="983444"/>
            <a:ext cx="1409356" cy="14974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2" name="Rectangle 11">
            <a:extLst>
              <a:ext uri="{FF2B5EF4-FFF2-40B4-BE49-F238E27FC236}">
                <a16:creationId xmlns:a16="http://schemas.microsoft.com/office/drawing/2014/main" id="{C5B533D0-B7CF-4604-9C56-6139FFAFF539}"/>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3" name="Rounded Rectangle 7">
            <a:extLst>
              <a:ext uri="{FF2B5EF4-FFF2-40B4-BE49-F238E27FC236}">
                <a16:creationId xmlns:a16="http://schemas.microsoft.com/office/drawing/2014/main" id="{869F56E7-0348-4AD8-A2D1-A9EAD9F74579}"/>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4" name="Rounded Rectangle 8">
            <a:extLst>
              <a:ext uri="{FF2B5EF4-FFF2-40B4-BE49-F238E27FC236}">
                <a16:creationId xmlns:a16="http://schemas.microsoft.com/office/drawing/2014/main" id="{018658E3-60CD-4559-9074-13467EA7CEC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8">
            <a:extLst>
              <a:ext uri="{FF2B5EF4-FFF2-40B4-BE49-F238E27FC236}">
                <a16:creationId xmlns:a16="http://schemas.microsoft.com/office/drawing/2014/main" id="{AE17C1A7-25AA-4603-A91B-78676BB177D9}"/>
              </a:ext>
            </a:extLst>
          </p:cNvPr>
          <p:cNvSpPr/>
          <p:nvPr/>
        </p:nvSpPr>
        <p:spPr>
          <a:xfrm>
            <a:off x="7757192" y="2027370"/>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6" name="Picture 5" descr="A screenshot of a cell phone&#10;&#10;Description automatically generated">
            <a:extLst>
              <a:ext uri="{FF2B5EF4-FFF2-40B4-BE49-F238E27FC236}">
                <a16:creationId xmlns:a16="http://schemas.microsoft.com/office/drawing/2014/main" id="{6487646B-32E1-42BF-9851-D669D45C0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35" y="1713365"/>
            <a:ext cx="6607052" cy="4770302"/>
          </a:xfrm>
          <a:prstGeom prst="rect">
            <a:avLst/>
          </a:prstGeom>
        </p:spPr>
      </p:pic>
      <p:sp>
        <p:nvSpPr>
          <p:cNvPr id="4" name="Footer Placeholder 3">
            <a:extLst>
              <a:ext uri="{FF2B5EF4-FFF2-40B4-BE49-F238E27FC236}">
                <a16:creationId xmlns:a16="http://schemas.microsoft.com/office/drawing/2014/main" id="{F35B43FA-6C2B-455E-A547-BEF1CF83C682}"/>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Tree>
    <p:extLst>
      <p:ext uri="{BB962C8B-B14F-4D97-AF65-F5344CB8AC3E}">
        <p14:creationId xmlns:p14="http://schemas.microsoft.com/office/powerpoint/2010/main" val="8847772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Coconut-LSM</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8" name="Picture 7" descr="A close up of a map&#10;&#10;Description automatically generated">
            <a:extLst>
              <a:ext uri="{FF2B5EF4-FFF2-40B4-BE49-F238E27FC236}">
                <a16:creationId xmlns:a16="http://schemas.microsoft.com/office/drawing/2014/main" id="{424C18AE-B100-4A17-9B6B-10F0C6FD8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00" y="1578888"/>
            <a:ext cx="6615981" cy="5145763"/>
          </a:xfrm>
          <a:prstGeom prst="rect">
            <a:avLst/>
          </a:prstGeom>
        </p:spPr>
      </p:pic>
      <p:sp>
        <p:nvSpPr>
          <p:cNvPr id="4" name="Footer Placeholder 3">
            <a:extLst>
              <a:ext uri="{FF2B5EF4-FFF2-40B4-BE49-F238E27FC236}">
                <a16:creationId xmlns:a16="http://schemas.microsoft.com/office/drawing/2014/main" id="{A16B7BA0-DAE7-404C-8B2D-2F43ED1CEC93}"/>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15" name="Rectangle 14">
            <a:extLst>
              <a:ext uri="{FF2B5EF4-FFF2-40B4-BE49-F238E27FC236}">
                <a16:creationId xmlns:a16="http://schemas.microsoft.com/office/drawing/2014/main" id="{F43892F0-9EF0-44AB-8982-B35C66B2755D}"/>
              </a:ext>
            </a:extLst>
          </p:cNvPr>
          <p:cNvSpPr/>
          <p:nvPr/>
        </p:nvSpPr>
        <p:spPr>
          <a:xfrm>
            <a:off x="7645632" y="983444"/>
            <a:ext cx="1409356" cy="14974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B06B941B-EB2B-4B1D-9C8A-AA8C89713C7C}"/>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3391324B-671E-4F41-8316-803E5B824B7F}"/>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EEC2CB1B-0250-487A-A41E-AF24B9125415}"/>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0" name="Rounded Rectangle 8">
            <a:extLst>
              <a:ext uri="{FF2B5EF4-FFF2-40B4-BE49-F238E27FC236}">
                <a16:creationId xmlns:a16="http://schemas.microsoft.com/office/drawing/2014/main" id="{3D752DE7-248E-4318-BEBF-18B06689959B}"/>
              </a:ext>
            </a:extLst>
          </p:cNvPr>
          <p:cNvSpPr/>
          <p:nvPr/>
        </p:nvSpPr>
        <p:spPr>
          <a:xfrm>
            <a:off x="7757192" y="2027370"/>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15548880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ULISSE</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ULISSE</a:t>
            </a:r>
            <a:r>
              <a:rPr lang="en-US" dirty="0"/>
              <a:t>: current solution for variable-length queries</a:t>
            </a:r>
          </a:p>
          <a:p>
            <a:pPr lvl="1"/>
            <a:r>
              <a:rPr lang="en-US" dirty="0"/>
              <a:t>single-index support for </a:t>
            </a:r>
          </a:p>
          <a:p>
            <a:pPr lvl="2"/>
            <a:r>
              <a:rPr lang="en-US" dirty="0"/>
              <a:t>queries of variable lengths</a:t>
            </a:r>
          </a:p>
          <a:p>
            <a:pPr lvl="2"/>
            <a:r>
              <a:rPr lang="en-US" dirty="0"/>
              <a:t>Z-normalized + non Z-normalized data</a:t>
            </a:r>
          </a:p>
          <a:p>
            <a:pPr lvl="2"/>
            <a:r>
              <a:rPr lang="en-US" dirty="0"/>
              <a:t>Euclidean + DTW distance measures</a:t>
            </a:r>
          </a:p>
          <a:p>
            <a:pPr lvl="2"/>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4"/>
            <a:ext cx="1409356" cy="140076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9" name="Rounded Rectangle 9">
            <a:extLst>
              <a:ext uri="{FF2B5EF4-FFF2-40B4-BE49-F238E27FC236}">
                <a16:creationId xmlns:a16="http://schemas.microsoft.com/office/drawing/2014/main" id="{303743F0-9A0A-492F-A535-0E75748565D4}"/>
              </a:ext>
            </a:extLst>
          </p:cNvPr>
          <p:cNvSpPr/>
          <p:nvPr/>
        </p:nvSpPr>
        <p:spPr>
          <a:xfrm>
            <a:off x="7756617" y="105966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1" name="Rounded Rectangle 7">
            <a:extLst>
              <a:ext uri="{FF2B5EF4-FFF2-40B4-BE49-F238E27FC236}">
                <a16:creationId xmlns:a16="http://schemas.microsoft.com/office/drawing/2014/main" id="{E7C8C871-8A47-4BA7-9A7E-AE04FC522A03}"/>
              </a:ext>
            </a:extLst>
          </p:cNvPr>
          <p:cNvSpPr/>
          <p:nvPr/>
        </p:nvSpPr>
        <p:spPr>
          <a:xfrm>
            <a:off x="7762128" y="149856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11E680E3-93F0-4DB9-9E72-0725EC3DDAB8}"/>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13" name="Rounded Rectangle 7">
            <a:extLst>
              <a:ext uri="{FF2B5EF4-FFF2-40B4-BE49-F238E27FC236}">
                <a16:creationId xmlns:a16="http://schemas.microsoft.com/office/drawing/2014/main" id="{9CCA382A-CAB4-4BE6-B154-FF5D7435EA38}"/>
              </a:ext>
            </a:extLst>
          </p:cNvPr>
          <p:cNvSpPr/>
          <p:nvPr/>
        </p:nvSpPr>
        <p:spPr>
          <a:xfrm>
            <a:off x="7762128" y="195576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3083272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ULISSE</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ULISSE</a:t>
            </a:r>
            <a:r>
              <a:rPr lang="en-US" dirty="0"/>
              <a:t>: current solution for variable-length queries</a:t>
            </a:r>
          </a:p>
          <a:p>
            <a:pPr lvl="1"/>
            <a:r>
              <a:rPr lang="en-US" dirty="0"/>
              <a:t>single-index support for </a:t>
            </a:r>
          </a:p>
          <a:p>
            <a:pPr lvl="2"/>
            <a:r>
              <a:rPr lang="en-US" dirty="0"/>
              <a:t>queries of variable lengths</a:t>
            </a:r>
          </a:p>
          <a:p>
            <a:pPr lvl="2"/>
            <a:r>
              <a:rPr lang="en-US" dirty="0"/>
              <a:t>Z-normalized + non Z-normalized data</a:t>
            </a:r>
          </a:p>
          <a:p>
            <a:pPr lvl="2"/>
            <a:r>
              <a:rPr lang="en-US" dirty="0"/>
              <a:t>Euclidean + DTW distance measures</a:t>
            </a:r>
          </a:p>
          <a:p>
            <a:pPr lvl="2"/>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1AE38BAC-DAC1-43CC-B58F-4D48683F96C0}"/>
              </a:ext>
            </a:extLst>
          </p:cNvPr>
          <p:cNvSpPr/>
          <p:nvPr/>
        </p:nvSpPr>
        <p:spPr>
          <a:xfrm>
            <a:off x="139904" y="2439442"/>
            <a:ext cx="3854250" cy="40557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F7848D20-1318-4B3A-8DFF-E789F01F6732}"/>
              </a:ext>
            </a:extLst>
          </p:cNvPr>
          <p:cNvPicPr>
            <a:picLocks noChangeAspect="1"/>
          </p:cNvPicPr>
          <p:nvPr/>
        </p:nvPicPr>
        <p:blipFill>
          <a:blip r:embed="rId3"/>
          <a:stretch>
            <a:fillRect/>
          </a:stretch>
        </p:blipFill>
        <p:spPr>
          <a:xfrm>
            <a:off x="213190" y="2524882"/>
            <a:ext cx="3728599" cy="3854358"/>
          </a:xfrm>
          <a:prstGeom prst="rect">
            <a:avLst/>
          </a:prstGeom>
        </p:spPr>
      </p:pic>
      <p:sp>
        <p:nvSpPr>
          <p:cNvPr id="4" name="Footer Placeholder 3">
            <a:extLst>
              <a:ext uri="{FF2B5EF4-FFF2-40B4-BE49-F238E27FC236}">
                <a16:creationId xmlns:a16="http://schemas.microsoft.com/office/drawing/2014/main" id="{CAA997D7-3C14-4EE7-A154-970DCD13652E}"/>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20" name="Rectangle 19">
            <a:extLst>
              <a:ext uri="{FF2B5EF4-FFF2-40B4-BE49-F238E27FC236}">
                <a16:creationId xmlns:a16="http://schemas.microsoft.com/office/drawing/2014/main" id="{BF0D6DAF-3FE3-44F4-A86E-812C06AD4F9F}"/>
              </a:ext>
            </a:extLst>
          </p:cNvPr>
          <p:cNvSpPr/>
          <p:nvPr/>
        </p:nvSpPr>
        <p:spPr>
          <a:xfrm>
            <a:off x="7645632" y="983444"/>
            <a:ext cx="1409356" cy="140076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1" name="Rectangle 20">
            <a:extLst>
              <a:ext uri="{FF2B5EF4-FFF2-40B4-BE49-F238E27FC236}">
                <a16:creationId xmlns:a16="http://schemas.microsoft.com/office/drawing/2014/main" id="{001740AB-18C8-4317-9623-19706BFC549D}"/>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2" name="Rounded Rectangle 9">
            <a:extLst>
              <a:ext uri="{FF2B5EF4-FFF2-40B4-BE49-F238E27FC236}">
                <a16:creationId xmlns:a16="http://schemas.microsoft.com/office/drawing/2014/main" id="{16F133B9-87A5-410E-823E-DC8E7C1A10B4}"/>
              </a:ext>
            </a:extLst>
          </p:cNvPr>
          <p:cNvSpPr/>
          <p:nvPr/>
        </p:nvSpPr>
        <p:spPr>
          <a:xfrm>
            <a:off x="7756617" y="105966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Rounded Rectangle 7">
            <a:extLst>
              <a:ext uri="{FF2B5EF4-FFF2-40B4-BE49-F238E27FC236}">
                <a16:creationId xmlns:a16="http://schemas.microsoft.com/office/drawing/2014/main" id="{E480261E-86AE-4372-B590-43F80AFC21A3}"/>
              </a:ext>
            </a:extLst>
          </p:cNvPr>
          <p:cNvSpPr/>
          <p:nvPr/>
        </p:nvSpPr>
        <p:spPr>
          <a:xfrm>
            <a:off x="7762128" y="149856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7">
            <a:extLst>
              <a:ext uri="{FF2B5EF4-FFF2-40B4-BE49-F238E27FC236}">
                <a16:creationId xmlns:a16="http://schemas.microsoft.com/office/drawing/2014/main" id="{9CBC111D-6207-47A2-A9EF-A8966D93734F}"/>
              </a:ext>
            </a:extLst>
          </p:cNvPr>
          <p:cNvSpPr/>
          <p:nvPr/>
        </p:nvSpPr>
        <p:spPr>
          <a:xfrm>
            <a:off x="7762128" y="195576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5" name="Rectangle 14">
            <a:extLst>
              <a:ext uri="{FF2B5EF4-FFF2-40B4-BE49-F238E27FC236}">
                <a16:creationId xmlns:a16="http://schemas.microsoft.com/office/drawing/2014/main" id="{8374C3D4-E85B-48D6-8E53-9B6F12FFF209}"/>
              </a:ext>
            </a:extLst>
          </p:cNvPr>
          <p:cNvSpPr/>
          <p:nvPr/>
        </p:nvSpPr>
        <p:spPr>
          <a:xfrm>
            <a:off x="4165600" y="2561054"/>
            <a:ext cx="4838496" cy="37577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8" name="Picture 7" descr="Diagram&#10;&#10;Description automatically generated">
            <a:extLst>
              <a:ext uri="{FF2B5EF4-FFF2-40B4-BE49-F238E27FC236}">
                <a16:creationId xmlns:a16="http://schemas.microsoft.com/office/drawing/2014/main" id="{0A59EAAE-4B2F-48EA-81FC-E8A3875FD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8464" y="2662826"/>
            <a:ext cx="4752767" cy="3565651"/>
          </a:xfrm>
          <a:prstGeom prst="rect">
            <a:avLst/>
          </a:prstGeom>
        </p:spPr>
      </p:pic>
    </p:spTree>
    <p:extLst>
      <p:ext uri="{BB962C8B-B14F-4D97-AF65-F5344CB8AC3E}">
        <p14:creationId xmlns:p14="http://schemas.microsoft.com/office/powerpoint/2010/main" val="36499338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ULISSE</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ULISSE</a:t>
            </a:r>
            <a:r>
              <a:rPr lang="en-US" dirty="0"/>
              <a:t>: current solution for variable-length queries</a:t>
            </a:r>
          </a:p>
          <a:p>
            <a:pPr lvl="1"/>
            <a:r>
              <a:rPr lang="en-US" dirty="0"/>
              <a:t>single-index support for </a:t>
            </a:r>
          </a:p>
          <a:p>
            <a:pPr lvl="2"/>
            <a:r>
              <a:rPr lang="en-US" dirty="0"/>
              <a:t>queries of variable lengths</a:t>
            </a:r>
          </a:p>
          <a:p>
            <a:pPr lvl="2"/>
            <a:r>
              <a:rPr lang="en-US" dirty="0"/>
              <a:t>Z-normalized + non Z-normalized data</a:t>
            </a:r>
          </a:p>
          <a:p>
            <a:pPr lvl="2"/>
            <a:r>
              <a:rPr lang="en-US" dirty="0"/>
              <a:t>Euclidean + DTW distance measures</a:t>
            </a:r>
          </a:p>
          <a:p>
            <a:endParaRPr lang="en-US" dirty="0"/>
          </a:p>
          <a:p>
            <a:pPr lvl="1"/>
            <a:r>
              <a:rPr lang="en-US" dirty="0"/>
              <a:t>orders of magnitude faster than competing approaches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14" name="Rectangle 13">
            <a:extLst>
              <a:ext uri="{FF2B5EF4-FFF2-40B4-BE49-F238E27FC236}">
                <a16:creationId xmlns:a16="http://schemas.microsoft.com/office/drawing/2014/main" id="{2682744E-83B4-4F34-BEB4-1338AF0237EA}"/>
              </a:ext>
            </a:extLst>
          </p:cNvPr>
          <p:cNvSpPr/>
          <p:nvPr/>
        </p:nvSpPr>
        <p:spPr>
          <a:xfrm>
            <a:off x="7645632" y="983444"/>
            <a:ext cx="1409356" cy="140076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756617" y="105966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2" name="Rounded Rectangle 7">
            <a:extLst>
              <a:ext uri="{FF2B5EF4-FFF2-40B4-BE49-F238E27FC236}">
                <a16:creationId xmlns:a16="http://schemas.microsoft.com/office/drawing/2014/main" id="{61CE426E-A4EE-46B9-AC2A-5AB6AAB688A4}"/>
              </a:ext>
            </a:extLst>
          </p:cNvPr>
          <p:cNvSpPr/>
          <p:nvPr/>
        </p:nvSpPr>
        <p:spPr>
          <a:xfrm>
            <a:off x="7762128" y="149856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Rounded Rectangle 7">
            <a:extLst>
              <a:ext uri="{FF2B5EF4-FFF2-40B4-BE49-F238E27FC236}">
                <a16:creationId xmlns:a16="http://schemas.microsoft.com/office/drawing/2014/main" id="{43B098F9-0413-44FF-A358-88857D1B496D}"/>
              </a:ext>
            </a:extLst>
          </p:cNvPr>
          <p:cNvSpPr/>
          <p:nvPr/>
        </p:nvSpPr>
        <p:spPr>
          <a:xfrm>
            <a:off x="7762128" y="195576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34167185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Co-Evolving Subsequences</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51953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SSTD’19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11" name="Picture 10">
            <a:extLst>
              <a:ext uri="{FF2B5EF4-FFF2-40B4-BE49-F238E27FC236}">
                <a16:creationId xmlns:a16="http://schemas.microsoft.com/office/drawing/2014/main" id="{21FFE583-E7B5-4697-9E59-6620DD5C62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48813" y="2821386"/>
            <a:ext cx="5246373" cy="1543051"/>
          </a:xfrm>
          <a:prstGeom prst="rect">
            <a:avLst/>
          </a:prstGeom>
        </p:spPr>
      </p:pic>
    </p:spTree>
    <p:extLst>
      <p:ext uri="{BB962C8B-B14F-4D97-AF65-F5344CB8AC3E}">
        <p14:creationId xmlns:p14="http://schemas.microsoft.com/office/powerpoint/2010/main" val="235524109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Co-Evolving Subsequences</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a:p>
            <a:r>
              <a:rPr lang="en-US" dirty="0">
                <a:solidFill>
                  <a:srgbClr val="C00000"/>
                </a:solidFill>
              </a:rPr>
              <a:t>SL/CP</a:t>
            </a:r>
            <a:r>
              <a:rPr lang="en-US" dirty="0"/>
              <a:t>: solutions for pairs/groups of (x-axis) aligned subsequences of length ≥</a:t>
            </a:r>
            <a:r>
              <a:rPr lang="el-GR" dirty="0"/>
              <a:t>δ</a:t>
            </a:r>
            <a:r>
              <a:rPr lang="en-US" dirty="0"/>
              <a:t>, within large collections of (short) data series</a:t>
            </a:r>
          </a:p>
          <a:p>
            <a:pPr lvl="1"/>
            <a:r>
              <a:rPr lang="en-US" dirty="0"/>
              <a:t>prunes search space by discretizing values, and using checkpoints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51953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SSTD’19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74161995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Co-Evolving Subsequences</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a:p>
            <a:r>
              <a:rPr lang="en-US" dirty="0">
                <a:solidFill>
                  <a:srgbClr val="C00000"/>
                </a:solidFill>
              </a:rPr>
              <a:t>SL/CP</a:t>
            </a:r>
            <a:r>
              <a:rPr lang="en-US" dirty="0"/>
              <a:t>: solutions for pairs/groups of (x-axis) aligned subsequences of length ≥</a:t>
            </a:r>
            <a:r>
              <a:rPr lang="el-GR" dirty="0"/>
              <a:t>δ</a:t>
            </a:r>
            <a:r>
              <a:rPr lang="en-US" dirty="0"/>
              <a:t>, within large collections of (short) data series</a:t>
            </a:r>
          </a:p>
          <a:p>
            <a:pPr lvl="1"/>
            <a:r>
              <a:rPr lang="en-US" dirty="0"/>
              <a:t>prunes search space by discretizing values, and using checkpoints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51953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SSTD’19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 name="Rectangle 8">
            <a:extLst>
              <a:ext uri="{FF2B5EF4-FFF2-40B4-BE49-F238E27FC236}">
                <a16:creationId xmlns:a16="http://schemas.microsoft.com/office/drawing/2014/main" id="{139C8AD4-0964-46A3-B67B-506E743B9237}"/>
              </a:ext>
            </a:extLst>
          </p:cNvPr>
          <p:cNvSpPr/>
          <p:nvPr/>
        </p:nvSpPr>
        <p:spPr>
          <a:xfrm>
            <a:off x="1970625" y="3216165"/>
            <a:ext cx="5975194" cy="33544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4F0869C6-031A-4EF5-AE53-94552A38E5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54845" y="3576481"/>
            <a:ext cx="1481733" cy="2659525"/>
          </a:xfrm>
          <a:prstGeom prst="rect">
            <a:avLst/>
          </a:prstGeom>
        </p:spPr>
      </p:pic>
      <p:pic>
        <p:nvPicPr>
          <p:cNvPr id="11" name="Picture 10" descr="A close up of a map&#10;&#10;Description automatically generated">
            <a:extLst>
              <a:ext uri="{FF2B5EF4-FFF2-40B4-BE49-F238E27FC236}">
                <a16:creationId xmlns:a16="http://schemas.microsoft.com/office/drawing/2014/main" id="{240F0A07-7D3A-403A-B9F5-D7C7CBB790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140" y="3580953"/>
            <a:ext cx="3530146" cy="1149350"/>
          </a:xfrm>
          <a:prstGeom prst="rect">
            <a:avLst/>
          </a:prstGeom>
        </p:spPr>
      </p:pic>
      <p:pic>
        <p:nvPicPr>
          <p:cNvPr id="12" name="Picture 11" descr="A close up of a map&#10;&#10;Description automatically generated">
            <a:extLst>
              <a:ext uri="{FF2B5EF4-FFF2-40B4-BE49-F238E27FC236}">
                <a16:creationId xmlns:a16="http://schemas.microsoft.com/office/drawing/2014/main" id="{275F2F0A-D3FA-4EE0-BCB3-32AFE45ED6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5140" y="3580953"/>
            <a:ext cx="3530146" cy="1149350"/>
          </a:xfrm>
          <a:prstGeom prst="rect">
            <a:avLst/>
          </a:prstGeom>
        </p:spPr>
      </p:pic>
      <p:pic>
        <p:nvPicPr>
          <p:cNvPr id="13" name="Picture 12" descr="A close up of a map&#10;&#10;Description automatically generated">
            <a:extLst>
              <a:ext uri="{FF2B5EF4-FFF2-40B4-BE49-F238E27FC236}">
                <a16:creationId xmlns:a16="http://schemas.microsoft.com/office/drawing/2014/main" id="{23C3936A-8BF5-483F-8B5B-7397EFFBEB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5140" y="3580953"/>
            <a:ext cx="3530146" cy="1149350"/>
          </a:xfrm>
          <a:prstGeom prst="rect">
            <a:avLst/>
          </a:prstGeom>
        </p:spPr>
      </p:pic>
      <p:pic>
        <p:nvPicPr>
          <p:cNvPr id="15" name="Picture 14" descr="A close up of a map&#10;&#10;Description automatically generated">
            <a:extLst>
              <a:ext uri="{FF2B5EF4-FFF2-40B4-BE49-F238E27FC236}">
                <a16:creationId xmlns:a16="http://schemas.microsoft.com/office/drawing/2014/main" id="{FCA2A642-8DB1-4F61-B913-D7F32D94C0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5140" y="3576481"/>
            <a:ext cx="3710759" cy="1247866"/>
          </a:xfrm>
          <a:prstGeom prst="rect">
            <a:avLst/>
          </a:prstGeom>
        </p:spPr>
      </p:pic>
      <p:pic>
        <p:nvPicPr>
          <p:cNvPr id="16" name="Picture 15" descr="A close up of a map&#10;&#10;Description automatically generated">
            <a:extLst>
              <a:ext uri="{FF2B5EF4-FFF2-40B4-BE49-F238E27FC236}">
                <a16:creationId xmlns:a16="http://schemas.microsoft.com/office/drawing/2014/main" id="{80BDF5C2-6182-4D24-AC3B-CE733A91D5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5140" y="3576481"/>
            <a:ext cx="3710759" cy="1247866"/>
          </a:xfrm>
          <a:prstGeom prst="rect">
            <a:avLst/>
          </a:prstGeom>
        </p:spPr>
      </p:pic>
      <p:pic>
        <p:nvPicPr>
          <p:cNvPr id="17" name="Picture 16" descr="A close up of a map&#10;&#10;Description automatically generated">
            <a:extLst>
              <a:ext uri="{FF2B5EF4-FFF2-40B4-BE49-F238E27FC236}">
                <a16:creationId xmlns:a16="http://schemas.microsoft.com/office/drawing/2014/main" id="{23E0DF7D-FF84-491B-B3E0-1970217A4D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5140" y="3576481"/>
            <a:ext cx="3710759" cy="1247866"/>
          </a:xfrm>
          <a:prstGeom prst="rect">
            <a:avLst/>
          </a:prstGeom>
        </p:spPr>
      </p:pic>
      <p:pic>
        <p:nvPicPr>
          <p:cNvPr id="18" name="Picture 17" descr="A close up of a map&#10;&#10;Description automatically generated">
            <a:extLst>
              <a:ext uri="{FF2B5EF4-FFF2-40B4-BE49-F238E27FC236}">
                <a16:creationId xmlns:a16="http://schemas.microsoft.com/office/drawing/2014/main" id="{83183874-8D17-473C-829A-A7BF9DCE42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15139" y="3576481"/>
            <a:ext cx="3710759" cy="1247866"/>
          </a:xfrm>
          <a:prstGeom prst="rect">
            <a:avLst/>
          </a:prstGeom>
        </p:spPr>
      </p:pic>
      <p:pic>
        <p:nvPicPr>
          <p:cNvPr id="19" name="Picture 18" descr="A close up of a map&#10;&#10;Description automatically generated">
            <a:extLst>
              <a:ext uri="{FF2B5EF4-FFF2-40B4-BE49-F238E27FC236}">
                <a16:creationId xmlns:a16="http://schemas.microsoft.com/office/drawing/2014/main" id="{EBE6BD01-EAF8-4D83-AF78-651A100459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15139" y="3576481"/>
            <a:ext cx="3710759" cy="1247866"/>
          </a:xfrm>
          <a:prstGeom prst="rect">
            <a:avLst/>
          </a:prstGeom>
        </p:spPr>
      </p:pic>
      <p:pic>
        <p:nvPicPr>
          <p:cNvPr id="22" name="Picture 21" descr="A close up of a map&#10;&#10;Description automatically generated">
            <a:extLst>
              <a:ext uri="{FF2B5EF4-FFF2-40B4-BE49-F238E27FC236}">
                <a16:creationId xmlns:a16="http://schemas.microsoft.com/office/drawing/2014/main" id="{B53C58A2-350B-4DF9-8A79-138D6B92812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15139" y="3576481"/>
            <a:ext cx="3710759" cy="1247866"/>
          </a:xfrm>
          <a:prstGeom prst="rect">
            <a:avLst/>
          </a:prstGeom>
        </p:spPr>
      </p:pic>
      <p:pic>
        <p:nvPicPr>
          <p:cNvPr id="23" name="Picture 22">
            <a:extLst>
              <a:ext uri="{FF2B5EF4-FFF2-40B4-BE49-F238E27FC236}">
                <a16:creationId xmlns:a16="http://schemas.microsoft.com/office/drawing/2014/main" id="{15AEF35D-7C79-413D-B045-E15ACBEAFD4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3972050" y="5073668"/>
            <a:ext cx="3796936" cy="1219199"/>
          </a:xfrm>
          <a:prstGeom prst="rect">
            <a:avLst/>
          </a:prstGeom>
        </p:spPr>
      </p:pic>
    </p:spTree>
    <p:extLst>
      <p:ext uri="{BB962C8B-B14F-4D97-AF65-F5344CB8AC3E}">
        <p14:creationId xmlns:p14="http://schemas.microsoft.com/office/powerpoint/2010/main" val="202720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Co-Evolving Subsequences</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a:p>
            <a:r>
              <a:rPr lang="en-US" dirty="0">
                <a:solidFill>
                  <a:srgbClr val="C00000"/>
                </a:solidFill>
              </a:rPr>
              <a:t>SL/CP</a:t>
            </a:r>
            <a:r>
              <a:rPr lang="en-US" dirty="0"/>
              <a:t>: solutions for pairs/groups of (x-axis) aligned subsequences of length ≥</a:t>
            </a:r>
            <a:r>
              <a:rPr lang="el-GR" dirty="0"/>
              <a:t>δ</a:t>
            </a:r>
            <a:r>
              <a:rPr lang="en-US" dirty="0"/>
              <a:t>, within large collections of (short) data series</a:t>
            </a:r>
          </a:p>
          <a:p>
            <a:pPr lvl="1"/>
            <a:r>
              <a:rPr lang="en-US" dirty="0"/>
              <a:t>prunes search space by discretizing values, and using checkpoints</a:t>
            </a:r>
          </a:p>
          <a:p>
            <a:r>
              <a:rPr lang="en-US" dirty="0">
                <a:solidFill>
                  <a:srgbClr val="C00000"/>
                </a:solidFill>
              </a:rPr>
              <a:t>SBTSR-Tree</a:t>
            </a:r>
            <a:r>
              <a:rPr lang="en-US" dirty="0"/>
              <a:t>: solution for (x-axis) aligned subsequences within large collections of (short) data series, which are geo-located</a:t>
            </a:r>
          </a:p>
          <a:p>
            <a:pPr lvl="1"/>
            <a:r>
              <a:rPr lang="en-US" dirty="0"/>
              <a:t>R-Tree like index on segmented data series, with bit-vectors that mark continuity of same series across segments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95045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SSTD’19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2" name="Rounded Rectangle 7">
            <a:extLst>
              <a:ext uri="{FF2B5EF4-FFF2-40B4-BE49-F238E27FC236}">
                <a16:creationId xmlns:a16="http://schemas.microsoft.com/office/drawing/2014/main" id="{61CE426E-A4EE-46B9-AC2A-5AB6AAB688A4}"/>
              </a:ext>
            </a:extLst>
          </p:cNvPr>
          <p:cNvSpPr/>
          <p:nvPr/>
        </p:nvSpPr>
        <p:spPr>
          <a:xfrm>
            <a:off x="7157694" y="1246318"/>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SIGSPATIAL/GIS’19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04757579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Co-Evolving Subsequences</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a:p>
            <a:r>
              <a:rPr lang="en-US" dirty="0">
                <a:solidFill>
                  <a:srgbClr val="C00000"/>
                </a:solidFill>
              </a:rPr>
              <a:t>SL/CP</a:t>
            </a:r>
            <a:r>
              <a:rPr lang="en-US" dirty="0"/>
              <a:t>: solutions for pairs/groups of (x-axis) aligned subsequences of length ≥</a:t>
            </a:r>
            <a:r>
              <a:rPr lang="el-GR" dirty="0"/>
              <a:t>δ</a:t>
            </a:r>
            <a:r>
              <a:rPr lang="en-US" dirty="0"/>
              <a:t>, within large collections of (short) data series</a:t>
            </a:r>
          </a:p>
          <a:p>
            <a:pPr lvl="1"/>
            <a:r>
              <a:rPr lang="en-US" dirty="0"/>
              <a:t>prunes search space by discretizing values, and using checkpoints</a:t>
            </a:r>
          </a:p>
          <a:p>
            <a:r>
              <a:rPr lang="en-US" dirty="0">
                <a:solidFill>
                  <a:srgbClr val="C00000"/>
                </a:solidFill>
              </a:rPr>
              <a:t>SBTSR-Tree</a:t>
            </a:r>
            <a:r>
              <a:rPr lang="en-US" dirty="0"/>
              <a:t>: solution for (x-axis) aligned subsequences within large collections of (short) data series, which are geo-located</a:t>
            </a:r>
          </a:p>
          <a:p>
            <a:pPr lvl="1"/>
            <a:r>
              <a:rPr lang="en-US" dirty="0"/>
              <a:t>R-Tree like index on segmented data series, with bit-vectors that mark continuity of same series across segments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95045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SSTD’19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2" name="Rounded Rectangle 7">
            <a:extLst>
              <a:ext uri="{FF2B5EF4-FFF2-40B4-BE49-F238E27FC236}">
                <a16:creationId xmlns:a16="http://schemas.microsoft.com/office/drawing/2014/main" id="{61CE426E-A4EE-46B9-AC2A-5AB6AAB688A4}"/>
              </a:ext>
            </a:extLst>
          </p:cNvPr>
          <p:cNvSpPr/>
          <p:nvPr/>
        </p:nvSpPr>
        <p:spPr>
          <a:xfrm>
            <a:off x="7157694" y="1246318"/>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SIGSPATIAL/GIS’19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Rectangle 9">
            <a:extLst>
              <a:ext uri="{FF2B5EF4-FFF2-40B4-BE49-F238E27FC236}">
                <a16:creationId xmlns:a16="http://schemas.microsoft.com/office/drawing/2014/main" id="{5B73DF20-CDF4-4E12-969A-073608A05A41}"/>
              </a:ext>
            </a:extLst>
          </p:cNvPr>
          <p:cNvSpPr/>
          <p:nvPr/>
        </p:nvSpPr>
        <p:spPr>
          <a:xfrm>
            <a:off x="1886544" y="3037113"/>
            <a:ext cx="3281362" cy="36908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1" name="Picture 10">
            <a:extLst>
              <a:ext uri="{FF2B5EF4-FFF2-40B4-BE49-F238E27FC236}">
                <a16:creationId xmlns:a16="http://schemas.microsoft.com/office/drawing/2014/main" id="{629FEBD6-03F3-4820-9272-F36F11EAB9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73455" y="3717741"/>
            <a:ext cx="2598572" cy="2601579"/>
          </a:xfrm>
          <a:prstGeom prst="rect">
            <a:avLst/>
          </a:prstGeom>
        </p:spPr>
      </p:pic>
      <p:pic>
        <p:nvPicPr>
          <p:cNvPr id="12" name="Picture 11">
            <a:extLst>
              <a:ext uri="{FF2B5EF4-FFF2-40B4-BE49-F238E27FC236}">
                <a16:creationId xmlns:a16="http://schemas.microsoft.com/office/drawing/2014/main" id="{680EDC9A-B88B-4B6C-B394-7567C53064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75158" y="3710877"/>
            <a:ext cx="2596869" cy="2612302"/>
          </a:xfrm>
          <a:prstGeom prst="rect">
            <a:avLst/>
          </a:prstGeom>
        </p:spPr>
      </p:pic>
      <p:pic>
        <p:nvPicPr>
          <p:cNvPr id="13" name="Picture 12" descr="A close up of a logo&#10;&#10;Description automatically generated">
            <a:extLst>
              <a:ext uri="{FF2B5EF4-FFF2-40B4-BE49-F238E27FC236}">
                <a16:creationId xmlns:a16="http://schemas.microsoft.com/office/drawing/2014/main" id="{C82EE142-5126-4C5A-B374-3B1812C33B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0933" y="3297127"/>
            <a:ext cx="2964068" cy="3294174"/>
          </a:xfrm>
          <a:prstGeom prst="rect">
            <a:avLst/>
          </a:prstGeom>
        </p:spPr>
      </p:pic>
      <p:pic>
        <p:nvPicPr>
          <p:cNvPr id="15" name="Picture 14">
            <a:extLst>
              <a:ext uri="{FF2B5EF4-FFF2-40B4-BE49-F238E27FC236}">
                <a16:creationId xmlns:a16="http://schemas.microsoft.com/office/drawing/2014/main" id="{F2302EF5-A9B5-4661-92B7-0E3ED928CA8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980933" y="3273915"/>
            <a:ext cx="2987022" cy="3317386"/>
          </a:xfrm>
          <a:prstGeom prst="rect">
            <a:avLst/>
          </a:prstGeom>
        </p:spPr>
      </p:pic>
      <p:sp>
        <p:nvSpPr>
          <p:cNvPr id="16" name="Rectangle 15">
            <a:extLst>
              <a:ext uri="{FF2B5EF4-FFF2-40B4-BE49-F238E27FC236}">
                <a16:creationId xmlns:a16="http://schemas.microsoft.com/office/drawing/2014/main" id="{3518C637-3CAF-48A0-8709-716101D87268}"/>
              </a:ext>
            </a:extLst>
          </p:cNvPr>
          <p:cNvSpPr/>
          <p:nvPr/>
        </p:nvSpPr>
        <p:spPr>
          <a:xfrm>
            <a:off x="5318230" y="3867807"/>
            <a:ext cx="3675445" cy="21365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7" name="Picture 16">
            <a:extLst>
              <a:ext uri="{FF2B5EF4-FFF2-40B4-BE49-F238E27FC236}">
                <a16:creationId xmlns:a16="http://schemas.microsoft.com/office/drawing/2014/main" id="{6CA9F977-B2EF-48C9-BA50-B3E08170B93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403645" y="4271068"/>
            <a:ext cx="3541983" cy="1353304"/>
          </a:xfrm>
          <a:prstGeom prst="rect">
            <a:avLst/>
          </a:prstGeom>
        </p:spPr>
      </p:pic>
      <p:pic>
        <p:nvPicPr>
          <p:cNvPr id="18" name="Picture 17">
            <a:extLst>
              <a:ext uri="{FF2B5EF4-FFF2-40B4-BE49-F238E27FC236}">
                <a16:creationId xmlns:a16="http://schemas.microsoft.com/office/drawing/2014/main" id="{6C323D9C-282A-4785-9D3B-4895CA1D943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403647" y="4271068"/>
            <a:ext cx="3541980" cy="1353304"/>
          </a:xfrm>
          <a:prstGeom prst="rect">
            <a:avLst/>
          </a:prstGeom>
        </p:spPr>
      </p:pic>
      <p:pic>
        <p:nvPicPr>
          <p:cNvPr id="19" name="Picture 18">
            <a:extLst>
              <a:ext uri="{FF2B5EF4-FFF2-40B4-BE49-F238E27FC236}">
                <a16:creationId xmlns:a16="http://schemas.microsoft.com/office/drawing/2014/main" id="{5FBEC9D3-7D2D-44FD-9C0B-F95F0172F88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403647" y="4271068"/>
            <a:ext cx="3541980" cy="1353304"/>
          </a:xfrm>
          <a:prstGeom prst="rect">
            <a:avLst/>
          </a:prstGeom>
        </p:spPr>
      </p:pic>
    </p:spTree>
    <p:extLst>
      <p:ext uri="{BB962C8B-B14F-4D97-AF65-F5344CB8AC3E}">
        <p14:creationId xmlns:p14="http://schemas.microsoft.com/office/powerpoint/2010/main" val="154681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as a Set</a:t>
            </a:r>
            <a:br>
              <a:rPr lang="en-US" dirty="0"/>
            </a:br>
            <a:r>
              <a:rPr lang="en-US" dirty="0"/>
              <a:t>Data as a Sequence</a:t>
            </a:r>
          </a:p>
        </p:txBody>
      </p:sp>
      <p:sp>
        <p:nvSpPr>
          <p:cNvPr id="3" name="Content Placeholder 2"/>
          <p:cNvSpPr>
            <a:spLocks noGrp="1"/>
          </p:cNvSpPr>
          <p:nvPr>
            <p:ph idx="1"/>
          </p:nvPr>
        </p:nvSpPr>
        <p:spPr>
          <a:xfrm>
            <a:off x="457200" y="2249424"/>
            <a:ext cx="8499764" cy="4325112"/>
          </a:xfrm>
        </p:spPr>
        <p:txBody>
          <a:bodyPr/>
          <a:lstStyle/>
          <a:p>
            <a:endParaRPr lang="en-US" dirty="0"/>
          </a:p>
          <a:p>
            <a:r>
              <a:rPr lang="en-US" dirty="0"/>
              <a:t>streaming data</a:t>
            </a:r>
          </a:p>
          <a:p>
            <a:pPr lvl="1"/>
            <a:r>
              <a:rPr lang="en-US" dirty="0"/>
              <a:t>window of interest</a:t>
            </a:r>
          </a:p>
          <a:p>
            <a:pPr lvl="2"/>
            <a:r>
              <a:rPr lang="en-US" dirty="0"/>
              <a:t>landmark window</a:t>
            </a:r>
          </a:p>
          <a:p>
            <a:pPr lvl="2"/>
            <a:r>
              <a:rPr lang="en-US" dirty="0"/>
              <a:t>sliding window (shifting window)</a:t>
            </a:r>
          </a:p>
          <a:p>
            <a:endParaRPr lang="en-US" dirty="0"/>
          </a:p>
          <a:p>
            <a:r>
              <a:rPr lang="en-US" dirty="0"/>
              <a:t>may treat streaming data as a set, or as a sequence</a:t>
            </a:r>
          </a:p>
          <a:p>
            <a:pPr lvl="1"/>
            <a:r>
              <a:rPr lang="en-US" dirty="0"/>
              <a:t>depends on whether sequence is important</a:t>
            </a:r>
          </a:p>
        </p:txBody>
      </p:sp>
      <p:sp>
        <p:nvSpPr>
          <p:cNvPr id="5" name="Slide Number Placeholder 4"/>
          <p:cNvSpPr>
            <a:spLocks noGrp="1"/>
          </p:cNvSpPr>
          <p:nvPr>
            <p:ph type="sldNum" sz="quarter" idx="12"/>
          </p:nvPr>
        </p:nvSpPr>
        <p:spPr/>
        <p:txBody>
          <a:bodyPr/>
          <a:lstStyle/>
          <a:p>
            <a:fld id="{B5C6C3C4-1F13-A745-94B4-FF34C1932FEB}" type="slidenum">
              <a:rPr lang="en-US" smtClean="0"/>
              <a:pPr/>
              <a:t>17</a:t>
            </a:fld>
            <a:endParaRPr lang="en-US" dirty="0"/>
          </a:p>
        </p:txBody>
      </p:sp>
      <p:sp>
        <p:nvSpPr>
          <p:cNvPr id="4" name="Footer Placeholder 3">
            <a:extLst>
              <a:ext uri="{FF2B5EF4-FFF2-40B4-BE49-F238E27FC236}">
                <a16:creationId xmlns:a16="http://schemas.microsoft.com/office/drawing/2014/main" id="{7CB103ED-6100-4F81-A601-0518075B2684}"/>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419908084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Co-Evolving Subsequences</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a:p>
            <a:r>
              <a:rPr lang="en-US" dirty="0">
                <a:solidFill>
                  <a:srgbClr val="C00000"/>
                </a:solidFill>
              </a:rPr>
              <a:t>SL/CP</a:t>
            </a:r>
            <a:r>
              <a:rPr lang="en-US" dirty="0"/>
              <a:t>: solutions for pairs/groups of (x-axis) aligned subsequences of length ≥</a:t>
            </a:r>
            <a:r>
              <a:rPr lang="el-GR" dirty="0"/>
              <a:t>δ</a:t>
            </a:r>
            <a:r>
              <a:rPr lang="en-US" dirty="0"/>
              <a:t>, within large collections of (short) data series</a:t>
            </a:r>
          </a:p>
          <a:p>
            <a:pPr lvl="1"/>
            <a:r>
              <a:rPr lang="en-US" dirty="0"/>
              <a:t>prunes search space by discretizing values, and using checkpoints</a:t>
            </a:r>
          </a:p>
          <a:p>
            <a:r>
              <a:rPr lang="en-US" dirty="0">
                <a:solidFill>
                  <a:srgbClr val="C00000"/>
                </a:solidFill>
              </a:rPr>
              <a:t>SBTSR-Tree</a:t>
            </a:r>
            <a:r>
              <a:rPr lang="en-US" dirty="0"/>
              <a:t>: solution for (x-axis) aligned subsequences within large collections of (short) data series, which are geo-located</a:t>
            </a:r>
          </a:p>
          <a:p>
            <a:pPr lvl="1"/>
            <a:r>
              <a:rPr lang="en-US" dirty="0"/>
              <a:t>R-Tree like index on segmented data series, with bit-vectors that mark continuity of same series across segments</a:t>
            </a:r>
          </a:p>
          <a:p>
            <a:r>
              <a:rPr lang="en-US" dirty="0">
                <a:solidFill>
                  <a:srgbClr val="C00000"/>
                </a:solidFill>
              </a:rPr>
              <a:t>TS-Index</a:t>
            </a:r>
            <a:r>
              <a:rPr lang="en-US" dirty="0"/>
              <a:t>: solution for subsequences of a long data series </a:t>
            </a:r>
            <a:r>
              <a:rPr lang="en-US" i="1" dirty="0"/>
              <a:t>T</a:t>
            </a:r>
            <a:r>
              <a:rPr lang="en-US" dirty="0"/>
              <a:t> that are similar to a (short) query sequence of length </a:t>
            </a:r>
            <a:r>
              <a:rPr lang="en-US" i="1" dirty="0"/>
              <a:t>l</a:t>
            </a:r>
          </a:p>
          <a:p>
            <a:pPr lvl="1"/>
            <a:r>
              <a:rPr lang="en-US" dirty="0"/>
              <a:t>k-</a:t>
            </a:r>
            <a:r>
              <a:rPr lang="en-US" dirty="0" err="1"/>
              <a:t>ary</a:t>
            </a:r>
            <a:r>
              <a:rPr lang="en-US" dirty="0"/>
              <a:t> balanced index, built on per-point min/max envelopes of all </a:t>
            </a:r>
            <a:r>
              <a:rPr lang="en-US" i="1" dirty="0"/>
              <a:t>l</a:t>
            </a:r>
            <a:r>
              <a:rPr lang="en-US" dirty="0"/>
              <a:t>-length subsequences of </a:t>
            </a:r>
            <a:r>
              <a:rPr lang="en-US" i="1" dirty="0"/>
              <a:t>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10" name="Rectangle 9">
            <a:extLst>
              <a:ext uri="{FF2B5EF4-FFF2-40B4-BE49-F238E27FC236}">
                <a16:creationId xmlns:a16="http://schemas.microsoft.com/office/drawing/2014/main" id="{5CC1CC23-E9C7-4838-8D30-A15CE0BE2E1D}"/>
              </a:ext>
            </a:extLst>
          </p:cNvPr>
          <p:cNvSpPr/>
          <p:nvPr/>
        </p:nvSpPr>
        <p:spPr>
          <a:xfrm>
            <a:off x="7041198" y="731200"/>
            <a:ext cx="2017561" cy="140076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1" name="Rectangle 10">
            <a:extLst>
              <a:ext uri="{FF2B5EF4-FFF2-40B4-BE49-F238E27FC236}">
                <a16:creationId xmlns:a16="http://schemas.microsoft.com/office/drawing/2014/main" id="{94B5ADE1-4969-4977-8C32-D878B1CB3EDF}"/>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2" name="Rounded Rectangle 9">
            <a:extLst>
              <a:ext uri="{FF2B5EF4-FFF2-40B4-BE49-F238E27FC236}">
                <a16:creationId xmlns:a16="http://schemas.microsoft.com/office/drawing/2014/main" id="{5677F646-C16A-4FD9-BF83-183C5070A7E6}"/>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SSTD’19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3" name="Rounded Rectangle 7">
            <a:extLst>
              <a:ext uri="{FF2B5EF4-FFF2-40B4-BE49-F238E27FC236}">
                <a16:creationId xmlns:a16="http://schemas.microsoft.com/office/drawing/2014/main" id="{4E6903B9-B279-4D6E-B54F-C5186A2C05E4}"/>
              </a:ext>
            </a:extLst>
          </p:cNvPr>
          <p:cNvSpPr/>
          <p:nvPr/>
        </p:nvSpPr>
        <p:spPr>
          <a:xfrm>
            <a:off x="7157694" y="1246318"/>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SIGSPATIAL/GIS’19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5" name="Rounded Rectangle 7">
            <a:extLst>
              <a:ext uri="{FF2B5EF4-FFF2-40B4-BE49-F238E27FC236}">
                <a16:creationId xmlns:a16="http://schemas.microsoft.com/office/drawing/2014/main" id="{C746C488-9ABC-4BAF-9CA0-2B4F19448C6D}"/>
              </a:ext>
            </a:extLst>
          </p:cNvPr>
          <p:cNvSpPr/>
          <p:nvPr/>
        </p:nvSpPr>
        <p:spPr>
          <a:xfrm>
            <a:off x="7157694" y="1703517"/>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EDBT’21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404707335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Co-Evolving Subsequences</a:t>
            </a:r>
          </a:p>
        </p:txBody>
      </p:sp>
      <p:sp>
        <p:nvSpPr>
          <p:cNvPr id="3" name="Content Placeholder 2"/>
          <p:cNvSpPr>
            <a:spLocks noGrp="1"/>
          </p:cNvSpPr>
          <p:nvPr>
            <p:ph idx="1"/>
          </p:nvPr>
        </p:nvSpPr>
        <p:spPr>
          <a:xfrm>
            <a:off x="234176" y="2193734"/>
            <a:ext cx="8909823" cy="4324351"/>
          </a:xfrm>
        </p:spPr>
        <p:txBody>
          <a:bodyPr/>
          <a:lstStyle/>
          <a:p>
            <a:r>
              <a:rPr lang="en-US" dirty="0"/>
              <a:t>discover subsequences, where distance between points is always &lt; </a:t>
            </a:r>
            <a:r>
              <a:rPr lang="el-GR" dirty="0"/>
              <a:t>ε</a:t>
            </a:r>
            <a:endParaRPr lang="en-US" dirty="0"/>
          </a:p>
          <a:p>
            <a:endParaRPr lang="en-US" dirty="0">
              <a:solidFill>
                <a:srgbClr val="C00000"/>
              </a:solidFill>
            </a:endParaRPr>
          </a:p>
          <a:p>
            <a:r>
              <a:rPr lang="en-US" dirty="0">
                <a:solidFill>
                  <a:srgbClr val="C00000"/>
                </a:solidFill>
              </a:rPr>
              <a:t>SL/CP</a:t>
            </a:r>
            <a:r>
              <a:rPr lang="en-US" dirty="0"/>
              <a:t>: solutions for pairs/groups of (x-axis) aligned subsequences of length ≥</a:t>
            </a:r>
            <a:r>
              <a:rPr lang="el-GR" dirty="0"/>
              <a:t>δ</a:t>
            </a:r>
            <a:r>
              <a:rPr lang="en-US" dirty="0"/>
              <a:t>, within large collections of (short) data series</a:t>
            </a:r>
          </a:p>
          <a:p>
            <a:pPr lvl="1"/>
            <a:r>
              <a:rPr lang="en-US" dirty="0"/>
              <a:t>prunes search space by discretizing values, and using checkpoints</a:t>
            </a:r>
          </a:p>
          <a:p>
            <a:r>
              <a:rPr lang="en-US" dirty="0">
                <a:solidFill>
                  <a:srgbClr val="C00000"/>
                </a:solidFill>
              </a:rPr>
              <a:t>SBTSR-Tree</a:t>
            </a:r>
            <a:r>
              <a:rPr lang="en-US" dirty="0"/>
              <a:t>: solution for (x-axis) aligned subsequences within large collections of (short) data series, which are geo-located</a:t>
            </a:r>
          </a:p>
          <a:p>
            <a:pPr lvl="1"/>
            <a:r>
              <a:rPr lang="en-US" dirty="0"/>
              <a:t>R-Tree like index on segmented data series, with bit-vectors that mark continuity of same series across segments</a:t>
            </a:r>
          </a:p>
          <a:p>
            <a:r>
              <a:rPr lang="en-US" dirty="0">
                <a:solidFill>
                  <a:srgbClr val="C00000"/>
                </a:solidFill>
              </a:rPr>
              <a:t>TS-Index</a:t>
            </a:r>
            <a:r>
              <a:rPr lang="en-US" dirty="0"/>
              <a:t>: solution for subsequences of a long data series </a:t>
            </a:r>
            <a:r>
              <a:rPr lang="en-US" i="1" dirty="0"/>
              <a:t>T</a:t>
            </a:r>
            <a:r>
              <a:rPr lang="en-US" dirty="0"/>
              <a:t> that are similar to a (short) query sequence of length </a:t>
            </a:r>
            <a:r>
              <a:rPr lang="en-US" i="1" dirty="0"/>
              <a:t>l</a:t>
            </a:r>
          </a:p>
          <a:p>
            <a:pPr lvl="1"/>
            <a:r>
              <a:rPr lang="en-US" dirty="0"/>
              <a:t>k-</a:t>
            </a:r>
            <a:r>
              <a:rPr lang="en-US" dirty="0" err="1"/>
              <a:t>ary</a:t>
            </a:r>
            <a:r>
              <a:rPr lang="en-US" dirty="0"/>
              <a:t> balanced index, built on per-point min/max envelopes of all </a:t>
            </a:r>
            <a:r>
              <a:rPr lang="en-US" i="1" dirty="0"/>
              <a:t>l</a:t>
            </a:r>
            <a:r>
              <a:rPr lang="en-US" dirty="0"/>
              <a:t>-length subsequences of </a:t>
            </a:r>
            <a:r>
              <a:rPr lang="en-US" i="1" dirty="0"/>
              <a:t>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14" name="Rectangle 13">
            <a:extLst>
              <a:ext uri="{FF2B5EF4-FFF2-40B4-BE49-F238E27FC236}">
                <a16:creationId xmlns:a16="http://schemas.microsoft.com/office/drawing/2014/main" id="{2682744E-83B4-4F34-BEB4-1338AF0237EA}"/>
              </a:ext>
            </a:extLst>
          </p:cNvPr>
          <p:cNvSpPr/>
          <p:nvPr/>
        </p:nvSpPr>
        <p:spPr>
          <a:xfrm>
            <a:off x="7041198" y="731200"/>
            <a:ext cx="2017561" cy="140076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0" name="Rectangle 19">
            <a:extLst>
              <a:ext uri="{FF2B5EF4-FFF2-40B4-BE49-F238E27FC236}">
                <a16:creationId xmlns:a16="http://schemas.microsoft.com/office/drawing/2014/main" id="{72541217-4489-4728-AC4B-8517FF37C97D}"/>
              </a:ext>
            </a:extLst>
          </p:cNvPr>
          <p:cNvSpPr/>
          <p:nvPr/>
        </p:nvSpPr>
        <p:spPr>
          <a:xfrm>
            <a:off x="7045256" y="40212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1" name="Rounded Rectangle 9">
            <a:extLst>
              <a:ext uri="{FF2B5EF4-FFF2-40B4-BE49-F238E27FC236}">
                <a16:creationId xmlns:a16="http://schemas.microsoft.com/office/drawing/2014/main" id="{D7FBB1D7-DD8D-44E3-8043-15D6CE0E4E1A}"/>
              </a:ext>
            </a:extLst>
          </p:cNvPr>
          <p:cNvSpPr/>
          <p:nvPr/>
        </p:nvSpPr>
        <p:spPr>
          <a:xfrm>
            <a:off x="7152184" y="807421"/>
            <a:ext cx="181358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SSTD’19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2" name="Rounded Rectangle 7">
            <a:extLst>
              <a:ext uri="{FF2B5EF4-FFF2-40B4-BE49-F238E27FC236}">
                <a16:creationId xmlns:a16="http://schemas.microsoft.com/office/drawing/2014/main" id="{61CE426E-A4EE-46B9-AC2A-5AB6AAB688A4}"/>
              </a:ext>
            </a:extLst>
          </p:cNvPr>
          <p:cNvSpPr/>
          <p:nvPr/>
        </p:nvSpPr>
        <p:spPr>
          <a:xfrm>
            <a:off x="7157694" y="1246318"/>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SIGSPATIAL/GIS’19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Rounded Rectangle 7">
            <a:extLst>
              <a:ext uri="{FF2B5EF4-FFF2-40B4-BE49-F238E27FC236}">
                <a16:creationId xmlns:a16="http://schemas.microsoft.com/office/drawing/2014/main" id="{43B098F9-0413-44FF-A358-88857D1B496D}"/>
              </a:ext>
            </a:extLst>
          </p:cNvPr>
          <p:cNvSpPr/>
          <p:nvPr/>
        </p:nvSpPr>
        <p:spPr>
          <a:xfrm>
            <a:off x="7157694" y="1703517"/>
            <a:ext cx="180807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Chatzigeorgakidis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EDBT’21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1" name="Rectangle 10">
            <a:extLst>
              <a:ext uri="{FF2B5EF4-FFF2-40B4-BE49-F238E27FC236}">
                <a16:creationId xmlns:a16="http://schemas.microsoft.com/office/drawing/2014/main" id="{B00EC9E2-8F8C-4C84-BE51-895A04A6949B}"/>
              </a:ext>
            </a:extLst>
          </p:cNvPr>
          <p:cNvSpPr/>
          <p:nvPr/>
        </p:nvSpPr>
        <p:spPr>
          <a:xfrm>
            <a:off x="4070773" y="2735636"/>
            <a:ext cx="3854250" cy="40557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2" name="Picture 11">
            <a:extLst>
              <a:ext uri="{FF2B5EF4-FFF2-40B4-BE49-F238E27FC236}">
                <a16:creationId xmlns:a16="http://schemas.microsoft.com/office/drawing/2014/main" id="{0F3C75E1-648C-4160-92A9-2C1FB73FEA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81420" y="2843064"/>
            <a:ext cx="2232956" cy="1289453"/>
          </a:xfrm>
          <a:prstGeom prst="rect">
            <a:avLst/>
          </a:prstGeom>
        </p:spPr>
      </p:pic>
      <p:pic>
        <p:nvPicPr>
          <p:cNvPr id="13" name="Picture 12">
            <a:extLst>
              <a:ext uri="{FF2B5EF4-FFF2-40B4-BE49-F238E27FC236}">
                <a16:creationId xmlns:a16="http://schemas.microsoft.com/office/drawing/2014/main" id="{06C98743-253E-4EB5-B2A0-EB3A003AB2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81420" y="4132517"/>
            <a:ext cx="2232956" cy="1193654"/>
          </a:xfrm>
          <a:prstGeom prst="rect">
            <a:avLst/>
          </a:prstGeom>
        </p:spPr>
      </p:pic>
      <p:pic>
        <p:nvPicPr>
          <p:cNvPr id="16" name="Picture 15">
            <a:extLst>
              <a:ext uri="{FF2B5EF4-FFF2-40B4-BE49-F238E27FC236}">
                <a16:creationId xmlns:a16="http://schemas.microsoft.com/office/drawing/2014/main" id="{4CC133F5-324D-4B74-8A7F-AE099F88068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643892" y="5462825"/>
            <a:ext cx="2644540" cy="1240198"/>
          </a:xfrm>
          <a:prstGeom prst="rect">
            <a:avLst/>
          </a:prstGeom>
        </p:spPr>
      </p:pic>
    </p:spTree>
    <p:extLst>
      <p:ext uri="{BB962C8B-B14F-4D97-AF65-F5344CB8AC3E}">
        <p14:creationId xmlns:p14="http://schemas.microsoft.com/office/powerpoint/2010/main" val="11770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Questions?</a:t>
            </a: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172</a:t>
            </a:fld>
            <a:endParaRPr lang="en-US">
              <a:solidFill>
                <a:prstClr val="black">
                  <a:tint val="75000"/>
                </a:prstClr>
              </a:solidFill>
            </a:endParaRPr>
          </a:p>
        </p:txBody>
      </p:sp>
      <p:sp>
        <p:nvSpPr>
          <p:cNvPr id="2" name="Footer Placeholder 1">
            <a:extLst>
              <a:ext uri="{FF2B5EF4-FFF2-40B4-BE49-F238E27FC236}">
                <a16:creationId xmlns:a16="http://schemas.microsoft.com/office/drawing/2014/main" id="{8BA55259-7267-4413-8781-D791D0B78942}"/>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177054535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Series Indexing</a:t>
            </a:r>
            <a:br>
              <a:rPr lang="en-US" dirty="0"/>
            </a:br>
            <a:r>
              <a:rPr lang="en-US" dirty="0"/>
              <a:t>	Parallel &amp; Distributed</a:t>
            </a: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173</a:t>
            </a:fld>
            <a:endParaRPr lang="en-US">
              <a:solidFill>
                <a:prstClr val="black">
                  <a:tint val="75000"/>
                </a:prstClr>
              </a:solidFill>
            </a:endParaRPr>
          </a:p>
        </p:txBody>
      </p:sp>
      <p:sp>
        <p:nvSpPr>
          <p:cNvPr id="2" name="Footer Placeholder 1">
            <a:extLst>
              <a:ext uri="{FF2B5EF4-FFF2-40B4-BE49-F238E27FC236}">
                <a16:creationId xmlns:a16="http://schemas.microsoft.com/office/drawing/2014/main" id="{8BA55259-7267-4413-8781-D791D0B78942}"/>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39152581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8">
            <a:extLst>
              <a:ext uri="{FF2B5EF4-FFF2-40B4-BE49-F238E27FC236}">
                <a16:creationId xmlns:a16="http://schemas.microsoft.com/office/drawing/2014/main" id="{1D455233-7044-4778-AF31-1E0E05E42E8A}"/>
              </a:ext>
            </a:extLst>
          </p:cNvPr>
          <p:cNvSpPr/>
          <p:nvPr/>
        </p:nvSpPr>
        <p:spPr>
          <a:xfrm>
            <a:off x="593164" y="1372172"/>
            <a:ext cx="2574744" cy="415498"/>
          </a:xfrm>
          <a:prstGeom prst="rect">
            <a:avLst/>
          </a:prstGeom>
        </p:spPr>
        <p:txBody>
          <a:bodyPr wrap="none">
            <a:spAutoFit/>
          </a:bodyPr>
          <a:lstStyle/>
          <a:p>
            <a:r>
              <a:rPr lang="en-US" altLang="zh-CN" sz="2100" b="1" dirty="0">
                <a:solidFill>
                  <a:schemeClr val="tx2"/>
                </a:solidFill>
                <a:latin typeface="+mj-lt"/>
              </a:rPr>
              <a:t>ADS Index creation</a:t>
            </a:r>
            <a:endParaRPr lang="zh-CN" altLang="en-US" sz="2100" b="1" dirty="0">
              <a:solidFill>
                <a:schemeClr val="tx2"/>
              </a:solidFill>
              <a:latin typeface="+mj-lt"/>
            </a:endParaRPr>
          </a:p>
        </p:txBody>
      </p:sp>
      <p:sp>
        <p:nvSpPr>
          <p:cNvPr id="4" name="Slide Number Placeholder 3">
            <a:extLst>
              <a:ext uri="{FF2B5EF4-FFF2-40B4-BE49-F238E27FC236}">
                <a16:creationId xmlns:a16="http://schemas.microsoft.com/office/drawing/2014/main" id="{2930BEDA-DBD2-47DD-999A-E3D21AC4088B}"/>
              </a:ext>
            </a:extLst>
          </p:cNvPr>
          <p:cNvSpPr>
            <a:spLocks noGrp="1"/>
          </p:cNvSpPr>
          <p:nvPr>
            <p:ph type="sldNum" sz="quarter" idx="12"/>
          </p:nvPr>
        </p:nvSpPr>
        <p:spPr/>
        <p:txBody>
          <a:bodyPr/>
          <a:lstStyle/>
          <a:p>
            <a:fld id="{D8D6A206-5653-4338-98D8-6B5D137662F8}" type="slidenum">
              <a:rPr lang="en-US" smtClean="0"/>
              <a:pPr/>
              <a:t>174</a:t>
            </a:fld>
            <a:endParaRPr lang="en-US" dirty="0"/>
          </a:p>
        </p:txBody>
      </p:sp>
      <p:sp>
        <p:nvSpPr>
          <p:cNvPr id="5" name="Footer Placeholder 4">
            <a:extLst>
              <a:ext uri="{FF2B5EF4-FFF2-40B4-BE49-F238E27FC236}">
                <a16:creationId xmlns:a16="http://schemas.microsoft.com/office/drawing/2014/main" id="{201B6DE4-ACA7-44CB-9AAB-60504F466F88}"/>
              </a:ext>
            </a:extLst>
          </p:cNvPr>
          <p:cNvSpPr>
            <a:spLocks noGrp="1"/>
          </p:cNvSpPr>
          <p:nvPr>
            <p:ph type="ftr" sz="quarter" idx="11"/>
          </p:nvPr>
        </p:nvSpPr>
        <p:spPr/>
        <p:txBody>
          <a:bodyPr/>
          <a:lstStyle/>
          <a:p>
            <a:r>
              <a:rPr lang="en-US" altLang="zh-CN"/>
              <a:t>Echihabi, Zoumpatianos, Palpanas - EDBT 2021</a:t>
            </a:r>
            <a:endParaRPr lang="zh-CN" altLang="en-US" dirty="0"/>
          </a:p>
        </p:txBody>
      </p:sp>
      <p:graphicFrame>
        <p:nvGraphicFramePr>
          <p:cNvPr id="9" name="图表 11">
            <a:extLst>
              <a:ext uri="{FF2B5EF4-FFF2-40B4-BE49-F238E27FC236}">
                <a16:creationId xmlns:a16="http://schemas.microsoft.com/office/drawing/2014/main" id="{1B4DCB47-154E-44BD-BFCF-AAEC5BAA9575}"/>
              </a:ext>
            </a:extLst>
          </p:cNvPr>
          <p:cNvGraphicFramePr/>
          <p:nvPr>
            <p:extLst>
              <p:ext uri="{D42A27DB-BD31-4B8C-83A1-F6EECF244321}">
                <p14:modId xmlns:p14="http://schemas.microsoft.com/office/powerpoint/2010/main" val="102970700"/>
              </p:ext>
            </p:extLst>
          </p:nvPr>
        </p:nvGraphicFramePr>
        <p:xfrm>
          <a:off x="1395511" y="2040141"/>
          <a:ext cx="6352978" cy="3555136"/>
        </p:xfrm>
        <a:graphic>
          <a:graphicData uri="http://schemas.openxmlformats.org/drawingml/2006/chart">
            <c:chart xmlns:c="http://schemas.openxmlformats.org/drawingml/2006/chart" xmlns:r="http://schemas.openxmlformats.org/officeDocument/2006/relationships" r:id="rId3"/>
          </a:graphicData>
        </a:graphic>
      </p:graphicFrame>
      <p:sp>
        <p:nvSpPr>
          <p:cNvPr id="10" name="矩形 2">
            <a:extLst>
              <a:ext uri="{FF2B5EF4-FFF2-40B4-BE49-F238E27FC236}">
                <a16:creationId xmlns:a16="http://schemas.microsoft.com/office/drawing/2014/main" id="{CB75A372-5C5B-4ED3-BA3A-0857BD9EBA67}"/>
              </a:ext>
            </a:extLst>
          </p:cNvPr>
          <p:cNvSpPr/>
          <p:nvPr/>
        </p:nvSpPr>
        <p:spPr>
          <a:xfrm>
            <a:off x="1635138" y="5796691"/>
            <a:ext cx="5873724" cy="369332"/>
          </a:xfrm>
          <a:prstGeom prst="rect">
            <a:avLst/>
          </a:prstGeom>
        </p:spPr>
        <p:txBody>
          <a:bodyPr wrap="none">
            <a:spAutoFit/>
          </a:bodyPr>
          <a:lstStyle/>
          <a:p>
            <a:pPr algn="ctr"/>
            <a:r>
              <a:rPr lang="en-US" dirty="0">
                <a:latin typeface="Open Sans" panose="020B0604020202020204"/>
              </a:rPr>
              <a:t>~60% of time spent in CPU: potential for improvement!</a:t>
            </a:r>
            <a:endParaRPr lang="en-US" sz="2400" dirty="0">
              <a:latin typeface="Open Sans" panose="020B0604020202020204"/>
            </a:endParaRPr>
          </a:p>
        </p:txBody>
      </p:sp>
      <p:graphicFrame>
        <p:nvGraphicFramePr>
          <p:cNvPr id="11" name="图表 11">
            <a:extLst>
              <a:ext uri="{FF2B5EF4-FFF2-40B4-BE49-F238E27FC236}">
                <a16:creationId xmlns:a16="http://schemas.microsoft.com/office/drawing/2014/main" id="{033A16F9-5C99-4BFF-8CCC-506EB13CE23F}"/>
              </a:ext>
            </a:extLst>
          </p:cNvPr>
          <p:cNvGraphicFramePr/>
          <p:nvPr>
            <p:extLst>
              <p:ext uri="{D42A27DB-BD31-4B8C-83A1-F6EECF244321}">
                <p14:modId xmlns:p14="http://schemas.microsoft.com/office/powerpoint/2010/main" val="3783146084"/>
              </p:ext>
            </p:extLst>
          </p:nvPr>
        </p:nvGraphicFramePr>
        <p:xfrm>
          <a:off x="1624143" y="1486221"/>
          <a:ext cx="7443657" cy="4326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图表 11">
            <a:extLst>
              <a:ext uri="{FF2B5EF4-FFF2-40B4-BE49-F238E27FC236}">
                <a16:creationId xmlns:a16="http://schemas.microsoft.com/office/drawing/2014/main" id="{7965373D-2B07-4200-B185-1639262F4831}"/>
              </a:ext>
            </a:extLst>
          </p:cNvPr>
          <p:cNvGraphicFramePr/>
          <p:nvPr>
            <p:extLst>
              <p:ext uri="{D42A27DB-BD31-4B8C-83A1-F6EECF244321}">
                <p14:modId xmlns:p14="http://schemas.microsoft.com/office/powerpoint/2010/main" val="623392206"/>
              </p:ext>
            </p:extLst>
          </p:nvPr>
        </p:nvGraphicFramePr>
        <p:xfrm>
          <a:off x="1419934" y="1792661"/>
          <a:ext cx="6828610" cy="396028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48348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err="1"/>
              <a:t>ParIS</a:t>
            </a:r>
            <a:r>
              <a:rPr lang="en-US" dirty="0"/>
              <a:t>+</a:t>
            </a:r>
            <a:br>
              <a:rPr lang="en-US" dirty="0"/>
            </a:br>
            <a:r>
              <a:rPr kumimoji="0" lang="en-US" altLang="zh-CN" sz="3200" b="1" i="0" u="none" strike="noStrike" kern="1200" cap="none" spc="0" normalizeH="0" baseline="0" noProof="0" dirty="0">
                <a:ln>
                  <a:noFill/>
                </a:ln>
                <a:solidFill>
                  <a:srgbClr val="424456"/>
                </a:solidFill>
                <a:effectLst/>
                <a:uLnTx/>
                <a:uFillTx/>
                <a:latin typeface="Trebuchet MS"/>
                <a:ea typeface="Open Sans" panose="020B0604020202020204" charset="0"/>
                <a:cs typeface="Open Sans" panose="020B0604020202020204" charset="0"/>
              </a:rPr>
              <a:t>Parallel Indexing of Sequences</a:t>
            </a:r>
            <a:endParaRPr lang="en-US" dirty="0"/>
          </a:p>
        </p:txBody>
      </p:sp>
      <p:sp>
        <p:nvSpPr>
          <p:cNvPr id="3" name="Content Placeholder 2"/>
          <p:cNvSpPr>
            <a:spLocks noGrp="1"/>
          </p:cNvSpPr>
          <p:nvPr>
            <p:ph idx="1"/>
          </p:nvPr>
        </p:nvSpPr>
        <p:spPr/>
        <p:txBody>
          <a:bodyPr/>
          <a:lstStyle/>
          <a:p>
            <a:r>
              <a:rPr lang="en-US" dirty="0"/>
              <a:t>solution for SIMD, multi-core, multi-socket architectures</a:t>
            </a:r>
          </a:p>
          <a:p>
            <a:pPr lvl="1"/>
            <a:endParaRPr lang="en-US" dirty="0"/>
          </a:p>
          <a:p>
            <a:pPr lvl="1"/>
            <a:r>
              <a:rPr lang="en-US" dirty="0"/>
              <a:t>completely </a:t>
            </a:r>
            <a:r>
              <a:rPr lang="en-US" dirty="0">
                <a:solidFill>
                  <a:srgbClr val="C00000"/>
                </a:solidFill>
              </a:rPr>
              <a:t>masks out the CPU cost</a:t>
            </a:r>
            <a:r>
              <a:rPr lang="en-US" dirty="0"/>
              <a:t> during index creation</a:t>
            </a:r>
            <a:endParaRPr lang="en-US" dirty="0">
              <a:solidFill>
                <a:srgbClr val="C00000"/>
              </a:solidFill>
            </a:endParaRPr>
          </a:p>
          <a:p>
            <a:pPr lvl="1"/>
            <a:endParaRPr lang="en-US" dirty="0"/>
          </a:p>
          <a:p>
            <a:pPr lvl="1"/>
            <a:r>
              <a:rPr lang="en-US" dirty="0"/>
              <a:t>answers exact queries in the order of few secs on 100GB dataset</a:t>
            </a:r>
          </a:p>
          <a:p>
            <a:pPr lvl="2"/>
            <a:r>
              <a:rPr lang="en-US" dirty="0"/>
              <a:t>up to </a:t>
            </a:r>
            <a:r>
              <a:rPr lang="en-US" dirty="0">
                <a:solidFill>
                  <a:srgbClr val="C00000"/>
                </a:solidFill>
              </a:rPr>
              <a:t>3 orders of magnitude faster </a:t>
            </a:r>
            <a:r>
              <a:rPr lang="en-US" dirty="0"/>
              <a:t>then single-core solutions</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D44C1E64-4AEF-4AEB-BF36-296DCD1C7E4A}"/>
              </a:ext>
            </a:extLst>
          </p:cNvPr>
          <p:cNvSpPr>
            <a:spLocks noGrp="1"/>
          </p:cNvSpPr>
          <p:nvPr>
            <p:ph type="ftr" sz="quarter" idx="11"/>
          </p:nvPr>
        </p:nvSpPr>
        <p:spPr/>
        <p:txBody>
          <a:bodyPr/>
          <a:lstStyle/>
          <a:p>
            <a:pPr>
              <a:defRPr/>
            </a:pPr>
            <a:r>
              <a:rPr lang="en-US"/>
              <a:t>Echihabi, Zoumpatianos, Palpanas - EDBT 2021</a:t>
            </a:r>
            <a:endParaRPr lang="en-US" dirty="0"/>
          </a:p>
        </p:txBody>
      </p:sp>
      <p:sp>
        <p:nvSpPr>
          <p:cNvPr id="13" name="Rectangle 12">
            <a:extLst>
              <a:ext uri="{FF2B5EF4-FFF2-40B4-BE49-F238E27FC236}">
                <a16:creationId xmlns:a16="http://schemas.microsoft.com/office/drawing/2014/main" id="{8009C385-BB2F-4816-AB54-43876317366B}"/>
              </a:ext>
            </a:extLst>
          </p:cNvPr>
          <p:cNvSpPr/>
          <p:nvPr/>
        </p:nvSpPr>
        <p:spPr>
          <a:xfrm>
            <a:off x="7645632" y="983444"/>
            <a:ext cx="1409356" cy="9544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4" name="Rectangle 13">
            <a:extLst>
              <a:ext uri="{FF2B5EF4-FFF2-40B4-BE49-F238E27FC236}">
                <a16:creationId xmlns:a16="http://schemas.microsoft.com/office/drawing/2014/main" id="{631E5A83-6404-45BA-804A-95B57A0DC28A}"/>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0" name="Rounded Rectangle 9">
            <a:extLst>
              <a:ext uri="{FF2B5EF4-FFF2-40B4-BE49-F238E27FC236}">
                <a16:creationId xmlns:a16="http://schemas.microsoft.com/office/drawing/2014/main" id="{3B0D9C47-45DB-403A-8C64-3C515FD48CC5}"/>
              </a:ext>
            </a:extLst>
          </p:cNvPr>
          <p:cNvSpPr/>
          <p:nvPr/>
        </p:nvSpPr>
        <p:spPr>
          <a:xfrm>
            <a:off x="7756617" y="10616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1" name="Rounded Rectangle 9">
            <a:extLst>
              <a:ext uri="{FF2B5EF4-FFF2-40B4-BE49-F238E27FC236}">
                <a16:creationId xmlns:a16="http://schemas.microsoft.com/office/drawing/2014/main" id="{623EC0A9-C09C-4EEF-8A5F-40785E6256A0}"/>
              </a:ext>
            </a:extLst>
          </p:cNvPr>
          <p:cNvSpPr/>
          <p:nvPr/>
        </p:nvSpPr>
        <p:spPr>
          <a:xfrm>
            <a:off x="7767501" y="14861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95454487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err="1"/>
              <a:t>ParIS</a:t>
            </a:r>
            <a:r>
              <a:rPr lang="en-US" dirty="0"/>
              <a:t>+</a:t>
            </a:r>
            <a:br>
              <a:rPr lang="en-US" dirty="0"/>
            </a:br>
            <a:r>
              <a:rPr kumimoji="0" lang="en-US" altLang="zh-CN" sz="3200" b="1" i="0" u="none" strike="noStrike" kern="1200" cap="none" spc="0" normalizeH="0" baseline="0" noProof="0" dirty="0">
                <a:ln>
                  <a:noFill/>
                </a:ln>
                <a:solidFill>
                  <a:srgbClr val="424456"/>
                </a:solidFill>
                <a:effectLst/>
                <a:uLnTx/>
                <a:uFillTx/>
                <a:latin typeface="Trebuchet MS"/>
                <a:ea typeface="Open Sans" panose="020B0604020202020204" charset="0"/>
                <a:cs typeface="Open Sans" panose="020B0604020202020204" charset="0"/>
              </a:rPr>
              <a:t>Parallel Indexing of Sequences</a:t>
            </a:r>
            <a:endParaRPr lang="en-US" dirty="0"/>
          </a:p>
        </p:txBody>
      </p:sp>
      <p:sp>
        <p:nvSpPr>
          <p:cNvPr id="3" name="Content Placeholder 2"/>
          <p:cNvSpPr>
            <a:spLocks noGrp="1"/>
          </p:cNvSpPr>
          <p:nvPr>
            <p:ph idx="1"/>
          </p:nvPr>
        </p:nvSpPr>
        <p:spPr/>
        <p:txBody>
          <a:bodyPr/>
          <a:lstStyle/>
          <a:p>
            <a:r>
              <a:rPr lang="en-US" dirty="0"/>
              <a:t>solution for SIMD, multi-core, multi-socket architectures</a:t>
            </a:r>
          </a:p>
          <a:p>
            <a:pPr lvl="1"/>
            <a:endParaRPr lang="en-US" dirty="0"/>
          </a:p>
          <a:p>
            <a:pPr lvl="1"/>
            <a:r>
              <a:rPr lang="en-US" dirty="0"/>
              <a:t>completely </a:t>
            </a:r>
            <a:r>
              <a:rPr lang="en-US" dirty="0">
                <a:solidFill>
                  <a:srgbClr val="C00000"/>
                </a:solidFill>
              </a:rPr>
              <a:t>masks out the CPU cost</a:t>
            </a:r>
            <a:r>
              <a:rPr lang="en-US" dirty="0"/>
              <a:t> during index creation</a:t>
            </a:r>
            <a:endParaRPr lang="en-US" dirty="0">
              <a:solidFill>
                <a:srgbClr val="C00000"/>
              </a:solidFill>
            </a:endParaRPr>
          </a:p>
          <a:p>
            <a:pPr lvl="1"/>
            <a:endParaRPr lang="en-US" dirty="0"/>
          </a:p>
          <a:p>
            <a:pPr lvl="1"/>
            <a:r>
              <a:rPr lang="en-US" dirty="0"/>
              <a:t>answers exact queries in the order of few secs on 100GB dataset</a:t>
            </a:r>
          </a:p>
          <a:p>
            <a:pPr lvl="2"/>
            <a:r>
              <a:rPr lang="en-US" dirty="0"/>
              <a:t>up to </a:t>
            </a:r>
            <a:r>
              <a:rPr lang="en-US" dirty="0">
                <a:solidFill>
                  <a:srgbClr val="C00000"/>
                </a:solidFill>
              </a:rPr>
              <a:t>3 orders of magnitude faster </a:t>
            </a:r>
            <a:r>
              <a:rPr lang="en-US" dirty="0"/>
              <a:t>then single-core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9FE8A113-79B3-4821-B676-BDE9EB6DF7E0}"/>
              </a:ext>
            </a:extLst>
          </p:cNvPr>
          <p:cNvSpPr/>
          <p:nvPr/>
        </p:nvSpPr>
        <p:spPr>
          <a:xfrm>
            <a:off x="1758455" y="3026231"/>
            <a:ext cx="5456033" cy="361192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3" name="Picture 12">
            <a:extLst>
              <a:ext uri="{FF2B5EF4-FFF2-40B4-BE49-F238E27FC236}">
                <a16:creationId xmlns:a16="http://schemas.microsoft.com/office/drawing/2014/main" id="{08C5A734-97B3-4D78-B1F5-4A471FFA1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458" y="3298376"/>
            <a:ext cx="4613623" cy="3163118"/>
          </a:xfrm>
          <a:prstGeom prst="rect">
            <a:avLst/>
          </a:prstGeom>
        </p:spPr>
      </p:pic>
      <p:cxnSp>
        <p:nvCxnSpPr>
          <p:cNvPr id="14" name="Straight Connector 13">
            <a:extLst>
              <a:ext uri="{FF2B5EF4-FFF2-40B4-BE49-F238E27FC236}">
                <a16:creationId xmlns:a16="http://schemas.microsoft.com/office/drawing/2014/main" id="{60CD0BD3-212C-4A00-850E-BFA714A069E1}"/>
              </a:ext>
            </a:extLst>
          </p:cNvPr>
          <p:cNvCxnSpPr>
            <a:cxnSpLocks/>
          </p:cNvCxnSpPr>
          <p:nvPr/>
        </p:nvCxnSpPr>
        <p:spPr>
          <a:xfrm>
            <a:off x="6319337" y="5667557"/>
            <a:ext cx="695940"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71B8BC7-FB07-4489-AFAB-F9E1C8413789}"/>
              </a:ext>
            </a:extLst>
          </p:cNvPr>
          <p:cNvCxnSpPr>
            <a:cxnSpLocks/>
          </p:cNvCxnSpPr>
          <p:nvPr/>
        </p:nvCxnSpPr>
        <p:spPr>
          <a:xfrm>
            <a:off x="5896051" y="3977461"/>
            <a:ext cx="1119226"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5314C0C-706E-4A02-9420-78AC038E7D65}"/>
              </a:ext>
            </a:extLst>
          </p:cNvPr>
          <p:cNvCxnSpPr>
            <a:cxnSpLocks/>
          </p:cNvCxnSpPr>
          <p:nvPr/>
        </p:nvCxnSpPr>
        <p:spPr>
          <a:xfrm>
            <a:off x="6989222" y="3977461"/>
            <a:ext cx="0" cy="1666651"/>
          </a:xfrm>
          <a:prstGeom prst="straightConnector1">
            <a:avLst/>
          </a:prstGeom>
          <a:ln w="50800">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D9D265F-317A-4044-9F87-5C7AFB34C38D}"/>
              </a:ext>
            </a:extLst>
          </p:cNvPr>
          <p:cNvSpPr txBox="1"/>
          <p:nvPr/>
        </p:nvSpPr>
        <p:spPr>
          <a:xfrm>
            <a:off x="7214488" y="4626120"/>
            <a:ext cx="134043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eorgia" pitchFamily="18" charset="0"/>
                <a:ea typeface="+mn-ea"/>
                <a:cs typeface="Arial" charset="0"/>
              </a:rPr>
              <a:t>18x faster</a:t>
            </a:r>
          </a:p>
        </p:txBody>
      </p:sp>
      <p:sp>
        <p:nvSpPr>
          <p:cNvPr id="23" name="TextBox 22">
            <a:extLst>
              <a:ext uri="{FF2B5EF4-FFF2-40B4-BE49-F238E27FC236}">
                <a16:creationId xmlns:a16="http://schemas.microsoft.com/office/drawing/2014/main" id="{88AF0DC4-9ACD-4769-8A98-E3DB68F3C845}"/>
              </a:ext>
            </a:extLst>
          </p:cNvPr>
          <p:cNvSpPr txBox="1"/>
          <p:nvPr/>
        </p:nvSpPr>
        <p:spPr>
          <a:xfrm>
            <a:off x="4681726" y="3050438"/>
            <a:ext cx="25310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Georgia" pitchFamily="18" charset="0"/>
                <a:ea typeface="+mn-ea"/>
                <a:cs typeface="Arial" charset="0"/>
              </a:rPr>
              <a:t>k-NN Classification</a:t>
            </a:r>
          </a:p>
        </p:txBody>
      </p:sp>
      <p:sp>
        <p:nvSpPr>
          <p:cNvPr id="4" name="Footer Placeholder 3">
            <a:extLst>
              <a:ext uri="{FF2B5EF4-FFF2-40B4-BE49-F238E27FC236}">
                <a16:creationId xmlns:a16="http://schemas.microsoft.com/office/drawing/2014/main" id="{0462A9D1-294C-48A5-B7FE-36BF94F7ED68}"/>
              </a:ext>
            </a:extLst>
          </p:cNvPr>
          <p:cNvSpPr>
            <a:spLocks noGrp="1"/>
          </p:cNvSpPr>
          <p:nvPr>
            <p:ph type="ftr" sz="quarter" idx="11"/>
          </p:nvPr>
        </p:nvSpPr>
        <p:spPr/>
        <p:txBody>
          <a:bodyPr/>
          <a:lstStyle/>
          <a:p>
            <a:pPr>
              <a:defRPr/>
            </a:pPr>
            <a:r>
              <a:rPr lang="en-US"/>
              <a:t>Echihabi, Zoumpatianos, Palpanas - EDBT 2021</a:t>
            </a:r>
          </a:p>
        </p:txBody>
      </p:sp>
      <p:sp>
        <p:nvSpPr>
          <p:cNvPr id="24" name="Rectangle 23">
            <a:extLst>
              <a:ext uri="{FF2B5EF4-FFF2-40B4-BE49-F238E27FC236}">
                <a16:creationId xmlns:a16="http://schemas.microsoft.com/office/drawing/2014/main" id="{802120B1-DE71-4A26-B582-7F17A469211D}"/>
              </a:ext>
            </a:extLst>
          </p:cNvPr>
          <p:cNvSpPr/>
          <p:nvPr/>
        </p:nvSpPr>
        <p:spPr>
          <a:xfrm>
            <a:off x="7645632" y="983444"/>
            <a:ext cx="1409356" cy="9544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5" name="Rectangle 24">
            <a:extLst>
              <a:ext uri="{FF2B5EF4-FFF2-40B4-BE49-F238E27FC236}">
                <a16:creationId xmlns:a16="http://schemas.microsoft.com/office/drawing/2014/main" id="{4E4C4F4B-0ADD-42EE-B06A-D2A7D7B4A679}"/>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6" name="Rounded Rectangle 9">
            <a:extLst>
              <a:ext uri="{FF2B5EF4-FFF2-40B4-BE49-F238E27FC236}">
                <a16:creationId xmlns:a16="http://schemas.microsoft.com/office/drawing/2014/main" id="{95CD8A90-7CF0-48A5-886A-36FF7986CD1F}"/>
              </a:ext>
            </a:extLst>
          </p:cNvPr>
          <p:cNvSpPr/>
          <p:nvPr/>
        </p:nvSpPr>
        <p:spPr>
          <a:xfrm>
            <a:off x="7756617" y="10616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7" name="Rounded Rectangle 9">
            <a:extLst>
              <a:ext uri="{FF2B5EF4-FFF2-40B4-BE49-F238E27FC236}">
                <a16:creationId xmlns:a16="http://schemas.microsoft.com/office/drawing/2014/main" id="{FB40AF1E-F7F0-4EDD-86B6-D8B56C4DAEFB}"/>
              </a:ext>
            </a:extLst>
          </p:cNvPr>
          <p:cNvSpPr/>
          <p:nvPr/>
        </p:nvSpPr>
        <p:spPr>
          <a:xfrm>
            <a:off x="7767501" y="14861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42372569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err="1"/>
              <a:t>ParIS</a:t>
            </a:r>
            <a:r>
              <a:rPr lang="en-US" dirty="0"/>
              <a:t>+</a:t>
            </a:r>
            <a:br>
              <a:rPr lang="en-US" dirty="0"/>
            </a:br>
            <a:r>
              <a:rPr lang="en-US" altLang="zh-CN" sz="3200" b="1" dirty="0">
                <a:solidFill>
                  <a:schemeClr val="tx2"/>
                </a:solidFill>
                <a:latin typeface="+mj-lt"/>
                <a:ea typeface="Open Sans" panose="020B0604020202020204" charset="0"/>
                <a:cs typeface="Open Sans" panose="020B0604020202020204" charset="0"/>
              </a:rPr>
              <a:t>Parallel Indexing of Sequences</a:t>
            </a:r>
            <a:endParaRPr lang="en-US" dirty="0"/>
          </a:p>
        </p:txBody>
      </p:sp>
      <p:sp>
        <p:nvSpPr>
          <p:cNvPr id="3" name="Content Placeholder 2"/>
          <p:cNvSpPr>
            <a:spLocks noGrp="1"/>
          </p:cNvSpPr>
          <p:nvPr>
            <p:ph idx="1"/>
          </p:nvPr>
        </p:nvSpPr>
        <p:spPr/>
        <p:txBody>
          <a:bodyPr/>
          <a:lstStyle/>
          <a:p>
            <a:r>
              <a:rPr lang="en-US" dirty="0"/>
              <a:t>solution for SIMD, multi-core, multi-socket architectures</a:t>
            </a:r>
          </a:p>
          <a:p>
            <a:pPr lvl="1"/>
            <a:endParaRPr lang="en-US" dirty="0"/>
          </a:p>
          <a:p>
            <a:pPr lvl="1"/>
            <a:r>
              <a:rPr lang="en-US" dirty="0"/>
              <a:t>completely </a:t>
            </a:r>
            <a:r>
              <a:rPr lang="en-US" dirty="0">
                <a:solidFill>
                  <a:srgbClr val="C00000"/>
                </a:solidFill>
              </a:rPr>
              <a:t>masks out the CPU cost</a:t>
            </a:r>
            <a:r>
              <a:rPr lang="en-US" dirty="0"/>
              <a:t> during index creation</a:t>
            </a:r>
            <a:endParaRPr lang="en-US" dirty="0">
              <a:solidFill>
                <a:srgbClr val="C00000"/>
              </a:solidFill>
            </a:endParaRPr>
          </a:p>
          <a:p>
            <a:pPr lvl="1"/>
            <a:endParaRPr lang="en-US" dirty="0"/>
          </a:p>
          <a:p>
            <a:pPr lvl="1"/>
            <a:r>
              <a:rPr lang="en-US" dirty="0"/>
              <a:t>answers exact queries in the order of few secs on 100GB dataset</a:t>
            </a:r>
          </a:p>
          <a:p>
            <a:pPr lvl="2"/>
            <a:r>
              <a:rPr lang="en-US" dirty="0"/>
              <a:t>up to </a:t>
            </a:r>
            <a:r>
              <a:rPr lang="en-US" dirty="0">
                <a:solidFill>
                  <a:srgbClr val="C00000"/>
                </a:solidFill>
              </a:rPr>
              <a:t>3 orders of magnitude faster </a:t>
            </a:r>
            <a:r>
              <a:rPr lang="en-US" dirty="0"/>
              <a:t>then single-core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9FE8A113-79B3-4821-B676-BDE9EB6DF7E0}"/>
              </a:ext>
            </a:extLst>
          </p:cNvPr>
          <p:cNvSpPr/>
          <p:nvPr/>
        </p:nvSpPr>
        <p:spPr>
          <a:xfrm>
            <a:off x="1758455" y="3026231"/>
            <a:ext cx="5456033" cy="361192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3" name="Picture 12">
            <a:extLst>
              <a:ext uri="{FF2B5EF4-FFF2-40B4-BE49-F238E27FC236}">
                <a16:creationId xmlns:a16="http://schemas.microsoft.com/office/drawing/2014/main" id="{08C5A734-97B3-4D78-B1F5-4A471FFA1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458" y="3298376"/>
            <a:ext cx="4613623" cy="3163118"/>
          </a:xfrm>
          <a:prstGeom prst="rect">
            <a:avLst/>
          </a:prstGeom>
        </p:spPr>
      </p:pic>
      <p:cxnSp>
        <p:nvCxnSpPr>
          <p:cNvPr id="14" name="Straight Connector 13">
            <a:extLst>
              <a:ext uri="{FF2B5EF4-FFF2-40B4-BE49-F238E27FC236}">
                <a16:creationId xmlns:a16="http://schemas.microsoft.com/office/drawing/2014/main" id="{60CD0BD3-212C-4A00-850E-BFA714A069E1}"/>
              </a:ext>
            </a:extLst>
          </p:cNvPr>
          <p:cNvCxnSpPr>
            <a:cxnSpLocks/>
          </p:cNvCxnSpPr>
          <p:nvPr/>
        </p:nvCxnSpPr>
        <p:spPr>
          <a:xfrm>
            <a:off x="6319337" y="5667557"/>
            <a:ext cx="695940"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71B8BC7-FB07-4489-AFAB-F9E1C8413789}"/>
              </a:ext>
            </a:extLst>
          </p:cNvPr>
          <p:cNvCxnSpPr>
            <a:cxnSpLocks/>
          </p:cNvCxnSpPr>
          <p:nvPr/>
        </p:nvCxnSpPr>
        <p:spPr>
          <a:xfrm>
            <a:off x="5896051" y="3977461"/>
            <a:ext cx="1119226"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5314C0C-706E-4A02-9420-78AC038E7D65}"/>
              </a:ext>
            </a:extLst>
          </p:cNvPr>
          <p:cNvCxnSpPr>
            <a:cxnSpLocks/>
          </p:cNvCxnSpPr>
          <p:nvPr/>
        </p:nvCxnSpPr>
        <p:spPr>
          <a:xfrm>
            <a:off x="6989222" y="3977461"/>
            <a:ext cx="0" cy="1666651"/>
          </a:xfrm>
          <a:prstGeom prst="straightConnector1">
            <a:avLst/>
          </a:prstGeom>
          <a:ln w="50800">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D9D265F-317A-4044-9F87-5C7AFB34C38D}"/>
              </a:ext>
            </a:extLst>
          </p:cNvPr>
          <p:cNvSpPr txBox="1"/>
          <p:nvPr/>
        </p:nvSpPr>
        <p:spPr>
          <a:xfrm>
            <a:off x="7214488" y="4626120"/>
            <a:ext cx="134043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eorgia" pitchFamily="18" charset="0"/>
                <a:ea typeface="+mn-ea"/>
                <a:cs typeface="Arial" charset="0"/>
              </a:rPr>
              <a:t>18x faster</a:t>
            </a:r>
          </a:p>
        </p:txBody>
      </p:sp>
      <p:sp>
        <p:nvSpPr>
          <p:cNvPr id="24" name="TextBox 23">
            <a:extLst>
              <a:ext uri="{FF2B5EF4-FFF2-40B4-BE49-F238E27FC236}">
                <a16:creationId xmlns:a16="http://schemas.microsoft.com/office/drawing/2014/main" id="{8BB44EB7-D254-49B6-8986-AAB1C2789BD0}"/>
              </a:ext>
            </a:extLst>
          </p:cNvPr>
          <p:cNvSpPr txBox="1"/>
          <p:nvPr/>
        </p:nvSpPr>
        <p:spPr>
          <a:xfrm>
            <a:off x="4681726" y="3050438"/>
            <a:ext cx="25310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Georgia" pitchFamily="18" charset="0"/>
                <a:ea typeface="+mn-ea"/>
                <a:cs typeface="Arial" charset="0"/>
              </a:rPr>
              <a:t>k-NN Classification</a:t>
            </a:r>
          </a:p>
        </p:txBody>
      </p:sp>
      <p:sp>
        <p:nvSpPr>
          <p:cNvPr id="23" name="Rectangle 22">
            <a:extLst>
              <a:ext uri="{FF2B5EF4-FFF2-40B4-BE49-F238E27FC236}">
                <a16:creationId xmlns:a16="http://schemas.microsoft.com/office/drawing/2014/main" id="{809C6EC3-238B-4AF2-B016-890FB3C4179F}"/>
              </a:ext>
            </a:extLst>
          </p:cNvPr>
          <p:cNvSpPr/>
          <p:nvPr/>
        </p:nvSpPr>
        <p:spPr>
          <a:xfrm>
            <a:off x="713983" y="3489897"/>
            <a:ext cx="7841294" cy="1322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eorg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eorgia"/>
                <a:ea typeface="+mn-ea"/>
                <a:cs typeface="+mn-cs"/>
              </a:rPr>
              <a:t>classifying 100K objects using a 100GB dataset goes down from </a:t>
            </a:r>
            <a:r>
              <a:rPr kumimoji="0" lang="en-US" sz="2400" b="1" i="0" u="none" strike="noStrike" kern="1200" cap="none" spc="0" normalizeH="0" baseline="0" noProof="0" dirty="0">
                <a:ln>
                  <a:noFill/>
                </a:ln>
                <a:solidFill>
                  <a:srgbClr val="C00000"/>
                </a:solidFill>
                <a:effectLst/>
                <a:uLnTx/>
                <a:uFillTx/>
                <a:latin typeface="Georgia"/>
                <a:ea typeface="+mn-ea"/>
                <a:cs typeface="+mn-cs"/>
              </a:rPr>
              <a:t>several days </a:t>
            </a:r>
            <a:r>
              <a:rPr kumimoji="0" lang="en-US" sz="2400" b="1" i="0" u="none" strike="noStrike" kern="1200" cap="none" spc="0" normalizeH="0" baseline="0" noProof="0" dirty="0">
                <a:ln>
                  <a:noFill/>
                </a:ln>
                <a:solidFill>
                  <a:prstClr val="black"/>
                </a:solidFill>
                <a:effectLst/>
                <a:uLnTx/>
                <a:uFillTx/>
                <a:latin typeface="Georgia"/>
                <a:ea typeface="+mn-ea"/>
                <a:cs typeface="+mn-cs"/>
              </a:rPr>
              <a:t>to </a:t>
            </a:r>
            <a:r>
              <a:rPr kumimoji="0" lang="en-US" sz="2400" b="1" i="0" u="none" strike="noStrike" kern="1200" cap="none" spc="0" normalizeH="0" baseline="0" noProof="0" dirty="0">
                <a:ln>
                  <a:noFill/>
                </a:ln>
                <a:solidFill>
                  <a:srgbClr val="C00000"/>
                </a:solidFill>
                <a:effectLst/>
                <a:uLnTx/>
                <a:uFillTx/>
                <a:latin typeface="Georgia"/>
                <a:ea typeface="+mn-ea"/>
                <a:cs typeface="+mn-cs"/>
              </a:rPr>
              <a:t>few hours</a:t>
            </a:r>
            <a:r>
              <a:rPr kumimoji="0" lang="en-US" sz="2400" b="1" i="0" u="none" strike="noStrike" kern="1200" cap="none" spc="0" normalizeH="0" baseline="0" noProof="0" dirty="0">
                <a:ln>
                  <a:noFill/>
                </a:ln>
                <a:solidFill>
                  <a:prstClr val="black"/>
                </a:solidFill>
                <a:effectLst/>
                <a:uLnTx/>
                <a:uFillTx/>
                <a:latin typeface="Georgia"/>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82432515-3D4B-4812-999B-7483741CB0FB}"/>
              </a:ext>
            </a:extLst>
          </p:cNvPr>
          <p:cNvSpPr>
            <a:spLocks noGrp="1"/>
          </p:cNvSpPr>
          <p:nvPr>
            <p:ph type="ftr" sz="quarter" idx="11"/>
          </p:nvPr>
        </p:nvSpPr>
        <p:spPr/>
        <p:txBody>
          <a:bodyPr/>
          <a:lstStyle/>
          <a:p>
            <a:pPr>
              <a:defRPr/>
            </a:pPr>
            <a:r>
              <a:rPr lang="en-US"/>
              <a:t>Echihabi, Zoumpatianos, Palpanas - EDBT 2021</a:t>
            </a:r>
          </a:p>
        </p:txBody>
      </p:sp>
      <p:sp>
        <p:nvSpPr>
          <p:cNvPr id="25" name="Rectangle 24">
            <a:extLst>
              <a:ext uri="{FF2B5EF4-FFF2-40B4-BE49-F238E27FC236}">
                <a16:creationId xmlns:a16="http://schemas.microsoft.com/office/drawing/2014/main" id="{6F9EC146-746E-4EAC-AD94-53FA06972732}"/>
              </a:ext>
            </a:extLst>
          </p:cNvPr>
          <p:cNvSpPr/>
          <p:nvPr/>
        </p:nvSpPr>
        <p:spPr>
          <a:xfrm>
            <a:off x="7645632" y="983444"/>
            <a:ext cx="1409356" cy="9544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6" name="Rectangle 25">
            <a:extLst>
              <a:ext uri="{FF2B5EF4-FFF2-40B4-BE49-F238E27FC236}">
                <a16:creationId xmlns:a16="http://schemas.microsoft.com/office/drawing/2014/main" id="{BEA691C4-D090-41ED-8E3F-A36D9F415312}"/>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7" name="Rounded Rectangle 9">
            <a:extLst>
              <a:ext uri="{FF2B5EF4-FFF2-40B4-BE49-F238E27FC236}">
                <a16:creationId xmlns:a16="http://schemas.microsoft.com/office/drawing/2014/main" id="{F87FD6A2-9E81-4093-8E12-BFD98D4C8854}"/>
              </a:ext>
            </a:extLst>
          </p:cNvPr>
          <p:cNvSpPr/>
          <p:nvPr/>
        </p:nvSpPr>
        <p:spPr>
          <a:xfrm>
            <a:off x="7756617" y="10616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8" name="Rounded Rectangle 9">
            <a:extLst>
              <a:ext uri="{FF2B5EF4-FFF2-40B4-BE49-F238E27FC236}">
                <a16:creationId xmlns:a16="http://schemas.microsoft.com/office/drawing/2014/main" id="{B7E6D91A-1204-4504-9616-B6EB810F29AD}"/>
              </a:ext>
            </a:extLst>
          </p:cNvPr>
          <p:cNvSpPr/>
          <p:nvPr/>
        </p:nvSpPr>
        <p:spPr>
          <a:xfrm>
            <a:off x="7767501" y="14861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20283031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Rectangle: Rounded Corners 226">
            <a:extLst>
              <a:ext uri="{FF2B5EF4-FFF2-40B4-BE49-F238E27FC236}">
                <a16:creationId xmlns:a16="http://schemas.microsoft.com/office/drawing/2014/main" id="{E97701F8-9E1D-49B7-B224-3D3D864FAFE5}"/>
              </a:ext>
            </a:extLst>
          </p:cNvPr>
          <p:cNvSpPr/>
          <p:nvPr/>
        </p:nvSpPr>
        <p:spPr>
          <a:xfrm>
            <a:off x="1409982" y="1692592"/>
            <a:ext cx="2619637" cy="4095560"/>
          </a:xfrm>
          <a:prstGeom prst="roundRect">
            <a:avLst>
              <a:gd name="adj" fmla="val 10843"/>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D49B0097-B48C-4701-87AF-664B02631A8E}"/>
              </a:ext>
            </a:extLst>
          </p:cNvPr>
          <p:cNvSpPr/>
          <p:nvPr/>
        </p:nvSpPr>
        <p:spPr>
          <a:xfrm>
            <a:off x="4192380" y="3254731"/>
            <a:ext cx="765883" cy="50609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36" name="Connector: Elbow 229">
            <a:extLst>
              <a:ext uri="{FF2B5EF4-FFF2-40B4-BE49-F238E27FC236}">
                <a16:creationId xmlns:a16="http://schemas.microsoft.com/office/drawing/2014/main" id="{02F8CCAD-6C98-41DA-A29B-E83638B6A11E}"/>
              </a:ext>
            </a:extLst>
          </p:cNvPr>
          <p:cNvCxnSpPr>
            <a:cxnSpLocks/>
            <a:stCxn id="52" idx="3"/>
            <a:endCxn id="162" idx="1"/>
          </p:cNvCxnSpPr>
          <p:nvPr/>
        </p:nvCxnSpPr>
        <p:spPr>
          <a:xfrm>
            <a:off x="6586562" y="2270999"/>
            <a:ext cx="789526" cy="3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26085903-3053-465F-B561-4FA563B2C6BC}"/>
              </a:ext>
            </a:extLst>
          </p:cNvPr>
          <p:cNvCxnSpPr>
            <a:cxnSpLocks/>
            <a:stCxn id="51" idx="3"/>
            <a:endCxn id="136" idx="1"/>
          </p:cNvCxnSpPr>
          <p:nvPr/>
        </p:nvCxnSpPr>
        <p:spPr>
          <a:xfrm>
            <a:off x="6504159" y="2369068"/>
            <a:ext cx="871928" cy="36842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A828ACDD-CB78-43E3-BF44-56DB8810ADA8}"/>
              </a:ext>
            </a:extLst>
          </p:cNvPr>
          <p:cNvGrpSpPr/>
          <p:nvPr/>
        </p:nvGrpSpPr>
        <p:grpSpPr>
          <a:xfrm>
            <a:off x="1467168" y="1979423"/>
            <a:ext cx="2506150" cy="1456446"/>
            <a:chOff x="31122" y="427404"/>
            <a:chExt cx="3948514" cy="1351621"/>
          </a:xfrm>
        </p:grpSpPr>
        <p:sp>
          <p:nvSpPr>
            <p:cNvPr id="48" name="Rectangle 47">
              <a:extLst>
                <a:ext uri="{FF2B5EF4-FFF2-40B4-BE49-F238E27FC236}">
                  <a16:creationId xmlns:a16="http://schemas.microsoft.com/office/drawing/2014/main" id="{E0F66DDA-9328-4AE4-A0ED-6ADBBF8257D1}"/>
                </a:ext>
              </a:extLst>
            </p:cNvPr>
            <p:cNvSpPr/>
            <p:nvPr/>
          </p:nvSpPr>
          <p:spPr>
            <a:xfrm>
              <a:off x="31122" y="427404"/>
              <a:ext cx="3948514" cy="1351621"/>
            </a:xfrm>
            <a:prstGeom prst="rect">
              <a:avLst/>
            </a:prstGeom>
            <a:solidFill>
              <a:schemeClr val="accent4">
                <a:lumMod val="20000"/>
                <a:lumOff val="80000"/>
                <a:alpha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9" name="TextBox 48">
              <a:extLst>
                <a:ext uri="{FF2B5EF4-FFF2-40B4-BE49-F238E27FC236}">
                  <a16:creationId xmlns:a16="http://schemas.microsoft.com/office/drawing/2014/main" id="{15B7E23E-FE8A-4CB3-880A-1F075C85E279}"/>
                </a:ext>
              </a:extLst>
            </p:cNvPr>
            <p:cNvSpPr txBox="1"/>
            <p:nvPr/>
          </p:nvSpPr>
          <p:spPr>
            <a:xfrm>
              <a:off x="50380" y="465439"/>
              <a:ext cx="1245226" cy="471281"/>
            </a:xfrm>
            <a:prstGeom prst="rect">
              <a:avLst/>
            </a:prstGeom>
            <a:noFill/>
          </p:spPr>
          <p:txBody>
            <a:bodyPr wrap="square" rtlCol="0">
              <a:spAutoFit/>
            </a:bodyPr>
            <a:lstStyle/>
            <a:p>
              <a:r>
                <a:rPr lang="en-US" sz="1350" dirty="0">
                  <a:latin typeface="Open Sans" panose="020B0604020202020204" charset="0"/>
                  <a:ea typeface="Open Sans" panose="020B0604020202020204" charset="0"/>
                  <a:cs typeface="Open Sans" panose="020B0604020202020204" charset="0"/>
                </a:rPr>
                <a:t>Double Buffer</a:t>
              </a:r>
            </a:p>
          </p:txBody>
        </p:sp>
      </p:grpSp>
      <p:grpSp>
        <p:nvGrpSpPr>
          <p:cNvPr id="50" name="Group 49">
            <a:extLst>
              <a:ext uri="{FF2B5EF4-FFF2-40B4-BE49-F238E27FC236}">
                <a16:creationId xmlns:a16="http://schemas.microsoft.com/office/drawing/2014/main" id="{A1C15415-2831-4E0D-A4FF-3D0B1CD4364D}"/>
              </a:ext>
            </a:extLst>
          </p:cNvPr>
          <p:cNvGrpSpPr/>
          <p:nvPr/>
        </p:nvGrpSpPr>
        <p:grpSpPr>
          <a:xfrm>
            <a:off x="4704691" y="1696661"/>
            <a:ext cx="1964274" cy="1148676"/>
            <a:chOff x="7330440" y="1565360"/>
            <a:chExt cx="2726578" cy="1531568"/>
          </a:xfrm>
        </p:grpSpPr>
        <p:sp>
          <p:nvSpPr>
            <p:cNvPr id="51" name="Rectangle 50">
              <a:extLst>
                <a:ext uri="{FF2B5EF4-FFF2-40B4-BE49-F238E27FC236}">
                  <a16:creationId xmlns:a16="http://schemas.microsoft.com/office/drawing/2014/main" id="{C5A75588-27B3-4F3C-9093-D184E023D91A}"/>
                </a:ext>
              </a:extLst>
            </p:cNvPr>
            <p:cNvSpPr/>
            <p:nvPr/>
          </p:nvSpPr>
          <p:spPr>
            <a:xfrm>
              <a:off x="7330440" y="1826880"/>
              <a:ext cx="2497814" cy="127004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52" name="Rectangle 51">
              <a:extLst>
                <a:ext uri="{FF2B5EF4-FFF2-40B4-BE49-F238E27FC236}">
                  <a16:creationId xmlns:a16="http://schemas.microsoft.com/office/drawing/2014/main" id="{67623B3F-AC24-47F8-B10F-1EADA38E2B4A}"/>
                </a:ext>
              </a:extLst>
            </p:cNvPr>
            <p:cNvSpPr/>
            <p:nvPr/>
          </p:nvSpPr>
          <p:spPr>
            <a:xfrm>
              <a:off x="7444822" y="1696120"/>
              <a:ext cx="2497814" cy="127004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53" name="Rectangle 52">
              <a:extLst>
                <a:ext uri="{FF2B5EF4-FFF2-40B4-BE49-F238E27FC236}">
                  <a16:creationId xmlns:a16="http://schemas.microsoft.com/office/drawing/2014/main" id="{27B48B49-0E92-420D-96C3-FE036C12987E}"/>
                </a:ext>
              </a:extLst>
            </p:cNvPr>
            <p:cNvSpPr/>
            <p:nvPr/>
          </p:nvSpPr>
          <p:spPr>
            <a:xfrm>
              <a:off x="7559204" y="1565360"/>
              <a:ext cx="2497814" cy="127004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grpSp>
      <p:sp>
        <p:nvSpPr>
          <p:cNvPr id="54" name="Freeform: Shape 53">
            <a:extLst>
              <a:ext uri="{FF2B5EF4-FFF2-40B4-BE49-F238E27FC236}">
                <a16:creationId xmlns:a16="http://schemas.microsoft.com/office/drawing/2014/main" id="{3A1A19D1-0C19-4AB1-9EBD-5770AA06008D}"/>
              </a:ext>
            </a:extLst>
          </p:cNvPr>
          <p:cNvSpPr/>
          <p:nvPr/>
        </p:nvSpPr>
        <p:spPr>
          <a:xfrm>
            <a:off x="5004475" y="2108144"/>
            <a:ext cx="620890" cy="129575"/>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55" name="Straight Arrow Connector 54">
            <a:extLst>
              <a:ext uri="{FF2B5EF4-FFF2-40B4-BE49-F238E27FC236}">
                <a16:creationId xmlns:a16="http://schemas.microsoft.com/office/drawing/2014/main" id="{420774F5-1E6F-4578-8B3B-901BF3C11BD8}"/>
              </a:ext>
            </a:extLst>
          </p:cNvPr>
          <p:cNvCxnSpPr>
            <a:cxnSpLocks/>
          </p:cNvCxnSpPr>
          <p:nvPr/>
        </p:nvCxnSpPr>
        <p:spPr>
          <a:xfrm flipV="1">
            <a:off x="5665369" y="2172931"/>
            <a:ext cx="102871"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A5D9763-923D-4C7E-88A3-56DDC9B4B103}"/>
              </a:ext>
            </a:extLst>
          </p:cNvPr>
          <p:cNvGrpSpPr/>
          <p:nvPr/>
        </p:nvGrpSpPr>
        <p:grpSpPr>
          <a:xfrm>
            <a:off x="5914165" y="2108144"/>
            <a:ext cx="631508" cy="129575"/>
            <a:chOff x="5021580" y="1148110"/>
            <a:chExt cx="650240" cy="172767"/>
          </a:xfrm>
        </p:grpSpPr>
        <p:cxnSp>
          <p:nvCxnSpPr>
            <p:cNvPr id="57" name="Straight Connector 56">
              <a:extLst>
                <a:ext uri="{FF2B5EF4-FFF2-40B4-BE49-F238E27FC236}">
                  <a16:creationId xmlns:a16="http://schemas.microsoft.com/office/drawing/2014/main" id="{BEF86F38-46FF-4B05-94C4-6AC2B6A591DD}"/>
                </a:ext>
              </a:extLst>
            </p:cNvPr>
            <p:cNvCxnSpPr>
              <a:cxnSpLocks/>
            </p:cNvCxnSpPr>
            <p:nvPr/>
          </p:nvCxnSpPr>
          <p:spPr>
            <a:xfrm>
              <a:off x="5021580" y="121923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8A6144A-CDD0-45C7-8414-C7990C20571E}"/>
                </a:ext>
              </a:extLst>
            </p:cNvPr>
            <p:cNvCxnSpPr>
              <a:cxnSpLocks/>
            </p:cNvCxnSpPr>
            <p:nvPr/>
          </p:nvCxnSpPr>
          <p:spPr>
            <a:xfrm>
              <a:off x="5184140" y="132087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F718A4D-BA92-4C0C-AF98-C6264291379D}"/>
                </a:ext>
              </a:extLst>
            </p:cNvPr>
            <p:cNvCxnSpPr>
              <a:cxnSpLocks/>
            </p:cNvCxnSpPr>
            <p:nvPr/>
          </p:nvCxnSpPr>
          <p:spPr>
            <a:xfrm>
              <a:off x="5346700" y="114811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B7503CC-3580-412B-B549-03D8F4D50D46}"/>
                </a:ext>
              </a:extLst>
            </p:cNvPr>
            <p:cNvCxnSpPr>
              <a:cxnSpLocks/>
            </p:cNvCxnSpPr>
            <p:nvPr/>
          </p:nvCxnSpPr>
          <p:spPr>
            <a:xfrm>
              <a:off x="5509260" y="123452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97684381-6B2B-4A88-BBAB-9363218B38F4}"/>
              </a:ext>
            </a:extLst>
          </p:cNvPr>
          <p:cNvSpPr/>
          <p:nvPr/>
        </p:nvSpPr>
        <p:spPr>
          <a:xfrm>
            <a:off x="5171217" y="3137608"/>
            <a:ext cx="892517" cy="40235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dirty="0">
                <a:solidFill>
                  <a:schemeClr val="tx1"/>
                </a:solidFill>
                <a:latin typeface="Open Sans" panose="020B0604020202020204" charset="0"/>
                <a:ea typeface="Open Sans" panose="020B0604020202020204" charset="0"/>
                <a:cs typeface="Open Sans" panose="020B0604020202020204" charset="0"/>
              </a:rPr>
              <a:t>ROOT</a:t>
            </a:r>
            <a:endParaRPr lang="en-US" sz="788" b="1" dirty="0">
              <a:solidFill>
                <a:schemeClr val="tx1"/>
              </a:solidFill>
              <a:latin typeface="Open Sans" panose="020B0604020202020204" charset="0"/>
              <a:ea typeface="Open Sans" panose="020B0604020202020204" charset="0"/>
              <a:cs typeface="Open Sans" panose="020B0604020202020204" charset="0"/>
            </a:endParaRPr>
          </a:p>
        </p:txBody>
      </p:sp>
      <p:sp>
        <p:nvSpPr>
          <p:cNvPr id="62" name="Oval 61">
            <a:extLst>
              <a:ext uri="{FF2B5EF4-FFF2-40B4-BE49-F238E27FC236}">
                <a16:creationId xmlns:a16="http://schemas.microsoft.com/office/drawing/2014/main" id="{D7BCD76B-F29D-4B3E-ADE4-77534A33CAF4}"/>
              </a:ext>
            </a:extLst>
          </p:cNvPr>
          <p:cNvSpPr/>
          <p:nvPr/>
        </p:nvSpPr>
        <p:spPr>
          <a:xfrm>
            <a:off x="4256988" y="3928461"/>
            <a:ext cx="892517" cy="40159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dirty="0">
                <a:solidFill>
                  <a:schemeClr val="tx1"/>
                </a:solidFill>
                <a:latin typeface="Open Sans" panose="020B0604020202020204" charset="0"/>
                <a:ea typeface="Open Sans" panose="020B0604020202020204" charset="0"/>
                <a:cs typeface="Open Sans" panose="020B0604020202020204" charset="0"/>
              </a:rPr>
              <a:t>0 0 0</a:t>
            </a:r>
          </a:p>
        </p:txBody>
      </p:sp>
      <p:sp>
        <p:nvSpPr>
          <p:cNvPr id="63" name="Oval 62">
            <a:extLst>
              <a:ext uri="{FF2B5EF4-FFF2-40B4-BE49-F238E27FC236}">
                <a16:creationId xmlns:a16="http://schemas.microsoft.com/office/drawing/2014/main" id="{69BD40F0-C18C-4AEF-8FE4-057AD34F89EE}"/>
              </a:ext>
            </a:extLst>
          </p:cNvPr>
          <p:cNvSpPr/>
          <p:nvPr/>
        </p:nvSpPr>
        <p:spPr>
          <a:xfrm>
            <a:off x="6131265" y="3918549"/>
            <a:ext cx="892517" cy="40235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dirty="0">
                <a:solidFill>
                  <a:schemeClr val="tx1"/>
                </a:solidFill>
                <a:latin typeface="Open Sans" panose="020B0604020202020204" charset="0"/>
                <a:ea typeface="Open Sans" panose="020B0604020202020204" charset="0"/>
                <a:cs typeface="Open Sans" panose="020B0604020202020204" charset="0"/>
              </a:rPr>
              <a:t>1 1 1</a:t>
            </a:r>
          </a:p>
        </p:txBody>
      </p:sp>
      <p:cxnSp>
        <p:nvCxnSpPr>
          <p:cNvPr id="64" name="Straight Arrow Connector 63">
            <a:extLst>
              <a:ext uri="{FF2B5EF4-FFF2-40B4-BE49-F238E27FC236}">
                <a16:creationId xmlns:a16="http://schemas.microsoft.com/office/drawing/2014/main" id="{5F78A42E-0485-40FD-980D-56A77893E36E}"/>
              </a:ext>
            </a:extLst>
          </p:cNvPr>
          <p:cNvCxnSpPr>
            <a:cxnSpLocks/>
            <a:stCxn id="61" idx="3"/>
            <a:endCxn id="62" idx="0"/>
          </p:cNvCxnSpPr>
          <p:nvPr/>
        </p:nvCxnSpPr>
        <p:spPr>
          <a:xfrm flipH="1">
            <a:off x="4703247" y="3481039"/>
            <a:ext cx="598676" cy="4474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461954E-C7CF-47D1-BD87-8500C4342C81}"/>
              </a:ext>
            </a:extLst>
          </p:cNvPr>
          <p:cNvCxnSpPr>
            <a:cxnSpLocks/>
            <a:stCxn id="61" idx="5"/>
            <a:endCxn id="63" idx="0"/>
          </p:cNvCxnSpPr>
          <p:nvPr/>
        </p:nvCxnSpPr>
        <p:spPr>
          <a:xfrm>
            <a:off x="5933027" y="3481038"/>
            <a:ext cx="644496" cy="4375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0782F99-6505-41DD-90FB-95E6699FE616}"/>
              </a:ext>
            </a:extLst>
          </p:cNvPr>
          <p:cNvCxnSpPr>
            <a:cxnSpLocks/>
            <a:stCxn id="61" idx="4"/>
            <a:endCxn id="67" idx="0"/>
          </p:cNvCxnSpPr>
          <p:nvPr/>
        </p:nvCxnSpPr>
        <p:spPr>
          <a:xfrm flipH="1">
            <a:off x="5616689" y="3539962"/>
            <a:ext cx="787" cy="4105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0501638B-FB4C-4204-9E05-AD2CA8ABA221}"/>
              </a:ext>
            </a:extLst>
          </p:cNvPr>
          <p:cNvSpPr txBox="1"/>
          <p:nvPr/>
        </p:nvSpPr>
        <p:spPr>
          <a:xfrm>
            <a:off x="5340856" y="3950464"/>
            <a:ext cx="551666" cy="400110"/>
          </a:xfrm>
          <a:prstGeom prst="rect">
            <a:avLst/>
          </a:prstGeom>
          <a:noFill/>
        </p:spPr>
        <p:txBody>
          <a:bodyPr wrap="square" rtlCol="0">
            <a:spAutoFit/>
          </a:bodyPr>
          <a:lstStyle/>
          <a:p>
            <a:r>
              <a:rPr lang="en-US" sz="2000" dirty="0"/>
              <a:t>. . .</a:t>
            </a:r>
          </a:p>
        </p:txBody>
      </p:sp>
      <p:cxnSp>
        <p:nvCxnSpPr>
          <p:cNvPr id="68" name="Connector: Elbow 116">
            <a:extLst>
              <a:ext uri="{FF2B5EF4-FFF2-40B4-BE49-F238E27FC236}">
                <a16:creationId xmlns:a16="http://schemas.microsoft.com/office/drawing/2014/main" id="{B124868A-F0CA-45B5-93A4-97C4B49DB953}"/>
              </a:ext>
            </a:extLst>
          </p:cNvPr>
          <p:cNvCxnSpPr>
            <a:cxnSpLocks/>
            <a:stCxn id="34" idx="2"/>
            <a:endCxn id="62" idx="0"/>
          </p:cNvCxnSpPr>
          <p:nvPr/>
        </p:nvCxnSpPr>
        <p:spPr>
          <a:xfrm>
            <a:off x="4575322" y="3760825"/>
            <a:ext cx="127925" cy="167636"/>
          </a:xfrm>
          <a:prstGeom prst="straightConnector1">
            <a:avLst/>
          </a:prstGeom>
          <a:ln w="28575"/>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BF196FAA-EFBC-45C2-AACF-5FAAE235C6D5}"/>
              </a:ext>
            </a:extLst>
          </p:cNvPr>
          <p:cNvGrpSpPr/>
          <p:nvPr/>
        </p:nvGrpSpPr>
        <p:grpSpPr>
          <a:xfrm>
            <a:off x="6311897" y="3254970"/>
            <a:ext cx="765883" cy="510136"/>
            <a:chOff x="5039360" y="5319205"/>
            <a:chExt cx="1342342" cy="812800"/>
          </a:xfrm>
        </p:grpSpPr>
        <p:sp>
          <p:nvSpPr>
            <p:cNvPr id="70" name="Rectangle 69">
              <a:extLst>
                <a:ext uri="{FF2B5EF4-FFF2-40B4-BE49-F238E27FC236}">
                  <a16:creationId xmlns:a16="http://schemas.microsoft.com/office/drawing/2014/main" id="{6AAF3C84-2671-4B11-8725-2C765582B9AE}"/>
                </a:ext>
              </a:extLst>
            </p:cNvPr>
            <p:cNvSpPr/>
            <p:nvPr/>
          </p:nvSpPr>
          <p:spPr>
            <a:xfrm>
              <a:off x="5039360" y="5319205"/>
              <a:ext cx="1342342" cy="812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71" name="Group 70">
              <a:extLst>
                <a:ext uri="{FF2B5EF4-FFF2-40B4-BE49-F238E27FC236}">
                  <a16:creationId xmlns:a16="http://schemas.microsoft.com/office/drawing/2014/main" id="{7393E115-3D01-4830-B4CF-4CB2896E8556}"/>
                </a:ext>
              </a:extLst>
            </p:cNvPr>
            <p:cNvGrpSpPr/>
            <p:nvPr/>
          </p:nvGrpSpPr>
          <p:grpSpPr>
            <a:xfrm>
              <a:off x="6026716" y="5639140"/>
              <a:ext cx="182880" cy="282437"/>
              <a:chOff x="3735824" y="4986161"/>
              <a:chExt cx="182880" cy="282437"/>
            </a:xfrm>
          </p:grpSpPr>
          <p:sp>
            <p:nvSpPr>
              <p:cNvPr id="72" name="Oval 71">
                <a:extLst>
                  <a:ext uri="{FF2B5EF4-FFF2-40B4-BE49-F238E27FC236}">
                    <a16:creationId xmlns:a16="http://schemas.microsoft.com/office/drawing/2014/main" id="{A8CB6B22-3BC6-4A35-B1F9-4BB78F7E18D2}"/>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73" name="Straight Arrow Connector 72">
                <a:extLst>
                  <a:ext uri="{FF2B5EF4-FFF2-40B4-BE49-F238E27FC236}">
                    <a16:creationId xmlns:a16="http://schemas.microsoft.com/office/drawing/2014/main" id="{DAC9E046-4AB2-420A-B305-002667101D2F}"/>
                  </a:ext>
                </a:extLst>
              </p:cNvPr>
              <p:cNvCxnSpPr>
                <a:stCxn id="72" idx="6"/>
              </p:cNvCxnSpPr>
              <p:nvPr/>
            </p:nvCxnSpPr>
            <p:spPr>
              <a:xfrm flipV="1">
                <a:off x="3781542"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DA05FEFE-49C3-4EC4-8912-2AEC52937C90}"/>
                  </a:ext>
                </a:extLst>
              </p:cNvPr>
              <p:cNvSpPr/>
              <p:nvPr/>
            </p:nvSpPr>
            <p:spPr>
              <a:xfrm>
                <a:off x="3735824" y="5222881"/>
                <a:ext cx="45718" cy="457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75" name="Straight Arrow Connector 74">
                <a:extLst>
                  <a:ext uri="{FF2B5EF4-FFF2-40B4-BE49-F238E27FC236}">
                    <a16:creationId xmlns:a16="http://schemas.microsoft.com/office/drawing/2014/main" id="{F2F75C9E-219C-4450-8D31-87B081144C94}"/>
                  </a:ext>
                </a:extLst>
              </p:cNvPr>
              <p:cNvCxnSpPr>
                <a:cxnSpLocks/>
                <a:stCxn id="74" idx="6"/>
              </p:cNvCxnSpPr>
              <p:nvPr/>
            </p:nvCxnSpPr>
            <p:spPr>
              <a:xfrm flipV="1">
                <a:off x="3781542" y="5245737"/>
                <a:ext cx="137162"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6" name="Group 75">
            <a:extLst>
              <a:ext uri="{FF2B5EF4-FFF2-40B4-BE49-F238E27FC236}">
                <a16:creationId xmlns:a16="http://schemas.microsoft.com/office/drawing/2014/main" id="{346E4C8C-D05A-459C-AFD3-BDBCD503429A}"/>
              </a:ext>
            </a:extLst>
          </p:cNvPr>
          <p:cNvGrpSpPr/>
          <p:nvPr/>
        </p:nvGrpSpPr>
        <p:grpSpPr>
          <a:xfrm>
            <a:off x="6368708" y="3463659"/>
            <a:ext cx="480415" cy="86086"/>
            <a:chOff x="5021580" y="1080954"/>
            <a:chExt cx="650240" cy="182691"/>
          </a:xfrm>
        </p:grpSpPr>
        <p:cxnSp>
          <p:nvCxnSpPr>
            <p:cNvPr id="77" name="Straight Connector 76">
              <a:extLst>
                <a:ext uri="{FF2B5EF4-FFF2-40B4-BE49-F238E27FC236}">
                  <a16:creationId xmlns:a16="http://schemas.microsoft.com/office/drawing/2014/main" id="{BBE6D1F2-C7CB-4723-868B-5BAFB3F47958}"/>
                </a:ext>
              </a:extLst>
            </p:cNvPr>
            <p:cNvCxnSpPr>
              <a:cxnSpLocks/>
            </p:cNvCxnSpPr>
            <p:nvPr/>
          </p:nvCxnSpPr>
          <p:spPr>
            <a:xfrm>
              <a:off x="5021580" y="1263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F26CA95-DCF4-4247-8785-6163543C944E}"/>
                </a:ext>
              </a:extLst>
            </p:cNvPr>
            <p:cNvCxnSpPr>
              <a:cxnSpLocks/>
            </p:cNvCxnSpPr>
            <p:nvPr/>
          </p:nvCxnSpPr>
          <p:spPr>
            <a:xfrm>
              <a:off x="5184140" y="11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F30256A-9F9C-4DD0-A427-339DA2818E5E}"/>
                </a:ext>
              </a:extLst>
            </p:cNvPr>
            <p:cNvCxnSpPr>
              <a:cxnSpLocks/>
            </p:cNvCxnSpPr>
            <p:nvPr/>
          </p:nvCxnSpPr>
          <p:spPr>
            <a:xfrm>
              <a:off x="5346700" y="122562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C411D4D-364D-4ABC-8316-8A71ADF16791}"/>
                </a:ext>
              </a:extLst>
            </p:cNvPr>
            <p:cNvCxnSpPr>
              <a:cxnSpLocks/>
            </p:cNvCxnSpPr>
            <p:nvPr/>
          </p:nvCxnSpPr>
          <p:spPr>
            <a:xfrm>
              <a:off x="5509260" y="10809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4E888202-FA68-4496-843F-FC0A92842EB2}"/>
              </a:ext>
            </a:extLst>
          </p:cNvPr>
          <p:cNvGrpSpPr/>
          <p:nvPr/>
        </p:nvGrpSpPr>
        <p:grpSpPr>
          <a:xfrm>
            <a:off x="6368708" y="3641131"/>
            <a:ext cx="480415" cy="70937"/>
            <a:chOff x="5021580" y="1095458"/>
            <a:chExt cx="650240" cy="113024"/>
          </a:xfrm>
        </p:grpSpPr>
        <p:cxnSp>
          <p:nvCxnSpPr>
            <p:cNvPr id="82" name="Straight Connector 81">
              <a:extLst>
                <a:ext uri="{FF2B5EF4-FFF2-40B4-BE49-F238E27FC236}">
                  <a16:creationId xmlns:a16="http://schemas.microsoft.com/office/drawing/2014/main" id="{E1AE77A7-C8FE-412D-B4C7-8DF18B226443}"/>
                </a:ext>
              </a:extLst>
            </p:cNvPr>
            <p:cNvCxnSpPr>
              <a:cxnSpLocks/>
            </p:cNvCxnSpPr>
            <p:nvPr/>
          </p:nvCxnSpPr>
          <p:spPr>
            <a:xfrm>
              <a:off x="5021580" y="115636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25A8C25-DBF6-4861-8BC0-D9037E42F00E}"/>
                </a:ext>
              </a:extLst>
            </p:cNvPr>
            <p:cNvCxnSpPr>
              <a:cxnSpLocks/>
            </p:cNvCxnSpPr>
            <p:nvPr/>
          </p:nvCxnSpPr>
          <p:spPr>
            <a:xfrm>
              <a:off x="5184140" y="120848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95E676C-5A6C-41F5-9977-AE3F29E5A203}"/>
                </a:ext>
              </a:extLst>
            </p:cNvPr>
            <p:cNvCxnSpPr>
              <a:cxnSpLocks/>
            </p:cNvCxnSpPr>
            <p:nvPr/>
          </p:nvCxnSpPr>
          <p:spPr>
            <a:xfrm>
              <a:off x="5346700" y="109667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ACA63BF-B066-454B-8084-39890CF02559}"/>
                </a:ext>
              </a:extLst>
            </p:cNvPr>
            <p:cNvCxnSpPr>
              <a:cxnSpLocks/>
            </p:cNvCxnSpPr>
            <p:nvPr/>
          </p:nvCxnSpPr>
          <p:spPr>
            <a:xfrm>
              <a:off x="5509260" y="1095458"/>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86" name="Connector: Elbow 136">
            <a:extLst>
              <a:ext uri="{FF2B5EF4-FFF2-40B4-BE49-F238E27FC236}">
                <a16:creationId xmlns:a16="http://schemas.microsoft.com/office/drawing/2014/main" id="{4952A443-79C6-4CF9-95A2-6C11DEDABCEE}"/>
              </a:ext>
            </a:extLst>
          </p:cNvPr>
          <p:cNvCxnSpPr>
            <a:stCxn id="70" idx="2"/>
            <a:endCxn id="63" idx="0"/>
          </p:cNvCxnSpPr>
          <p:nvPr/>
        </p:nvCxnSpPr>
        <p:spPr>
          <a:xfrm flipH="1">
            <a:off x="6577523" y="3765105"/>
            <a:ext cx="117315" cy="153444"/>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CC2F6369-6ABD-4C69-AE21-249EBB599007}"/>
              </a:ext>
            </a:extLst>
          </p:cNvPr>
          <p:cNvSpPr txBox="1"/>
          <p:nvPr/>
        </p:nvSpPr>
        <p:spPr>
          <a:xfrm>
            <a:off x="4841614" y="1700569"/>
            <a:ext cx="2137970" cy="300082"/>
          </a:xfrm>
          <a:prstGeom prst="rect">
            <a:avLst/>
          </a:prstGeom>
          <a:noFill/>
        </p:spPr>
        <p:txBody>
          <a:bodyPr wrap="square" rtlCol="0">
            <a:spAutoFit/>
          </a:bodyPr>
          <a:lstStyle/>
          <a:p>
            <a:r>
              <a:rPr lang="en-US" sz="1350" dirty="0" err="1">
                <a:latin typeface="Open Sans" panose="020B0604020202020204" charset="0"/>
                <a:ea typeface="Open Sans" panose="020B0604020202020204" charset="0"/>
                <a:cs typeface="Open Sans" panose="020B0604020202020204" charset="0"/>
              </a:rPr>
              <a:t>IdxBulkLoad</a:t>
            </a:r>
            <a:r>
              <a:rPr lang="en-US" altLang="zh-CN" sz="1350" dirty="0" err="1">
                <a:latin typeface="Open Sans" panose="020B0604020202020204" charset="0"/>
                <a:ea typeface="Open Sans" panose="020B0604020202020204" charset="0"/>
                <a:cs typeface="Open Sans" panose="020B0604020202020204" charset="0"/>
              </a:rPr>
              <a:t>ing</a:t>
            </a:r>
            <a:r>
              <a:rPr lang="en-US" sz="1350" dirty="0">
                <a:latin typeface="Open Sans" panose="020B0604020202020204" charset="0"/>
                <a:ea typeface="Open Sans" panose="020B0604020202020204" charset="0"/>
                <a:cs typeface="Open Sans" panose="020B0604020202020204" charset="0"/>
              </a:rPr>
              <a:t> worker</a:t>
            </a:r>
          </a:p>
        </p:txBody>
      </p:sp>
      <p:cxnSp>
        <p:nvCxnSpPr>
          <p:cNvPr id="90" name="Straight Arrow Connector 89">
            <a:extLst>
              <a:ext uri="{FF2B5EF4-FFF2-40B4-BE49-F238E27FC236}">
                <a16:creationId xmlns:a16="http://schemas.microsoft.com/office/drawing/2014/main" id="{98BC6E6E-3EF5-42AD-94FD-5E7D9967D1BE}"/>
              </a:ext>
            </a:extLst>
          </p:cNvPr>
          <p:cNvCxnSpPr>
            <a:cxnSpLocks/>
          </p:cNvCxnSpPr>
          <p:nvPr/>
        </p:nvCxnSpPr>
        <p:spPr>
          <a:xfrm>
            <a:off x="5710949" y="2649197"/>
            <a:ext cx="0" cy="4495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7E4E4196-1FF1-40D7-97E6-8157032A6559}"/>
              </a:ext>
            </a:extLst>
          </p:cNvPr>
          <p:cNvCxnSpPr>
            <a:cxnSpLocks/>
          </p:cNvCxnSpPr>
          <p:nvPr/>
        </p:nvCxnSpPr>
        <p:spPr>
          <a:xfrm>
            <a:off x="5604428" y="2750622"/>
            <a:ext cx="0" cy="3481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A62BC63-8DA3-4C34-B766-95A8F001334B}"/>
              </a:ext>
            </a:extLst>
          </p:cNvPr>
          <p:cNvCxnSpPr>
            <a:cxnSpLocks/>
          </p:cNvCxnSpPr>
          <p:nvPr/>
        </p:nvCxnSpPr>
        <p:spPr>
          <a:xfrm>
            <a:off x="5499979" y="2845337"/>
            <a:ext cx="0" cy="2544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437194F2-4169-41A6-AF3F-6A5E95414263}"/>
              </a:ext>
            </a:extLst>
          </p:cNvPr>
          <p:cNvSpPr/>
          <p:nvPr/>
        </p:nvSpPr>
        <p:spPr>
          <a:xfrm flipH="1">
            <a:off x="4306908" y="3504224"/>
            <a:ext cx="26085" cy="284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94" name="Straight Arrow Connector 93">
            <a:extLst>
              <a:ext uri="{FF2B5EF4-FFF2-40B4-BE49-F238E27FC236}">
                <a16:creationId xmlns:a16="http://schemas.microsoft.com/office/drawing/2014/main" id="{90DDF236-EF2C-48EC-BE9F-234DBC50EA98}"/>
              </a:ext>
            </a:extLst>
          </p:cNvPr>
          <p:cNvCxnSpPr/>
          <p:nvPr/>
        </p:nvCxnSpPr>
        <p:spPr>
          <a:xfrm flipH="1">
            <a:off x="4228650" y="3520809"/>
            <a:ext cx="7825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ABEC2D86-5164-465F-9EC4-78612AAF480C}"/>
              </a:ext>
            </a:extLst>
          </p:cNvPr>
          <p:cNvSpPr/>
          <p:nvPr/>
        </p:nvSpPr>
        <p:spPr>
          <a:xfrm flipH="1">
            <a:off x="4306908" y="3657847"/>
            <a:ext cx="26085" cy="284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96" name="Straight Arrow Connector 95">
            <a:extLst>
              <a:ext uri="{FF2B5EF4-FFF2-40B4-BE49-F238E27FC236}">
                <a16:creationId xmlns:a16="http://schemas.microsoft.com/office/drawing/2014/main" id="{78923F24-8A81-4E22-8DC4-60EF4659FAFE}"/>
              </a:ext>
            </a:extLst>
          </p:cNvPr>
          <p:cNvCxnSpPr>
            <a:cxnSpLocks/>
          </p:cNvCxnSpPr>
          <p:nvPr/>
        </p:nvCxnSpPr>
        <p:spPr>
          <a:xfrm flipH="1">
            <a:off x="4228650" y="3674429"/>
            <a:ext cx="7825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11FB6B45-FF7E-49DB-A8A5-A9931FA01703}"/>
              </a:ext>
            </a:extLst>
          </p:cNvPr>
          <p:cNvGrpSpPr/>
          <p:nvPr/>
        </p:nvGrpSpPr>
        <p:grpSpPr>
          <a:xfrm>
            <a:off x="4420643" y="3447834"/>
            <a:ext cx="480431" cy="77752"/>
            <a:chOff x="5021561" y="825774"/>
            <a:chExt cx="650259" cy="124871"/>
          </a:xfrm>
        </p:grpSpPr>
        <p:cxnSp>
          <p:nvCxnSpPr>
            <p:cNvPr id="98" name="Straight Connector 97">
              <a:extLst>
                <a:ext uri="{FF2B5EF4-FFF2-40B4-BE49-F238E27FC236}">
                  <a16:creationId xmlns:a16="http://schemas.microsoft.com/office/drawing/2014/main" id="{4EA9DA03-07D1-4542-8055-887D4E105433}"/>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CB00E78-9575-40EB-88DD-C73EF05B32BC}"/>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78D8942-7013-49A5-A24E-8D1DDEB7B65D}"/>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5EFDB78-A0E7-4448-B094-D56BAFE68766}"/>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121EE7B5-D57D-4429-8100-B92624F050C9}"/>
              </a:ext>
            </a:extLst>
          </p:cNvPr>
          <p:cNvGrpSpPr/>
          <p:nvPr/>
        </p:nvGrpSpPr>
        <p:grpSpPr>
          <a:xfrm>
            <a:off x="4422071" y="3605534"/>
            <a:ext cx="480431" cy="84530"/>
            <a:chOff x="5021561" y="1094902"/>
            <a:chExt cx="650259" cy="135758"/>
          </a:xfrm>
        </p:grpSpPr>
        <p:cxnSp>
          <p:nvCxnSpPr>
            <p:cNvPr id="103" name="Straight Connector 102">
              <a:extLst>
                <a:ext uri="{FF2B5EF4-FFF2-40B4-BE49-F238E27FC236}">
                  <a16:creationId xmlns:a16="http://schemas.microsoft.com/office/drawing/2014/main" id="{360F11F6-E840-48D3-9165-74078567295B}"/>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3A1EB5F-277E-415A-B8BF-E6A48D26D144}"/>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EB41887-EAA1-47AF-8771-4D1684FC383B}"/>
                </a:ext>
              </a:extLst>
            </p:cNvPr>
            <p:cNvCxnSpPr>
              <a:cxnSpLocks/>
            </p:cNvCxnSpPr>
            <p:nvPr/>
          </p:nvCxnSpPr>
          <p:spPr>
            <a:xfrm>
              <a:off x="5346688" y="10949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5F2BF35-478E-4A34-8F61-D0C252F0DE22}"/>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DD75CB07-F48A-46B5-81A7-E0E3020E0E74}"/>
              </a:ext>
            </a:extLst>
          </p:cNvPr>
          <p:cNvSpPr/>
          <p:nvPr/>
        </p:nvSpPr>
        <p:spPr>
          <a:xfrm>
            <a:off x="4136034" y="3218324"/>
            <a:ext cx="645241" cy="276999"/>
          </a:xfrm>
          <a:prstGeom prst="rect">
            <a:avLst/>
          </a:prstGeom>
        </p:spPr>
        <p:txBody>
          <a:bodyPr wrap="none">
            <a:spAutoFit/>
          </a:bodyPr>
          <a:lstStyle/>
          <a:p>
            <a:r>
              <a:rPr lang="en-US" sz="1200" dirty="0" err="1">
                <a:latin typeface="Open Sans" panose="020B0604020202020204" charset="0"/>
                <a:ea typeface="Open Sans" panose="020B0604020202020204" charset="0"/>
                <a:cs typeface="Open Sans" panose="020B0604020202020204" charset="0"/>
              </a:rPr>
              <a:t>RecBuf</a:t>
            </a:r>
            <a:endParaRPr lang="en-US" sz="1200" dirty="0">
              <a:latin typeface="Open Sans" panose="020B0604020202020204" charset="0"/>
              <a:ea typeface="Open Sans" panose="020B0604020202020204" charset="0"/>
              <a:cs typeface="Open Sans" panose="020B0604020202020204" charset="0"/>
            </a:endParaRPr>
          </a:p>
        </p:txBody>
      </p:sp>
      <p:sp>
        <p:nvSpPr>
          <p:cNvPr id="111" name="Rectangle 110">
            <a:extLst>
              <a:ext uri="{FF2B5EF4-FFF2-40B4-BE49-F238E27FC236}">
                <a16:creationId xmlns:a16="http://schemas.microsoft.com/office/drawing/2014/main" id="{BB3C5134-3CF7-426B-AB3C-4DD83F22ACE5}"/>
              </a:ext>
            </a:extLst>
          </p:cNvPr>
          <p:cNvSpPr/>
          <p:nvPr/>
        </p:nvSpPr>
        <p:spPr>
          <a:xfrm>
            <a:off x="6256908" y="3215680"/>
            <a:ext cx="645241" cy="276999"/>
          </a:xfrm>
          <a:prstGeom prst="rect">
            <a:avLst/>
          </a:prstGeom>
        </p:spPr>
        <p:txBody>
          <a:bodyPr wrap="none">
            <a:spAutoFit/>
          </a:bodyPr>
          <a:lstStyle/>
          <a:p>
            <a:r>
              <a:rPr lang="en-US" sz="1200" dirty="0" err="1">
                <a:latin typeface="Open Sans" panose="020B0604020202020204" charset="0"/>
                <a:ea typeface="Open Sans" panose="020B0604020202020204" charset="0"/>
                <a:cs typeface="Open Sans" panose="020B0604020202020204" charset="0"/>
              </a:rPr>
              <a:t>RecBuf</a:t>
            </a:r>
            <a:endParaRPr lang="en-US" sz="1200" dirty="0">
              <a:latin typeface="Open Sans" panose="020B0604020202020204" charset="0"/>
              <a:ea typeface="Open Sans" panose="020B0604020202020204" charset="0"/>
              <a:cs typeface="Open Sans" panose="020B0604020202020204" charset="0"/>
            </a:endParaRPr>
          </a:p>
        </p:txBody>
      </p:sp>
      <p:grpSp>
        <p:nvGrpSpPr>
          <p:cNvPr id="112" name="Group 111">
            <a:extLst>
              <a:ext uri="{FF2B5EF4-FFF2-40B4-BE49-F238E27FC236}">
                <a16:creationId xmlns:a16="http://schemas.microsoft.com/office/drawing/2014/main" id="{5FED087E-E40F-4BFB-B769-BB10D26C7CC5}"/>
              </a:ext>
            </a:extLst>
          </p:cNvPr>
          <p:cNvGrpSpPr/>
          <p:nvPr/>
        </p:nvGrpSpPr>
        <p:grpSpPr>
          <a:xfrm>
            <a:off x="7376087" y="1571077"/>
            <a:ext cx="656433" cy="1399507"/>
            <a:chOff x="7929050" y="2188297"/>
            <a:chExt cx="875244" cy="1866009"/>
          </a:xfrm>
        </p:grpSpPr>
        <p:grpSp>
          <p:nvGrpSpPr>
            <p:cNvPr id="113" name="Group 112">
              <a:extLst>
                <a:ext uri="{FF2B5EF4-FFF2-40B4-BE49-F238E27FC236}">
                  <a16:creationId xmlns:a16="http://schemas.microsoft.com/office/drawing/2014/main" id="{8B7299C5-9028-49DF-A614-87CF638C1386}"/>
                </a:ext>
              </a:extLst>
            </p:cNvPr>
            <p:cNvGrpSpPr/>
            <p:nvPr/>
          </p:nvGrpSpPr>
          <p:grpSpPr>
            <a:xfrm>
              <a:off x="7929051" y="2188297"/>
              <a:ext cx="875243" cy="621581"/>
              <a:chOff x="7929051" y="2188297"/>
              <a:chExt cx="875243" cy="621581"/>
            </a:xfrm>
          </p:grpSpPr>
          <p:grpSp>
            <p:nvGrpSpPr>
              <p:cNvPr id="168" name="Group 167">
                <a:extLst>
                  <a:ext uri="{FF2B5EF4-FFF2-40B4-BE49-F238E27FC236}">
                    <a16:creationId xmlns:a16="http://schemas.microsoft.com/office/drawing/2014/main" id="{83D1879F-2B93-47A4-A7A9-305159A04EF3}"/>
                  </a:ext>
                </a:extLst>
              </p:cNvPr>
              <p:cNvGrpSpPr/>
              <p:nvPr/>
            </p:nvGrpSpPr>
            <p:grpSpPr>
              <a:xfrm>
                <a:off x="7929051" y="2188297"/>
                <a:ext cx="875243" cy="621581"/>
                <a:chOff x="3293032" y="2754480"/>
                <a:chExt cx="1021177" cy="728754"/>
              </a:xfrm>
            </p:grpSpPr>
            <p:grpSp>
              <p:nvGrpSpPr>
                <p:cNvPr id="175" name="Group 174">
                  <a:extLst>
                    <a:ext uri="{FF2B5EF4-FFF2-40B4-BE49-F238E27FC236}">
                      <a16:creationId xmlns:a16="http://schemas.microsoft.com/office/drawing/2014/main" id="{66A6A4A6-44EA-4321-81B8-163944830FF7}"/>
                    </a:ext>
                  </a:extLst>
                </p:cNvPr>
                <p:cNvGrpSpPr/>
                <p:nvPr/>
              </p:nvGrpSpPr>
              <p:grpSpPr>
                <a:xfrm>
                  <a:off x="3293032" y="2754480"/>
                  <a:ext cx="1021177" cy="728754"/>
                  <a:chOff x="6526423" y="2156792"/>
                  <a:chExt cx="1342343" cy="877801"/>
                </a:xfrm>
              </p:grpSpPr>
              <p:grpSp>
                <p:nvGrpSpPr>
                  <p:cNvPr id="177" name="Group 176">
                    <a:extLst>
                      <a:ext uri="{FF2B5EF4-FFF2-40B4-BE49-F238E27FC236}">
                        <a16:creationId xmlns:a16="http://schemas.microsoft.com/office/drawing/2014/main" id="{C8B39FEC-B927-4B18-A9DE-03B4C3F513A3}"/>
                      </a:ext>
                    </a:extLst>
                  </p:cNvPr>
                  <p:cNvGrpSpPr/>
                  <p:nvPr/>
                </p:nvGrpSpPr>
                <p:grpSpPr>
                  <a:xfrm>
                    <a:off x="6526423" y="2156792"/>
                    <a:ext cx="1342343" cy="877801"/>
                    <a:chOff x="5039360" y="5470564"/>
                    <a:chExt cx="1342342" cy="877798"/>
                  </a:xfrm>
                </p:grpSpPr>
                <p:sp>
                  <p:nvSpPr>
                    <p:cNvPr id="188" name="Rectangle 187">
                      <a:extLst>
                        <a:ext uri="{FF2B5EF4-FFF2-40B4-BE49-F238E27FC236}">
                          <a16:creationId xmlns:a16="http://schemas.microsoft.com/office/drawing/2014/main" id="{832C167A-B70A-49C7-8299-3EEAE67F759D}"/>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grpSp>
                  <p:nvGrpSpPr>
                    <p:cNvPr id="189" name="Group 188">
                      <a:extLst>
                        <a:ext uri="{FF2B5EF4-FFF2-40B4-BE49-F238E27FC236}">
                          <a16:creationId xmlns:a16="http://schemas.microsoft.com/office/drawing/2014/main" id="{8BF80CF9-539C-4947-A5E4-21D8FFD50C39}"/>
                        </a:ext>
                      </a:extLst>
                    </p:cNvPr>
                    <p:cNvGrpSpPr/>
                    <p:nvPr/>
                  </p:nvGrpSpPr>
                  <p:grpSpPr>
                    <a:xfrm>
                      <a:off x="6026716" y="5639140"/>
                      <a:ext cx="182880" cy="295043"/>
                      <a:chOff x="3735824" y="4986161"/>
                      <a:chExt cx="182880" cy="295043"/>
                    </a:xfrm>
                  </p:grpSpPr>
                  <p:sp>
                    <p:nvSpPr>
                      <p:cNvPr id="190" name="Oval 189">
                        <a:extLst>
                          <a:ext uri="{FF2B5EF4-FFF2-40B4-BE49-F238E27FC236}">
                            <a16:creationId xmlns:a16="http://schemas.microsoft.com/office/drawing/2014/main" id="{9D6AA5EB-C94F-42D6-B9E9-C7ACC7A01427}"/>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91" name="Straight Arrow Connector 190">
                        <a:extLst>
                          <a:ext uri="{FF2B5EF4-FFF2-40B4-BE49-F238E27FC236}">
                            <a16:creationId xmlns:a16="http://schemas.microsoft.com/office/drawing/2014/main" id="{89D9112B-6B93-42F4-B7EF-6CF4F9220C3E}"/>
                          </a:ext>
                        </a:extLst>
                      </p:cNvPr>
                      <p:cNvCxnSpPr>
                        <a:stCxn id="190"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8FFA1AEC-0958-46CF-8CC0-1EDACB0B095D}"/>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93" name="Straight Arrow Connector 192">
                        <a:extLst>
                          <a:ext uri="{FF2B5EF4-FFF2-40B4-BE49-F238E27FC236}">
                            <a16:creationId xmlns:a16="http://schemas.microsoft.com/office/drawing/2014/main" id="{92595FF7-F546-4809-A3C8-3FB6C5DE7C52}"/>
                          </a:ext>
                        </a:extLst>
                      </p:cNvPr>
                      <p:cNvCxnSpPr>
                        <a:cxnSpLocks/>
                        <a:stCxn id="192"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8" name="Group 177">
                    <a:extLst>
                      <a:ext uri="{FF2B5EF4-FFF2-40B4-BE49-F238E27FC236}">
                        <a16:creationId xmlns:a16="http://schemas.microsoft.com/office/drawing/2014/main" id="{4E39130B-C9E6-49C7-A7A1-E69F029D72FC}"/>
                      </a:ext>
                    </a:extLst>
                  </p:cNvPr>
                  <p:cNvGrpSpPr/>
                  <p:nvPr/>
                </p:nvGrpSpPr>
                <p:grpSpPr>
                  <a:xfrm>
                    <a:off x="6625992" y="2293146"/>
                    <a:ext cx="842038" cy="124239"/>
                    <a:chOff x="5021561" y="833132"/>
                    <a:chExt cx="650259" cy="124238"/>
                  </a:xfrm>
                </p:grpSpPr>
                <p:cxnSp>
                  <p:nvCxnSpPr>
                    <p:cNvPr id="184" name="Straight Connector 183">
                      <a:extLst>
                        <a:ext uri="{FF2B5EF4-FFF2-40B4-BE49-F238E27FC236}">
                          <a16:creationId xmlns:a16="http://schemas.microsoft.com/office/drawing/2014/main" id="{10E461D2-BF3A-443D-AB6F-7CEAC4433C82}"/>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F224686B-A577-435B-8EFD-9A6229ED486B}"/>
                        </a:ext>
                      </a:extLst>
                    </p:cNvPr>
                    <p:cNvCxnSpPr>
                      <a:cxnSpLocks/>
                    </p:cNvCxnSpPr>
                    <p:nvPr/>
                  </p:nvCxnSpPr>
                  <p:spPr>
                    <a:xfrm>
                      <a:off x="5184122" y="8594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91DDF95-5C7A-49BF-87B6-1EA6CEB69019}"/>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365FDA2-B6AE-4A3D-9730-C1D161D20FC9}"/>
                        </a:ext>
                      </a:extLst>
                    </p:cNvPr>
                    <p:cNvCxnSpPr>
                      <a:cxnSpLocks/>
                    </p:cNvCxnSpPr>
                    <p:nvPr/>
                  </p:nvCxnSpPr>
                  <p:spPr>
                    <a:xfrm>
                      <a:off x="5509260" y="83313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932BC5B9-FB65-46AF-B473-928609A4B225}"/>
                      </a:ext>
                    </a:extLst>
                  </p:cNvPr>
                  <p:cNvGrpSpPr/>
                  <p:nvPr/>
                </p:nvGrpSpPr>
                <p:grpSpPr>
                  <a:xfrm>
                    <a:off x="6619769" y="2493572"/>
                    <a:ext cx="850769" cy="172810"/>
                    <a:chOff x="5014819" y="1090209"/>
                    <a:chExt cx="657001" cy="172810"/>
                  </a:xfrm>
                </p:grpSpPr>
                <p:cxnSp>
                  <p:nvCxnSpPr>
                    <p:cNvPr id="180" name="Straight Connector 179">
                      <a:extLst>
                        <a:ext uri="{FF2B5EF4-FFF2-40B4-BE49-F238E27FC236}">
                          <a16:creationId xmlns:a16="http://schemas.microsoft.com/office/drawing/2014/main" id="{4BE9AB30-8B50-4F8D-9B1D-22E9A3A856BD}"/>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DF5C0F1-FC6E-47AF-9478-405FB864BE14}"/>
                        </a:ext>
                      </a:extLst>
                    </p:cNvPr>
                    <p:cNvCxnSpPr>
                      <a:cxnSpLocks/>
                    </p:cNvCxnSpPr>
                    <p:nvPr/>
                  </p:nvCxnSpPr>
                  <p:spPr>
                    <a:xfrm>
                      <a:off x="5184123" y="109020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E6EAE96C-72B7-4FB9-8F81-1C67860D5679}"/>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B1E6D3B1-F838-4060-8D7E-2BCEF5AE3279}"/>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76" name="Oval 175">
                  <a:extLst>
                    <a:ext uri="{FF2B5EF4-FFF2-40B4-BE49-F238E27FC236}">
                      <a16:creationId xmlns:a16="http://schemas.microsoft.com/office/drawing/2014/main" id="{1E8EE90E-3FC2-4BBA-9A6F-36C8797B8F52}"/>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69" name="Oval 168">
                <a:extLst>
                  <a:ext uri="{FF2B5EF4-FFF2-40B4-BE49-F238E27FC236}">
                    <a16:creationId xmlns:a16="http://schemas.microsoft.com/office/drawing/2014/main" id="{19E7A294-8DB1-46F7-A8F9-5D1D2888F203}"/>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70" name="Straight Arrow Connector 169">
                <a:extLst>
                  <a:ext uri="{FF2B5EF4-FFF2-40B4-BE49-F238E27FC236}">
                    <a16:creationId xmlns:a16="http://schemas.microsoft.com/office/drawing/2014/main" id="{A21273A1-DF1D-4AAC-83CE-514132D4E27F}"/>
                  </a:ext>
                </a:extLst>
              </p:cNvPr>
              <p:cNvCxnSpPr>
                <a:cxnSpLocks/>
                <a:stCxn id="169"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510041F6-898B-40D9-A3AF-F0D7CDF67535}"/>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427ADB96-80B7-4DB2-99CE-79F97D74D636}"/>
                  </a:ext>
                </a:extLst>
              </p:cNvPr>
              <p:cNvCxnSpPr>
                <a:cxnSpLocks/>
              </p:cNvCxnSpPr>
              <p:nvPr/>
            </p:nvCxnSpPr>
            <p:spPr>
              <a:xfrm>
                <a:off x="8131218" y="2629660"/>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8B9307E2-3B3C-400D-A2FB-84B5B24F16B3}"/>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D0A8777-E1EC-423A-AFBD-1408CFDB5F16}"/>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B01CD311-AC66-430D-A083-3A507B0C5FCB}"/>
                </a:ext>
              </a:extLst>
            </p:cNvPr>
            <p:cNvGrpSpPr/>
            <p:nvPr/>
          </p:nvGrpSpPr>
          <p:grpSpPr>
            <a:xfrm>
              <a:off x="7929051" y="2811144"/>
              <a:ext cx="875243" cy="621581"/>
              <a:chOff x="7929051" y="2188297"/>
              <a:chExt cx="875243" cy="621581"/>
            </a:xfrm>
          </p:grpSpPr>
          <p:grpSp>
            <p:nvGrpSpPr>
              <p:cNvPr id="142" name="Group 141">
                <a:extLst>
                  <a:ext uri="{FF2B5EF4-FFF2-40B4-BE49-F238E27FC236}">
                    <a16:creationId xmlns:a16="http://schemas.microsoft.com/office/drawing/2014/main" id="{6D8CC5E2-791F-4DA2-B381-6AD5243BDD31}"/>
                  </a:ext>
                </a:extLst>
              </p:cNvPr>
              <p:cNvGrpSpPr/>
              <p:nvPr/>
            </p:nvGrpSpPr>
            <p:grpSpPr>
              <a:xfrm>
                <a:off x="7929051" y="2188297"/>
                <a:ext cx="875243" cy="621581"/>
                <a:chOff x="3293032" y="2754480"/>
                <a:chExt cx="1021177" cy="728754"/>
              </a:xfrm>
            </p:grpSpPr>
            <p:grpSp>
              <p:nvGrpSpPr>
                <p:cNvPr id="149" name="Group 148">
                  <a:extLst>
                    <a:ext uri="{FF2B5EF4-FFF2-40B4-BE49-F238E27FC236}">
                      <a16:creationId xmlns:a16="http://schemas.microsoft.com/office/drawing/2014/main" id="{15017B20-2B61-4A52-BFA5-7168E1B39EE2}"/>
                    </a:ext>
                  </a:extLst>
                </p:cNvPr>
                <p:cNvGrpSpPr/>
                <p:nvPr/>
              </p:nvGrpSpPr>
              <p:grpSpPr>
                <a:xfrm>
                  <a:off x="3293032" y="2754480"/>
                  <a:ext cx="1021177" cy="728754"/>
                  <a:chOff x="6526423" y="2156792"/>
                  <a:chExt cx="1342343" cy="877801"/>
                </a:xfrm>
              </p:grpSpPr>
              <p:grpSp>
                <p:nvGrpSpPr>
                  <p:cNvPr id="151" name="Group 150">
                    <a:extLst>
                      <a:ext uri="{FF2B5EF4-FFF2-40B4-BE49-F238E27FC236}">
                        <a16:creationId xmlns:a16="http://schemas.microsoft.com/office/drawing/2014/main" id="{E53D5217-41B1-4ED1-B894-52F20DC4AC30}"/>
                      </a:ext>
                    </a:extLst>
                  </p:cNvPr>
                  <p:cNvGrpSpPr/>
                  <p:nvPr/>
                </p:nvGrpSpPr>
                <p:grpSpPr>
                  <a:xfrm>
                    <a:off x="6526423" y="2156792"/>
                    <a:ext cx="1342343" cy="877801"/>
                    <a:chOff x="5039360" y="5470564"/>
                    <a:chExt cx="1342342" cy="877798"/>
                  </a:xfrm>
                </p:grpSpPr>
                <p:sp>
                  <p:nvSpPr>
                    <p:cNvPr id="162" name="Rectangle 161">
                      <a:extLst>
                        <a:ext uri="{FF2B5EF4-FFF2-40B4-BE49-F238E27FC236}">
                          <a16:creationId xmlns:a16="http://schemas.microsoft.com/office/drawing/2014/main" id="{C821A7DC-22F7-4578-A89C-8E72A09954F4}"/>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grpSp>
                  <p:nvGrpSpPr>
                    <p:cNvPr id="163" name="Group 162">
                      <a:extLst>
                        <a:ext uri="{FF2B5EF4-FFF2-40B4-BE49-F238E27FC236}">
                          <a16:creationId xmlns:a16="http://schemas.microsoft.com/office/drawing/2014/main" id="{99DB13B4-D664-4520-AB53-FE33C68E861F}"/>
                        </a:ext>
                      </a:extLst>
                    </p:cNvPr>
                    <p:cNvGrpSpPr/>
                    <p:nvPr/>
                  </p:nvGrpSpPr>
                  <p:grpSpPr>
                    <a:xfrm>
                      <a:off x="6026716" y="5639140"/>
                      <a:ext cx="182880" cy="295043"/>
                      <a:chOff x="3735824" y="4986161"/>
                      <a:chExt cx="182880" cy="295043"/>
                    </a:xfrm>
                  </p:grpSpPr>
                  <p:sp>
                    <p:nvSpPr>
                      <p:cNvPr id="164" name="Oval 163">
                        <a:extLst>
                          <a:ext uri="{FF2B5EF4-FFF2-40B4-BE49-F238E27FC236}">
                            <a16:creationId xmlns:a16="http://schemas.microsoft.com/office/drawing/2014/main" id="{10C5CFB8-C77A-4E93-A3D8-D6CD594515D0}"/>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65" name="Straight Arrow Connector 164">
                        <a:extLst>
                          <a:ext uri="{FF2B5EF4-FFF2-40B4-BE49-F238E27FC236}">
                            <a16:creationId xmlns:a16="http://schemas.microsoft.com/office/drawing/2014/main" id="{A0E9E3B2-D180-4096-98E1-20C6CCA1B0D6}"/>
                          </a:ext>
                        </a:extLst>
                      </p:cNvPr>
                      <p:cNvCxnSpPr>
                        <a:stCxn id="164"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6" name="Oval 165">
                        <a:extLst>
                          <a:ext uri="{FF2B5EF4-FFF2-40B4-BE49-F238E27FC236}">
                            <a16:creationId xmlns:a16="http://schemas.microsoft.com/office/drawing/2014/main" id="{F58DB8AD-79AC-4313-9DF0-25701F4C0A3B}"/>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67" name="Straight Arrow Connector 166">
                        <a:extLst>
                          <a:ext uri="{FF2B5EF4-FFF2-40B4-BE49-F238E27FC236}">
                            <a16:creationId xmlns:a16="http://schemas.microsoft.com/office/drawing/2014/main" id="{D3CAEE91-CD3A-4AE4-BA12-C7812ED7EFE8}"/>
                          </a:ext>
                        </a:extLst>
                      </p:cNvPr>
                      <p:cNvCxnSpPr>
                        <a:cxnSpLocks/>
                        <a:stCxn id="166"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52" name="Group 151">
                    <a:extLst>
                      <a:ext uri="{FF2B5EF4-FFF2-40B4-BE49-F238E27FC236}">
                        <a16:creationId xmlns:a16="http://schemas.microsoft.com/office/drawing/2014/main" id="{DED668C2-E27D-40BF-8E0A-ADD57A431372}"/>
                      </a:ext>
                    </a:extLst>
                  </p:cNvPr>
                  <p:cNvGrpSpPr/>
                  <p:nvPr/>
                </p:nvGrpSpPr>
                <p:grpSpPr>
                  <a:xfrm>
                    <a:off x="6625992" y="2285792"/>
                    <a:ext cx="842038" cy="131595"/>
                    <a:chOff x="5021561" y="825776"/>
                    <a:chExt cx="650259" cy="131594"/>
                  </a:xfrm>
                </p:grpSpPr>
                <p:cxnSp>
                  <p:nvCxnSpPr>
                    <p:cNvPr id="158" name="Straight Connector 157">
                      <a:extLst>
                        <a:ext uri="{FF2B5EF4-FFF2-40B4-BE49-F238E27FC236}">
                          <a16:creationId xmlns:a16="http://schemas.microsoft.com/office/drawing/2014/main" id="{94935C0A-5274-42F8-B7BC-B53758362C21}"/>
                        </a:ext>
                      </a:extLst>
                    </p:cNvPr>
                    <p:cNvCxnSpPr>
                      <a:cxnSpLocks/>
                    </p:cNvCxnSpPr>
                    <p:nvPr/>
                  </p:nvCxnSpPr>
                  <p:spPr>
                    <a:xfrm>
                      <a:off x="5021561" y="90038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8BC73DD-3E8A-4066-9F81-9BA304598E43}"/>
                        </a:ext>
                      </a:extLst>
                    </p:cNvPr>
                    <p:cNvCxnSpPr>
                      <a:cxnSpLocks/>
                    </p:cNvCxnSpPr>
                    <p:nvPr/>
                  </p:nvCxnSpPr>
                  <p:spPr>
                    <a:xfrm>
                      <a:off x="5184122" y="82577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F0B56F5-CB1E-461A-9B33-32ECFE10C857}"/>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3D19468-8FA3-4404-BF6B-96A46352D7EE}"/>
                        </a:ext>
                      </a:extLst>
                    </p:cNvPr>
                    <p:cNvCxnSpPr>
                      <a:cxnSpLocks/>
                    </p:cNvCxnSpPr>
                    <p:nvPr/>
                  </p:nvCxnSpPr>
                  <p:spPr>
                    <a:xfrm>
                      <a:off x="5509260" y="86339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DB7210BD-6FEF-429C-84A5-F99C06C47DD6}"/>
                      </a:ext>
                    </a:extLst>
                  </p:cNvPr>
                  <p:cNvGrpSpPr/>
                  <p:nvPr/>
                </p:nvGrpSpPr>
                <p:grpSpPr>
                  <a:xfrm>
                    <a:off x="6617249" y="2537287"/>
                    <a:ext cx="850746" cy="165139"/>
                    <a:chOff x="5012871" y="1133924"/>
                    <a:chExt cx="656983" cy="165139"/>
                  </a:xfrm>
                </p:grpSpPr>
                <p:cxnSp>
                  <p:nvCxnSpPr>
                    <p:cNvPr id="154" name="Straight Connector 153">
                      <a:extLst>
                        <a:ext uri="{FF2B5EF4-FFF2-40B4-BE49-F238E27FC236}">
                          <a16:creationId xmlns:a16="http://schemas.microsoft.com/office/drawing/2014/main" id="{FDF89D68-73C2-4E9E-AF02-E7E5FC61C7E8}"/>
                        </a:ext>
                      </a:extLst>
                    </p:cNvPr>
                    <p:cNvCxnSpPr>
                      <a:cxnSpLocks/>
                    </p:cNvCxnSpPr>
                    <p:nvPr/>
                  </p:nvCxnSpPr>
                  <p:spPr>
                    <a:xfrm>
                      <a:off x="5012871" y="123115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6F01D4A-D32D-4BF2-ADD1-286DD02E6FFD}"/>
                        </a:ext>
                      </a:extLst>
                    </p:cNvPr>
                    <p:cNvCxnSpPr>
                      <a:cxnSpLocks/>
                    </p:cNvCxnSpPr>
                    <p:nvPr/>
                  </p:nvCxnSpPr>
                  <p:spPr>
                    <a:xfrm>
                      <a:off x="5184123" y="113392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4FC034F-985C-4A8B-BE98-BA46440D3CFA}"/>
                        </a:ext>
                      </a:extLst>
                    </p:cNvPr>
                    <p:cNvCxnSpPr>
                      <a:cxnSpLocks/>
                    </p:cNvCxnSpPr>
                    <p:nvPr/>
                  </p:nvCxnSpPr>
                  <p:spPr>
                    <a:xfrm>
                      <a:off x="5344734" y="129906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7367D19-310D-45C6-917E-8E6C5F3BFCDD}"/>
                        </a:ext>
                      </a:extLst>
                    </p:cNvPr>
                    <p:cNvCxnSpPr>
                      <a:cxnSpLocks/>
                    </p:cNvCxnSpPr>
                    <p:nvPr/>
                  </p:nvCxnSpPr>
                  <p:spPr>
                    <a:xfrm>
                      <a:off x="5507294" y="119889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50" name="Oval 149">
                  <a:extLst>
                    <a:ext uri="{FF2B5EF4-FFF2-40B4-BE49-F238E27FC236}">
                      <a16:creationId xmlns:a16="http://schemas.microsoft.com/office/drawing/2014/main" id="{BFDE9552-B0C6-4D97-9258-66F6A5913455}"/>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43" name="Oval 142">
                <a:extLst>
                  <a:ext uri="{FF2B5EF4-FFF2-40B4-BE49-F238E27FC236}">
                    <a16:creationId xmlns:a16="http://schemas.microsoft.com/office/drawing/2014/main" id="{FBFBED2C-2853-4039-8251-6F9273607B65}"/>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44" name="Straight Arrow Connector 143">
                <a:extLst>
                  <a:ext uri="{FF2B5EF4-FFF2-40B4-BE49-F238E27FC236}">
                    <a16:creationId xmlns:a16="http://schemas.microsoft.com/office/drawing/2014/main" id="{1BA2D9BB-9314-48D4-9301-A391BD8153F3}"/>
                  </a:ext>
                </a:extLst>
              </p:cNvPr>
              <p:cNvCxnSpPr>
                <a:cxnSpLocks/>
                <a:stCxn id="143"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87915339-FF0C-476C-A883-8261C204D077}"/>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F0CAF553-FEB3-4C1B-B32D-106080F43425}"/>
                  </a:ext>
                </a:extLst>
              </p:cNvPr>
              <p:cNvCxnSpPr>
                <a:cxnSpLocks/>
              </p:cNvCxnSpPr>
              <p:nvPr/>
            </p:nvCxnSpPr>
            <p:spPr>
              <a:xfrm>
                <a:off x="8125523" y="2660629"/>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2FEF953-FDCD-4238-B36B-6F6B38618F53}"/>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D625278-B53E-4484-9498-A1C247F6B14B}"/>
                  </a:ext>
                </a:extLst>
              </p:cNvPr>
              <p:cNvCxnSpPr>
                <a:cxnSpLocks/>
              </p:cNvCxnSpPr>
              <p:nvPr/>
            </p:nvCxnSpPr>
            <p:spPr>
              <a:xfrm>
                <a:off x="8405727" y="261994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EC5F087B-5838-4572-AD72-A096C248F3F8}"/>
                </a:ext>
              </a:extLst>
            </p:cNvPr>
            <p:cNvGrpSpPr/>
            <p:nvPr/>
          </p:nvGrpSpPr>
          <p:grpSpPr>
            <a:xfrm>
              <a:off x="7929050" y="3432725"/>
              <a:ext cx="875243" cy="621581"/>
              <a:chOff x="7929051" y="2188297"/>
              <a:chExt cx="875243" cy="621581"/>
            </a:xfrm>
          </p:grpSpPr>
          <p:grpSp>
            <p:nvGrpSpPr>
              <p:cNvPr id="116" name="Group 115">
                <a:extLst>
                  <a:ext uri="{FF2B5EF4-FFF2-40B4-BE49-F238E27FC236}">
                    <a16:creationId xmlns:a16="http://schemas.microsoft.com/office/drawing/2014/main" id="{0C260997-9CCC-4A94-BA09-05D7275BF445}"/>
                  </a:ext>
                </a:extLst>
              </p:cNvPr>
              <p:cNvGrpSpPr/>
              <p:nvPr/>
            </p:nvGrpSpPr>
            <p:grpSpPr>
              <a:xfrm>
                <a:off x="7929051" y="2188297"/>
                <a:ext cx="875243" cy="621581"/>
                <a:chOff x="3293032" y="2754480"/>
                <a:chExt cx="1021177" cy="728754"/>
              </a:xfrm>
            </p:grpSpPr>
            <p:grpSp>
              <p:nvGrpSpPr>
                <p:cNvPr id="123" name="Group 122">
                  <a:extLst>
                    <a:ext uri="{FF2B5EF4-FFF2-40B4-BE49-F238E27FC236}">
                      <a16:creationId xmlns:a16="http://schemas.microsoft.com/office/drawing/2014/main" id="{63058D01-1BC3-46DE-A34D-47136C54AE00}"/>
                    </a:ext>
                  </a:extLst>
                </p:cNvPr>
                <p:cNvGrpSpPr/>
                <p:nvPr/>
              </p:nvGrpSpPr>
              <p:grpSpPr>
                <a:xfrm>
                  <a:off x="3293032" y="2754480"/>
                  <a:ext cx="1021177" cy="728754"/>
                  <a:chOff x="6526423" y="2156792"/>
                  <a:chExt cx="1342343" cy="877801"/>
                </a:xfrm>
              </p:grpSpPr>
              <p:grpSp>
                <p:nvGrpSpPr>
                  <p:cNvPr id="125" name="Group 124">
                    <a:extLst>
                      <a:ext uri="{FF2B5EF4-FFF2-40B4-BE49-F238E27FC236}">
                        <a16:creationId xmlns:a16="http://schemas.microsoft.com/office/drawing/2014/main" id="{EC253CBB-EDDC-41A9-A173-470583FD0AFE}"/>
                      </a:ext>
                    </a:extLst>
                  </p:cNvPr>
                  <p:cNvGrpSpPr/>
                  <p:nvPr/>
                </p:nvGrpSpPr>
                <p:grpSpPr>
                  <a:xfrm>
                    <a:off x="6526423" y="2156792"/>
                    <a:ext cx="1342343" cy="877801"/>
                    <a:chOff x="5039360" y="5470564"/>
                    <a:chExt cx="1342342" cy="877798"/>
                  </a:xfrm>
                </p:grpSpPr>
                <p:sp>
                  <p:nvSpPr>
                    <p:cNvPr id="136" name="Rectangle 135">
                      <a:extLst>
                        <a:ext uri="{FF2B5EF4-FFF2-40B4-BE49-F238E27FC236}">
                          <a16:creationId xmlns:a16="http://schemas.microsoft.com/office/drawing/2014/main" id="{2C785AE1-46BD-484A-A393-06DC520B1BB9}"/>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grpSp>
                  <p:nvGrpSpPr>
                    <p:cNvPr id="137" name="Group 136">
                      <a:extLst>
                        <a:ext uri="{FF2B5EF4-FFF2-40B4-BE49-F238E27FC236}">
                          <a16:creationId xmlns:a16="http://schemas.microsoft.com/office/drawing/2014/main" id="{FC7960DB-F63E-49FC-BEEF-FFA3375B18E2}"/>
                        </a:ext>
                      </a:extLst>
                    </p:cNvPr>
                    <p:cNvGrpSpPr/>
                    <p:nvPr/>
                  </p:nvGrpSpPr>
                  <p:grpSpPr>
                    <a:xfrm>
                      <a:off x="6026716" y="5639140"/>
                      <a:ext cx="182880" cy="295043"/>
                      <a:chOff x="3735824" y="4986161"/>
                      <a:chExt cx="182880" cy="295043"/>
                    </a:xfrm>
                  </p:grpSpPr>
                  <p:sp>
                    <p:nvSpPr>
                      <p:cNvPr id="138" name="Oval 137">
                        <a:extLst>
                          <a:ext uri="{FF2B5EF4-FFF2-40B4-BE49-F238E27FC236}">
                            <a16:creationId xmlns:a16="http://schemas.microsoft.com/office/drawing/2014/main" id="{8C0B53F9-F621-45D1-BA69-B4C1380E7261}"/>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39" name="Straight Arrow Connector 138">
                        <a:extLst>
                          <a:ext uri="{FF2B5EF4-FFF2-40B4-BE49-F238E27FC236}">
                            <a16:creationId xmlns:a16="http://schemas.microsoft.com/office/drawing/2014/main" id="{2C210565-E7BD-403E-83A2-0C1E02067443}"/>
                          </a:ext>
                        </a:extLst>
                      </p:cNvPr>
                      <p:cNvCxnSpPr>
                        <a:stCxn id="13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0" name="Oval 139">
                        <a:extLst>
                          <a:ext uri="{FF2B5EF4-FFF2-40B4-BE49-F238E27FC236}">
                            <a16:creationId xmlns:a16="http://schemas.microsoft.com/office/drawing/2014/main" id="{4C049623-3A2C-4AFA-B0BF-64B961A473AE}"/>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41" name="Straight Arrow Connector 140">
                        <a:extLst>
                          <a:ext uri="{FF2B5EF4-FFF2-40B4-BE49-F238E27FC236}">
                            <a16:creationId xmlns:a16="http://schemas.microsoft.com/office/drawing/2014/main" id="{ED4BDE00-7229-444B-A130-8F22A97667CE}"/>
                          </a:ext>
                        </a:extLst>
                      </p:cNvPr>
                      <p:cNvCxnSpPr>
                        <a:cxnSpLocks/>
                        <a:stCxn id="14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26" name="Group 125">
                    <a:extLst>
                      <a:ext uri="{FF2B5EF4-FFF2-40B4-BE49-F238E27FC236}">
                        <a16:creationId xmlns:a16="http://schemas.microsoft.com/office/drawing/2014/main" id="{C818395F-4FB2-4FDD-AE97-7D903F98569F}"/>
                      </a:ext>
                    </a:extLst>
                  </p:cNvPr>
                  <p:cNvGrpSpPr/>
                  <p:nvPr/>
                </p:nvGrpSpPr>
                <p:grpSpPr>
                  <a:xfrm>
                    <a:off x="6625989" y="2323157"/>
                    <a:ext cx="842004" cy="94230"/>
                    <a:chOff x="5021561" y="863141"/>
                    <a:chExt cx="650233" cy="94229"/>
                  </a:xfrm>
                </p:grpSpPr>
                <p:cxnSp>
                  <p:nvCxnSpPr>
                    <p:cNvPr id="132" name="Straight Connector 131">
                      <a:extLst>
                        <a:ext uri="{FF2B5EF4-FFF2-40B4-BE49-F238E27FC236}">
                          <a16:creationId xmlns:a16="http://schemas.microsoft.com/office/drawing/2014/main" id="{14AD5B55-1C43-41A7-8872-15D1B08632EB}"/>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5976E80-FC90-4184-B156-C2127B14EED6}"/>
                        </a:ext>
                      </a:extLst>
                    </p:cNvPr>
                    <p:cNvCxnSpPr>
                      <a:cxnSpLocks/>
                    </p:cNvCxnSpPr>
                    <p:nvPr/>
                  </p:nvCxnSpPr>
                  <p:spPr>
                    <a:xfrm>
                      <a:off x="5186061" y="91107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983B573E-CE79-4AAB-8DBE-1386C44B65CF}"/>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4247C8A-DB80-4E2D-ACF5-216E530DB852}"/>
                        </a:ext>
                      </a:extLst>
                    </p:cNvPr>
                    <p:cNvCxnSpPr>
                      <a:cxnSpLocks/>
                    </p:cNvCxnSpPr>
                    <p:nvPr/>
                  </p:nvCxnSpPr>
                  <p:spPr>
                    <a:xfrm>
                      <a:off x="5509234" y="86314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A8504BA9-1F80-4696-BAFE-1EC5D5F1A48E}"/>
                      </a:ext>
                    </a:extLst>
                  </p:cNvPr>
                  <p:cNvGrpSpPr/>
                  <p:nvPr/>
                </p:nvGrpSpPr>
                <p:grpSpPr>
                  <a:xfrm>
                    <a:off x="6619769" y="2537017"/>
                    <a:ext cx="850769" cy="129365"/>
                    <a:chOff x="5014819" y="1133654"/>
                    <a:chExt cx="657001" cy="129365"/>
                  </a:xfrm>
                </p:grpSpPr>
                <p:cxnSp>
                  <p:nvCxnSpPr>
                    <p:cNvPr id="128" name="Straight Connector 127">
                      <a:extLst>
                        <a:ext uri="{FF2B5EF4-FFF2-40B4-BE49-F238E27FC236}">
                          <a16:creationId xmlns:a16="http://schemas.microsoft.com/office/drawing/2014/main" id="{1B2BB086-424D-484B-A57B-EC4A827206EF}"/>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EBC08CB-898F-48E1-88C0-61E27A486051}"/>
                        </a:ext>
                      </a:extLst>
                    </p:cNvPr>
                    <p:cNvCxnSpPr>
                      <a:cxnSpLocks/>
                    </p:cNvCxnSpPr>
                    <p:nvPr/>
                  </p:nvCxnSpPr>
                  <p:spPr>
                    <a:xfrm>
                      <a:off x="5184123" y="116700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E888535-F7A5-4AA9-A5E1-CAF1DA06DB79}"/>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A7620B9-2429-4574-9910-2C97509EF32F}"/>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24" name="Oval 123">
                  <a:extLst>
                    <a:ext uri="{FF2B5EF4-FFF2-40B4-BE49-F238E27FC236}">
                      <a16:creationId xmlns:a16="http://schemas.microsoft.com/office/drawing/2014/main" id="{BC2A1E11-835D-4799-8A89-62DBF5B5E779}"/>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7" name="Oval 116">
                <a:extLst>
                  <a:ext uri="{FF2B5EF4-FFF2-40B4-BE49-F238E27FC236}">
                    <a16:creationId xmlns:a16="http://schemas.microsoft.com/office/drawing/2014/main" id="{459ECBC7-A257-4829-9074-9983E3CC7FE5}"/>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18" name="Straight Arrow Connector 117">
                <a:extLst>
                  <a:ext uri="{FF2B5EF4-FFF2-40B4-BE49-F238E27FC236}">
                    <a16:creationId xmlns:a16="http://schemas.microsoft.com/office/drawing/2014/main" id="{A8DEA6F8-1351-47C6-B3A9-08539E0336C7}"/>
                  </a:ext>
                </a:extLst>
              </p:cNvPr>
              <p:cNvCxnSpPr>
                <a:cxnSpLocks/>
                <a:stCxn id="117"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6F5CFED-E135-4BCF-8267-88982A4547E6}"/>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AFD34EE-79B9-404A-B4DB-CD8F69100F7B}"/>
                  </a:ext>
                </a:extLst>
              </p:cNvPr>
              <p:cNvCxnSpPr>
                <a:cxnSpLocks/>
              </p:cNvCxnSpPr>
              <p:nvPr/>
            </p:nvCxnSpPr>
            <p:spPr>
              <a:xfrm>
                <a:off x="8125524"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50DFA24E-01BC-4A44-92DF-DC31FDFF557C}"/>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F34845D-DB6D-47DC-82A3-6B973AC134FF}"/>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94" name="Rectangle 193">
            <a:extLst>
              <a:ext uri="{FF2B5EF4-FFF2-40B4-BE49-F238E27FC236}">
                <a16:creationId xmlns:a16="http://schemas.microsoft.com/office/drawing/2014/main" id="{4D5591A3-AAF6-424D-B2EB-7A31F9AD3977}"/>
              </a:ext>
            </a:extLst>
          </p:cNvPr>
          <p:cNvSpPr/>
          <p:nvPr/>
        </p:nvSpPr>
        <p:spPr>
          <a:xfrm>
            <a:off x="7039007" y="2943452"/>
            <a:ext cx="1312053" cy="438582"/>
          </a:xfrm>
          <a:prstGeom prst="rect">
            <a:avLst/>
          </a:prstGeom>
        </p:spPr>
        <p:txBody>
          <a:bodyPr wrap="square">
            <a:spAutoFit/>
          </a:bodyPr>
          <a:lstStyle/>
          <a:p>
            <a:pPr algn="ctr"/>
            <a:r>
              <a:rPr lang="en-US" sz="1125" dirty="0">
                <a:latin typeface="Open Sans" panose="020B0604020202020204" charset="0"/>
                <a:ea typeface="Open Sans" panose="020B0604020202020204" charset="0"/>
                <a:cs typeface="Open Sans" panose="020B0604020202020204" charset="0"/>
              </a:rPr>
              <a:t>Array of </a:t>
            </a:r>
            <a:r>
              <a:rPr lang="en-US" sz="1125" dirty="0" err="1">
                <a:latin typeface="Open Sans" panose="020B0604020202020204" charset="0"/>
                <a:ea typeface="Open Sans" panose="020B0604020202020204" charset="0"/>
                <a:cs typeface="Open Sans" panose="020B0604020202020204" charset="0"/>
              </a:rPr>
              <a:t>iSAX</a:t>
            </a:r>
            <a:r>
              <a:rPr lang="en-US" sz="1125" dirty="0">
                <a:latin typeface="Open Sans" panose="020B0604020202020204" charset="0"/>
                <a:ea typeface="Open Sans" panose="020B0604020202020204" charset="0"/>
                <a:cs typeface="Open Sans" panose="020B0604020202020204" charset="0"/>
              </a:rPr>
              <a:t> Summarizations</a:t>
            </a:r>
          </a:p>
        </p:txBody>
      </p:sp>
      <p:cxnSp>
        <p:nvCxnSpPr>
          <p:cNvPr id="195" name="Connector: Elbow 194">
            <a:extLst>
              <a:ext uri="{FF2B5EF4-FFF2-40B4-BE49-F238E27FC236}">
                <a16:creationId xmlns:a16="http://schemas.microsoft.com/office/drawing/2014/main" id="{A3661335-73EC-42CE-B9E3-7C67BC978275}"/>
              </a:ext>
            </a:extLst>
          </p:cNvPr>
          <p:cNvCxnSpPr>
            <a:cxnSpLocks/>
            <a:stCxn id="53" idx="3"/>
            <a:endCxn id="188" idx="1"/>
          </p:cNvCxnSpPr>
          <p:nvPr/>
        </p:nvCxnSpPr>
        <p:spPr>
          <a:xfrm flipV="1">
            <a:off x="6668965" y="1804170"/>
            <a:ext cx="707123" cy="368759"/>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97" name="Group 196">
            <a:extLst>
              <a:ext uri="{FF2B5EF4-FFF2-40B4-BE49-F238E27FC236}">
                <a16:creationId xmlns:a16="http://schemas.microsoft.com/office/drawing/2014/main" id="{E33EDF28-E029-4FAD-A172-7FB73954905A}"/>
              </a:ext>
            </a:extLst>
          </p:cNvPr>
          <p:cNvGrpSpPr/>
          <p:nvPr/>
        </p:nvGrpSpPr>
        <p:grpSpPr>
          <a:xfrm>
            <a:off x="3079686" y="2219680"/>
            <a:ext cx="775852" cy="981926"/>
            <a:chOff x="7929050" y="2188297"/>
            <a:chExt cx="875244" cy="1866009"/>
          </a:xfrm>
        </p:grpSpPr>
        <p:grpSp>
          <p:nvGrpSpPr>
            <p:cNvPr id="204" name="Group 203">
              <a:extLst>
                <a:ext uri="{FF2B5EF4-FFF2-40B4-BE49-F238E27FC236}">
                  <a16:creationId xmlns:a16="http://schemas.microsoft.com/office/drawing/2014/main" id="{BB7E923F-DABB-439D-820B-67B00A73919F}"/>
                </a:ext>
              </a:extLst>
            </p:cNvPr>
            <p:cNvGrpSpPr/>
            <p:nvPr/>
          </p:nvGrpSpPr>
          <p:grpSpPr>
            <a:xfrm>
              <a:off x="7929051" y="2188297"/>
              <a:ext cx="875243" cy="621581"/>
              <a:chOff x="3293032" y="2754480"/>
              <a:chExt cx="1021177" cy="728754"/>
            </a:xfrm>
          </p:grpSpPr>
          <p:sp>
            <p:nvSpPr>
              <p:cNvPr id="211" name="Rectangle 210">
                <a:extLst>
                  <a:ext uri="{FF2B5EF4-FFF2-40B4-BE49-F238E27FC236}">
                    <a16:creationId xmlns:a16="http://schemas.microsoft.com/office/drawing/2014/main" id="{A96B273D-2354-4D40-B3A1-61A50D69F736}"/>
                  </a:ext>
                </a:extLst>
              </p:cNvPr>
              <p:cNvSpPr/>
              <p:nvPr/>
            </p:nvSpPr>
            <p:spPr>
              <a:xfrm>
                <a:off x="3293032" y="2754480"/>
                <a:ext cx="1021177" cy="72875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sp>
            <p:nvSpPr>
              <p:cNvPr id="212" name="Oval 211">
                <a:extLst>
                  <a:ext uri="{FF2B5EF4-FFF2-40B4-BE49-F238E27FC236}">
                    <a16:creationId xmlns:a16="http://schemas.microsoft.com/office/drawing/2014/main" id="{F594264F-9367-4C90-85E0-DFE0FD1F5592}"/>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05" name="Group 204">
              <a:extLst>
                <a:ext uri="{FF2B5EF4-FFF2-40B4-BE49-F238E27FC236}">
                  <a16:creationId xmlns:a16="http://schemas.microsoft.com/office/drawing/2014/main" id="{14E6283C-FFDB-43FD-9B1F-541EFA9A414B}"/>
                </a:ext>
              </a:extLst>
            </p:cNvPr>
            <p:cNvGrpSpPr/>
            <p:nvPr/>
          </p:nvGrpSpPr>
          <p:grpSpPr>
            <a:xfrm>
              <a:off x="7929051" y="2811141"/>
              <a:ext cx="875243" cy="621580"/>
              <a:chOff x="3293032" y="2754478"/>
              <a:chExt cx="1021177" cy="728753"/>
            </a:xfrm>
          </p:grpSpPr>
          <p:sp>
            <p:nvSpPr>
              <p:cNvPr id="209" name="Rectangle 208">
                <a:extLst>
                  <a:ext uri="{FF2B5EF4-FFF2-40B4-BE49-F238E27FC236}">
                    <a16:creationId xmlns:a16="http://schemas.microsoft.com/office/drawing/2014/main" id="{9C9A6D85-D038-449B-A0CE-0FDB3899FE79}"/>
                  </a:ext>
                </a:extLst>
              </p:cNvPr>
              <p:cNvSpPr/>
              <p:nvPr/>
            </p:nvSpPr>
            <p:spPr>
              <a:xfrm>
                <a:off x="3293032" y="2754478"/>
                <a:ext cx="1021177" cy="72875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sp>
            <p:nvSpPr>
              <p:cNvPr id="210" name="Oval 209">
                <a:extLst>
                  <a:ext uri="{FF2B5EF4-FFF2-40B4-BE49-F238E27FC236}">
                    <a16:creationId xmlns:a16="http://schemas.microsoft.com/office/drawing/2014/main" id="{B1718572-E051-4357-9FE3-4842917AE36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06" name="Group 205">
              <a:extLst>
                <a:ext uri="{FF2B5EF4-FFF2-40B4-BE49-F238E27FC236}">
                  <a16:creationId xmlns:a16="http://schemas.microsoft.com/office/drawing/2014/main" id="{E5ABA6D1-6031-4B28-9703-F2A4E9E45645}"/>
                </a:ext>
              </a:extLst>
            </p:cNvPr>
            <p:cNvGrpSpPr/>
            <p:nvPr/>
          </p:nvGrpSpPr>
          <p:grpSpPr>
            <a:xfrm>
              <a:off x="7929050" y="3432725"/>
              <a:ext cx="875243" cy="621581"/>
              <a:chOff x="3293032" y="2754480"/>
              <a:chExt cx="1021177" cy="728754"/>
            </a:xfrm>
          </p:grpSpPr>
          <p:sp>
            <p:nvSpPr>
              <p:cNvPr id="207" name="Rectangle 206">
                <a:extLst>
                  <a:ext uri="{FF2B5EF4-FFF2-40B4-BE49-F238E27FC236}">
                    <a16:creationId xmlns:a16="http://schemas.microsoft.com/office/drawing/2014/main" id="{3AC288D5-21F1-44DA-8F6D-8DB3A555908F}"/>
                  </a:ext>
                </a:extLst>
              </p:cNvPr>
              <p:cNvSpPr/>
              <p:nvPr/>
            </p:nvSpPr>
            <p:spPr>
              <a:xfrm>
                <a:off x="3293032" y="2754480"/>
                <a:ext cx="1021177" cy="72875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sp>
            <p:nvSpPr>
              <p:cNvPr id="208" name="Oval 207">
                <a:extLst>
                  <a:ext uri="{FF2B5EF4-FFF2-40B4-BE49-F238E27FC236}">
                    <a16:creationId xmlns:a16="http://schemas.microsoft.com/office/drawing/2014/main" id="{315568FC-5C5C-4B9D-A1E5-B892E1AFDEFD}"/>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sp>
        <p:nvSpPr>
          <p:cNvPr id="233" name="TextBox 232">
            <a:extLst>
              <a:ext uri="{FF2B5EF4-FFF2-40B4-BE49-F238E27FC236}">
                <a16:creationId xmlns:a16="http://schemas.microsoft.com/office/drawing/2014/main" id="{82770422-9D36-459E-A9EE-D32A324CF2BF}"/>
              </a:ext>
            </a:extLst>
          </p:cNvPr>
          <p:cNvSpPr txBox="1"/>
          <p:nvPr/>
        </p:nvSpPr>
        <p:spPr>
          <a:xfrm>
            <a:off x="1489898" y="1688439"/>
            <a:ext cx="2058897" cy="300082"/>
          </a:xfrm>
          <a:prstGeom prst="rect">
            <a:avLst/>
          </a:prstGeom>
          <a:noFill/>
        </p:spPr>
        <p:txBody>
          <a:bodyPr wrap="square" rtlCol="0">
            <a:spAutoFit/>
          </a:bodyPr>
          <a:lstStyle/>
          <a:p>
            <a:r>
              <a:rPr lang="en-US" sz="1350" dirty="0">
                <a:latin typeface="Open Sans" panose="020B0604020202020204" charset="0"/>
                <a:ea typeface="Open Sans" panose="020B0604020202020204" charset="0"/>
                <a:cs typeface="Open Sans" panose="020B0604020202020204" charset="0"/>
              </a:rPr>
              <a:t>Raw Data Buffer</a:t>
            </a:r>
          </a:p>
        </p:txBody>
      </p:sp>
      <p:sp>
        <p:nvSpPr>
          <p:cNvPr id="234" name="Curved Down Arrow 20">
            <a:extLst>
              <a:ext uri="{FF2B5EF4-FFF2-40B4-BE49-F238E27FC236}">
                <a16:creationId xmlns:a16="http://schemas.microsoft.com/office/drawing/2014/main" id="{A0DFADB0-F0AE-4B2E-8A09-0BE059DF083A}"/>
              </a:ext>
            </a:extLst>
          </p:cNvPr>
          <p:cNvSpPr/>
          <p:nvPr/>
        </p:nvSpPr>
        <p:spPr>
          <a:xfrm>
            <a:off x="2813389" y="2023423"/>
            <a:ext cx="425096" cy="18405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38" name="Curved Down Arrow 231">
            <a:extLst>
              <a:ext uri="{FF2B5EF4-FFF2-40B4-BE49-F238E27FC236}">
                <a16:creationId xmlns:a16="http://schemas.microsoft.com/office/drawing/2014/main" id="{582A04BB-7155-42E4-B7CA-3C4B7FCF31C7}"/>
              </a:ext>
            </a:extLst>
          </p:cNvPr>
          <p:cNvSpPr/>
          <p:nvPr/>
        </p:nvSpPr>
        <p:spPr>
          <a:xfrm>
            <a:off x="3633557" y="1421066"/>
            <a:ext cx="1424876" cy="267181"/>
          </a:xfrm>
          <a:prstGeom prst="curvedDownArrow">
            <a:avLst>
              <a:gd name="adj1" fmla="val 25000"/>
              <a:gd name="adj2" fmla="val 76164"/>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schemeClr val="tx1"/>
              </a:solidFill>
            </a:endParaRPr>
          </a:p>
        </p:txBody>
      </p:sp>
      <p:sp>
        <p:nvSpPr>
          <p:cNvPr id="239" name="Rectangle 238">
            <a:extLst>
              <a:ext uri="{FF2B5EF4-FFF2-40B4-BE49-F238E27FC236}">
                <a16:creationId xmlns:a16="http://schemas.microsoft.com/office/drawing/2014/main" id="{FB9A218E-589B-4655-A036-EC22AD918408}"/>
              </a:ext>
            </a:extLst>
          </p:cNvPr>
          <p:cNvSpPr/>
          <p:nvPr/>
        </p:nvSpPr>
        <p:spPr>
          <a:xfrm>
            <a:off x="7423835" y="1333483"/>
            <a:ext cx="516579" cy="276999"/>
          </a:xfrm>
          <a:prstGeom prst="rect">
            <a:avLst/>
          </a:prstGeom>
        </p:spPr>
        <p:txBody>
          <a:bodyPr wrap="square">
            <a:spAutoFit/>
          </a:bodyPr>
          <a:lstStyle/>
          <a:p>
            <a:pPr algn="ctr"/>
            <a:r>
              <a:rPr lang="en-US" sz="1200" dirty="0">
                <a:latin typeface="Open Sans" panose="020B0604020202020204" charset="0"/>
                <a:ea typeface="Open Sans" panose="020B0604020202020204" charset="0"/>
                <a:cs typeface="Open Sans" panose="020B0604020202020204" charset="0"/>
              </a:rPr>
              <a:t>SAX</a:t>
            </a:r>
          </a:p>
        </p:txBody>
      </p:sp>
      <p:sp>
        <p:nvSpPr>
          <p:cNvPr id="241" name="TextBox 240">
            <a:extLst>
              <a:ext uri="{FF2B5EF4-FFF2-40B4-BE49-F238E27FC236}">
                <a16:creationId xmlns:a16="http://schemas.microsoft.com/office/drawing/2014/main" id="{26EEB84D-EB99-4436-839A-442D312C0FD8}"/>
              </a:ext>
            </a:extLst>
          </p:cNvPr>
          <p:cNvSpPr txBox="1"/>
          <p:nvPr/>
        </p:nvSpPr>
        <p:spPr>
          <a:xfrm>
            <a:off x="1479082" y="3702349"/>
            <a:ext cx="1226734" cy="507831"/>
          </a:xfrm>
          <a:prstGeom prst="rect">
            <a:avLst/>
          </a:prstGeom>
          <a:noFill/>
        </p:spPr>
        <p:txBody>
          <a:bodyPr wrap="square" rtlCol="0">
            <a:spAutoFit/>
          </a:bodyPr>
          <a:lstStyle/>
          <a:p>
            <a:r>
              <a:rPr lang="en-US" sz="1350" dirty="0">
                <a:latin typeface="Open Sans" panose="020B0604020202020204" charset="0"/>
                <a:ea typeface="Open Sans" panose="020B0604020202020204" charset="0"/>
                <a:cs typeface="Open Sans" panose="020B0604020202020204" charset="0"/>
              </a:rPr>
              <a:t>Coordinate</a:t>
            </a:r>
          </a:p>
          <a:p>
            <a:r>
              <a:rPr lang="en-US" sz="1350" dirty="0">
                <a:latin typeface="Open Sans" panose="020B0604020202020204" charset="0"/>
                <a:ea typeface="Open Sans" panose="020B0604020202020204" charset="0"/>
                <a:cs typeface="Open Sans" panose="020B0604020202020204" charset="0"/>
              </a:rPr>
              <a:t>Worker</a:t>
            </a:r>
          </a:p>
        </p:txBody>
      </p:sp>
      <p:sp>
        <p:nvSpPr>
          <p:cNvPr id="242" name="Rectangle 241">
            <a:extLst>
              <a:ext uri="{FF2B5EF4-FFF2-40B4-BE49-F238E27FC236}">
                <a16:creationId xmlns:a16="http://schemas.microsoft.com/office/drawing/2014/main" id="{491DF756-5E66-4B9E-BDAF-0300ECB559E9}"/>
              </a:ext>
            </a:extLst>
          </p:cNvPr>
          <p:cNvSpPr/>
          <p:nvPr/>
        </p:nvSpPr>
        <p:spPr>
          <a:xfrm>
            <a:off x="2479737" y="1985104"/>
            <a:ext cx="419432" cy="276999"/>
          </a:xfrm>
          <a:prstGeom prst="rect">
            <a:avLst/>
          </a:prstGeom>
        </p:spPr>
        <p:txBody>
          <a:bodyPr wrap="square">
            <a:spAutoFit/>
          </a:bodyPr>
          <a:lstStyle/>
          <a:p>
            <a:pPr algn="ctr"/>
            <a:r>
              <a:rPr lang="en-US" sz="1200" dirty="0">
                <a:latin typeface="Open Sans" panose="020B0604020202020204" charset="0"/>
                <a:ea typeface="Open Sans" panose="020B0604020202020204" charset="0"/>
                <a:cs typeface="Open Sans" panose="020B0604020202020204" charset="0"/>
              </a:rPr>
              <a:t>B</a:t>
            </a:r>
            <a:r>
              <a:rPr lang="en-US" sz="1200" baseline="-25000" dirty="0">
                <a:latin typeface="Open Sans" panose="020B0604020202020204" charset="0"/>
                <a:ea typeface="Open Sans" panose="020B0604020202020204" charset="0"/>
                <a:cs typeface="Open Sans" panose="020B0604020202020204" charset="0"/>
              </a:rPr>
              <a:t>1</a:t>
            </a:r>
            <a:endParaRPr lang="en-US" sz="1200" dirty="0">
              <a:latin typeface="Open Sans" panose="020B0604020202020204" charset="0"/>
              <a:ea typeface="Open Sans" panose="020B0604020202020204" charset="0"/>
              <a:cs typeface="Open Sans" panose="020B0604020202020204" charset="0"/>
            </a:endParaRPr>
          </a:p>
        </p:txBody>
      </p:sp>
      <p:sp>
        <p:nvSpPr>
          <p:cNvPr id="243" name="矩形 8">
            <a:extLst>
              <a:ext uri="{FF2B5EF4-FFF2-40B4-BE49-F238E27FC236}">
                <a16:creationId xmlns:a16="http://schemas.microsoft.com/office/drawing/2014/main" id="{EF6EC26F-1D20-45D2-B6AA-6623EA6A5EA3}"/>
              </a:ext>
            </a:extLst>
          </p:cNvPr>
          <p:cNvSpPr/>
          <p:nvPr/>
        </p:nvSpPr>
        <p:spPr>
          <a:xfrm>
            <a:off x="593164" y="1372172"/>
            <a:ext cx="2012089" cy="415498"/>
          </a:xfrm>
          <a:prstGeom prst="rect">
            <a:avLst/>
          </a:prstGeom>
        </p:spPr>
        <p:txBody>
          <a:bodyPr wrap="none">
            <a:spAutoFit/>
          </a:bodyPr>
          <a:lstStyle/>
          <a:p>
            <a:r>
              <a:rPr lang="en-US" altLang="zh-CN" sz="2100" b="1" dirty="0">
                <a:solidFill>
                  <a:schemeClr val="tx2"/>
                </a:solidFill>
                <a:latin typeface="+mj-lt"/>
              </a:rPr>
              <a:t>Index creation</a:t>
            </a:r>
            <a:endParaRPr lang="zh-CN" altLang="en-US" sz="2100" b="1" dirty="0">
              <a:solidFill>
                <a:schemeClr val="tx2"/>
              </a:solidFill>
              <a:latin typeface="+mj-lt"/>
            </a:endParaRPr>
          </a:p>
        </p:txBody>
      </p:sp>
      <p:grpSp>
        <p:nvGrpSpPr>
          <p:cNvPr id="244" name="Group 243">
            <a:extLst>
              <a:ext uri="{FF2B5EF4-FFF2-40B4-BE49-F238E27FC236}">
                <a16:creationId xmlns:a16="http://schemas.microsoft.com/office/drawing/2014/main" id="{B2117996-B65B-4CAE-9920-9EB33B5CD76A}"/>
              </a:ext>
            </a:extLst>
          </p:cNvPr>
          <p:cNvGrpSpPr/>
          <p:nvPr/>
        </p:nvGrpSpPr>
        <p:grpSpPr>
          <a:xfrm>
            <a:off x="2179309" y="2221464"/>
            <a:ext cx="776930" cy="981130"/>
            <a:chOff x="7929050" y="2189811"/>
            <a:chExt cx="875243" cy="1864495"/>
          </a:xfrm>
        </p:grpSpPr>
        <p:sp>
          <p:nvSpPr>
            <p:cNvPr id="245" name="Oval 244">
              <a:extLst>
                <a:ext uri="{FF2B5EF4-FFF2-40B4-BE49-F238E27FC236}">
                  <a16:creationId xmlns:a16="http://schemas.microsoft.com/office/drawing/2014/main" id="{54CEF8C9-9DE8-4472-B2AF-2E45F6F5F022}"/>
                </a:ext>
              </a:extLst>
            </p:cNvPr>
            <p:cNvSpPr/>
            <p:nvPr/>
          </p:nvSpPr>
          <p:spPr>
            <a:xfrm>
              <a:off x="7947623" y="2503981"/>
              <a:ext cx="39185" cy="45192"/>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6" name="Oval 245">
              <a:extLst>
                <a:ext uri="{FF2B5EF4-FFF2-40B4-BE49-F238E27FC236}">
                  <a16:creationId xmlns:a16="http://schemas.microsoft.com/office/drawing/2014/main" id="{E8C5DCC8-BEBC-40A5-8F22-FAFC92EBB84D}"/>
                </a:ext>
              </a:extLst>
            </p:cNvPr>
            <p:cNvSpPr/>
            <p:nvPr/>
          </p:nvSpPr>
          <p:spPr>
            <a:xfrm>
              <a:off x="7947623" y="3126827"/>
              <a:ext cx="39185" cy="45192"/>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47" name="Group 246">
              <a:extLst>
                <a:ext uri="{FF2B5EF4-FFF2-40B4-BE49-F238E27FC236}">
                  <a16:creationId xmlns:a16="http://schemas.microsoft.com/office/drawing/2014/main" id="{ED479829-33F2-4A0C-B9D6-4491B03E1F07}"/>
                </a:ext>
              </a:extLst>
            </p:cNvPr>
            <p:cNvGrpSpPr/>
            <p:nvPr/>
          </p:nvGrpSpPr>
          <p:grpSpPr>
            <a:xfrm>
              <a:off x="7929050" y="2189811"/>
              <a:ext cx="875243" cy="1864495"/>
              <a:chOff x="3293032" y="1297263"/>
              <a:chExt cx="1021177" cy="2185971"/>
            </a:xfrm>
          </p:grpSpPr>
          <p:sp>
            <p:nvSpPr>
              <p:cNvPr id="248" name="Rectangle 247">
                <a:extLst>
                  <a:ext uri="{FF2B5EF4-FFF2-40B4-BE49-F238E27FC236}">
                    <a16:creationId xmlns:a16="http://schemas.microsoft.com/office/drawing/2014/main" id="{163D5598-5FD2-47A9-9623-12719485B3B5}"/>
                  </a:ext>
                </a:extLst>
              </p:cNvPr>
              <p:cNvSpPr/>
              <p:nvPr/>
            </p:nvSpPr>
            <p:spPr>
              <a:xfrm>
                <a:off x="3293032" y="1297263"/>
                <a:ext cx="1021177" cy="218597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sp>
            <p:nvSpPr>
              <p:cNvPr id="249" name="Oval 248">
                <a:extLst>
                  <a:ext uri="{FF2B5EF4-FFF2-40B4-BE49-F238E27FC236}">
                    <a16:creationId xmlns:a16="http://schemas.microsoft.com/office/drawing/2014/main" id="{D029648A-F23F-44F8-8CA9-91203D89D896}"/>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sp>
        <p:nvSpPr>
          <p:cNvPr id="250" name="Freeform: Shape 249">
            <a:extLst>
              <a:ext uri="{FF2B5EF4-FFF2-40B4-BE49-F238E27FC236}">
                <a16:creationId xmlns:a16="http://schemas.microsoft.com/office/drawing/2014/main" id="{37D73BD1-285E-41E7-A8A0-E1243907FD7E}"/>
              </a:ext>
            </a:extLst>
          </p:cNvPr>
          <p:cNvSpPr/>
          <p:nvPr/>
        </p:nvSpPr>
        <p:spPr>
          <a:xfrm>
            <a:off x="2254343" y="2261596"/>
            <a:ext cx="616675" cy="90999"/>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26487 w 1214120"/>
              <a:gd name="connsiteY9" fmla="*/ 155915 h 310429"/>
              <a:gd name="connsiteX10" fmla="*/ 960120 w 1214120"/>
              <a:gd name="connsiteY10" fmla="*/ 122213 h 310429"/>
              <a:gd name="connsiteX11" fmla="*/ 1127760 w 1214120"/>
              <a:gd name="connsiteY11" fmla="*/ 162853 h 310429"/>
              <a:gd name="connsiteX12" fmla="*/ 1214120 w 1214120"/>
              <a:gd name="connsiteY12" fmla="*/ 127293 h 310429"/>
              <a:gd name="connsiteX0" fmla="*/ 0 w 1214120"/>
              <a:gd name="connsiteY0" fmla="*/ 178093 h 313635"/>
              <a:gd name="connsiteX1" fmla="*/ 177800 w 1214120"/>
              <a:gd name="connsiteY1" fmla="*/ 264453 h 313635"/>
              <a:gd name="connsiteX2" fmla="*/ 365760 w 1214120"/>
              <a:gd name="connsiteY2" fmla="*/ 274613 h 313635"/>
              <a:gd name="connsiteX3" fmla="*/ 401320 w 1214120"/>
              <a:gd name="connsiteY3" fmla="*/ 293 h 313635"/>
              <a:gd name="connsiteX4" fmla="*/ 452120 w 1214120"/>
              <a:gd name="connsiteY4" fmla="*/ 218733 h 313635"/>
              <a:gd name="connsiteX5" fmla="*/ 502920 w 1214120"/>
              <a:gd name="connsiteY5" fmla="*/ 76493 h 313635"/>
              <a:gd name="connsiteX6" fmla="*/ 543560 w 1214120"/>
              <a:gd name="connsiteY6" fmla="*/ 310173 h 313635"/>
              <a:gd name="connsiteX7" fmla="*/ 642266 w 1214120"/>
              <a:gd name="connsiteY7" fmla="*/ 210027 h 313635"/>
              <a:gd name="connsiteX8" fmla="*/ 762000 w 1214120"/>
              <a:gd name="connsiteY8" fmla="*/ 122213 h 313635"/>
              <a:gd name="connsiteX9" fmla="*/ 826487 w 1214120"/>
              <a:gd name="connsiteY9" fmla="*/ 155915 h 313635"/>
              <a:gd name="connsiteX10" fmla="*/ 960120 w 1214120"/>
              <a:gd name="connsiteY10" fmla="*/ 122213 h 313635"/>
              <a:gd name="connsiteX11" fmla="*/ 1127760 w 1214120"/>
              <a:gd name="connsiteY11" fmla="*/ 162853 h 313635"/>
              <a:gd name="connsiteX12" fmla="*/ 1214120 w 1214120"/>
              <a:gd name="connsiteY12" fmla="*/ 127293 h 313635"/>
              <a:gd name="connsiteX0" fmla="*/ 0 w 1214120"/>
              <a:gd name="connsiteY0" fmla="*/ 178113 h 310723"/>
              <a:gd name="connsiteX1" fmla="*/ 177800 w 1214120"/>
              <a:gd name="connsiteY1" fmla="*/ 264473 h 310723"/>
              <a:gd name="connsiteX2" fmla="*/ 365760 w 1214120"/>
              <a:gd name="connsiteY2" fmla="*/ 274633 h 310723"/>
              <a:gd name="connsiteX3" fmla="*/ 401320 w 1214120"/>
              <a:gd name="connsiteY3" fmla="*/ 313 h 310723"/>
              <a:gd name="connsiteX4" fmla="*/ 452120 w 1214120"/>
              <a:gd name="connsiteY4" fmla="*/ 218753 h 310723"/>
              <a:gd name="connsiteX5" fmla="*/ 502921 w 1214120"/>
              <a:gd name="connsiteY5" fmla="*/ 164327 h 310723"/>
              <a:gd name="connsiteX6" fmla="*/ 543560 w 1214120"/>
              <a:gd name="connsiteY6" fmla="*/ 310193 h 310723"/>
              <a:gd name="connsiteX7" fmla="*/ 642266 w 1214120"/>
              <a:gd name="connsiteY7" fmla="*/ 210047 h 310723"/>
              <a:gd name="connsiteX8" fmla="*/ 762000 w 1214120"/>
              <a:gd name="connsiteY8" fmla="*/ 122233 h 310723"/>
              <a:gd name="connsiteX9" fmla="*/ 826487 w 1214120"/>
              <a:gd name="connsiteY9" fmla="*/ 155935 h 310723"/>
              <a:gd name="connsiteX10" fmla="*/ 960120 w 1214120"/>
              <a:gd name="connsiteY10" fmla="*/ 122233 h 310723"/>
              <a:gd name="connsiteX11" fmla="*/ 1127760 w 1214120"/>
              <a:gd name="connsiteY11" fmla="*/ 162873 h 310723"/>
              <a:gd name="connsiteX12" fmla="*/ 1214120 w 1214120"/>
              <a:gd name="connsiteY12" fmla="*/ 127313 h 310723"/>
              <a:gd name="connsiteX0" fmla="*/ 0 w 1214120"/>
              <a:gd name="connsiteY0" fmla="*/ 178113 h 310723"/>
              <a:gd name="connsiteX1" fmla="*/ 177800 w 1214120"/>
              <a:gd name="connsiteY1" fmla="*/ 88844 h 310723"/>
              <a:gd name="connsiteX2" fmla="*/ 365760 w 1214120"/>
              <a:gd name="connsiteY2" fmla="*/ 274633 h 310723"/>
              <a:gd name="connsiteX3" fmla="*/ 401320 w 1214120"/>
              <a:gd name="connsiteY3" fmla="*/ 313 h 310723"/>
              <a:gd name="connsiteX4" fmla="*/ 452120 w 1214120"/>
              <a:gd name="connsiteY4" fmla="*/ 218753 h 310723"/>
              <a:gd name="connsiteX5" fmla="*/ 502921 w 1214120"/>
              <a:gd name="connsiteY5" fmla="*/ 164327 h 310723"/>
              <a:gd name="connsiteX6" fmla="*/ 543560 w 1214120"/>
              <a:gd name="connsiteY6" fmla="*/ 310193 h 310723"/>
              <a:gd name="connsiteX7" fmla="*/ 642266 w 1214120"/>
              <a:gd name="connsiteY7" fmla="*/ 210047 h 310723"/>
              <a:gd name="connsiteX8" fmla="*/ 762000 w 1214120"/>
              <a:gd name="connsiteY8" fmla="*/ 122233 h 310723"/>
              <a:gd name="connsiteX9" fmla="*/ 826487 w 1214120"/>
              <a:gd name="connsiteY9" fmla="*/ 155935 h 310723"/>
              <a:gd name="connsiteX10" fmla="*/ 960120 w 1214120"/>
              <a:gd name="connsiteY10" fmla="*/ 122233 h 310723"/>
              <a:gd name="connsiteX11" fmla="*/ 1127760 w 1214120"/>
              <a:gd name="connsiteY11" fmla="*/ 162873 h 310723"/>
              <a:gd name="connsiteX12" fmla="*/ 1214120 w 1214120"/>
              <a:gd name="connsiteY12" fmla="*/ 127313 h 31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723">
                <a:moveTo>
                  <a:pt x="0" y="178113"/>
                </a:moveTo>
                <a:cubicBezTo>
                  <a:pt x="58420" y="213249"/>
                  <a:pt x="116840" y="72757"/>
                  <a:pt x="177800" y="88844"/>
                </a:cubicBezTo>
                <a:cubicBezTo>
                  <a:pt x="238760" y="104931"/>
                  <a:pt x="328507" y="289388"/>
                  <a:pt x="365760" y="274633"/>
                </a:cubicBezTo>
                <a:cubicBezTo>
                  <a:pt x="403013" y="259878"/>
                  <a:pt x="386927" y="9626"/>
                  <a:pt x="401320" y="313"/>
                </a:cubicBezTo>
                <a:cubicBezTo>
                  <a:pt x="415713" y="-9000"/>
                  <a:pt x="435187" y="191417"/>
                  <a:pt x="452120" y="218753"/>
                </a:cubicBezTo>
                <a:cubicBezTo>
                  <a:pt x="469053" y="246089"/>
                  <a:pt x="487681" y="149087"/>
                  <a:pt x="502921" y="164327"/>
                </a:cubicBezTo>
                <a:cubicBezTo>
                  <a:pt x="518161" y="179567"/>
                  <a:pt x="520336" y="302573"/>
                  <a:pt x="543560" y="310193"/>
                </a:cubicBezTo>
                <a:cubicBezTo>
                  <a:pt x="566784" y="317813"/>
                  <a:pt x="605859" y="241374"/>
                  <a:pt x="642266" y="210047"/>
                </a:cubicBezTo>
                <a:cubicBezTo>
                  <a:pt x="678673" y="178720"/>
                  <a:pt x="731297" y="131252"/>
                  <a:pt x="762000" y="122233"/>
                </a:cubicBezTo>
                <a:cubicBezTo>
                  <a:pt x="792703" y="113214"/>
                  <a:pt x="793467" y="155935"/>
                  <a:pt x="826487" y="155935"/>
                </a:cubicBezTo>
                <a:cubicBezTo>
                  <a:pt x="859507" y="155935"/>
                  <a:pt x="909908" y="121077"/>
                  <a:pt x="960120" y="122233"/>
                </a:cubicBezTo>
                <a:cubicBezTo>
                  <a:pt x="1010332" y="123389"/>
                  <a:pt x="1085427" y="162026"/>
                  <a:pt x="1127760" y="162873"/>
                </a:cubicBezTo>
                <a:cubicBezTo>
                  <a:pt x="1170093" y="163720"/>
                  <a:pt x="1214120" y="127313"/>
                  <a:pt x="1214120" y="12731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sp>
        <p:nvSpPr>
          <p:cNvPr id="251" name="Freeform: Shape 250">
            <a:extLst>
              <a:ext uri="{FF2B5EF4-FFF2-40B4-BE49-F238E27FC236}">
                <a16:creationId xmlns:a16="http://schemas.microsoft.com/office/drawing/2014/main" id="{1B9E2C3B-2389-4BA9-9FD7-204AC8F5DD2C}"/>
              </a:ext>
            </a:extLst>
          </p:cNvPr>
          <p:cNvSpPr/>
          <p:nvPr/>
        </p:nvSpPr>
        <p:spPr>
          <a:xfrm>
            <a:off x="2254342" y="2379760"/>
            <a:ext cx="616675" cy="99313"/>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83078 w 1270000"/>
              <a:gd name="connsiteY4" fmla="*/ 162423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 name="connsiteX0" fmla="*/ 0 w 1270000"/>
              <a:gd name="connsiteY0" fmla="*/ 227001 h 428358"/>
              <a:gd name="connsiteX1" fmla="*/ 157480 w 1270000"/>
              <a:gd name="connsiteY1" fmla="*/ 74601 h 428358"/>
              <a:gd name="connsiteX2" fmla="*/ 218440 w 1270000"/>
              <a:gd name="connsiteY2" fmla="*/ 130481 h 428358"/>
              <a:gd name="connsiteX3" fmla="*/ 264160 w 1270000"/>
              <a:gd name="connsiteY3" fmla="*/ 714 h 428358"/>
              <a:gd name="connsiteX4" fmla="*/ 383078 w 1270000"/>
              <a:gd name="connsiteY4" fmla="*/ 198994 h 428358"/>
              <a:gd name="connsiteX5" fmla="*/ 502920 w 1270000"/>
              <a:gd name="connsiteY5" fmla="*/ 379401 h 428358"/>
              <a:gd name="connsiteX6" fmla="*/ 619760 w 1270000"/>
              <a:gd name="connsiteY6" fmla="*/ 374321 h 428358"/>
              <a:gd name="connsiteX7" fmla="*/ 690880 w 1270000"/>
              <a:gd name="connsiteY7" fmla="*/ 242241 h 428358"/>
              <a:gd name="connsiteX8" fmla="*/ 756920 w 1270000"/>
              <a:gd name="connsiteY8" fmla="*/ 303201 h 428358"/>
              <a:gd name="connsiteX9" fmla="*/ 817880 w 1270000"/>
              <a:gd name="connsiteY9" fmla="*/ 181281 h 428358"/>
              <a:gd name="connsiteX10" fmla="*/ 848360 w 1270000"/>
              <a:gd name="connsiteY10" fmla="*/ 44121 h 428358"/>
              <a:gd name="connsiteX11" fmla="*/ 873760 w 1270000"/>
              <a:gd name="connsiteY11" fmla="*/ 425121 h 428358"/>
              <a:gd name="connsiteX12" fmla="*/ 919480 w 1270000"/>
              <a:gd name="connsiteY12" fmla="*/ 227001 h 428358"/>
              <a:gd name="connsiteX13" fmla="*/ 1041400 w 1270000"/>
              <a:gd name="connsiteY13" fmla="*/ 216841 h 428358"/>
              <a:gd name="connsiteX14" fmla="*/ 1183640 w 1270000"/>
              <a:gd name="connsiteY14" fmla="*/ 216841 h 428358"/>
              <a:gd name="connsiteX15" fmla="*/ 1270000 w 1270000"/>
              <a:gd name="connsiteY15" fmla="*/ 216841 h 428358"/>
              <a:gd name="connsiteX0" fmla="*/ 0 w 1270000"/>
              <a:gd name="connsiteY0" fmla="*/ 227001 h 428358"/>
              <a:gd name="connsiteX1" fmla="*/ 157480 w 1270000"/>
              <a:gd name="connsiteY1" fmla="*/ 74601 h 428358"/>
              <a:gd name="connsiteX2" fmla="*/ 218440 w 1270000"/>
              <a:gd name="connsiteY2" fmla="*/ 130481 h 428358"/>
              <a:gd name="connsiteX3" fmla="*/ 264160 w 1270000"/>
              <a:gd name="connsiteY3" fmla="*/ 714 h 428358"/>
              <a:gd name="connsiteX4" fmla="*/ 383078 w 1270000"/>
              <a:gd name="connsiteY4" fmla="*/ 198994 h 428358"/>
              <a:gd name="connsiteX5" fmla="*/ 502920 w 1270000"/>
              <a:gd name="connsiteY5" fmla="*/ 379401 h 428358"/>
              <a:gd name="connsiteX6" fmla="*/ 619760 w 1270000"/>
              <a:gd name="connsiteY6" fmla="*/ 374321 h 428358"/>
              <a:gd name="connsiteX7" fmla="*/ 619293 w 1270000"/>
              <a:gd name="connsiteY7" fmla="*/ 131411 h 428358"/>
              <a:gd name="connsiteX8" fmla="*/ 756920 w 1270000"/>
              <a:gd name="connsiteY8" fmla="*/ 303201 h 428358"/>
              <a:gd name="connsiteX9" fmla="*/ 817880 w 1270000"/>
              <a:gd name="connsiteY9" fmla="*/ 181281 h 428358"/>
              <a:gd name="connsiteX10" fmla="*/ 848360 w 1270000"/>
              <a:gd name="connsiteY10" fmla="*/ 44121 h 428358"/>
              <a:gd name="connsiteX11" fmla="*/ 873760 w 1270000"/>
              <a:gd name="connsiteY11" fmla="*/ 425121 h 428358"/>
              <a:gd name="connsiteX12" fmla="*/ 919480 w 1270000"/>
              <a:gd name="connsiteY12" fmla="*/ 227001 h 428358"/>
              <a:gd name="connsiteX13" fmla="*/ 1041400 w 1270000"/>
              <a:gd name="connsiteY13" fmla="*/ 216841 h 428358"/>
              <a:gd name="connsiteX14" fmla="*/ 1183640 w 1270000"/>
              <a:gd name="connsiteY14" fmla="*/ 216841 h 428358"/>
              <a:gd name="connsiteX15" fmla="*/ 1270000 w 1270000"/>
              <a:gd name="connsiteY15" fmla="*/ 216841 h 428358"/>
              <a:gd name="connsiteX0" fmla="*/ 0 w 1270000"/>
              <a:gd name="connsiteY0" fmla="*/ 227001 h 428358"/>
              <a:gd name="connsiteX1" fmla="*/ 157480 w 1270000"/>
              <a:gd name="connsiteY1" fmla="*/ 74601 h 428358"/>
              <a:gd name="connsiteX2" fmla="*/ 218440 w 1270000"/>
              <a:gd name="connsiteY2" fmla="*/ 130481 h 428358"/>
              <a:gd name="connsiteX3" fmla="*/ 264160 w 1270000"/>
              <a:gd name="connsiteY3" fmla="*/ 714 h 428358"/>
              <a:gd name="connsiteX4" fmla="*/ 383078 w 1270000"/>
              <a:gd name="connsiteY4" fmla="*/ 198994 h 428358"/>
              <a:gd name="connsiteX5" fmla="*/ 502920 w 1270000"/>
              <a:gd name="connsiteY5" fmla="*/ 379401 h 428358"/>
              <a:gd name="connsiteX6" fmla="*/ 555332 w 1270000"/>
              <a:gd name="connsiteY6" fmla="*/ 263491 h 428358"/>
              <a:gd name="connsiteX7" fmla="*/ 619293 w 1270000"/>
              <a:gd name="connsiteY7" fmla="*/ 131411 h 428358"/>
              <a:gd name="connsiteX8" fmla="*/ 756920 w 1270000"/>
              <a:gd name="connsiteY8" fmla="*/ 303201 h 428358"/>
              <a:gd name="connsiteX9" fmla="*/ 817880 w 1270000"/>
              <a:gd name="connsiteY9" fmla="*/ 181281 h 428358"/>
              <a:gd name="connsiteX10" fmla="*/ 848360 w 1270000"/>
              <a:gd name="connsiteY10" fmla="*/ 44121 h 428358"/>
              <a:gd name="connsiteX11" fmla="*/ 873760 w 1270000"/>
              <a:gd name="connsiteY11" fmla="*/ 425121 h 428358"/>
              <a:gd name="connsiteX12" fmla="*/ 919480 w 1270000"/>
              <a:gd name="connsiteY12" fmla="*/ 227001 h 428358"/>
              <a:gd name="connsiteX13" fmla="*/ 1041400 w 1270000"/>
              <a:gd name="connsiteY13" fmla="*/ 216841 h 428358"/>
              <a:gd name="connsiteX14" fmla="*/ 1183640 w 1270000"/>
              <a:gd name="connsiteY14" fmla="*/ 216841 h 428358"/>
              <a:gd name="connsiteX15" fmla="*/ 1270000 w 1270000"/>
              <a:gd name="connsiteY15" fmla="*/ 216841 h 428358"/>
              <a:gd name="connsiteX0" fmla="*/ 0 w 1270000"/>
              <a:gd name="connsiteY0" fmla="*/ 227001 h 428358"/>
              <a:gd name="connsiteX1" fmla="*/ 157480 w 1270000"/>
              <a:gd name="connsiteY1" fmla="*/ 74601 h 428358"/>
              <a:gd name="connsiteX2" fmla="*/ 218440 w 1270000"/>
              <a:gd name="connsiteY2" fmla="*/ 130481 h 428358"/>
              <a:gd name="connsiteX3" fmla="*/ 264160 w 1270000"/>
              <a:gd name="connsiteY3" fmla="*/ 714 h 428358"/>
              <a:gd name="connsiteX4" fmla="*/ 383078 w 1270000"/>
              <a:gd name="connsiteY4" fmla="*/ 198994 h 428358"/>
              <a:gd name="connsiteX5" fmla="*/ 502920 w 1270000"/>
              <a:gd name="connsiteY5" fmla="*/ 379401 h 428358"/>
              <a:gd name="connsiteX6" fmla="*/ 555332 w 1270000"/>
              <a:gd name="connsiteY6" fmla="*/ 263491 h 428358"/>
              <a:gd name="connsiteX7" fmla="*/ 619293 w 1270000"/>
              <a:gd name="connsiteY7" fmla="*/ 131411 h 428358"/>
              <a:gd name="connsiteX8" fmla="*/ 706808 w 1270000"/>
              <a:gd name="connsiteY8" fmla="*/ 253944 h 428358"/>
              <a:gd name="connsiteX9" fmla="*/ 817880 w 1270000"/>
              <a:gd name="connsiteY9" fmla="*/ 181281 h 428358"/>
              <a:gd name="connsiteX10" fmla="*/ 848360 w 1270000"/>
              <a:gd name="connsiteY10" fmla="*/ 44121 h 428358"/>
              <a:gd name="connsiteX11" fmla="*/ 873760 w 1270000"/>
              <a:gd name="connsiteY11" fmla="*/ 425121 h 428358"/>
              <a:gd name="connsiteX12" fmla="*/ 919480 w 1270000"/>
              <a:gd name="connsiteY12" fmla="*/ 227001 h 428358"/>
              <a:gd name="connsiteX13" fmla="*/ 1041400 w 1270000"/>
              <a:gd name="connsiteY13" fmla="*/ 216841 h 428358"/>
              <a:gd name="connsiteX14" fmla="*/ 1183640 w 1270000"/>
              <a:gd name="connsiteY14" fmla="*/ 216841 h 428358"/>
              <a:gd name="connsiteX15" fmla="*/ 1270000 w 1270000"/>
              <a:gd name="connsiteY15" fmla="*/ 216841 h 428358"/>
              <a:gd name="connsiteX0" fmla="*/ 0 w 1270000"/>
              <a:gd name="connsiteY0" fmla="*/ 227001 h 428358"/>
              <a:gd name="connsiteX1" fmla="*/ 157480 w 1270000"/>
              <a:gd name="connsiteY1" fmla="*/ 74601 h 428358"/>
              <a:gd name="connsiteX2" fmla="*/ 218440 w 1270000"/>
              <a:gd name="connsiteY2" fmla="*/ 130481 h 428358"/>
              <a:gd name="connsiteX3" fmla="*/ 264160 w 1270000"/>
              <a:gd name="connsiteY3" fmla="*/ 714 h 428358"/>
              <a:gd name="connsiteX4" fmla="*/ 383078 w 1270000"/>
              <a:gd name="connsiteY4" fmla="*/ 198994 h 428358"/>
              <a:gd name="connsiteX5" fmla="*/ 502920 w 1270000"/>
              <a:gd name="connsiteY5" fmla="*/ 379401 h 428358"/>
              <a:gd name="connsiteX6" fmla="*/ 555332 w 1270000"/>
              <a:gd name="connsiteY6" fmla="*/ 263491 h 428358"/>
              <a:gd name="connsiteX7" fmla="*/ 619293 w 1270000"/>
              <a:gd name="connsiteY7" fmla="*/ 131411 h 428358"/>
              <a:gd name="connsiteX8" fmla="*/ 706808 w 1270000"/>
              <a:gd name="connsiteY8" fmla="*/ 253944 h 428358"/>
              <a:gd name="connsiteX9" fmla="*/ 789245 w 1270000"/>
              <a:gd name="connsiteY9" fmla="*/ 218226 h 428358"/>
              <a:gd name="connsiteX10" fmla="*/ 848360 w 1270000"/>
              <a:gd name="connsiteY10" fmla="*/ 44121 h 428358"/>
              <a:gd name="connsiteX11" fmla="*/ 873760 w 1270000"/>
              <a:gd name="connsiteY11" fmla="*/ 425121 h 428358"/>
              <a:gd name="connsiteX12" fmla="*/ 919480 w 1270000"/>
              <a:gd name="connsiteY12" fmla="*/ 227001 h 428358"/>
              <a:gd name="connsiteX13" fmla="*/ 1041400 w 1270000"/>
              <a:gd name="connsiteY13" fmla="*/ 216841 h 428358"/>
              <a:gd name="connsiteX14" fmla="*/ 1183640 w 1270000"/>
              <a:gd name="connsiteY14" fmla="*/ 216841 h 428358"/>
              <a:gd name="connsiteX15" fmla="*/ 1270000 w 1270000"/>
              <a:gd name="connsiteY15" fmla="*/ 216841 h 428358"/>
              <a:gd name="connsiteX0" fmla="*/ 0 w 1270000"/>
              <a:gd name="connsiteY0" fmla="*/ 227001 h 427986"/>
              <a:gd name="connsiteX1" fmla="*/ 157480 w 1270000"/>
              <a:gd name="connsiteY1" fmla="*/ 74601 h 427986"/>
              <a:gd name="connsiteX2" fmla="*/ 218440 w 1270000"/>
              <a:gd name="connsiteY2" fmla="*/ 130481 h 427986"/>
              <a:gd name="connsiteX3" fmla="*/ 264160 w 1270000"/>
              <a:gd name="connsiteY3" fmla="*/ 714 h 427986"/>
              <a:gd name="connsiteX4" fmla="*/ 383078 w 1270000"/>
              <a:gd name="connsiteY4" fmla="*/ 198994 h 427986"/>
              <a:gd name="connsiteX5" fmla="*/ 502920 w 1270000"/>
              <a:gd name="connsiteY5" fmla="*/ 379401 h 427986"/>
              <a:gd name="connsiteX6" fmla="*/ 555332 w 1270000"/>
              <a:gd name="connsiteY6" fmla="*/ 263491 h 427986"/>
              <a:gd name="connsiteX7" fmla="*/ 619293 w 1270000"/>
              <a:gd name="connsiteY7" fmla="*/ 131411 h 427986"/>
              <a:gd name="connsiteX8" fmla="*/ 706808 w 1270000"/>
              <a:gd name="connsiteY8" fmla="*/ 253944 h 427986"/>
              <a:gd name="connsiteX9" fmla="*/ 789245 w 1270000"/>
              <a:gd name="connsiteY9" fmla="*/ 218226 h 427986"/>
              <a:gd name="connsiteX10" fmla="*/ 848360 w 1270000"/>
              <a:gd name="connsiteY10" fmla="*/ 44121 h 427986"/>
              <a:gd name="connsiteX11" fmla="*/ 873760 w 1270000"/>
              <a:gd name="connsiteY11" fmla="*/ 425121 h 427986"/>
              <a:gd name="connsiteX12" fmla="*/ 919480 w 1270000"/>
              <a:gd name="connsiteY12" fmla="*/ 227001 h 427986"/>
              <a:gd name="connsiteX13" fmla="*/ 1084353 w 1270000"/>
              <a:gd name="connsiteY13" fmla="*/ 389243 h 427986"/>
              <a:gd name="connsiteX14" fmla="*/ 1183640 w 1270000"/>
              <a:gd name="connsiteY14" fmla="*/ 216841 h 427986"/>
              <a:gd name="connsiteX15" fmla="*/ 1270000 w 1270000"/>
              <a:gd name="connsiteY15" fmla="*/ 216841 h 4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427986">
                <a:moveTo>
                  <a:pt x="0" y="227001"/>
                </a:moveTo>
                <a:cubicBezTo>
                  <a:pt x="60536" y="158844"/>
                  <a:pt x="121073" y="90688"/>
                  <a:pt x="157480" y="74601"/>
                </a:cubicBezTo>
                <a:cubicBezTo>
                  <a:pt x="193887" y="58514"/>
                  <a:pt x="200660" y="142795"/>
                  <a:pt x="218440" y="130481"/>
                </a:cubicBezTo>
                <a:cubicBezTo>
                  <a:pt x="236220" y="118167"/>
                  <a:pt x="236720" y="-10705"/>
                  <a:pt x="264160" y="714"/>
                </a:cubicBezTo>
                <a:cubicBezTo>
                  <a:pt x="291600" y="12133"/>
                  <a:pt x="343285" y="135880"/>
                  <a:pt x="383078" y="198994"/>
                </a:cubicBezTo>
                <a:cubicBezTo>
                  <a:pt x="422871" y="262109"/>
                  <a:pt x="474211" y="368651"/>
                  <a:pt x="502920" y="379401"/>
                </a:cubicBezTo>
                <a:cubicBezTo>
                  <a:pt x="531629" y="390151"/>
                  <a:pt x="535937" y="304822"/>
                  <a:pt x="555332" y="263491"/>
                </a:cubicBezTo>
                <a:cubicBezTo>
                  <a:pt x="574727" y="222160"/>
                  <a:pt x="594047" y="133002"/>
                  <a:pt x="619293" y="131411"/>
                </a:cubicBezTo>
                <a:cubicBezTo>
                  <a:pt x="644539" y="129820"/>
                  <a:pt x="678483" y="239475"/>
                  <a:pt x="706808" y="253944"/>
                </a:cubicBezTo>
                <a:cubicBezTo>
                  <a:pt x="735133" y="268413"/>
                  <a:pt x="765653" y="253196"/>
                  <a:pt x="789245" y="218226"/>
                </a:cubicBezTo>
                <a:cubicBezTo>
                  <a:pt x="812837" y="183256"/>
                  <a:pt x="834274" y="9639"/>
                  <a:pt x="848360" y="44121"/>
                </a:cubicBezTo>
                <a:cubicBezTo>
                  <a:pt x="862446" y="78603"/>
                  <a:pt x="861907" y="394641"/>
                  <a:pt x="873760" y="425121"/>
                </a:cubicBezTo>
                <a:cubicBezTo>
                  <a:pt x="885613" y="455601"/>
                  <a:pt x="884381" y="232981"/>
                  <a:pt x="919480" y="227001"/>
                </a:cubicBezTo>
                <a:cubicBezTo>
                  <a:pt x="954579" y="221021"/>
                  <a:pt x="1040326" y="390936"/>
                  <a:pt x="1084353" y="389243"/>
                </a:cubicBezTo>
                <a:cubicBezTo>
                  <a:pt x="1128380" y="387550"/>
                  <a:pt x="1183640" y="216841"/>
                  <a:pt x="1183640" y="216841"/>
                </a:cubicBezTo>
                <a:lnTo>
                  <a:pt x="1270000" y="216841"/>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chemeClr val="tx1"/>
              </a:solidFill>
            </a:endParaRPr>
          </a:p>
        </p:txBody>
      </p:sp>
      <p:sp>
        <p:nvSpPr>
          <p:cNvPr id="252" name="Freeform: Shape 251">
            <a:extLst>
              <a:ext uri="{FF2B5EF4-FFF2-40B4-BE49-F238E27FC236}">
                <a16:creationId xmlns:a16="http://schemas.microsoft.com/office/drawing/2014/main" id="{CCEADA86-3443-424B-9A05-321F56BADC9F}"/>
              </a:ext>
            </a:extLst>
          </p:cNvPr>
          <p:cNvSpPr/>
          <p:nvPr/>
        </p:nvSpPr>
        <p:spPr>
          <a:xfrm>
            <a:off x="2244638" y="2603215"/>
            <a:ext cx="627102" cy="84899"/>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90880 w 1270000"/>
              <a:gd name="connsiteY7" fmla="*/ 204595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25873 w 1270000"/>
              <a:gd name="connsiteY7" fmla="*/ 181556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375920 w 1270000"/>
              <a:gd name="connsiteY4" fmla="*/ 32143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569650 w 1270000"/>
              <a:gd name="connsiteY6" fmla="*/ 275103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99934 h 401032"/>
              <a:gd name="connsiteX1" fmla="*/ 138907 w 1270000"/>
              <a:gd name="connsiteY1" fmla="*/ 139694 h 401032"/>
              <a:gd name="connsiteX2" fmla="*/ 190580 w 1270000"/>
              <a:gd name="connsiteY2" fmla="*/ 207095 h 401032"/>
              <a:gd name="connsiteX3" fmla="*/ 264160 w 1270000"/>
              <a:gd name="connsiteY3" fmla="*/ 47534 h 401032"/>
              <a:gd name="connsiteX4" fmla="*/ 440928 w 1270000"/>
              <a:gd name="connsiteY4" fmla="*/ 205294 h 401032"/>
              <a:gd name="connsiteX5" fmla="*/ 502920 w 1270000"/>
              <a:gd name="connsiteY5" fmla="*/ 352334 h 401032"/>
              <a:gd name="connsiteX6" fmla="*/ 526697 w 1270000"/>
              <a:gd name="connsiteY6" fmla="*/ 2454 h 401032"/>
              <a:gd name="connsiteX7" fmla="*/ 625873 w 1270000"/>
              <a:gd name="connsiteY7" fmla="*/ 192135 h 401032"/>
              <a:gd name="connsiteX8" fmla="*/ 682627 w 1270000"/>
              <a:gd name="connsiteY8" fmla="*/ 103333 h 401032"/>
              <a:gd name="connsiteX9" fmla="*/ 817880 w 1270000"/>
              <a:gd name="connsiteY9" fmla="*/ 154214 h 401032"/>
              <a:gd name="connsiteX10" fmla="*/ 848360 w 1270000"/>
              <a:gd name="connsiteY10" fmla="*/ 17054 h 401032"/>
              <a:gd name="connsiteX11" fmla="*/ 873760 w 1270000"/>
              <a:gd name="connsiteY11" fmla="*/ 398054 h 401032"/>
              <a:gd name="connsiteX12" fmla="*/ 919480 w 1270000"/>
              <a:gd name="connsiteY12" fmla="*/ 199934 h 401032"/>
              <a:gd name="connsiteX13" fmla="*/ 1050686 w 1270000"/>
              <a:gd name="connsiteY13" fmla="*/ 304974 h 401032"/>
              <a:gd name="connsiteX14" fmla="*/ 1183640 w 1270000"/>
              <a:gd name="connsiteY14" fmla="*/ 189774 h 401032"/>
              <a:gd name="connsiteX15" fmla="*/ 1270000 w 1270000"/>
              <a:gd name="connsiteY15" fmla="*/ 189774 h 401032"/>
              <a:gd name="connsiteX0" fmla="*/ 0 w 1270000"/>
              <a:gd name="connsiteY0" fmla="*/ 199934 h 401032"/>
              <a:gd name="connsiteX1" fmla="*/ 138907 w 1270000"/>
              <a:gd name="connsiteY1" fmla="*/ 139694 h 401032"/>
              <a:gd name="connsiteX2" fmla="*/ 190580 w 1270000"/>
              <a:gd name="connsiteY2" fmla="*/ 207095 h 401032"/>
              <a:gd name="connsiteX3" fmla="*/ 285636 w 1270000"/>
              <a:gd name="connsiteY3" fmla="*/ 158363 h 401032"/>
              <a:gd name="connsiteX4" fmla="*/ 440928 w 1270000"/>
              <a:gd name="connsiteY4" fmla="*/ 205294 h 401032"/>
              <a:gd name="connsiteX5" fmla="*/ 502920 w 1270000"/>
              <a:gd name="connsiteY5" fmla="*/ 352334 h 401032"/>
              <a:gd name="connsiteX6" fmla="*/ 526697 w 1270000"/>
              <a:gd name="connsiteY6" fmla="*/ 2454 h 401032"/>
              <a:gd name="connsiteX7" fmla="*/ 625873 w 1270000"/>
              <a:gd name="connsiteY7" fmla="*/ 192135 h 401032"/>
              <a:gd name="connsiteX8" fmla="*/ 682627 w 1270000"/>
              <a:gd name="connsiteY8" fmla="*/ 103333 h 401032"/>
              <a:gd name="connsiteX9" fmla="*/ 817880 w 1270000"/>
              <a:gd name="connsiteY9" fmla="*/ 154214 h 401032"/>
              <a:gd name="connsiteX10" fmla="*/ 848360 w 1270000"/>
              <a:gd name="connsiteY10" fmla="*/ 17054 h 401032"/>
              <a:gd name="connsiteX11" fmla="*/ 873760 w 1270000"/>
              <a:gd name="connsiteY11" fmla="*/ 398054 h 401032"/>
              <a:gd name="connsiteX12" fmla="*/ 919480 w 1270000"/>
              <a:gd name="connsiteY12" fmla="*/ 199934 h 401032"/>
              <a:gd name="connsiteX13" fmla="*/ 1050686 w 1270000"/>
              <a:gd name="connsiteY13" fmla="*/ 304974 h 401032"/>
              <a:gd name="connsiteX14" fmla="*/ 1183640 w 1270000"/>
              <a:gd name="connsiteY14" fmla="*/ 189774 h 401032"/>
              <a:gd name="connsiteX15" fmla="*/ 1270000 w 1270000"/>
              <a:gd name="connsiteY15" fmla="*/ 189774 h 401032"/>
              <a:gd name="connsiteX0" fmla="*/ 0 w 1270000"/>
              <a:gd name="connsiteY0" fmla="*/ 199934 h 401032"/>
              <a:gd name="connsiteX1" fmla="*/ 138907 w 1270000"/>
              <a:gd name="connsiteY1" fmla="*/ 139694 h 401032"/>
              <a:gd name="connsiteX2" fmla="*/ 176263 w 1270000"/>
              <a:gd name="connsiteY2" fmla="*/ 305611 h 401032"/>
              <a:gd name="connsiteX3" fmla="*/ 285636 w 1270000"/>
              <a:gd name="connsiteY3" fmla="*/ 158363 h 401032"/>
              <a:gd name="connsiteX4" fmla="*/ 440928 w 1270000"/>
              <a:gd name="connsiteY4" fmla="*/ 205294 h 401032"/>
              <a:gd name="connsiteX5" fmla="*/ 502920 w 1270000"/>
              <a:gd name="connsiteY5" fmla="*/ 352334 h 401032"/>
              <a:gd name="connsiteX6" fmla="*/ 526697 w 1270000"/>
              <a:gd name="connsiteY6" fmla="*/ 2454 h 401032"/>
              <a:gd name="connsiteX7" fmla="*/ 625873 w 1270000"/>
              <a:gd name="connsiteY7" fmla="*/ 192135 h 401032"/>
              <a:gd name="connsiteX8" fmla="*/ 682627 w 1270000"/>
              <a:gd name="connsiteY8" fmla="*/ 103333 h 401032"/>
              <a:gd name="connsiteX9" fmla="*/ 817880 w 1270000"/>
              <a:gd name="connsiteY9" fmla="*/ 154214 h 401032"/>
              <a:gd name="connsiteX10" fmla="*/ 848360 w 1270000"/>
              <a:gd name="connsiteY10" fmla="*/ 17054 h 401032"/>
              <a:gd name="connsiteX11" fmla="*/ 873760 w 1270000"/>
              <a:gd name="connsiteY11" fmla="*/ 398054 h 401032"/>
              <a:gd name="connsiteX12" fmla="*/ 919480 w 1270000"/>
              <a:gd name="connsiteY12" fmla="*/ 199934 h 401032"/>
              <a:gd name="connsiteX13" fmla="*/ 1050686 w 1270000"/>
              <a:gd name="connsiteY13" fmla="*/ 304974 h 401032"/>
              <a:gd name="connsiteX14" fmla="*/ 1183640 w 1270000"/>
              <a:gd name="connsiteY14" fmla="*/ 189774 h 401032"/>
              <a:gd name="connsiteX15" fmla="*/ 1270000 w 1270000"/>
              <a:gd name="connsiteY15" fmla="*/ 189774 h 401032"/>
              <a:gd name="connsiteX0" fmla="*/ 0 w 1270000"/>
              <a:gd name="connsiteY0" fmla="*/ 199934 h 401032"/>
              <a:gd name="connsiteX1" fmla="*/ 117430 w 1270000"/>
              <a:gd name="connsiteY1" fmla="*/ 324409 h 401032"/>
              <a:gd name="connsiteX2" fmla="*/ 176263 w 1270000"/>
              <a:gd name="connsiteY2" fmla="*/ 305611 h 401032"/>
              <a:gd name="connsiteX3" fmla="*/ 285636 w 1270000"/>
              <a:gd name="connsiteY3" fmla="*/ 158363 h 401032"/>
              <a:gd name="connsiteX4" fmla="*/ 440928 w 1270000"/>
              <a:gd name="connsiteY4" fmla="*/ 205294 h 401032"/>
              <a:gd name="connsiteX5" fmla="*/ 502920 w 1270000"/>
              <a:gd name="connsiteY5" fmla="*/ 352334 h 401032"/>
              <a:gd name="connsiteX6" fmla="*/ 526697 w 1270000"/>
              <a:gd name="connsiteY6" fmla="*/ 2454 h 401032"/>
              <a:gd name="connsiteX7" fmla="*/ 625873 w 1270000"/>
              <a:gd name="connsiteY7" fmla="*/ 192135 h 401032"/>
              <a:gd name="connsiteX8" fmla="*/ 682627 w 1270000"/>
              <a:gd name="connsiteY8" fmla="*/ 103333 h 401032"/>
              <a:gd name="connsiteX9" fmla="*/ 817880 w 1270000"/>
              <a:gd name="connsiteY9" fmla="*/ 154214 h 401032"/>
              <a:gd name="connsiteX10" fmla="*/ 848360 w 1270000"/>
              <a:gd name="connsiteY10" fmla="*/ 17054 h 401032"/>
              <a:gd name="connsiteX11" fmla="*/ 873760 w 1270000"/>
              <a:gd name="connsiteY11" fmla="*/ 398054 h 401032"/>
              <a:gd name="connsiteX12" fmla="*/ 919480 w 1270000"/>
              <a:gd name="connsiteY12" fmla="*/ 199934 h 401032"/>
              <a:gd name="connsiteX13" fmla="*/ 1050686 w 1270000"/>
              <a:gd name="connsiteY13" fmla="*/ 304974 h 401032"/>
              <a:gd name="connsiteX14" fmla="*/ 1183640 w 1270000"/>
              <a:gd name="connsiteY14" fmla="*/ 189774 h 401032"/>
              <a:gd name="connsiteX15" fmla="*/ 1270000 w 1270000"/>
              <a:gd name="connsiteY15" fmla="*/ 189774 h 401032"/>
              <a:gd name="connsiteX0" fmla="*/ 0 w 1291476"/>
              <a:gd name="connsiteY0" fmla="*/ 113734 h 401032"/>
              <a:gd name="connsiteX1" fmla="*/ 138906 w 1291476"/>
              <a:gd name="connsiteY1" fmla="*/ 324409 h 401032"/>
              <a:gd name="connsiteX2" fmla="*/ 197739 w 1291476"/>
              <a:gd name="connsiteY2" fmla="*/ 305611 h 401032"/>
              <a:gd name="connsiteX3" fmla="*/ 307112 w 1291476"/>
              <a:gd name="connsiteY3" fmla="*/ 158363 h 401032"/>
              <a:gd name="connsiteX4" fmla="*/ 462404 w 1291476"/>
              <a:gd name="connsiteY4" fmla="*/ 205294 h 401032"/>
              <a:gd name="connsiteX5" fmla="*/ 524396 w 1291476"/>
              <a:gd name="connsiteY5" fmla="*/ 352334 h 401032"/>
              <a:gd name="connsiteX6" fmla="*/ 548173 w 1291476"/>
              <a:gd name="connsiteY6" fmla="*/ 2454 h 401032"/>
              <a:gd name="connsiteX7" fmla="*/ 647349 w 1291476"/>
              <a:gd name="connsiteY7" fmla="*/ 192135 h 401032"/>
              <a:gd name="connsiteX8" fmla="*/ 704103 w 1291476"/>
              <a:gd name="connsiteY8" fmla="*/ 103333 h 401032"/>
              <a:gd name="connsiteX9" fmla="*/ 839356 w 1291476"/>
              <a:gd name="connsiteY9" fmla="*/ 154214 h 401032"/>
              <a:gd name="connsiteX10" fmla="*/ 869836 w 1291476"/>
              <a:gd name="connsiteY10" fmla="*/ 17054 h 401032"/>
              <a:gd name="connsiteX11" fmla="*/ 895236 w 1291476"/>
              <a:gd name="connsiteY11" fmla="*/ 398054 h 401032"/>
              <a:gd name="connsiteX12" fmla="*/ 940956 w 1291476"/>
              <a:gd name="connsiteY12" fmla="*/ 199934 h 401032"/>
              <a:gd name="connsiteX13" fmla="*/ 1072162 w 1291476"/>
              <a:gd name="connsiteY13" fmla="*/ 304974 h 401032"/>
              <a:gd name="connsiteX14" fmla="*/ 1205116 w 1291476"/>
              <a:gd name="connsiteY14" fmla="*/ 189774 h 401032"/>
              <a:gd name="connsiteX15" fmla="*/ 1291476 w 1291476"/>
              <a:gd name="connsiteY15" fmla="*/ 189774 h 401032"/>
              <a:gd name="connsiteX0" fmla="*/ 0 w 1291476"/>
              <a:gd name="connsiteY0" fmla="*/ 113734 h 357305"/>
              <a:gd name="connsiteX1" fmla="*/ 138906 w 1291476"/>
              <a:gd name="connsiteY1" fmla="*/ 324409 h 357305"/>
              <a:gd name="connsiteX2" fmla="*/ 197739 w 1291476"/>
              <a:gd name="connsiteY2" fmla="*/ 305611 h 357305"/>
              <a:gd name="connsiteX3" fmla="*/ 307112 w 1291476"/>
              <a:gd name="connsiteY3" fmla="*/ 158363 h 357305"/>
              <a:gd name="connsiteX4" fmla="*/ 462404 w 1291476"/>
              <a:gd name="connsiteY4" fmla="*/ 205294 h 357305"/>
              <a:gd name="connsiteX5" fmla="*/ 524396 w 1291476"/>
              <a:gd name="connsiteY5" fmla="*/ 352334 h 357305"/>
              <a:gd name="connsiteX6" fmla="*/ 548173 w 1291476"/>
              <a:gd name="connsiteY6" fmla="*/ 2454 h 357305"/>
              <a:gd name="connsiteX7" fmla="*/ 647349 w 1291476"/>
              <a:gd name="connsiteY7" fmla="*/ 192135 h 357305"/>
              <a:gd name="connsiteX8" fmla="*/ 704103 w 1291476"/>
              <a:gd name="connsiteY8" fmla="*/ 103333 h 357305"/>
              <a:gd name="connsiteX9" fmla="*/ 839356 w 1291476"/>
              <a:gd name="connsiteY9" fmla="*/ 154214 h 357305"/>
              <a:gd name="connsiteX10" fmla="*/ 869836 w 1291476"/>
              <a:gd name="connsiteY10" fmla="*/ 17054 h 357305"/>
              <a:gd name="connsiteX11" fmla="*/ 895236 w 1291476"/>
              <a:gd name="connsiteY11" fmla="*/ 274912 h 357305"/>
              <a:gd name="connsiteX12" fmla="*/ 940956 w 1291476"/>
              <a:gd name="connsiteY12" fmla="*/ 199934 h 357305"/>
              <a:gd name="connsiteX13" fmla="*/ 1072162 w 1291476"/>
              <a:gd name="connsiteY13" fmla="*/ 304974 h 357305"/>
              <a:gd name="connsiteX14" fmla="*/ 1205116 w 1291476"/>
              <a:gd name="connsiteY14" fmla="*/ 189774 h 357305"/>
              <a:gd name="connsiteX15" fmla="*/ 1291476 w 1291476"/>
              <a:gd name="connsiteY15" fmla="*/ 189774 h 357305"/>
              <a:gd name="connsiteX0" fmla="*/ 0 w 1291476"/>
              <a:gd name="connsiteY0" fmla="*/ 113734 h 357305"/>
              <a:gd name="connsiteX1" fmla="*/ 138906 w 1291476"/>
              <a:gd name="connsiteY1" fmla="*/ 324409 h 357305"/>
              <a:gd name="connsiteX2" fmla="*/ 197739 w 1291476"/>
              <a:gd name="connsiteY2" fmla="*/ 305611 h 357305"/>
              <a:gd name="connsiteX3" fmla="*/ 307112 w 1291476"/>
              <a:gd name="connsiteY3" fmla="*/ 158363 h 357305"/>
              <a:gd name="connsiteX4" fmla="*/ 462404 w 1291476"/>
              <a:gd name="connsiteY4" fmla="*/ 205294 h 357305"/>
              <a:gd name="connsiteX5" fmla="*/ 524396 w 1291476"/>
              <a:gd name="connsiteY5" fmla="*/ 352334 h 357305"/>
              <a:gd name="connsiteX6" fmla="*/ 548173 w 1291476"/>
              <a:gd name="connsiteY6" fmla="*/ 2454 h 357305"/>
              <a:gd name="connsiteX7" fmla="*/ 647349 w 1291476"/>
              <a:gd name="connsiteY7" fmla="*/ 192135 h 357305"/>
              <a:gd name="connsiteX8" fmla="*/ 704103 w 1291476"/>
              <a:gd name="connsiteY8" fmla="*/ 103333 h 357305"/>
              <a:gd name="connsiteX9" fmla="*/ 839356 w 1291476"/>
              <a:gd name="connsiteY9" fmla="*/ 154214 h 357305"/>
              <a:gd name="connsiteX10" fmla="*/ 869836 w 1291476"/>
              <a:gd name="connsiteY10" fmla="*/ 17054 h 357305"/>
              <a:gd name="connsiteX11" fmla="*/ 895236 w 1291476"/>
              <a:gd name="connsiteY11" fmla="*/ 274912 h 357305"/>
              <a:gd name="connsiteX12" fmla="*/ 948115 w 1291476"/>
              <a:gd name="connsiteY12" fmla="*/ 286134 h 357305"/>
              <a:gd name="connsiteX13" fmla="*/ 1072162 w 1291476"/>
              <a:gd name="connsiteY13" fmla="*/ 304974 h 357305"/>
              <a:gd name="connsiteX14" fmla="*/ 1205116 w 1291476"/>
              <a:gd name="connsiteY14" fmla="*/ 189774 h 357305"/>
              <a:gd name="connsiteX15" fmla="*/ 1291476 w 1291476"/>
              <a:gd name="connsiteY15" fmla="*/ 189774 h 357305"/>
              <a:gd name="connsiteX0" fmla="*/ 0 w 1291476"/>
              <a:gd name="connsiteY0" fmla="*/ 113734 h 357305"/>
              <a:gd name="connsiteX1" fmla="*/ 138906 w 1291476"/>
              <a:gd name="connsiteY1" fmla="*/ 324409 h 357305"/>
              <a:gd name="connsiteX2" fmla="*/ 197739 w 1291476"/>
              <a:gd name="connsiteY2" fmla="*/ 305611 h 357305"/>
              <a:gd name="connsiteX3" fmla="*/ 307112 w 1291476"/>
              <a:gd name="connsiteY3" fmla="*/ 158363 h 357305"/>
              <a:gd name="connsiteX4" fmla="*/ 462404 w 1291476"/>
              <a:gd name="connsiteY4" fmla="*/ 205294 h 357305"/>
              <a:gd name="connsiteX5" fmla="*/ 524396 w 1291476"/>
              <a:gd name="connsiteY5" fmla="*/ 352334 h 357305"/>
              <a:gd name="connsiteX6" fmla="*/ 548173 w 1291476"/>
              <a:gd name="connsiteY6" fmla="*/ 2454 h 357305"/>
              <a:gd name="connsiteX7" fmla="*/ 647349 w 1291476"/>
              <a:gd name="connsiteY7" fmla="*/ 192135 h 357305"/>
              <a:gd name="connsiteX8" fmla="*/ 704103 w 1291476"/>
              <a:gd name="connsiteY8" fmla="*/ 103333 h 357305"/>
              <a:gd name="connsiteX9" fmla="*/ 782086 w 1291476"/>
              <a:gd name="connsiteY9" fmla="*/ 68013 h 357305"/>
              <a:gd name="connsiteX10" fmla="*/ 869836 w 1291476"/>
              <a:gd name="connsiteY10" fmla="*/ 17054 h 357305"/>
              <a:gd name="connsiteX11" fmla="*/ 895236 w 1291476"/>
              <a:gd name="connsiteY11" fmla="*/ 274912 h 357305"/>
              <a:gd name="connsiteX12" fmla="*/ 948115 w 1291476"/>
              <a:gd name="connsiteY12" fmla="*/ 286134 h 357305"/>
              <a:gd name="connsiteX13" fmla="*/ 1072162 w 1291476"/>
              <a:gd name="connsiteY13" fmla="*/ 304974 h 357305"/>
              <a:gd name="connsiteX14" fmla="*/ 1205116 w 1291476"/>
              <a:gd name="connsiteY14" fmla="*/ 189774 h 357305"/>
              <a:gd name="connsiteX15" fmla="*/ 1291476 w 1291476"/>
              <a:gd name="connsiteY15" fmla="*/ 189774 h 357305"/>
              <a:gd name="connsiteX0" fmla="*/ 0 w 1291476"/>
              <a:gd name="connsiteY0" fmla="*/ 122299 h 365870"/>
              <a:gd name="connsiteX1" fmla="*/ 138906 w 1291476"/>
              <a:gd name="connsiteY1" fmla="*/ 332974 h 365870"/>
              <a:gd name="connsiteX2" fmla="*/ 197739 w 1291476"/>
              <a:gd name="connsiteY2" fmla="*/ 314176 h 365870"/>
              <a:gd name="connsiteX3" fmla="*/ 307112 w 1291476"/>
              <a:gd name="connsiteY3" fmla="*/ 166928 h 365870"/>
              <a:gd name="connsiteX4" fmla="*/ 462404 w 1291476"/>
              <a:gd name="connsiteY4" fmla="*/ 213859 h 365870"/>
              <a:gd name="connsiteX5" fmla="*/ 524396 w 1291476"/>
              <a:gd name="connsiteY5" fmla="*/ 360899 h 365870"/>
              <a:gd name="connsiteX6" fmla="*/ 548173 w 1291476"/>
              <a:gd name="connsiteY6" fmla="*/ 11019 h 365870"/>
              <a:gd name="connsiteX7" fmla="*/ 633032 w 1291476"/>
              <a:gd name="connsiteY7" fmla="*/ 89872 h 365870"/>
              <a:gd name="connsiteX8" fmla="*/ 704103 w 1291476"/>
              <a:gd name="connsiteY8" fmla="*/ 111898 h 365870"/>
              <a:gd name="connsiteX9" fmla="*/ 782086 w 1291476"/>
              <a:gd name="connsiteY9" fmla="*/ 76578 h 365870"/>
              <a:gd name="connsiteX10" fmla="*/ 869836 w 1291476"/>
              <a:gd name="connsiteY10" fmla="*/ 25619 h 365870"/>
              <a:gd name="connsiteX11" fmla="*/ 895236 w 1291476"/>
              <a:gd name="connsiteY11" fmla="*/ 283477 h 365870"/>
              <a:gd name="connsiteX12" fmla="*/ 948115 w 1291476"/>
              <a:gd name="connsiteY12" fmla="*/ 294699 h 365870"/>
              <a:gd name="connsiteX13" fmla="*/ 1072162 w 1291476"/>
              <a:gd name="connsiteY13" fmla="*/ 313539 h 365870"/>
              <a:gd name="connsiteX14" fmla="*/ 1205116 w 1291476"/>
              <a:gd name="connsiteY14" fmla="*/ 198339 h 365870"/>
              <a:gd name="connsiteX15" fmla="*/ 1291476 w 1291476"/>
              <a:gd name="connsiteY15" fmla="*/ 198339 h 365870"/>
              <a:gd name="connsiteX0" fmla="*/ 0 w 1291476"/>
              <a:gd name="connsiteY0" fmla="*/ 122299 h 365870"/>
              <a:gd name="connsiteX1" fmla="*/ 138906 w 1291476"/>
              <a:gd name="connsiteY1" fmla="*/ 332974 h 365870"/>
              <a:gd name="connsiteX2" fmla="*/ 197739 w 1291476"/>
              <a:gd name="connsiteY2" fmla="*/ 314176 h 365870"/>
              <a:gd name="connsiteX3" fmla="*/ 307112 w 1291476"/>
              <a:gd name="connsiteY3" fmla="*/ 166928 h 365870"/>
              <a:gd name="connsiteX4" fmla="*/ 462404 w 1291476"/>
              <a:gd name="connsiteY4" fmla="*/ 213859 h 365870"/>
              <a:gd name="connsiteX5" fmla="*/ 524396 w 1291476"/>
              <a:gd name="connsiteY5" fmla="*/ 360899 h 365870"/>
              <a:gd name="connsiteX6" fmla="*/ 548173 w 1291476"/>
              <a:gd name="connsiteY6" fmla="*/ 11019 h 365870"/>
              <a:gd name="connsiteX7" fmla="*/ 633032 w 1291476"/>
              <a:gd name="connsiteY7" fmla="*/ 89872 h 365870"/>
              <a:gd name="connsiteX8" fmla="*/ 704103 w 1291476"/>
              <a:gd name="connsiteY8" fmla="*/ 111898 h 365870"/>
              <a:gd name="connsiteX9" fmla="*/ 782086 w 1291476"/>
              <a:gd name="connsiteY9" fmla="*/ 76578 h 365870"/>
              <a:gd name="connsiteX10" fmla="*/ 869836 w 1291476"/>
              <a:gd name="connsiteY10" fmla="*/ 25619 h 365870"/>
              <a:gd name="connsiteX11" fmla="*/ 895236 w 1291476"/>
              <a:gd name="connsiteY11" fmla="*/ 283477 h 365870"/>
              <a:gd name="connsiteX12" fmla="*/ 948115 w 1291476"/>
              <a:gd name="connsiteY12" fmla="*/ 294699 h 365870"/>
              <a:gd name="connsiteX13" fmla="*/ 1036369 w 1291476"/>
              <a:gd name="connsiteY13" fmla="*/ 190396 h 365870"/>
              <a:gd name="connsiteX14" fmla="*/ 1205116 w 1291476"/>
              <a:gd name="connsiteY14" fmla="*/ 198339 h 365870"/>
              <a:gd name="connsiteX15" fmla="*/ 1291476 w 1291476"/>
              <a:gd name="connsiteY15" fmla="*/ 198339 h 36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1476" h="365870">
                <a:moveTo>
                  <a:pt x="0" y="122299"/>
                </a:moveTo>
                <a:cubicBezTo>
                  <a:pt x="60536" y="54142"/>
                  <a:pt x="105950" y="300995"/>
                  <a:pt x="138906" y="332974"/>
                </a:cubicBezTo>
                <a:cubicBezTo>
                  <a:pt x="171863" y="364954"/>
                  <a:pt x="169705" y="341850"/>
                  <a:pt x="197739" y="314176"/>
                </a:cubicBezTo>
                <a:cubicBezTo>
                  <a:pt x="225773" y="286502"/>
                  <a:pt x="263001" y="183648"/>
                  <a:pt x="307112" y="166928"/>
                </a:cubicBezTo>
                <a:cubicBezTo>
                  <a:pt x="351223" y="150209"/>
                  <a:pt x="426190" y="181531"/>
                  <a:pt x="462404" y="213859"/>
                </a:cubicBezTo>
                <a:cubicBezTo>
                  <a:pt x="498618" y="246187"/>
                  <a:pt x="510101" y="394706"/>
                  <a:pt x="524396" y="360899"/>
                </a:cubicBezTo>
                <a:cubicBezTo>
                  <a:pt x="538691" y="327092"/>
                  <a:pt x="530067" y="56190"/>
                  <a:pt x="548173" y="11019"/>
                </a:cubicBezTo>
                <a:cubicBezTo>
                  <a:pt x="566279" y="-34152"/>
                  <a:pt x="607044" y="73059"/>
                  <a:pt x="633032" y="89872"/>
                </a:cubicBezTo>
                <a:cubicBezTo>
                  <a:pt x="659020" y="106685"/>
                  <a:pt x="679261" y="114114"/>
                  <a:pt x="704103" y="111898"/>
                </a:cubicBezTo>
                <a:cubicBezTo>
                  <a:pt x="728945" y="109682"/>
                  <a:pt x="754464" y="90958"/>
                  <a:pt x="782086" y="76578"/>
                </a:cubicBezTo>
                <a:cubicBezTo>
                  <a:pt x="809708" y="62198"/>
                  <a:pt x="850978" y="-8864"/>
                  <a:pt x="869836" y="25619"/>
                </a:cubicBezTo>
                <a:cubicBezTo>
                  <a:pt x="888694" y="60102"/>
                  <a:pt x="882190" y="238630"/>
                  <a:pt x="895236" y="283477"/>
                </a:cubicBezTo>
                <a:cubicBezTo>
                  <a:pt x="908283" y="328324"/>
                  <a:pt x="924593" y="310213"/>
                  <a:pt x="948115" y="294699"/>
                </a:cubicBezTo>
                <a:cubicBezTo>
                  <a:pt x="971637" y="279185"/>
                  <a:pt x="993536" y="206456"/>
                  <a:pt x="1036369" y="190396"/>
                </a:cubicBezTo>
                <a:cubicBezTo>
                  <a:pt x="1079203" y="174336"/>
                  <a:pt x="1205116" y="198339"/>
                  <a:pt x="1205116" y="198339"/>
                </a:cubicBezTo>
                <a:lnTo>
                  <a:pt x="1291476" y="198339"/>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chemeClr val="tx1"/>
              </a:solidFill>
            </a:endParaRPr>
          </a:p>
        </p:txBody>
      </p:sp>
      <p:sp>
        <p:nvSpPr>
          <p:cNvPr id="253" name="Freeform: Shape 252">
            <a:extLst>
              <a:ext uri="{FF2B5EF4-FFF2-40B4-BE49-F238E27FC236}">
                <a16:creationId xmlns:a16="http://schemas.microsoft.com/office/drawing/2014/main" id="{32E49A9B-21AE-4A27-9A0A-5F2F620ECAA3}"/>
              </a:ext>
            </a:extLst>
          </p:cNvPr>
          <p:cNvSpPr/>
          <p:nvPr/>
        </p:nvSpPr>
        <p:spPr>
          <a:xfrm>
            <a:off x="2255067" y="2741347"/>
            <a:ext cx="612442" cy="89171"/>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90880 w 1270000"/>
              <a:gd name="connsiteY7" fmla="*/ 204595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25873 w 1270000"/>
              <a:gd name="connsiteY7" fmla="*/ 181556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375920 w 1270000"/>
              <a:gd name="connsiteY4" fmla="*/ 32143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26997 w 1270000"/>
              <a:gd name="connsiteY4" fmla="*/ 24655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26997 w 1270000"/>
              <a:gd name="connsiteY4" fmla="*/ 246555 h 390453"/>
              <a:gd name="connsiteX5" fmla="*/ 523816 w 1270000"/>
              <a:gd name="connsiteY5" fmla="*/ 255356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62719 w 1270000"/>
              <a:gd name="connsiteY2" fmla="*/ 66916 h 390453"/>
              <a:gd name="connsiteX3" fmla="*/ 264160 w 1270000"/>
              <a:gd name="connsiteY3" fmla="*/ 36955 h 390453"/>
              <a:gd name="connsiteX4" fmla="*/ 426997 w 1270000"/>
              <a:gd name="connsiteY4" fmla="*/ 246555 h 390453"/>
              <a:gd name="connsiteX5" fmla="*/ 523816 w 1270000"/>
              <a:gd name="connsiteY5" fmla="*/ 255356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62521 h 361567"/>
              <a:gd name="connsiteX1" fmla="*/ 138907 w 1270000"/>
              <a:gd name="connsiteY1" fmla="*/ 102281 h 361567"/>
              <a:gd name="connsiteX2" fmla="*/ 162719 w 1270000"/>
              <a:gd name="connsiteY2" fmla="*/ 40082 h 361567"/>
              <a:gd name="connsiteX3" fmla="*/ 264160 w 1270000"/>
              <a:gd name="connsiteY3" fmla="*/ 10121 h 361567"/>
              <a:gd name="connsiteX4" fmla="*/ 426997 w 1270000"/>
              <a:gd name="connsiteY4" fmla="*/ 219721 h 361567"/>
              <a:gd name="connsiteX5" fmla="*/ 523816 w 1270000"/>
              <a:gd name="connsiteY5" fmla="*/ 228522 h 361567"/>
              <a:gd name="connsiteX6" fmla="*/ 619760 w 1270000"/>
              <a:gd name="connsiteY6" fmla="*/ 309841 h 361567"/>
              <a:gd name="connsiteX7" fmla="*/ 625873 w 1270000"/>
              <a:gd name="connsiteY7" fmla="*/ 154722 h 361567"/>
              <a:gd name="connsiteX8" fmla="*/ 682627 w 1270000"/>
              <a:gd name="connsiteY8" fmla="*/ 65920 h 361567"/>
              <a:gd name="connsiteX9" fmla="*/ 817880 w 1270000"/>
              <a:gd name="connsiteY9" fmla="*/ 116801 h 361567"/>
              <a:gd name="connsiteX10" fmla="*/ 830948 w 1270000"/>
              <a:gd name="connsiteY10" fmla="*/ 66040 h 361567"/>
              <a:gd name="connsiteX11" fmla="*/ 873760 w 1270000"/>
              <a:gd name="connsiteY11" fmla="*/ 360641 h 361567"/>
              <a:gd name="connsiteX12" fmla="*/ 919480 w 1270000"/>
              <a:gd name="connsiteY12" fmla="*/ 162521 h 361567"/>
              <a:gd name="connsiteX13" fmla="*/ 1050686 w 1270000"/>
              <a:gd name="connsiteY13" fmla="*/ 267561 h 361567"/>
              <a:gd name="connsiteX14" fmla="*/ 1183640 w 1270000"/>
              <a:gd name="connsiteY14" fmla="*/ 152361 h 361567"/>
              <a:gd name="connsiteX15" fmla="*/ 1270000 w 1270000"/>
              <a:gd name="connsiteY15" fmla="*/ 152361 h 361567"/>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19480 w 1270000"/>
              <a:gd name="connsiteY12" fmla="*/ 162521 h 311142"/>
              <a:gd name="connsiteX13" fmla="*/ 1050686 w 1270000"/>
              <a:gd name="connsiteY13" fmla="*/ 267561 h 311142"/>
              <a:gd name="connsiteX14" fmla="*/ 1183640 w 1270000"/>
              <a:gd name="connsiteY14" fmla="*/ 152361 h 311142"/>
              <a:gd name="connsiteX15" fmla="*/ 1270000 w 1270000"/>
              <a:gd name="connsiteY15" fmla="*/ 152361 h 311142"/>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57787 w 1270000"/>
              <a:gd name="connsiteY12" fmla="*/ 136600 h 311142"/>
              <a:gd name="connsiteX13" fmla="*/ 1050686 w 1270000"/>
              <a:gd name="connsiteY13" fmla="*/ 267561 h 311142"/>
              <a:gd name="connsiteX14" fmla="*/ 1183640 w 1270000"/>
              <a:gd name="connsiteY14" fmla="*/ 152361 h 311142"/>
              <a:gd name="connsiteX15" fmla="*/ 1270000 w 1270000"/>
              <a:gd name="connsiteY15" fmla="*/ 152361 h 311142"/>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57787 w 1270000"/>
              <a:gd name="connsiteY12" fmla="*/ 136600 h 311142"/>
              <a:gd name="connsiteX13" fmla="*/ 1050686 w 1270000"/>
              <a:gd name="connsiteY13" fmla="*/ 51561 h 311142"/>
              <a:gd name="connsiteX14" fmla="*/ 1183640 w 1270000"/>
              <a:gd name="connsiteY14" fmla="*/ 152361 h 311142"/>
              <a:gd name="connsiteX15" fmla="*/ 1270000 w 1270000"/>
              <a:gd name="connsiteY15" fmla="*/ 152361 h 31114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891173 w 1270000"/>
              <a:gd name="connsiteY11" fmla="*/ 283088 h 307192"/>
              <a:gd name="connsiteX12" fmla="*/ 957787 w 1270000"/>
              <a:gd name="connsiteY12" fmla="*/ 132486 h 307192"/>
              <a:gd name="connsiteX13" fmla="*/ 1050686 w 1270000"/>
              <a:gd name="connsiteY13" fmla="*/ 47447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891173 w 1270000"/>
              <a:gd name="connsiteY11" fmla="*/ 283088 h 307192"/>
              <a:gd name="connsiteX12" fmla="*/ 957787 w 1270000"/>
              <a:gd name="connsiteY12" fmla="*/ 132486 h 307192"/>
              <a:gd name="connsiteX13" fmla="*/ 1072311 w 1270000"/>
              <a:gd name="connsiteY13" fmla="*/ 232162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891173 w 1270000"/>
              <a:gd name="connsiteY11" fmla="*/ 283088 h 307192"/>
              <a:gd name="connsiteX12" fmla="*/ 957787 w 1270000"/>
              <a:gd name="connsiteY12" fmla="*/ 255630 h 307192"/>
              <a:gd name="connsiteX13" fmla="*/ 1072311 w 1270000"/>
              <a:gd name="connsiteY13" fmla="*/ 232162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45364 w 1270000"/>
              <a:gd name="connsiteY10" fmla="*/ 197385 h 307192"/>
              <a:gd name="connsiteX11" fmla="*/ 891173 w 1270000"/>
              <a:gd name="connsiteY11" fmla="*/ 283088 h 307192"/>
              <a:gd name="connsiteX12" fmla="*/ 957787 w 1270000"/>
              <a:gd name="connsiteY12" fmla="*/ 255630 h 307192"/>
              <a:gd name="connsiteX13" fmla="*/ 1072311 w 1270000"/>
              <a:gd name="connsiteY13" fmla="*/ 232162 h 307192"/>
              <a:gd name="connsiteX14" fmla="*/ 1183640 w 1270000"/>
              <a:gd name="connsiteY14" fmla="*/ 148247 h 307192"/>
              <a:gd name="connsiteX15" fmla="*/ 1270000 w 1270000"/>
              <a:gd name="connsiteY15" fmla="*/ 148247 h 307192"/>
              <a:gd name="connsiteX0" fmla="*/ 0 w 1270000"/>
              <a:gd name="connsiteY0" fmla="*/ 207655 h 356440"/>
              <a:gd name="connsiteX1" fmla="*/ 138907 w 1270000"/>
              <a:gd name="connsiteY1" fmla="*/ 147415 h 356440"/>
              <a:gd name="connsiteX2" fmla="*/ 162719 w 1270000"/>
              <a:gd name="connsiteY2" fmla="*/ 85216 h 356440"/>
              <a:gd name="connsiteX3" fmla="*/ 264160 w 1270000"/>
              <a:gd name="connsiteY3" fmla="*/ 55255 h 356440"/>
              <a:gd name="connsiteX4" fmla="*/ 437445 w 1270000"/>
              <a:gd name="connsiteY4" fmla="*/ 204375 h 356440"/>
              <a:gd name="connsiteX5" fmla="*/ 523816 w 1270000"/>
              <a:gd name="connsiteY5" fmla="*/ 273656 h 356440"/>
              <a:gd name="connsiteX6" fmla="*/ 619760 w 1270000"/>
              <a:gd name="connsiteY6" fmla="*/ 354975 h 356440"/>
              <a:gd name="connsiteX7" fmla="*/ 625873 w 1270000"/>
              <a:gd name="connsiteY7" fmla="*/ 199856 h 356440"/>
              <a:gd name="connsiteX8" fmla="*/ 646585 w 1270000"/>
              <a:gd name="connsiteY8" fmla="*/ 227 h 356440"/>
              <a:gd name="connsiteX9" fmla="*/ 817880 w 1270000"/>
              <a:gd name="connsiteY9" fmla="*/ 161935 h 356440"/>
              <a:gd name="connsiteX10" fmla="*/ 845364 w 1270000"/>
              <a:gd name="connsiteY10" fmla="*/ 246633 h 356440"/>
              <a:gd name="connsiteX11" fmla="*/ 891173 w 1270000"/>
              <a:gd name="connsiteY11" fmla="*/ 332336 h 356440"/>
              <a:gd name="connsiteX12" fmla="*/ 957787 w 1270000"/>
              <a:gd name="connsiteY12" fmla="*/ 304878 h 356440"/>
              <a:gd name="connsiteX13" fmla="*/ 1072311 w 1270000"/>
              <a:gd name="connsiteY13" fmla="*/ 281410 h 356440"/>
              <a:gd name="connsiteX14" fmla="*/ 1183640 w 1270000"/>
              <a:gd name="connsiteY14" fmla="*/ 197495 h 356440"/>
              <a:gd name="connsiteX15" fmla="*/ 1270000 w 1270000"/>
              <a:gd name="connsiteY15" fmla="*/ 197495 h 356440"/>
              <a:gd name="connsiteX0" fmla="*/ 0 w 1270000"/>
              <a:gd name="connsiteY0" fmla="*/ 207458 h 358221"/>
              <a:gd name="connsiteX1" fmla="*/ 138907 w 1270000"/>
              <a:gd name="connsiteY1" fmla="*/ 147218 h 358221"/>
              <a:gd name="connsiteX2" fmla="*/ 162719 w 1270000"/>
              <a:gd name="connsiteY2" fmla="*/ 85019 h 358221"/>
              <a:gd name="connsiteX3" fmla="*/ 264160 w 1270000"/>
              <a:gd name="connsiteY3" fmla="*/ 55058 h 358221"/>
              <a:gd name="connsiteX4" fmla="*/ 437445 w 1270000"/>
              <a:gd name="connsiteY4" fmla="*/ 204178 h 358221"/>
              <a:gd name="connsiteX5" fmla="*/ 523816 w 1270000"/>
              <a:gd name="connsiteY5" fmla="*/ 273459 h 358221"/>
              <a:gd name="connsiteX6" fmla="*/ 619760 w 1270000"/>
              <a:gd name="connsiteY6" fmla="*/ 354778 h 358221"/>
              <a:gd name="connsiteX7" fmla="*/ 597039 w 1270000"/>
              <a:gd name="connsiteY7" fmla="*/ 150403 h 358221"/>
              <a:gd name="connsiteX8" fmla="*/ 646585 w 1270000"/>
              <a:gd name="connsiteY8" fmla="*/ 30 h 358221"/>
              <a:gd name="connsiteX9" fmla="*/ 817880 w 1270000"/>
              <a:gd name="connsiteY9" fmla="*/ 161738 h 358221"/>
              <a:gd name="connsiteX10" fmla="*/ 845364 w 1270000"/>
              <a:gd name="connsiteY10" fmla="*/ 246436 h 358221"/>
              <a:gd name="connsiteX11" fmla="*/ 891173 w 1270000"/>
              <a:gd name="connsiteY11" fmla="*/ 332139 h 358221"/>
              <a:gd name="connsiteX12" fmla="*/ 957787 w 1270000"/>
              <a:gd name="connsiteY12" fmla="*/ 304681 h 358221"/>
              <a:gd name="connsiteX13" fmla="*/ 1072311 w 1270000"/>
              <a:gd name="connsiteY13" fmla="*/ 281213 h 358221"/>
              <a:gd name="connsiteX14" fmla="*/ 1183640 w 1270000"/>
              <a:gd name="connsiteY14" fmla="*/ 197298 h 358221"/>
              <a:gd name="connsiteX15" fmla="*/ 1270000 w 1270000"/>
              <a:gd name="connsiteY15" fmla="*/ 197298 h 358221"/>
              <a:gd name="connsiteX0" fmla="*/ 0 w 1270000"/>
              <a:gd name="connsiteY0" fmla="*/ 207452 h 334113"/>
              <a:gd name="connsiteX1" fmla="*/ 138907 w 1270000"/>
              <a:gd name="connsiteY1" fmla="*/ 147212 h 334113"/>
              <a:gd name="connsiteX2" fmla="*/ 162719 w 1270000"/>
              <a:gd name="connsiteY2" fmla="*/ 85013 h 334113"/>
              <a:gd name="connsiteX3" fmla="*/ 264160 w 1270000"/>
              <a:gd name="connsiteY3" fmla="*/ 55052 h 334113"/>
              <a:gd name="connsiteX4" fmla="*/ 437445 w 1270000"/>
              <a:gd name="connsiteY4" fmla="*/ 204172 h 334113"/>
              <a:gd name="connsiteX5" fmla="*/ 523816 w 1270000"/>
              <a:gd name="connsiteY5" fmla="*/ 273453 h 334113"/>
              <a:gd name="connsiteX6" fmla="*/ 547677 w 1270000"/>
              <a:gd name="connsiteY6" fmla="*/ 207001 h 334113"/>
              <a:gd name="connsiteX7" fmla="*/ 597039 w 1270000"/>
              <a:gd name="connsiteY7" fmla="*/ 150397 h 334113"/>
              <a:gd name="connsiteX8" fmla="*/ 646585 w 1270000"/>
              <a:gd name="connsiteY8" fmla="*/ 24 h 334113"/>
              <a:gd name="connsiteX9" fmla="*/ 817880 w 1270000"/>
              <a:gd name="connsiteY9" fmla="*/ 161732 h 334113"/>
              <a:gd name="connsiteX10" fmla="*/ 845364 w 1270000"/>
              <a:gd name="connsiteY10" fmla="*/ 246430 h 334113"/>
              <a:gd name="connsiteX11" fmla="*/ 891173 w 1270000"/>
              <a:gd name="connsiteY11" fmla="*/ 332133 h 334113"/>
              <a:gd name="connsiteX12" fmla="*/ 957787 w 1270000"/>
              <a:gd name="connsiteY12" fmla="*/ 304675 h 334113"/>
              <a:gd name="connsiteX13" fmla="*/ 1072311 w 1270000"/>
              <a:gd name="connsiteY13" fmla="*/ 281207 h 334113"/>
              <a:gd name="connsiteX14" fmla="*/ 1183640 w 1270000"/>
              <a:gd name="connsiteY14" fmla="*/ 197292 h 334113"/>
              <a:gd name="connsiteX15" fmla="*/ 1270000 w 1270000"/>
              <a:gd name="connsiteY15" fmla="*/ 197292 h 334113"/>
              <a:gd name="connsiteX0" fmla="*/ 0 w 1270000"/>
              <a:gd name="connsiteY0" fmla="*/ 207452 h 384282"/>
              <a:gd name="connsiteX1" fmla="*/ 138907 w 1270000"/>
              <a:gd name="connsiteY1" fmla="*/ 147212 h 384282"/>
              <a:gd name="connsiteX2" fmla="*/ 162719 w 1270000"/>
              <a:gd name="connsiteY2" fmla="*/ 85013 h 384282"/>
              <a:gd name="connsiteX3" fmla="*/ 264160 w 1270000"/>
              <a:gd name="connsiteY3" fmla="*/ 55052 h 384282"/>
              <a:gd name="connsiteX4" fmla="*/ 437445 w 1270000"/>
              <a:gd name="connsiteY4" fmla="*/ 204172 h 384282"/>
              <a:gd name="connsiteX5" fmla="*/ 487775 w 1270000"/>
              <a:gd name="connsiteY5" fmla="*/ 384282 h 384282"/>
              <a:gd name="connsiteX6" fmla="*/ 547677 w 1270000"/>
              <a:gd name="connsiteY6" fmla="*/ 207001 h 384282"/>
              <a:gd name="connsiteX7" fmla="*/ 597039 w 1270000"/>
              <a:gd name="connsiteY7" fmla="*/ 150397 h 384282"/>
              <a:gd name="connsiteX8" fmla="*/ 646585 w 1270000"/>
              <a:gd name="connsiteY8" fmla="*/ 24 h 384282"/>
              <a:gd name="connsiteX9" fmla="*/ 817880 w 1270000"/>
              <a:gd name="connsiteY9" fmla="*/ 161732 h 384282"/>
              <a:gd name="connsiteX10" fmla="*/ 845364 w 1270000"/>
              <a:gd name="connsiteY10" fmla="*/ 246430 h 384282"/>
              <a:gd name="connsiteX11" fmla="*/ 891173 w 1270000"/>
              <a:gd name="connsiteY11" fmla="*/ 332133 h 384282"/>
              <a:gd name="connsiteX12" fmla="*/ 957787 w 1270000"/>
              <a:gd name="connsiteY12" fmla="*/ 304675 h 384282"/>
              <a:gd name="connsiteX13" fmla="*/ 1072311 w 1270000"/>
              <a:gd name="connsiteY13" fmla="*/ 281207 h 384282"/>
              <a:gd name="connsiteX14" fmla="*/ 1183640 w 1270000"/>
              <a:gd name="connsiteY14" fmla="*/ 197292 h 384282"/>
              <a:gd name="connsiteX15" fmla="*/ 1270000 w 1270000"/>
              <a:gd name="connsiteY15" fmla="*/ 197292 h 384282"/>
              <a:gd name="connsiteX0" fmla="*/ 0 w 1270000"/>
              <a:gd name="connsiteY0" fmla="*/ 207452 h 384282"/>
              <a:gd name="connsiteX1" fmla="*/ 138907 w 1270000"/>
              <a:gd name="connsiteY1" fmla="*/ 147212 h 384282"/>
              <a:gd name="connsiteX2" fmla="*/ 184344 w 1270000"/>
              <a:gd name="connsiteY2" fmla="*/ 121957 h 384282"/>
              <a:gd name="connsiteX3" fmla="*/ 264160 w 1270000"/>
              <a:gd name="connsiteY3" fmla="*/ 55052 h 384282"/>
              <a:gd name="connsiteX4" fmla="*/ 437445 w 1270000"/>
              <a:gd name="connsiteY4" fmla="*/ 204172 h 384282"/>
              <a:gd name="connsiteX5" fmla="*/ 487775 w 1270000"/>
              <a:gd name="connsiteY5" fmla="*/ 384282 h 384282"/>
              <a:gd name="connsiteX6" fmla="*/ 547677 w 1270000"/>
              <a:gd name="connsiteY6" fmla="*/ 207001 h 384282"/>
              <a:gd name="connsiteX7" fmla="*/ 597039 w 1270000"/>
              <a:gd name="connsiteY7" fmla="*/ 150397 h 384282"/>
              <a:gd name="connsiteX8" fmla="*/ 646585 w 1270000"/>
              <a:gd name="connsiteY8" fmla="*/ 24 h 384282"/>
              <a:gd name="connsiteX9" fmla="*/ 817880 w 1270000"/>
              <a:gd name="connsiteY9" fmla="*/ 161732 h 384282"/>
              <a:gd name="connsiteX10" fmla="*/ 845364 w 1270000"/>
              <a:gd name="connsiteY10" fmla="*/ 246430 h 384282"/>
              <a:gd name="connsiteX11" fmla="*/ 891173 w 1270000"/>
              <a:gd name="connsiteY11" fmla="*/ 332133 h 384282"/>
              <a:gd name="connsiteX12" fmla="*/ 957787 w 1270000"/>
              <a:gd name="connsiteY12" fmla="*/ 304675 h 384282"/>
              <a:gd name="connsiteX13" fmla="*/ 1072311 w 1270000"/>
              <a:gd name="connsiteY13" fmla="*/ 281207 h 384282"/>
              <a:gd name="connsiteX14" fmla="*/ 1183640 w 1270000"/>
              <a:gd name="connsiteY14" fmla="*/ 197292 h 384282"/>
              <a:gd name="connsiteX15" fmla="*/ 1270000 w 1270000"/>
              <a:gd name="connsiteY15" fmla="*/ 197292 h 38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84282">
                <a:moveTo>
                  <a:pt x="0" y="207452"/>
                </a:moveTo>
                <a:cubicBezTo>
                  <a:pt x="60536" y="139295"/>
                  <a:pt x="108183" y="161461"/>
                  <a:pt x="138907" y="147212"/>
                </a:cubicBezTo>
                <a:cubicBezTo>
                  <a:pt x="169631" y="132963"/>
                  <a:pt x="163469" y="137317"/>
                  <a:pt x="184344" y="121957"/>
                </a:cubicBezTo>
                <a:cubicBezTo>
                  <a:pt x="205219" y="106597"/>
                  <a:pt x="221977" y="41350"/>
                  <a:pt x="264160" y="55052"/>
                </a:cubicBezTo>
                <a:cubicBezTo>
                  <a:pt x="306344" y="68755"/>
                  <a:pt x="400176" y="149300"/>
                  <a:pt x="437445" y="204172"/>
                </a:cubicBezTo>
                <a:cubicBezTo>
                  <a:pt x="474714" y="259044"/>
                  <a:pt x="469403" y="383811"/>
                  <a:pt x="487775" y="384282"/>
                </a:cubicBezTo>
                <a:cubicBezTo>
                  <a:pt x="506147" y="384754"/>
                  <a:pt x="529466" y="245982"/>
                  <a:pt x="547677" y="207001"/>
                </a:cubicBezTo>
                <a:cubicBezTo>
                  <a:pt x="565888" y="168020"/>
                  <a:pt x="580554" y="184893"/>
                  <a:pt x="597039" y="150397"/>
                </a:cubicBezTo>
                <a:cubicBezTo>
                  <a:pt x="613524" y="115901"/>
                  <a:pt x="609778" y="-1865"/>
                  <a:pt x="646585" y="24"/>
                </a:cubicBezTo>
                <a:cubicBezTo>
                  <a:pt x="683392" y="1913"/>
                  <a:pt x="784750" y="120664"/>
                  <a:pt x="817880" y="161732"/>
                </a:cubicBezTo>
                <a:cubicBezTo>
                  <a:pt x="851010" y="202800"/>
                  <a:pt x="833148" y="218030"/>
                  <a:pt x="845364" y="246430"/>
                </a:cubicBezTo>
                <a:cubicBezTo>
                  <a:pt x="857580" y="274830"/>
                  <a:pt x="872436" y="322426"/>
                  <a:pt x="891173" y="332133"/>
                </a:cubicBezTo>
                <a:cubicBezTo>
                  <a:pt x="909910" y="341841"/>
                  <a:pt x="927597" y="313163"/>
                  <a:pt x="957787" y="304675"/>
                </a:cubicBezTo>
                <a:cubicBezTo>
                  <a:pt x="987977" y="296187"/>
                  <a:pt x="1034669" y="299104"/>
                  <a:pt x="1072311" y="281207"/>
                </a:cubicBezTo>
                <a:cubicBezTo>
                  <a:pt x="1109953" y="263310"/>
                  <a:pt x="1183640" y="197292"/>
                  <a:pt x="1183640" y="197292"/>
                </a:cubicBezTo>
                <a:lnTo>
                  <a:pt x="1270000" y="197292"/>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chemeClr val="tx1"/>
              </a:solidFill>
            </a:endParaRPr>
          </a:p>
        </p:txBody>
      </p:sp>
      <p:sp>
        <p:nvSpPr>
          <p:cNvPr id="254" name="Freeform: Shape 253">
            <a:extLst>
              <a:ext uri="{FF2B5EF4-FFF2-40B4-BE49-F238E27FC236}">
                <a16:creationId xmlns:a16="http://schemas.microsoft.com/office/drawing/2014/main" id="{367F4D80-F586-4CF9-843F-209FD1F45919}"/>
              </a:ext>
            </a:extLst>
          </p:cNvPr>
          <p:cNvSpPr/>
          <p:nvPr/>
        </p:nvSpPr>
        <p:spPr>
          <a:xfrm>
            <a:off x="2248303" y="2930856"/>
            <a:ext cx="619205" cy="62286"/>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90880 w 1270000"/>
              <a:gd name="connsiteY7" fmla="*/ 204595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25873 w 1270000"/>
              <a:gd name="connsiteY7" fmla="*/ 181556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375920 w 1270000"/>
              <a:gd name="connsiteY4" fmla="*/ 32143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26997 w 1270000"/>
              <a:gd name="connsiteY4" fmla="*/ 24655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26997 w 1270000"/>
              <a:gd name="connsiteY4" fmla="*/ 246555 h 390453"/>
              <a:gd name="connsiteX5" fmla="*/ 523816 w 1270000"/>
              <a:gd name="connsiteY5" fmla="*/ 255356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62719 w 1270000"/>
              <a:gd name="connsiteY2" fmla="*/ 66916 h 390453"/>
              <a:gd name="connsiteX3" fmla="*/ 264160 w 1270000"/>
              <a:gd name="connsiteY3" fmla="*/ 36955 h 390453"/>
              <a:gd name="connsiteX4" fmla="*/ 426997 w 1270000"/>
              <a:gd name="connsiteY4" fmla="*/ 246555 h 390453"/>
              <a:gd name="connsiteX5" fmla="*/ 523816 w 1270000"/>
              <a:gd name="connsiteY5" fmla="*/ 255356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62521 h 361567"/>
              <a:gd name="connsiteX1" fmla="*/ 138907 w 1270000"/>
              <a:gd name="connsiteY1" fmla="*/ 102281 h 361567"/>
              <a:gd name="connsiteX2" fmla="*/ 162719 w 1270000"/>
              <a:gd name="connsiteY2" fmla="*/ 40082 h 361567"/>
              <a:gd name="connsiteX3" fmla="*/ 264160 w 1270000"/>
              <a:gd name="connsiteY3" fmla="*/ 10121 h 361567"/>
              <a:gd name="connsiteX4" fmla="*/ 426997 w 1270000"/>
              <a:gd name="connsiteY4" fmla="*/ 219721 h 361567"/>
              <a:gd name="connsiteX5" fmla="*/ 523816 w 1270000"/>
              <a:gd name="connsiteY5" fmla="*/ 228522 h 361567"/>
              <a:gd name="connsiteX6" fmla="*/ 619760 w 1270000"/>
              <a:gd name="connsiteY6" fmla="*/ 309841 h 361567"/>
              <a:gd name="connsiteX7" fmla="*/ 625873 w 1270000"/>
              <a:gd name="connsiteY7" fmla="*/ 154722 h 361567"/>
              <a:gd name="connsiteX8" fmla="*/ 682627 w 1270000"/>
              <a:gd name="connsiteY8" fmla="*/ 65920 h 361567"/>
              <a:gd name="connsiteX9" fmla="*/ 817880 w 1270000"/>
              <a:gd name="connsiteY9" fmla="*/ 116801 h 361567"/>
              <a:gd name="connsiteX10" fmla="*/ 830948 w 1270000"/>
              <a:gd name="connsiteY10" fmla="*/ 66040 h 361567"/>
              <a:gd name="connsiteX11" fmla="*/ 873760 w 1270000"/>
              <a:gd name="connsiteY11" fmla="*/ 360641 h 361567"/>
              <a:gd name="connsiteX12" fmla="*/ 919480 w 1270000"/>
              <a:gd name="connsiteY12" fmla="*/ 162521 h 361567"/>
              <a:gd name="connsiteX13" fmla="*/ 1050686 w 1270000"/>
              <a:gd name="connsiteY13" fmla="*/ 267561 h 361567"/>
              <a:gd name="connsiteX14" fmla="*/ 1183640 w 1270000"/>
              <a:gd name="connsiteY14" fmla="*/ 152361 h 361567"/>
              <a:gd name="connsiteX15" fmla="*/ 1270000 w 1270000"/>
              <a:gd name="connsiteY15" fmla="*/ 152361 h 361567"/>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19480 w 1270000"/>
              <a:gd name="connsiteY12" fmla="*/ 162521 h 311142"/>
              <a:gd name="connsiteX13" fmla="*/ 1050686 w 1270000"/>
              <a:gd name="connsiteY13" fmla="*/ 267561 h 311142"/>
              <a:gd name="connsiteX14" fmla="*/ 1183640 w 1270000"/>
              <a:gd name="connsiteY14" fmla="*/ 152361 h 311142"/>
              <a:gd name="connsiteX15" fmla="*/ 1270000 w 1270000"/>
              <a:gd name="connsiteY15" fmla="*/ 152361 h 311142"/>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57787 w 1270000"/>
              <a:gd name="connsiteY12" fmla="*/ 136600 h 311142"/>
              <a:gd name="connsiteX13" fmla="*/ 1050686 w 1270000"/>
              <a:gd name="connsiteY13" fmla="*/ 267561 h 311142"/>
              <a:gd name="connsiteX14" fmla="*/ 1183640 w 1270000"/>
              <a:gd name="connsiteY14" fmla="*/ 152361 h 311142"/>
              <a:gd name="connsiteX15" fmla="*/ 1270000 w 1270000"/>
              <a:gd name="connsiteY15" fmla="*/ 152361 h 311142"/>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57787 w 1270000"/>
              <a:gd name="connsiteY12" fmla="*/ 136600 h 311142"/>
              <a:gd name="connsiteX13" fmla="*/ 1050686 w 1270000"/>
              <a:gd name="connsiteY13" fmla="*/ 51561 h 311142"/>
              <a:gd name="connsiteX14" fmla="*/ 1183640 w 1270000"/>
              <a:gd name="connsiteY14" fmla="*/ 152361 h 311142"/>
              <a:gd name="connsiteX15" fmla="*/ 1270000 w 1270000"/>
              <a:gd name="connsiteY15" fmla="*/ 152361 h 31114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891173 w 1270000"/>
              <a:gd name="connsiteY11" fmla="*/ 283088 h 307192"/>
              <a:gd name="connsiteX12" fmla="*/ 957787 w 1270000"/>
              <a:gd name="connsiteY12" fmla="*/ 132486 h 307192"/>
              <a:gd name="connsiteX13" fmla="*/ 1050686 w 1270000"/>
              <a:gd name="connsiteY13" fmla="*/ 47447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891173 w 1270000"/>
              <a:gd name="connsiteY11" fmla="*/ 283088 h 307192"/>
              <a:gd name="connsiteX12" fmla="*/ 957787 w 1270000"/>
              <a:gd name="connsiteY12" fmla="*/ 132486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900525 w 1270000"/>
              <a:gd name="connsiteY11" fmla="*/ 237008 h 307192"/>
              <a:gd name="connsiteX12" fmla="*/ 957787 w 1270000"/>
              <a:gd name="connsiteY12" fmla="*/ 132486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900525 w 1270000"/>
              <a:gd name="connsiteY11" fmla="*/ 237008 h 307192"/>
              <a:gd name="connsiteX12" fmla="*/ 995190 w 1270000"/>
              <a:gd name="connsiteY12" fmla="*/ 264967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799177 w 1270000"/>
              <a:gd name="connsiteY9" fmla="*/ 43567 h 307192"/>
              <a:gd name="connsiteX10" fmla="*/ 830948 w 1270000"/>
              <a:gd name="connsiteY10" fmla="*/ 61926 h 307192"/>
              <a:gd name="connsiteX11" fmla="*/ 900525 w 1270000"/>
              <a:gd name="connsiteY11" fmla="*/ 237008 h 307192"/>
              <a:gd name="connsiteX12" fmla="*/ 995190 w 1270000"/>
              <a:gd name="connsiteY12" fmla="*/ 264967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28920 h 277705"/>
              <a:gd name="connsiteX1" fmla="*/ 138907 w 1270000"/>
              <a:gd name="connsiteY1" fmla="*/ 68680 h 277705"/>
              <a:gd name="connsiteX2" fmla="*/ 162719 w 1270000"/>
              <a:gd name="connsiteY2" fmla="*/ 6481 h 277705"/>
              <a:gd name="connsiteX3" fmla="*/ 278187 w 1270000"/>
              <a:gd name="connsiteY3" fmla="*/ 235720 h 277705"/>
              <a:gd name="connsiteX4" fmla="*/ 437445 w 1270000"/>
              <a:gd name="connsiteY4" fmla="*/ 125640 h 277705"/>
              <a:gd name="connsiteX5" fmla="*/ 523816 w 1270000"/>
              <a:gd name="connsiteY5" fmla="*/ 194921 h 277705"/>
              <a:gd name="connsiteX6" fmla="*/ 619760 w 1270000"/>
              <a:gd name="connsiteY6" fmla="*/ 276240 h 277705"/>
              <a:gd name="connsiteX7" fmla="*/ 625873 w 1270000"/>
              <a:gd name="connsiteY7" fmla="*/ 121121 h 277705"/>
              <a:gd name="connsiteX8" fmla="*/ 682627 w 1270000"/>
              <a:gd name="connsiteY8" fmla="*/ 32319 h 277705"/>
              <a:gd name="connsiteX9" fmla="*/ 799177 w 1270000"/>
              <a:gd name="connsiteY9" fmla="*/ 14080 h 277705"/>
              <a:gd name="connsiteX10" fmla="*/ 830948 w 1270000"/>
              <a:gd name="connsiteY10" fmla="*/ 32439 h 277705"/>
              <a:gd name="connsiteX11" fmla="*/ 900525 w 1270000"/>
              <a:gd name="connsiteY11" fmla="*/ 207521 h 277705"/>
              <a:gd name="connsiteX12" fmla="*/ 995190 w 1270000"/>
              <a:gd name="connsiteY12" fmla="*/ 235480 h 277705"/>
              <a:gd name="connsiteX13" fmla="*/ 1064713 w 1270000"/>
              <a:gd name="connsiteY13" fmla="*/ 92841 h 277705"/>
              <a:gd name="connsiteX14" fmla="*/ 1183640 w 1270000"/>
              <a:gd name="connsiteY14" fmla="*/ 118760 h 277705"/>
              <a:gd name="connsiteX15" fmla="*/ 1270000 w 1270000"/>
              <a:gd name="connsiteY15" fmla="*/ 118760 h 277705"/>
              <a:gd name="connsiteX0" fmla="*/ 0 w 1270000"/>
              <a:gd name="connsiteY0" fmla="*/ 148352 h 297137"/>
              <a:gd name="connsiteX1" fmla="*/ 101504 w 1270000"/>
              <a:gd name="connsiteY1" fmla="*/ 18992 h 297137"/>
              <a:gd name="connsiteX2" fmla="*/ 162719 w 1270000"/>
              <a:gd name="connsiteY2" fmla="*/ 25913 h 297137"/>
              <a:gd name="connsiteX3" fmla="*/ 278187 w 1270000"/>
              <a:gd name="connsiteY3" fmla="*/ 255152 h 297137"/>
              <a:gd name="connsiteX4" fmla="*/ 437445 w 1270000"/>
              <a:gd name="connsiteY4" fmla="*/ 145072 h 297137"/>
              <a:gd name="connsiteX5" fmla="*/ 523816 w 1270000"/>
              <a:gd name="connsiteY5" fmla="*/ 214353 h 297137"/>
              <a:gd name="connsiteX6" fmla="*/ 619760 w 1270000"/>
              <a:gd name="connsiteY6" fmla="*/ 295672 h 297137"/>
              <a:gd name="connsiteX7" fmla="*/ 625873 w 1270000"/>
              <a:gd name="connsiteY7" fmla="*/ 140553 h 297137"/>
              <a:gd name="connsiteX8" fmla="*/ 682627 w 1270000"/>
              <a:gd name="connsiteY8" fmla="*/ 51751 h 297137"/>
              <a:gd name="connsiteX9" fmla="*/ 799177 w 1270000"/>
              <a:gd name="connsiteY9" fmla="*/ 33512 h 297137"/>
              <a:gd name="connsiteX10" fmla="*/ 830948 w 1270000"/>
              <a:gd name="connsiteY10" fmla="*/ 51871 h 297137"/>
              <a:gd name="connsiteX11" fmla="*/ 900525 w 1270000"/>
              <a:gd name="connsiteY11" fmla="*/ 226953 h 297137"/>
              <a:gd name="connsiteX12" fmla="*/ 995190 w 1270000"/>
              <a:gd name="connsiteY12" fmla="*/ 254912 h 297137"/>
              <a:gd name="connsiteX13" fmla="*/ 1064713 w 1270000"/>
              <a:gd name="connsiteY13" fmla="*/ 112273 h 297137"/>
              <a:gd name="connsiteX14" fmla="*/ 1183640 w 1270000"/>
              <a:gd name="connsiteY14" fmla="*/ 138192 h 297137"/>
              <a:gd name="connsiteX15" fmla="*/ 1270000 w 1270000"/>
              <a:gd name="connsiteY15" fmla="*/ 138192 h 297137"/>
              <a:gd name="connsiteX0" fmla="*/ 0 w 1284026"/>
              <a:gd name="connsiteY0" fmla="*/ 227942 h 301847"/>
              <a:gd name="connsiteX1" fmla="*/ 115530 w 1284026"/>
              <a:gd name="connsiteY1" fmla="*/ 23702 h 301847"/>
              <a:gd name="connsiteX2" fmla="*/ 176745 w 1284026"/>
              <a:gd name="connsiteY2" fmla="*/ 30623 h 301847"/>
              <a:gd name="connsiteX3" fmla="*/ 292213 w 1284026"/>
              <a:gd name="connsiteY3" fmla="*/ 259862 h 301847"/>
              <a:gd name="connsiteX4" fmla="*/ 451471 w 1284026"/>
              <a:gd name="connsiteY4" fmla="*/ 149782 h 301847"/>
              <a:gd name="connsiteX5" fmla="*/ 537842 w 1284026"/>
              <a:gd name="connsiteY5" fmla="*/ 219063 h 301847"/>
              <a:gd name="connsiteX6" fmla="*/ 633786 w 1284026"/>
              <a:gd name="connsiteY6" fmla="*/ 300382 h 301847"/>
              <a:gd name="connsiteX7" fmla="*/ 639899 w 1284026"/>
              <a:gd name="connsiteY7" fmla="*/ 145263 h 301847"/>
              <a:gd name="connsiteX8" fmla="*/ 696653 w 1284026"/>
              <a:gd name="connsiteY8" fmla="*/ 56461 h 301847"/>
              <a:gd name="connsiteX9" fmla="*/ 813203 w 1284026"/>
              <a:gd name="connsiteY9" fmla="*/ 38222 h 301847"/>
              <a:gd name="connsiteX10" fmla="*/ 844974 w 1284026"/>
              <a:gd name="connsiteY10" fmla="*/ 56581 h 301847"/>
              <a:gd name="connsiteX11" fmla="*/ 914551 w 1284026"/>
              <a:gd name="connsiteY11" fmla="*/ 231663 h 301847"/>
              <a:gd name="connsiteX12" fmla="*/ 1009216 w 1284026"/>
              <a:gd name="connsiteY12" fmla="*/ 259622 h 301847"/>
              <a:gd name="connsiteX13" fmla="*/ 1078739 w 1284026"/>
              <a:gd name="connsiteY13" fmla="*/ 116983 h 301847"/>
              <a:gd name="connsiteX14" fmla="*/ 1197666 w 1284026"/>
              <a:gd name="connsiteY14" fmla="*/ 142902 h 301847"/>
              <a:gd name="connsiteX15" fmla="*/ 1284026 w 1284026"/>
              <a:gd name="connsiteY15" fmla="*/ 142902 h 301847"/>
              <a:gd name="connsiteX0" fmla="*/ 0 w 1284026"/>
              <a:gd name="connsiteY0" fmla="*/ 227942 h 302161"/>
              <a:gd name="connsiteX1" fmla="*/ 115530 w 1284026"/>
              <a:gd name="connsiteY1" fmla="*/ 23702 h 302161"/>
              <a:gd name="connsiteX2" fmla="*/ 176745 w 1284026"/>
              <a:gd name="connsiteY2" fmla="*/ 30623 h 302161"/>
              <a:gd name="connsiteX3" fmla="*/ 292213 w 1284026"/>
              <a:gd name="connsiteY3" fmla="*/ 259862 h 302161"/>
              <a:gd name="connsiteX4" fmla="*/ 422637 w 1284026"/>
              <a:gd name="connsiteY4" fmla="*/ 63582 h 302161"/>
              <a:gd name="connsiteX5" fmla="*/ 537842 w 1284026"/>
              <a:gd name="connsiteY5" fmla="*/ 219063 h 302161"/>
              <a:gd name="connsiteX6" fmla="*/ 633786 w 1284026"/>
              <a:gd name="connsiteY6" fmla="*/ 300382 h 302161"/>
              <a:gd name="connsiteX7" fmla="*/ 639899 w 1284026"/>
              <a:gd name="connsiteY7" fmla="*/ 145263 h 302161"/>
              <a:gd name="connsiteX8" fmla="*/ 696653 w 1284026"/>
              <a:gd name="connsiteY8" fmla="*/ 56461 h 302161"/>
              <a:gd name="connsiteX9" fmla="*/ 813203 w 1284026"/>
              <a:gd name="connsiteY9" fmla="*/ 38222 h 302161"/>
              <a:gd name="connsiteX10" fmla="*/ 844974 w 1284026"/>
              <a:gd name="connsiteY10" fmla="*/ 56581 h 302161"/>
              <a:gd name="connsiteX11" fmla="*/ 914551 w 1284026"/>
              <a:gd name="connsiteY11" fmla="*/ 231663 h 302161"/>
              <a:gd name="connsiteX12" fmla="*/ 1009216 w 1284026"/>
              <a:gd name="connsiteY12" fmla="*/ 259622 h 302161"/>
              <a:gd name="connsiteX13" fmla="*/ 1078739 w 1284026"/>
              <a:gd name="connsiteY13" fmla="*/ 116983 h 302161"/>
              <a:gd name="connsiteX14" fmla="*/ 1197666 w 1284026"/>
              <a:gd name="connsiteY14" fmla="*/ 142902 h 302161"/>
              <a:gd name="connsiteX15" fmla="*/ 1284026 w 1284026"/>
              <a:gd name="connsiteY15" fmla="*/ 142902 h 302161"/>
              <a:gd name="connsiteX0" fmla="*/ 0 w 1284026"/>
              <a:gd name="connsiteY0" fmla="*/ 227942 h 268421"/>
              <a:gd name="connsiteX1" fmla="*/ 115530 w 1284026"/>
              <a:gd name="connsiteY1" fmla="*/ 23702 h 268421"/>
              <a:gd name="connsiteX2" fmla="*/ 176745 w 1284026"/>
              <a:gd name="connsiteY2" fmla="*/ 30623 h 268421"/>
              <a:gd name="connsiteX3" fmla="*/ 292213 w 1284026"/>
              <a:gd name="connsiteY3" fmla="*/ 259862 h 268421"/>
              <a:gd name="connsiteX4" fmla="*/ 422637 w 1284026"/>
              <a:gd name="connsiteY4" fmla="*/ 63582 h 268421"/>
              <a:gd name="connsiteX5" fmla="*/ 537842 w 1284026"/>
              <a:gd name="connsiteY5" fmla="*/ 219063 h 268421"/>
              <a:gd name="connsiteX6" fmla="*/ 568912 w 1284026"/>
              <a:gd name="connsiteY6" fmla="*/ 66410 h 268421"/>
              <a:gd name="connsiteX7" fmla="*/ 639899 w 1284026"/>
              <a:gd name="connsiteY7" fmla="*/ 145263 h 268421"/>
              <a:gd name="connsiteX8" fmla="*/ 696653 w 1284026"/>
              <a:gd name="connsiteY8" fmla="*/ 56461 h 268421"/>
              <a:gd name="connsiteX9" fmla="*/ 813203 w 1284026"/>
              <a:gd name="connsiteY9" fmla="*/ 38222 h 268421"/>
              <a:gd name="connsiteX10" fmla="*/ 844974 w 1284026"/>
              <a:gd name="connsiteY10" fmla="*/ 56581 h 268421"/>
              <a:gd name="connsiteX11" fmla="*/ 914551 w 1284026"/>
              <a:gd name="connsiteY11" fmla="*/ 231663 h 268421"/>
              <a:gd name="connsiteX12" fmla="*/ 1009216 w 1284026"/>
              <a:gd name="connsiteY12" fmla="*/ 259622 h 268421"/>
              <a:gd name="connsiteX13" fmla="*/ 1078739 w 1284026"/>
              <a:gd name="connsiteY13" fmla="*/ 116983 h 268421"/>
              <a:gd name="connsiteX14" fmla="*/ 1197666 w 1284026"/>
              <a:gd name="connsiteY14" fmla="*/ 142902 h 268421"/>
              <a:gd name="connsiteX15" fmla="*/ 1284026 w 1284026"/>
              <a:gd name="connsiteY15" fmla="*/ 142902 h 268421"/>
              <a:gd name="connsiteX0" fmla="*/ 0 w 1284026"/>
              <a:gd name="connsiteY0" fmla="*/ 227942 h 268421"/>
              <a:gd name="connsiteX1" fmla="*/ 115530 w 1284026"/>
              <a:gd name="connsiteY1" fmla="*/ 23702 h 268421"/>
              <a:gd name="connsiteX2" fmla="*/ 176745 w 1284026"/>
              <a:gd name="connsiteY2" fmla="*/ 30623 h 268421"/>
              <a:gd name="connsiteX3" fmla="*/ 292213 w 1284026"/>
              <a:gd name="connsiteY3" fmla="*/ 259862 h 268421"/>
              <a:gd name="connsiteX4" fmla="*/ 422637 w 1284026"/>
              <a:gd name="connsiteY4" fmla="*/ 63582 h 268421"/>
              <a:gd name="connsiteX5" fmla="*/ 537842 w 1284026"/>
              <a:gd name="connsiteY5" fmla="*/ 219063 h 268421"/>
              <a:gd name="connsiteX6" fmla="*/ 639899 w 1284026"/>
              <a:gd name="connsiteY6" fmla="*/ 145263 h 268421"/>
              <a:gd name="connsiteX7" fmla="*/ 696653 w 1284026"/>
              <a:gd name="connsiteY7" fmla="*/ 56461 h 268421"/>
              <a:gd name="connsiteX8" fmla="*/ 813203 w 1284026"/>
              <a:gd name="connsiteY8" fmla="*/ 38222 h 268421"/>
              <a:gd name="connsiteX9" fmla="*/ 844974 w 1284026"/>
              <a:gd name="connsiteY9" fmla="*/ 56581 h 268421"/>
              <a:gd name="connsiteX10" fmla="*/ 914551 w 1284026"/>
              <a:gd name="connsiteY10" fmla="*/ 231663 h 268421"/>
              <a:gd name="connsiteX11" fmla="*/ 1009216 w 1284026"/>
              <a:gd name="connsiteY11" fmla="*/ 259622 h 268421"/>
              <a:gd name="connsiteX12" fmla="*/ 1078739 w 1284026"/>
              <a:gd name="connsiteY12" fmla="*/ 116983 h 268421"/>
              <a:gd name="connsiteX13" fmla="*/ 1197666 w 1284026"/>
              <a:gd name="connsiteY13" fmla="*/ 142902 h 268421"/>
              <a:gd name="connsiteX14" fmla="*/ 1284026 w 1284026"/>
              <a:gd name="connsiteY14" fmla="*/ 142902 h 26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4026" h="268421">
                <a:moveTo>
                  <a:pt x="0" y="227942"/>
                </a:moveTo>
                <a:cubicBezTo>
                  <a:pt x="60536" y="159785"/>
                  <a:pt x="86073" y="56588"/>
                  <a:pt x="115530" y="23702"/>
                </a:cubicBezTo>
                <a:cubicBezTo>
                  <a:pt x="144987" y="-9184"/>
                  <a:pt x="147298" y="-8737"/>
                  <a:pt x="176745" y="30623"/>
                </a:cubicBezTo>
                <a:cubicBezTo>
                  <a:pt x="206192" y="69983"/>
                  <a:pt x="251231" y="254369"/>
                  <a:pt x="292213" y="259862"/>
                </a:cubicBezTo>
                <a:cubicBezTo>
                  <a:pt x="333195" y="265355"/>
                  <a:pt x="381699" y="70382"/>
                  <a:pt x="422637" y="63582"/>
                </a:cubicBezTo>
                <a:cubicBezTo>
                  <a:pt x="463575" y="56782"/>
                  <a:pt x="501632" y="205450"/>
                  <a:pt x="537842" y="219063"/>
                </a:cubicBezTo>
                <a:cubicBezTo>
                  <a:pt x="574052" y="232677"/>
                  <a:pt x="613431" y="172363"/>
                  <a:pt x="639899" y="145263"/>
                </a:cubicBezTo>
                <a:cubicBezTo>
                  <a:pt x="666367" y="118163"/>
                  <a:pt x="667769" y="74301"/>
                  <a:pt x="696653" y="56461"/>
                </a:cubicBezTo>
                <a:cubicBezTo>
                  <a:pt x="725537" y="38621"/>
                  <a:pt x="788483" y="38202"/>
                  <a:pt x="813203" y="38222"/>
                </a:cubicBezTo>
                <a:cubicBezTo>
                  <a:pt x="837923" y="38242"/>
                  <a:pt x="828083" y="24341"/>
                  <a:pt x="844974" y="56581"/>
                </a:cubicBezTo>
                <a:cubicBezTo>
                  <a:pt x="861865" y="88821"/>
                  <a:pt x="887177" y="197823"/>
                  <a:pt x="914551" y="231663"/>
                </a:cubicBezTo>
                <a:cubicBezTo>
                  <a:pt x="941925" y="265503"/>
                  <a:pt x="981851" y="278735"/>
                  <a:pt x="1009216" y="259622"/>
                </a:cubicBezTo>
                <a:cubicBezTo>
                  <a:pt x="1036581" y="240509"/>
                  <a:pt x="1047331" y="136436"/>
                  <a:pt x="1078739" y="116983"/>
                </a:cubicBezTo>
                <a:cubicBezTo>
                  <a:pt x="1110147" y="97530"/>
                  <a:pt x="1197666" y="142902"/>
                  <a:pt x="1197666" y="142902"/>
                </a:cubicBezTo>
                <a:lnTo>
                  <a:pt x="1284026" y="142902"/>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chemeClr val="tx1"/>
              </a:solidFill>
            </a:endParaRPr>
          </a:p>
        </p:txBody>
      </p:sp>
      <p:sp>
        <p:nvSpPr>
          <p:cNvPr id="255" name="Freeform: Shape 254">
            <a:extLst>
              <a:ext uri="{FF2B5EF4-FFF2-40B4-BE49-F238E27FC236}">
                <a16:creationId xmlns:a16="http://schemas.microsoft.com/office/drawing/2014/main" id="{CCE7F924-90AB-4E53-B2B8-BF3EF109CCF1}"/>
              </a:ext>
            </a:extLst>
          </p:cNvPr>
          <p:cNvSpPr/>
          <p:nvPr/>
        </p:nvSpPr>
        <p:spPr>
          <a:xfrm>
            <a:off x="2254325" y="3034415"/>
            <a:ext cx="605979" cy="65340"/>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90880 w 1270000"/>
              <a:gd name="connsiteY7" fmla="*/ 204595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712"/>
              <a:gd name="connsiteX1" fmla="*/ 157480 w 1270000"/>
              <a:gd name="connsiteY1" fmla="*/ 36955 h 390712"/>
              <a:gd name="connsiteX2" fmla="*/ 218440 w 1270000"/>
              <a:gd name="connsiteY2" fmla="*/ 92835 h 390712"/>
              <a:gd name="connsiteX3" fmla="*/ 264160 w 1270000"/>
              <a:gd name="connsiteY3" fmla="*/ 36955 h 390712"/>
              <a:gd name="connsiteX4" fmla="*/ 375920 w 1270000"/>
              <a:gd name="connsiteY4" fmla="*/ 321435 h 390712"/>
              <a:gd name="connsiteX5" fmla="*/ 502920 w 1270000"/>
              <a:gd name="connsiteY5" fmla="*/ 341755 h 390712"/>
              <a:gd name="connsiteX6" fmla="*/ 619760 w 1270000"/>
              <a:gd name="connsiteY6" fmla="*/ 336675 h 390712"/>
              <a:gd name="connsiteX7" fmla="*/ 625873 w 1270000"/>
              <a:gd name="connsiteY7" fmla="*/ 181556 h 390712"/>
              <a:gd name="connsiteX8" fmla="*/ 682627 w 1270000"/>
              <a:gd name="connsiteY8" fmla="*/ 92754 h 390712"/>
              <a:gd name="connsiteX9" fmla="*/ 817880 w 1270000"/>
              <a:gd name="connsiteY9" fmla="*/ 143635 h 390712"/>
              <a:gd name="connsiteX10" fmla="*/ 848360 w 1270000"/>
              <a:gd name="connsiteY10" fmla="*/ 6475 h 390712"/>
              <a:gd name="connsiteX11" fmla="*/ 873760 w 1270000"/>
              <a:gd name="connsiteY11" fmla="*/ 387475 h 390712"/>
              <a:gd name="connsiteX12" fmla="*/ 919480 w 1270000"/>
              <a:gd name="connsiteY12" fmla="*/ 189355 h 390712"/>
              <a:gd name="connsiteX13" fmla="*/ 1041400 w 1270000"/>
              <a:gd name="connsiteY13" fmla="*/ 179195 h 390712"/>
              <a:gd name="connsiteX14" fmla="*/ 1183640 w 1270000"/>
              <a:gd name="connsiteY14" fmla="*/ 179195 h 390712"/>
              <a:gd name="connsiteX15" fmla="*/ 1270000 w 1270000"/>
              <a:gd name="connsiteY15" fmla="*/ 179195 h 390712"/>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375920 w 1270000"/>
              <a:gd name="connsiteY4" fmla="*/ 32143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218440 w 1270000"/>
              <a:gd name="connsiteY2" fmla="*/ 92835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57480 w 1270000"/>
              <a:gd name="connsiteY1" fmla="*/ 3695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40928 w 1270000"/>
              <a:gd name="connsiteY4" fmla="*/ 19471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26997 w 1270000"/>
              <a:gd name="connsiteY4" fmla="*/ 246555 h 390453"/>
              <a:gd name="connsiteX5" fmla="*/ 502920 w 1270000"/>
              <a:gd name="connsiteY5" fmla="*/ 341755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90580 w 1270000"/>
              <a:gd name="connsiteY2" fmla="*/ 196516 h 390453"/>
              <a:gd name="connsiteX3" fmla="*/ 264160 w 1270000"/>
              <a:gd name="connsiteY3" fmla="*/ 36955 h 390453"/>
              <a:gd name="connsiteX4" fmla="*/ 426997 w 1270000"/>
              <a:gd name="connsiteY4" fmla="*/ 246555 h 390453"/>
              <a:gd name="connsiteX5" fmla="*/ 523816 w 1270000"/>
              <a:gd name="connsiteY5" fmla="*/ 255356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89355 h 390453"/>
              <a:gd name="connsiteX1" fmla="*/ 138907 w 1270000"/>
              <a:gd name="connsiteY1" fmla="*/ 129115 h 390453"/>
              <a:gd name="connsiteX2" fmla="*/ 162719 w 1270000"/>
              <a:gd name="connsiteY2" fmla="*/ 66916 h 390453"/>
              <a:gd name="connsiteX3" fmla="*/ 264160 w 1270000"/>
              <a:gd name="connsiteY3" fmla="*/ 36955 h 390453"/>
              <a:gd name="connsiteX4" fmla="*/ 426997 w 1270000"/>
              <a:gd name="connsiteY4" fmla="*/ 246555 h 390453"/>
              <a:gd name="connsiteX5" fmla="*/ 523816 w 1270000"/>
              <a:gd name="connsiteY5" fmla="*/ 255356 h 390453"/>
              <a:gd name="connsiteX6" fmla="*/ 619760 w 1270000"/>
              <a:gd name="connsiteY6" fmla="*/ 336675 h 390453"/>
              <a:gd name="connsiteX7" fmla="*/ 625873 w 1270000"/>
              <a:gd name="connsiteY7" fmla="*/ 181556 h 390453"/>
              <a:gd name="connsiteX8" fmla="*/ 682627 w 1270000"/>
              <a:gd name="connsiteY8" fmla="*/ 92754 h 390453"/>
              <a:gd name="connsiteX9" fmla="*/ 817880 w 1270000"/>
              <a:gd name="connsiteY9" fmla="*/ 143635 h 390453"/>
              <a:gd name="connsiteX10" fmla="*/ 848360 w 1270000"/>
              <a:gd name="connsiteY10" fmla="*/ 6475 h 390453"/>
              <a:gd name="connsiteX11" fmla="*/ 873760 w 1270000"/>
              <a:gd name="connsiteY11" fmla="*/ 387475 h 390453"/>
              <a:gd name="connsiteX12" fmla="*/ 919480 w 1270000"/>
              <a:gd name="connsiteY12" fmla="*/ 189355 h 390453"/>
              <a:gd name="connsiteX13" fmla="*/ 1050686 w 1270000"/>
              <a:gd name="connsiteY13" fmla="*/ 294395 h 390453"/>
              <a:gd name="connsiteX14" fmla="*/ 1183640 w 1270000"/>
              <a:gd name="connsiteY14" fmla="*/ 179195 h 390453"/>
              <a:gd name="connsiteX15" fmla="*/ 1270000 w 1270000"/>
              <a:gd name="connsiteY15" fmla="*/ 179195 h 390453"/>
              <a:gd name="connsiteX0" fmla="*/ 0 w 1270000"/>
              <a:gd name="connsiteY0" fmla="*/ 162521 h 361567"/>
              <a:gd name="connsiteX1" fmla="*/ 138907 w 1270000"/>
              <a:gd name="connsiteY1" fmla="*/ 102281 h 361567"/>
              <a:gd name="connsiteX2" fmla="*/ 162719 w 1270000"/>
              <a:gd name="connsiteY2" fmla="*/ 40082 h 361567"/>
              <a:gd name="connsiteX3" fmla="*/ 264160 w 1270000"/>
              <a:gd name="connsiteY3" fmla="*/ 10121 h 361567"/>
              <a:gd name="connsiteX4" fmla="*/ 426997 w 1270000"/>
              <a:gd name="connsiteY4" fmla="*/ 219721 h 361567"/>
              <a:gd name="connsiteX5" fmla="*/ 523816 w 1270000"/>
              <a:gd name="connsiteY5" fmla="*/ 228522 h 361567"/>
              <a:gd name="connsiteX6" fmla="*/ 619760 w 1270000"/>
              <a:gd name="connsiteY6" fmla="*/ 309841 h 361567"/>
              <a:gd name="connsiteX7" fmla="*/ 625873 w 1270000"/>
              <a:gd name="connsiteY7" fmla="*/ 154722 h 361567"/>
              <a:gd name="connsiteX8" fmla="*/ 682627 w 1270000"/>
              <a:gd name="connsiteY8" fmla="*/ 65920 h 361567"/>
              <a:gd name="connsiteX9" fmla="*/ 817880 w 1270000"/>
              <a:gd name="connsiteY9" fmla="*/ 116801 h 361567"/>
              <a:gd name="connsiteX10" fmla="*/ 830948 w 1270000"/>
              <a:gd name="connsiteY10" fmla="*/ 66040 h 361567"/>
              <a:gd name="connsiteX11" fmla="*/ 873760 w 1270000"/>
              <a:gd name="connsiteY11" fmla="*/ 360641 h 361567"/>
              <a:gd name="connsiteX12" fmla="*/ 919480 w 1270000"/>
              <a:gd name="connsiteY12" fmla="*/ 162521 h 361567"/>
              <a:gd name="connsiteX13" fmla="*/ 1050686 w 1270000"/>
              <a:gd name="connsiteY13" fmla="*/ 267561 h 361567"/>
              <a:gd name="connsiteX14" fmla="*/ 1183640 w 1270000"/>
              <a:gd name="connsiteY14" fmla="*/ 152361 h 361567"/>
              <a:gd name="connsiteX15" fmla="*/ 1270000 w 1270000"/>
              <a:gd name="connsiteY15" fmla="*/ 152361 h 361567"/>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19480 w 1270000"/>
              <a:gd name="connsiteY12" fmla="*/ 162521 h 311142"/>
              <a:gd name="connsiteX13" fmla="*/ 1050686 w 1270000"/>
              <a:gd name="connsiteY13" fmla="*/ 267561 h 311142"/>
              <a:gd name="connsiteX14" fmla="*/ 1183640 w 1270000"/>
              <a:gd name="connsiteY14" fmla="*/ 152361 h 311142"/>
              <a:gd name="connsiteX15" fmla="*/ 1270000 w 1270000"/>
              <a:gd name="connsiteY15" fmla="*/ 152361 h 311142"/>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57787 w 1270000"/>
              <a:gd name="connsiteY12" fmla="*/ 136600 h 311142"/>
              <a:gd name="connsiteX13" fmla="*/ 1050686 w 1270000"/>
              <a:gd name="connsiteY13" fmla="*/ 267561 h 311142"/>
              <a:gd name="connsiteX14" fmla="*/ 1183640 w 1270000"/>
              <a:gd name="connsiteY14" fmla="*/ 152361 h 311142"/>
              <a:gd name="connsiteX15" fmla="*/ 1270000 w 1270000"/>
              <a:gd name="connsiteY15" fmla="*/ 152361 h 311142"/>
              <a:gd name="connsiteX0" fmla="*/ 0 w 1270000"/>
              <a:gd name="connsiteY0" fmla="*/ 162521 h 311142"/>
              <a:gd name="connsiteX1" fmla="*/ 138907 w 1270000"/>
              <a:gd name="connsiteY1" fmla="*/ 102281 h 311142"/>
              <a:gd name="connsiteX2" fmla="*/ 162719 w 1270000"/>
              <a:gd name="connsiteY2" fmla="*/ 40082 h 311142"/>
              <a:gd name="connsiteX3" fmla="*/ 264160 w 1270000"/>
              <a:gd name="connsiteY3" fmla="*/ 10121 h 311142"/>
              <a:gd name="connsiteX4" fmla="*/ 426997 w 1270000"/>
              <a:gd name="connsiteY4" fmla="*/ 219721 h 311142"/>
              <a:gd name="connsiteX5" fmla="*/ 523816 w 1270000"/>
              <a:gd name="connsiteY5" fmla="*/ 228522 h 311142"/>
              <a:gd name="connsiteX6" fmla="*/ 619760 w 1270000"/>
              <a:gd name="connsiteY6" fmla="*/ 309841 h 311142"/>
              <a:gd name="connsiteX7" fmla="*/ 625873 w 1270000"/>
              <a:gd name="connsiteY7" fmla="*/ 154722 h 311142"/>
              <a:gd name="connsiteX8" fmla="*/ 682627 w 1270000"/>
              <a:gd name="connsiteY8" fmla="*/ 65920 h 311142"/>
              <a:gd name="connsiteX9" fmla="*/ 817880 w 1270000"/>
              <a:gd name="connsiteY9" fmla="*/ 116801 h 311142"/>
              <a:gd name="connsiteX10" fmla="*/ 830948 w 1270000"/>
              <a:gd name="connsiteY10" fmla="*/ 66040 h 311142"/>
              <a:gd name="connsiteX11" fmla="*/ 891173 w 1270000"/>
              <a:gd name="connsiteY11" fmla="*/ 287202 h 311142"/>
              <a:gd name="connsiteX12" fmla="*/ 957787 w 1270000"/>
              <a:gd name="connsiteY12" fmla="*/ 136600 h 311142"/>
              <a:gd name="connsiteX13" fmla="*/ 1050686 w 1270000"/>
              <a:gd name="connsiteY13" fmla="*/ 51561 h 311142"/>
              <a:gd name="connsiteX14" fmla="*/ 1183640 w 1270000"/>
              <a:gd name="connsiteY14" fmla="*/ 152361 h 311142"/>
              <a:gd name="connsiteX15" fmla="*/ 1270000 w 1270000"/>
              <a:gd name="connsiteY15" fmla="*/ 152361 h 31114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891173 w 1270000"/>
              <a:gd name="connsiteY11" fmla="*/ 283088 h 307192"/>
              <a:gd name="connsiteX12" fmla="*/ 957787 w 1270000"/>
              <a:gd name="connsiteY12" fmla="*/ 132486 h 307192"/>
              <a:gd name="connsiteX13" fmla="*/ 1050686 w 1270000"/>
              <a:gd name="connsiteY13" fmla="*/ 47447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891173 w 1270000"/>
              <a:gd name="connsiteY11" fmla="*/ 283088 h 307192"/>
              <a:gd name="connsiteX12" fmla="*/ 957787 w 1270000"/>
              <a:gd name="connsiteY12" fmla="*/ 132486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900525 w 1270000"/>
              <a:gd name="connsiteY11" fmla="*/ 237008 h 307192"/>
              <a:gd name="connsiteX12" fmla="*/ 957787 w 1270000"/>
              <a:gd name="connsiteY12" fmla="*/ 132486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817880 w 1270000"/>
              <a:gd name="connsiteY9" fmla="*/ 112687 h 307192"/>
              <a:gd name="connsiteX10" fmla="*/ 830948 w 1270000"/>
              <a:gd name="connsiteY10" fmla="*/ 61926 h 307192"/>
              <a:gd name="connsiteX11" fmla="*/ 900525 w 1270000"/>
              <a:gd name="connsiteY11" fmla="*/ 237008 h 307192"/>
              <a:gd name="connsiteX12" fmla="*/ 995190 w 1270000"/>
              <a:gd name="connsiteY12" fmla="*/ 264967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58407 h 307192"/>
              <a:gd name="connsiteX1" fmla="*/ 138907 w 1270000"/>
              <a:gd name="connsiteY1" fmla="*/ 98167 h 307192"/>
              <a:gd name="connsiteX2" fmla="*/ 162719 w 1270000"/>
              <a:gd name="connsiteY2" fmla="*/ 35968 h 307192"/>
              <a:gd name="connsiteX3" fmla="*/ 264160 w 1270000"/>
              <a:gd name="connsiteY3" fmla="*/ 6007 h 307192"/>
              <a:gd name="connsiteX4" fmla="*/ 437445 w 1270000"/>
              <a:gd name="connsiteY4" fmla="*/ 155127 h 307192"/>
              <a:gd name="connsiteX5" fmla="*/ 523816 w 1270000"/>
              <a:gd name="connsiteY5" fmla="*/ 224408 h 307192"/>
              <a:gd name="connsiteX6" fmla="*/ 619760 w 1270000"/>
              <a:gd name="connsiteY6" fmla="*/ 305727 h 307192"/>
              <a:gd name="connsiteX7" fmla="*/ 625873 w 1270000"/>
              <a:gd name="connsiteY7" fmla="*/ 150608 h 307192"/>
              <a:gd name="connsiteX8" fmla="*/ 682627 w 1270000"/>
              <a:gd name="connsiteY8" fmla="*/ 61806 h 307192"/>
              <a:gd name="connsiteX9" fmla="*/ 799177 w 1270000"/>
              <a:gd name="connsiteY9" fmla="*/ 43567 h 307192"/>
              <a:gd name="connsiteX10" fmla="*/ 830948 w 1270000"/>
              <a:gd name="connsiteY10" fmla="*/ 61926 h 307192"/>
              <a:gd name="connsiteX11" fmla="*/ 900525 w 1270000"/>
              <a:gd name="connsiteY11" fmla="*/ 237008 h 307192"/>
              <a:gd name="connsiteX12" fmla="*/ 995190 w 1270000"/>
              <a:gd name="connsiteY12" fmla="*/ 264967 h 307192"/>
              <a:gd name="connsiteX13" fmla="*/ 1064713 w 1270000"/>
              <a:gd name="connsiteY13" fmla="*/ 122328 h 307192"/>
              <a:gd name="connsiteX14" fmla="*/ 1183640 w 1270000"/>
              <a:gd name="connsiteY14" fmla="*/ 148247 h 307192"/>
              <a:gd name="connsiteX15" fmla="*/ 1270000 w 1270000"/>
              <a:gd name="connsiteY15" fmla="*/ 148247 h 307192"/>
              <a:gd name="connsiteX0" fmla="*/ 0 w 1270000"/>
              <a:gd name="connsiteY0" fmla="*/ 128920 h 277705"/>
              <a:gd name="connsiteX1" fmla="*/ 138907 w 1270000"/>
              <a:gd name="connsiteY1" fmla="*/ 68680 h 277705"/>
              <a:gd name="connsiteX2" fmla="*/ 162719 w 1270000"/>
              <a:gd name="connsiteY2" fmla="*/ 6481 h 277705"/>
              <a:gd name="connsiteX3" fmla="*/ 278187 w 1270000"/>
              <a:gd name="connsiteY3" fmla="*/ 235720 h 277705"/>
              <a:gd name="connsiteX4" fmla="*/ 437445 w 1270000"/>
              <a:gd name="connsiteY4" fmla="*/ 125640 h 277705"/>
              <a:gd name="connsiteX5" fmla="*/ 523816 w 1270000"/>
              <a:gd name="connsiteY5" fmla="*/ 194921 h 277705"/>
              <a:gd name="connsiteX6" fmla="*/ 619760 w 1270000"/>
              <a:gd name="connsiteY6" fmla="*/ 276240 h 277705"/>
              <a:gd name="connsiteX7" fmla="*/ 625873 w 1270000"/>
              <a:gd name="connsiteY7" fmla="*/ 121121 h 277705"/>
              <a:gd name="connsiteX8" fmla="*/ 682627 w 1270000"/>
              <a:gd name="connsiteY8" fmla="*/ 32319 h 277705"/>
              <a:gd name="connsiteX9" fmla="*/ 799177 w 1270000"/>
              <a:gd name="connsiteY9" fmla="*/ 14080 h 277705"/>
              <a:gd name="connsiteX10" fmla="*/ 830948 w 1270000"/>
              <a:gd name="connsiteY10" fmla="*/ 32439 h 277705"/>
              <a:gd name="connsiteX11" fmla="*/ 900525 w 1270000"/>
              <a:gd name="connsiteY11" fmla="*/ 207521 h 277705"/>
              <a:gd name="connsiteX12" fmla="*/ 995190 w 1270000"/>
              <a:gd name="connsiteY12" fmla="*/ 235480 h 277705"/>
              <a:gd name="connsiteX13" fmla="*/ 1064713 w 1270000"/>
              <a:gd name="connsiteY13" fmla="*/ 92841 h 277705"/>
              <a:gd name="connsiteX14" fmla="*/ 1183640 w 1270000"/>
              <a:gd name="connsiteY14" fmla="*/ 118760 h 277705"/>
              <a:gd name="connsiteX15" fmla="*/ 1270000 w 1270000"/>
              <a:gd name="connsiteY15" fmla="*/ 118760 h 277705"/>
              <a:gd name="connsiteX0" fmla="*/ 0 w 1270000"/>
              <a:gd name="connsiteY0" fmla="*/ 148352 h 297137"/>
              <a:gd name="connsiteX1" fmla="*/ 101504 w 1270000"/>
              <a:gd name="connsiteY1" fmla="*/ 18992 h 297137"/>
              <a:gd name="connsiteX2" fmla="*/ 162719 w 1270000"/>
              <a:gd name="connsiteY2" fmla="*/ 25913 h 297137"/>
              <a:gd name="connsiteX3" fmla="*/ 278187 w 1270000"/>
              <a:gd name="connsiteY3" fmla="*/ 255152 h 297137"/>
              <a:gd name="connsiteX4" fmla="*/ 437445 w 1270000"/>
              <a:gd name="connsiteY4" fmla="*/ 145072 h 297137"/>
              <a:gd name="connsiteX5" fmla="*/ 523816 w 1270000"/>
              <a:gd name="connsiteY5" fmla="*/ 214353 h 297137"/>
              <a:gd name="connsiteX6" fmla="*/ 619760 w 1270000"/>
              <a:gd name="connsiteY6" fmla="*/ 295672 h 297137"/>
              <a:gd name="connsiteX7" fmla="*/ 625873 w 1270000"/>
              <a:gd name="connsiteY7" fmla="*/ 140553 h 297137"/>
              <a:gd name="connsiteX8" fmla="*/ 682627 w 1270000"/>
              <a:gd name="connsiteY8" fmla="*/ 51751 h 297137"/>
              <a:gd name="connsiteX9" fmla="*/ 799177 w 1270000"/>
              <a:gd name="connsiteY9" fmla="*/ 33512 h 297137"/>
              <a:gd name="connsiteX10" fmla="*/ 830948 w 1270000"/>
              <a:gd name="connsiteY10" fmla="*/ 51871 h 297137"/>
              <a:gd name="connsiteX11" fmla="*/ 900525 w 1270000"/>
              <a:gd name="connsiteY11" fmla="*/ 226953 h 297137"/>
              <a:gd name="connsiteX12" fmla="*/ 995190 w 1270000"/>
              <a:gd name="connsiteY12" fmla="*/ 254912 h 297137"/>
              <a:gd name="connsiteX13" fmla="*/ 1064713 w 1270000"/>
              <a:gd name="connsiteY13" fmla="*/ 112273 h 297137"/>
              <a:gd name="connsiteX14" fmla="*/ 1183640 w 1270000"/>
              <a:gd name="connsiteY14" fmla="*/ 138192 h 297137"/>
              <a:gd name="connsiteX15" fmla="*/ 1270000 w 1270000"/>
              <a:gd name="connsiteY15" fmla="*/ 138192 h 297137"/>
              <a:gd name="connsiteX0" fmla="*/ 0 w 1284026"/>
              <a:gd name="connsiteY0" fmla="*/ 227942 h 301847"/>
              <a:gd name="connsiteX1" fmla="*/ 115530 w 1284026"/>
              <a:gd name="connsiteY1" fmla="*/ 23702 h 301847"/>
              <a:gd name="connsiteX2" fmla="*/ 176745 w 1284026"/>
              <a:gd name="connsiteY2" fmla="*/ 30623 h 301847"/>
              <a:gd name="connsiteX3" fmla="*/ 292213 w 1284026"/>
              <a:gd name="connsiteY3" fmla="*/ 259862 h 301847"/>
              <a:gd name="connsiteX4" fmla="*/ 451471 w 1284026"/>
              <a:gd name="connsiteY4" fmla="*/ 149782 h 301847"/>
              <a:gd name="connsiteX5" fmla="*/ 537842 w 1284026"/>
              <a:gd name="connsiteY5" fmla="*/ 219063 h 301847"/>
              <a:gd name="connsiteX6" fmla="*/ 633786 w 1284026"/>
              <a:gd name="connsiteY6" fmla="*/ 300382 h 301847"/>
              <a:gd name="connsiteX7" fmla="*/ 639899 w 1284026"/>
              <a:gd name="connsiteY7" fmla="*/ 145263 h 301847"/>
              <a:gd name="connsiteX8" fmla="*/ 696653 w 1284026"/>
              <a:gd name="connsiteY8" fmla="*/ 56461 h 301847"/>
              <a:gd name="connsiteX9" fmla="*/ 813203 w 1284026"/>
              <a:gd name="connsiteY9" fmla="*/ 38222 h 301847"/>
              <a:gd name="connsiteX10" fmla="*/ 844974 w 1284026"/>
              <a:gd name="connsiteY10" fmla="*/ 56581 h 301847"/>
              <a:gd name="connsiteX11" fmla="*/ 914551 w 1284026"/>
              <a:gd name="connsiteY11" fmla="*/ 231663 h 301847"/>
              <a:gd name="connsiteX12" fmla="*/ 1009216 w 1284026"/>
              <a:gd name="connsiteY12" fmla="*/ 259622 h 301847"/>
              <a:gd name="connsiteX13" fmla="*/ 1078739 w 1284026"/>
              <a:gd name="connsiteY13" fmla="*/ 116983 h 301847"/>
              <a:gd name="connsiteX14" fmla="*/ 1197666 w 1284026"/>
              <a:gd name="connsiteY14" fmla="*/ 142902 h 301847"/>
              <a:gd name="connsiteX15" fmla="*/ 1284026 w 1284026"/>
              <a:gd name="connsiteY15" fmla="*/ 142902 h 301847"/>
              <a:gd name="connsiteX0" fmla="*/ 0 w 1284026"/>
              <a:gd name="connsiteY0" fmla="*/ 227942 h 301847"/>
              <a:gd name="connsiteX1" fmla="*/ 115530 w 1284026"/>
              <a:gd name="connsiteY1" fmla="*/ 23702 h 301847"/>
              <a:gd name="connsiteX2" fmla="*/ 176745 w 1284026"/>
              <a:gd name="connsiteY2" fmla="*/ 30623 h 301847"/>
              <a:gd name="connsiteX3" fmla="*/ 292213 w 1284026"/>
              <a:gd name="connsiteY3" fmla="*/ 259862 h 301847"/>
              <a:gd name="connsiteX4" fmla="*/ 451471 w 1284026"/>
              <a:gd name="connsiteY4" fmla="*/ 149782 h 301847"/>
              <a:gd name="connsiteX5" fmla="*/ 537842 w 1284026"/>
              <a:gd name="connsiteY5" fmla="*/ 219063 h 301847"/>
              <a:gd name="connsiteX6" fmla="*/ 633786 w 1284026"/>
              <a:gd name="connsiteY6" fmla="*/ 300382 h 301847"/>
              <a:gd name="connsiteX7" fmla="*/ 639899 w 1284026"/>
              <a:gd name="connsiteY7" fmla="*/ 145263 h 301847"/>
              <a:gd name="connsiteX8" fmla="*/ 696653 w 1284026"/>
              <a:gd name="connsiteY8" fmla="*/ 56461 h 301847"/>
              <a:gd name="connsiteX9" fmla="*/ 813203 w 1284026"/>
              <a:gd name="connsiteY9" fmla="*/ 38222 h 301847"/>
              <a:gd name="connsiteX10" fmla="*/ 859001 w 1284026"/>
              <a:gd name="connsiteY10" fmla="*/ 114182 h 301847"/>
              <a:gd name="connsiteX11" fmla="*/ 914551 w 1284026"/>
              <a:gd name="connsiteY11" fmla="*/ 231663 h 301847"/>
              <a:gd name="connsiteX12" fmla="*/ 1009216 w 1284026"/>
              <a:gd name="connsiteY12" fmla="*/ 259622 h 301847"/>
              <a:gd name="connsiteX13" fmla="*/ 1078739 w 1284026"/>
              <a:gd name="connsiteY13" fmla="*/ 116983 h 301847"/>
              <a:gd name="connsiteX14" fmla="*/ 1197666 w 1284026"/>
              <a:gd name="connsiteY14" fmla="*/ 142902 h 301847"/>
              <a:gd name="connsiteX15" fmla="*/ 1284026 w 1284026"/>
              <a:gd name="connsiteY15" fmla="*/ 142902 h 301847"/>
              <a:gd name="connsiteX0" fmla="*/ 0 w 1284026"/>
              <a:gd name="connsiteY0" fmla="*/ 227942 h 301471"/>
              <a:gd name="connsiteX1" fmla="*/ 115530 w 1284026"/>
              <a:gd name="connsiteY1" fmla="*/ 23702 h 301471"/>
              <a:gd name="connsiteX2" fmla="*/ 176745 w 1284026"/>
              <a:gd name="connsiteY2" fmla="*/ 30623 h 301471"/>
              <a:gd name="connsiteX3" fmla="*/ 292213 w 1284026"/>
              <a:gd name="connsiteY3" fmla="*/ 259862 h 301471"/>
              <a:gd name="connsiteX4" fmla="*/ 451471 w 1284026"/>
              <a:gd name="connsiteY4" fmla="*/ 149782 h 301471"/>
              <a:gd name="connsiteX5" fmla="*/ 537842 w 1284026"/>
              <a:gd name="connsiteY5" fmla="*/ 219063 h 301471"/>
              <a:gd name="connsiteX6" fmla="*/ 633786 w 1284026"/>
              <a:gd name="connsiteY6" fmla="*/ 300382 h 301471"/>
              <a:gd name="connsiteX7" fmla="*/ 639900 w 1284026"/>
              <a:gd name="connsiteY7" fmla="*/ 156783 h 301471"/>
              <a:gd name="connsiteX8" fmla="*/ 696653 w 1284026"/>
              <a:gd name="connsiteY8" fmla="*/ 56461 h 301471"/>
              <a:gd name="connsiteX9" fmla="*/ 813203 w 1284026"/>
              <a:gd name="connsiteY9" fmla="*/ 38222 h 301471"/>
              <a:gd name="connsiteX10" fmla="*/ 859001 w 1284026"/>
              <a:gd name="connsiteY10" fmla="*/ 114182 h 301471"/>
              <a:gd name="connsiteX11" fmla="*/ 914551 w 1284026"/>
              <a:gd name="connsiteY11" fmla="*/ 231663 h 301471"/>
              <a:gd name="connsiteX12" fmla="*/ 1009216 w 1284026"/>
              <a:gd name="connsiteY12" fmla="*/ 259622 h 301471"/>
              <a:gd name="connsiteX13" fmla="*/ 1078739 w 1284026"/>
              <a:gd name="connsiteY13" fmla="*/ 116983 h 301471"/>
              <a:gd name="connsiteX14" fmla="*/ 1197666 w 1284026"/>
              <a:gd name="connsiteY14" fmla="*/ 142902 h 301471"/>
              <a:gd name="connsiteX15" fmla="*/ 1284026 w 1284026"/>
              <a:gd name="connsiteY15" fmla="*/ 142902 h 301471"/>
              <a:gd name="connsiteX0" fmla="*/ 0 w 1284026"/>
              <a:gd name="connsiteY0" fmla="*/ 227942 h 301471"/>
              <a:gd name="connsiteX1" fmla="*/ 115530 w 1284026"/>
              <a:gd name="connsiteY1" fmla="*/ 23702 h 301471"/>
              <a:gd name="connsiteX2" fmla="*/ 176745 w 1284026"/>
              <a:gd name="connsiteY2" fmla="*/ 30623 h 301471"/>
              <a:gd name="connsiteX3" fmla="*/ 292213 w 1284026"/>
              <a:gd name="connsiteY3" fmla="*/ 259862 h 301471"/>
              <a:gd name="connsiteX4" fmla="*/ 451471 w 1284026"/>
              <a:gd name="connsiteY4" fmla="*/ 149782 h 301471"/>
              <a:gd name="connsiteX5" fmla="*/ 537842 w 1284026"/>
              <a:gd name="connsiteY5" fmla="*/ 219063 h 301471"/>
              <a:gd name="connsiteX6" fmla="*/ 633786 w 1284026"/>
              <a:gd name="connsiteY6" fmla="*/ 300382 h 301471"/>
              <a:gd name="connsiteX7" fmla="*/ 639900 w 1284026"/>
              <a:gd name="connsiteY7" fmla="*/ 156783 h 301471"/>
              <a:gd name="connsiteX8" fmla="*/ 720031 w 1284026"/>
              <a:gd name="connsiteY8" fmla="*/ 91022 h 301471"/>
              <a:gd name="connsiteX9" fmla="*/ 813203 w 1284026"/>
              <a:gd name="connsiteY9" fmla="*/ 38222 h 301471"/>
              <a:gd name="connsiteX10" fmla="*/ 859001 w 1284026"/>
              <a:gd name="connsiteY10" fmla="*/ 114182 h 301471"/>
              <a:gd name="connsiteX11" fmla="*/ 914551 w 1284026"/>
              <a:gd name="connsiteY11" fmla="*/ 231663 h 301471"/>
              <a:gd name="connsiteX12" fmla="*/ 1009216 w 1284026"/>
              <a:gd name="connsiteY12" fmla="*/ 259622 h 301471"/>
              <a:gd name="connsiteX13" fmla="*/ 1078739 w 1284026"/>
              <a:gd name="connsiteY13" fmla="*/ 116983 h 301471"/>
              <a:gd name="connsiteX14" fmla="*/ 1197666 w 1284026"/>
              <a:gd name="connsiteY14" fmla="*/ 142902 h 301471"/>
              <a:gd name="connsiteX15" fmla="*/ 1284026 w 1284026"/>
              <a:gd name="connsiteY15" fmla="*/ 142902 h 301471"/>
              <a:gd name="connsiteX0" fmla="*/ 0 w 1284026"/>
              <a:gd name="connsiteY0" fmla="*/ 227942 h 273186"/>
              <a:gd name="connsiteX1" fmla="*/ 115530 w 1284026"/>
              <a:gd name="connsiteY1" fmla="*/ 23702 h 273186"/>
              <a:gd name="connsiteX2" fmla="*/ 176745 w 1284026"/>
              <a:gd name="connsiteY2" fmla="*/ 30623 h 273186"/>
              <a:gd name="connsiteX3" fmla="*/ 292213 w 1284026"/>
              <a:gd name="connsiteY3" fmla="*/ 259862 h 273186"/>
              <a:gd name="connsiteX4" fmla="*/ 451471 w 1284026"/>
              <a:gd name="connsiteY4" fmla="*/ 149782 h 273186"/>
              <a:gd name="connsiteX5" fmla="*/ 537842 w 1284026"/>
              <a:gd name="connsiteY5" fmla="*/ 219063 h 273186"/>
              <a:gd name="connsiteX6" fmla="*/ 615085 w 1284026"/>
              <a:gd name="connsiteY6" fmla="*/ 271582 h 273186"/>
              <a:gd name="connsiteX7" fmla="*/ 639900 w 1284026"/>
              <a:gd name="connsiteY7" fmla="*/ 156783 h 273186"/>
              <a:gd name="connsiteX8" fmla="*/ 720031 w 1284026"/>
              <a:gd name="connsiteY8" fmla="*/ 91022 h 273186"/>
              <a:gd name="connsiteX9" fmla="*/ 813203 w 1284026"/>
              <a:gd name="connsiteY9" fmla="*/ 38222 h 273186"/>
              <a:gd name="connsiteX10" fmla="*/ 859001 w 1284026"/>
              <a:gd name="connsiteY10" fmla="*/ 114182 h 273186"/>
              <a:gd name="connsiteX11" fmla="*/ 914551 w 1284026"/>
              <a:gd name="connsiteY11" fmla="*/ 231663 h 273186"/>
              <a:gd name="connsiteX12" fmla="*/ 1009216 w 1284026"/>
              <a:gd name="connsiteY12" fmla="*/ 259622 h 273186"/>
              <a:gd name="connsiteX13" fmla="*/ 1078739 w 1284026"/>
              <a:gd name="connsiteY13" fmla="*/ 116983 h 273186"/>
              <a:gd name="connsiteX14" fmla="*/ 1197666 w 1284026"/>
              <a:gd name="connsiteY14" fmla="*/ 142902 h 273186"/>
              <a:gd name="connsiteX15" fmla="*/ 1284026 w 1284026"/>
              <a:gd name="connsiteY15" fmla="*/ 142902 h 273186"/>
              <a:gd name="connsiteX0" fmla="*/ 0 w 1284026"/>
              <a:gd name="connsiteY0" fmla="*/ 205560 h 250804"/>
              <a:gd name="connsiteX1" fmla="*/ 115530 w 1284026"/>
              <a:gd name="connsiteY1" fmla="*/ 1320 h 250804"/>
              <a:gd name="connsiteX2" fmla="*/ 209472 w 1284026"/>
              <a:gd name="connsiteY2" fmla="*/ 123442 h 250804"/>
              <a:gd name="connsiteX3" fmla="*/ 292213 w 1284026"/>
              <a:gd name="connsiteY3" fmla="*/ 237480 h 250804"/>
              <a:gd name="connsiteX4" fmla="*/ 451471 w 1284026"/>
              <a:gd name="connsiteY4" fmla="*/ 127400 h 250804"/>
              <a:gd name="connsiteX5" fmla="*/ 537842 w 1284026"/>
              <a:gd name="connsiteY5" fmla="*/ 196681 h 250804"/>
              <a:gd name="connsiteX6" fmla="*/ 615085 w 1284026"/>
              <a:gd name="connsiteY6" fmla="*/ 249200 h 250804"/>
              <a:gd name="connsiteX7" fmla="*/ 639900 w 1284026"/>
              <a:gd name="connsiteY7" fmla="*/ 134401 h 250804"/>
              <a:gd name="connsiteX8" fmla="*/ 720031 w 1284026"/>
              <a:gd name="connsiteY8" fmla="*/ 68640 h 250804"/>
              <a:gd name="connsiteX9" fmla="*/ 813203 w 1284026"/>
              <a:gd name="connsiteY9" fmla="*/ 15840 h 250804"/>
              <a:gd name="connsiteX10" fmla="*/ 859001 w 1284026"/>
              <a:gd name="connsiteY10" fmla="*/ 91800 h 250804"/>
              <a:gd name="connsiteX11" fmla="*/ 914551 w 1284026"/>
              <a:gd name="connsiteY11" fmla="*/ 209281 h 250804"/>
              <a:gd name="connsiteX12" fmla="*/ 1009216 w 1284026"/>
              <a:gd name="connsiteY12" fmla="*/ 237240 h 250804"/>
              <a:gd name="connsiteX13" fmla="*/ 1078739 w 1284026"/>
              <a:gd name="connsiteY13" fmla="*/ 94601 h 250804"/>
              <a:gd name="connsiteX14" fmla="*/ 1197666 w 1284026"/>
              <a:gd name="connsiteY14" fmla="*/ 120520 h 250804"/>
              <a:gd name="connsiteX15" fmla="*/ 1284026 w 1284026"/>
              <a:gd name="connsiteY15" fmla="*/ 120520 h 250804"/>
              <a:gd name="connsiteX0" fmla="*/ 0 w 1284026"/>
              <a:gd name="connsiteY0" fmla="*/ 190001 h 235245"/>
              <a:gd name="connsiteX1" fmla="*/ 82802 w 1284026"/>
              <a:gd name="connsiteY1" fmla="*/ 60641 h 235245"/>
              <a:gd name="connsiteX2" fmla="*/ 209472 w 1284026"/>
              <a:gd name="connsiteY2" fmla="*/ 107883 h 235245"/>
              <a:gd name="connsiteX3" fmla="*/ 292213 w 1284026"/>
              <a:gd name="connsiteY3" fmla="*/ 221921 h 235245"/>
              <a:gd name="connsiteX4" fmla="*/ 451471 w 1284026"/>
              <a:gd name="connsiteY4" fmla="*/ 111841 h 235245"/>
              <a:gd name="connsiteX5" fmla="*/ 537842 w 1284026"/>
              <a:gd name="connsiteY5" fmla="*/ 181122 h 235245"/>
              <a:gd name="connsiteX6" fmla="*/ 615085 w 1284026"/>
              <a:gd name="connsiteY6" fmla="*/ 233641 h 235245"/>
              <a:gd name="connsiteX7" fmla="*/ 639900 w 1284026"/>
              <a:gd name="connsiteY7" fmla="*/ 118842 h 235245"/>
              <a:gd name="connsiteX8" fmla="*/ 720031 w 1284026"/>
              <a:gd name="connsiteY8" fmla="*/ 53081 h 235245"/>
              <a:gd name="connsiteX9" fmla="*/ 813203 w 1284026"/>
              <a:gd name="connsiteY9" fmla="*/ 281 h 235245"/>
              <a:gd name="connsiteX10" fmla="*/ 859001 w 1284026"/>
              <a:gd name="connsiteY10" fmla="*/ 76241 h 235245"/>
              <a:gd name="connsiteX11" fmla="*/ 914551 w 1284026"/>
              <a:gd name="connsiteY11" fmla="*/ 193722 h 235245"/>
              <a:gd name="connsiteX12" fmla="*/ 1009216 w 1284026"/>
              <a:gd name="connsiteY12" fmla="*/ 221681 h 235245"/>
              <a:gd name="connsiteX13" fmla="*/ 1078739 w 1284026"/>
              <a:gd name="connsiteY13" fmla="*/ 79042 h 235245"/>
              <a:gd name="connsiteX14" fmla="*/ 1197666 w 1284026"/>
              <a:gd name="connsiteY14" fmla="*/ 104961 h 235245"/>
              <a:gd name="connsiteX15" fmla="*/ 1284026 w 1284026"/>
              <a:gd name="connsiteY15" fmla="*/ 104961 h 235245"/>
              <a:gd name="connsiteX0" fmla="*/ 0 w 1284026"/>
              <a:gd name="connsiteY0" fmla="*/ 190001 h 235771"/>
              <a:gd name="connsiteX1" fmla="*/ 82802 w 1284026"/>
              <a:gd name="connsiteY1" fmla="*/ 60641 h 235771"/>
              <a:gd name="connsiteX2" fmla="*/ 209472 w 1284026"/>
              <a:gd name="connsiteY2" fmla="*/ 107883 h 235771"/>
              <a:gd name="connsiteX3" fmla="*/ 292213 w 1284026"/>
              <a:gd name="connsiteY3" fmla="*/ 221921 h 235771"/>
              <a:gd name="connsiteX4" fmla="*/ 442120 w 1284026"/>
              <a:gd name="connsiteY4" fmla="*/ 31202 h 235771"/>
              <a:gd name="connsiteX5" fmla="*/ 537842 w 1284026"/>
              <a:gd name="connsiteY5" fmla="*/ 181122 h 235771"/>
              <a:gd name="connsiteX6" fmla="*/ 615085 w 1284026"/>
              <a:gd name="connsiteY6" fmla="*/ 233641 h 235771"/>
              <a:gd name="connsiteX7" fmla="*/ 639900 w 1284026"/>
              <a:gd name="connsiteY7" fmla="*/ 118842 h 235771"/>
              <a:gd name="connsiteX8" fmla="*/ 720031 w 1284026"/>
              <a:gd name="connsiteY8" fmla="*/ 53081 h 235771"/>
              <a:gd name="connsiteX9" fmla="*/ 813203 w 1284026"/>
              <a:gd name="connsiteY9" fmla="*/ 281 h 235771"/>
              <a:gd name="connsiteX10" fmla="*/ 859001 w 1284026"/>
              <a:gd name="connsiteY10" fmla="*/ 76241 h 235771"/>
              <a:gd name="connsiteX11" fmla="*/ 914551 w 1284026"/>
              <a:gd name="connsiteY11" fmla="*/ 193722 h 235771"/>
              <a:gd name="connsiteX12" fmla="*/ 1009216 w 1284026"/>
              <a:gd name="connsiteY12" fmla="*/ 221681 h 235771"/>
              <a:gd name="connsiteX13" fmla="*/ 1078739 w 1284026"/>
              <a:gd name="connsiteY13" fmla="*/ 79042 h 235771"/>
              <a:gd name="connsiteX14" fmla="*/ 1197666 w 1284026"/>
              <a:gd name="connsiteY14" fmla="*/ 104961 h 235771"/>
              <a:gd name="connsiteX15" fmla="*/ 1284026 w 1284026"/>
              <a:gd name="connsiteY15" fmla="*/ 104961 h 235771"/>
              <a:gd name="connsiteX0" fmla="*/ 0 w 1284026"/>
              <a:gd name="connsiteY0" fmla="*/ 190021 h 234948"/>
              <a:gd name="connsiteX1" fmla="*/ 82802 w 1284026"/>
              <a:gd name="connsiteY1" fmla="*/ 60661 h 234948"/>
              <a:gd name="connsiteX2" fmla="*/ 209472 w 1284026"/>
              <a:gd name="connsiteY2" fmla="*/ 107903 h 234948"/>
              <a:gd name="connsiteX3" fmla="*/ 292213 w 1284026"/>
              <a:gd name="connsiteY3" fmla="*/ 221941 h 234948"/>
              <a:gd name="connsiteX4" fmla="*/ 442120 w 1284026"/>
              <a:gd name="connsiteY4" fmla="*/ 31222 h 234948"/>
              <a:gd name="connsiteX5" fmla="*/ 537842 w 1284026"/>
              <a:gd name="connsiteY5" fmla="*/ 181142 h 234948"/>
              <a:gd name="connsiteX6" fmla="*/ 615085 w 1284026"/>
              <a:gd name="connsiteY6" fmla="*/ 233661 h 234948"/>
              <a:gd name="connsiteX7" fmla="*/ 681979 w 1284026"/>
              <a:gd name="connsiteY7" fmla="*/ 136143 h 234948"/>
              <a:gd name="connsiteX8" fmla="*/ 720031 w 1284026"/>
              <a:gd name="connsiteY8" fmla="*/ 53101 h 234948"/>
              <a:gd name="connsiteX9" fmla="*/ 813203 w 1284026"/>
              <a:gd name="connsiteY9" fmla="*/ 301 h 234948"/>
              <a:gd name="connsiteX10" fmla="*/ 859001 w 1284026"/>
              <a:gd name="connsiteY10" fmla="*/ 76261 h 234948"/>
              <a:gd name="connsiteX11" fmla="*/ 914551 w 1284026"/>
              <a:gd name="connsiteY11" fmla="*/ 193742 h 234948"/>
              <a:gd name="connsiteX12" fmla="*/ 1009216 w 1284026"/>
              <a:gd name="connsiteY12" fmla="*/ 221701 h 234948"/>
              <a:gd name="connsiteX13" fmla="*/ 1078739 w 1284026"/>
              <a:gd name="connsiteY13" fmla="*/ 79062 h 234948"/>
              <a:gd name="connsiteX14" fmla="*/ 1197666 w 1284026"/>
              <a:gd name="connsiteY14" fmla="*/ 104981 h 234948"/>
              <a:gd name="connsiteX15" fmla="*/ 1284026 w 1284026"/>
              <a:gd name="connsiteY15" fmla="*/ 104981 h 234948"/>
              <a:gd name="connsiteX0" fmla="*/ 0 w 1284026"/>
              <a:gd name="connsiteY0" fmla="*/ 190021 h 234948"/>
              <a:gd name="connsiteX1" fmla="*/ 82802 w 1284026"/>
              <a:gd name="connsiteY1" fmla="*/ 60661 h 234948"/>
              <a:gd name="connsiteX2" fmla="*/ 209472 w 1284026"/>
              <a:gd name="connsiteY2" fmla="*/ 107903 h 234948"/>
              <a:gd name="connsiteX3" fmla="*/ 292213 w 1284026"/>
              <a:gd name="connsiteY3" fmla="*/ 221941 h 234948"/>
              <a:gd name="connsiteX4" fmla="*/ 442120 w 1284026"/>
              <a:gd name="connsiteY4" fmla="*/ 31222 h 234948"/>
              <a:gd name="connsiteX5" fmla="*/ 537842 w 1284026"/>
              <a:gd name="connsiteY5" fmla="*/ 181142 h 234948"/>
              <a:gd name="connsiteX6" fmla="*/ 615085 w 1284026"/>
              <a:gd name="connsiteY6" fmla="*/ 233661 h 234948"/>
              <a:gd name="connsiteX7" fmla="*/ 681979 w 1284026"/>
              <a:gd name="connsiteY7" fmla="*/ 136143 h 234948"/>
              <a:gd name="connsiteX8" fmla="*/ 720031 w 1284026"/>
              <a:gd name="connsiteY8" fmla="*/ 53101 h 234948"/>
              <a:gd name="connsiteX9" fmla="*/ 813203 w 1284026"/>
              <a:gd name="connsiteY9" fmla="*/ 301 h 234948"/>
              <a:gd name="connsiteX10" fmla="*/ 859001 w 1284026"/>
              <a:gd name="connsiteY10" fmla="*/ 76261 h 234948"/>
              <a:gd name="connsiteX11" fmla="*/ 914551 w 1284026"/>
              <a:gd name="connsiteY11" fmla="*/ 159181 h 234948"/>
              <a:gd name="connsiteX12" fmla="*/ 1009216 w 1284026"/>
              <a:gd name="connsiteY12" fmla="*/ 221701 h 234948"/>
              <a:gd name="connsiteX13" fmla="*/ 1078739 w 1284026"/>
              <a:gd name="connsiteY13" fmla="*/ 79062 h 234948"/>
              <a:gd name="connsiteX14" fmla="*/ 1197666 w 1284026"/>
              <a:gd name="connsiteY14" fmla="*/ 104981 h 234948"/>
              <a:gd name="connsiteX15" fmla="*/ 1284026 w 1284026"/>
              <a:gd name="connsiteY15" fmla="*/ 104981 h 234948"/>
              <a:gd name="connsiteX0" fmla="*/ 0 w 1284026"/>
              <a:gd name="connsiteY0" fmla="*/ 190021 h 234948"/>
              <a:gd name="connsiteX1" fmla="*/ 82802 w 1284026"/>
              <a:gd name="connsiteY1" fmla="*/ 60661 h 234948"/>
              <a:gd name="connsiteX2" fmla="*/ 209472 w 1284026"/>
              <a:gd name="connsiteY2" fmla="*/ 107903 h 234948"/>
              <a:gd name="connsiteX3" fmla="*/ 292213 w 1284026"/>
              <a:gd name="connsiteY3" fmla="*/ 221941 h 234948"/>
              <a:gd name="connsiteX4" fmla="*/ 442120 w 1284026"/>
              <a:gd name="connsiteY4" fmla="*/ 31222 h 234948"/>
              <a:gd name="connsiteX5" fmla="*/ 537842 w 1284026"/>
              <a:gd name="connsiteY5" fmla="*/ 181142 h 234948"/>
              <a:gd name="connsiteX6" fmla="*/ 615085 w 1284026"/>
              <a:gd name="connsiteY6" fmla="*/ 233661 h 234948"/>
              <a:gd name="connsiteX7" fmla="*/ 681979 w 1284026"/>
              <a:gd name="connsiteY7" fmla="*/ 136143 h 234948"/>
              <a:gd name="connsiteX8" fmla="*/ 720031 w 1284026"/>
              <a:gd name="connsiteY8" fmla="*/ 53101 h 234948"/>
              <a:gd name="connsiteX9" fmla="*/ 813203 w 1284026"/>
              <a:gd name="connsiteY9" fmla="*/ 301 h 234948"/>
              <a:gd name="connsiteX10" fmla="*/ 859001 w 1284026"/>
              <a:gd name="connsiteY10" fmla="*/ 76261 h 234948"/>
              <a:gd name="connsiteX11" fmla="*/ 914551 w 1284026"/>
              <a:gd name="connsiteY11" fmla="*/ 159181 h 234948"/>
              <a:gd name="connsiteX12" fmla="*/ 1009216 w 1284026"/>
              <a:gd name="connsiteY12" fmla="*/ 221701 h 234948"/>
              <a:gd name="connsiteX13" fmla="*/ 1097441 w 1284026"/>
              <a:gd name="connsiteY13" fmla="*/ 113622 h 234948"/>
              <a:gd name="connsiteX14" fmla="*/ 1197666 w 1284026"/>
              <a:gd name="connsiteY14" fmla="*/ 104981 h 234948"/>
              <a:gd name="connsiteX15" fmla="*/ 1284026 w 1284026"/>
              <a:gd name="connsiteY15" fmla="*/ 104981 h 234948"/>
              <a:gd name="connsiteX0" fmla="*/ 0 w 1284026"/>
              <a:gd name="connsiteY0" fmla="*/ 159071 h 222859"/>
              <a:gd name="connsiteX1" fmla="*/ 82802 w 1284026"/>
              <a:gd name="connsiteY1" fmla="*/ 29711 h 222859"/>
              <a:gd name="connsiteX2" fmla="*/ 209472 w 1284026"/>
              <a:gd name="connsiteY2" fmla="*/ 76953 h 222859"/>
              <a:gd name="connsiteX3" fmla="*/ 292213 w 1284026"/>
              <a:gd name="connsiteY3" fmla="*/ 190991 h 222859"/>
              <a:gd name="connsiteX4" fmla="*/ 442120 w 1284026"/>
              <a:gd name="connsiteY4" fmla="*/ 272 h 222859"/>
              <a:gd name="connsiteX5" fmla="*/ 537842 w 1284026"/>
              <a:gd name="connsiteY5" fmla="*/ 150192 h 222859"/>
              <a:gd name="connsiteX6" fmla="*/ 615085 w 1284026"/>
              <a:gd name="connsiteY6" fmla="*/ 202711 h 222859"/>
              <a:gd name="connsiteX7" fmla="*/ 681979 w 1284026"/>
              <a:gd name="connsiteY7" fmla="*/ 105193 h 222859"/>
              <a:gd name="connsiteX8" fmla="*/ 720031 w 1284026"/>
              <a:gd name="connsiteY8" fmla="*/ 22151 h 222859"/>
              <a:gd name="connsiteX9" fmla="*/ 803853 w 1284026"/>
              <a:gd name="connsiteY9" fmla="*/ 222793 h 222859"/>
              <a:gd name="connsiteX10" fmla="*/ 859001 w 1284026"/>
              <a:gd name="connsiteY10" fmla="*/ 45311 h 222859"/>
              <a:gd name="connsiteX11" fmla="*/ 914551 w 1284026"/>
              <a:gd name="connsiteY11" fmla="*/ 128231 h 222859"/>
              <a:gd name="connsiteX12" fmla="*/ 1009216 w 1284026"/>
              <a:gd name="connsiteY12" fmla="*/ 190751 h 222859"/>
              <a:gd name="connsiteX13" fmla="*/ 1097441 w 1284026"/>
              <a:gd name="connsiteY13" fmla="*/ 82672 h 222859"/>
              <a:gd name="connsiteX14" fmla="*/ 1197666 w 1284026"/>
              <a:gd name="connsiteY14" fmla="*/ 74031 h 222859"/>
              <a:gd name="connsiteX15" fmla="*/ 1284026 w 1284026"/>
              <a:gd name="connsiteY15" fmla="*/ 74031 h 222859"/>
              <a:gd name="connsiteX0" fmla="*/ 0 w 1284026"/>
              <a:gd name="connsiteY0" fmla="*/ 217794 h 281582"/>
              <a:gd name="connsiteX1" fmla="*/ 82802 w 1284026"/>
              <a:gd name="connsiteY1" fmla="*/ 88434 h 281582"/>
              <a:gd name="connsiteX2" fmla="*/ 209472 w 1284026"/>
              <a:gd name="connsiteY2" fmla="*/ 135676 h 281582"/>
              <a:gd name="connsiteX3" fmla="*/ 292213 w 1284026"/>
              <a:gd name="connsiteY3" fmla="*/ 249714 h 281582"/>
              <a:gd name="connsiteX4" fmla="*/ 442120 w 1284026"/>
              <a:gd name="connsiteY4" fmla="*/ 58995 h 281582"/>
              <a:gd name="connsiteX5" fmla="*/ 537842 w 1284026"/>
              <a:gd name="connsiteY5" fmla="*/ 208915 h 281582"/>
              <a:gd name="connsiteX6" fmla="*/ 615085 w 1284026"/>
              <a:gd name="connsiteY6" fmla="*/ 261434 h 281582"/>
              <a:gd name="connsiteX7" fmla="*/ 658602 w 1284026"/>
              <a:gd name="connsiteY7" fmla="*/ 8395 h 281582"/>
              <a:gd name="connsiteX8" fmla="*/ 720031 w 1284026"/>
              <a:gd name="connsiteY8" fmla="*/ 80874 h 281582"/>
              <a:gd name="connsiteX9" fmla="*/ 803853 w 1284026"/>
              <a:gd name="connsiteY9" fmla="*/ 281516 h 281582"/>
              <a:gd name="connsiteX10" fmla="*/ 859001 w 1284026"/>
              <a:gd name="connsiteY10" fmla="*/ 104034 h 281582"/>
              <a:gd name="connsiteX11" fmla="*/ 914551 w 1284026"/>
              <a:gd name="connsiteY11" fmla="*/ 186954 h 281582"/>
              <a:gd name="connsiteX12" fmla="*/ 1009216 w 1284026"/>
              <a:gd name="connsiteY12" fmla="*/ 249474 h 281582"/>
              <a:gd name="connsiteX13" fmla="*/ 1097441 w 1284026"/>
              <a:gd name="connsiteY13" fmla="*/ 141395 h 281582"/>
              <a:gd name="connsiteX14" fmla="*/ 1197666 w 1284026"/>
              <a:gd name="connsiteY14" fmla="*/ 132754 h 281582"/>
              <a:gd name="connsiteX15" fmla="*/ 1284026 w 1284026"/>
              <a:gd name="connsiteY15" fmla="*/ 132754 h 2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4026" h="281582">
                <a:moveTo>
                  <a:pt x="0" y="217794"/>
                </a:moveTo>
                <a:cubicBezTo>
                  <a:pt x="60536" y="149637"/>
                  <a:pt x="47890" y="102120"/>
                  <a:pt x="82802" y="88434"/>
                </a:cubicBezTo>
                <a:cubicBezTo>
                  <a:pt x="117714" y="74748"/>
                  <a:pt x="174570" y="108796"/>
                  <a:pt x="209472" y="135676"/>
                </a:cubicBezTo>
                <a:cubicBezTo>
                  <a:pt x="244374" y="162556"/>
                  <a:pt x="253438" y="262494"/>
                  <a:pt x="292213" y="249714"/>
                </a:cubicBezTo>
                <a:cubicBezTo>
                  <a:pt x="330988" y="236934"/>
                  <a:pt x="401182" y="65795"/>
                  <a:pt x="442120" y="58995"/>
                </a:cubicBezTo>
                <a:cubicBezTo>
                  <a:pt x="483058" y="52195"/>
                  <a:pt x="509015" y="175175"/>
                  <a:pt x="537842" y="208915"/>
                </a:cubicBezTo>
                <a:cubicBezTo>
                  <a:pt x="566669" y="242655"/>
                  <a:pt x="594958" y="294854"/>
                  <a:pt x="615085" y="261434"/>
                </a:cubicBezTo>
                <a:cubicBezTo>
                  <a:pt x="635212" y="228014"/>
                  <a:pt x="641111" y="38488"/>
                  <a:pt x="658602" y="8395"/>
                </a:cubicBezTo>
                <a:cubicBezTo>
                  <a:pt x="676093" y="-21698"/>
                  <a:pt x="695823" y="35354"/>
                  <a:pt x="720031" y="80874"/>
                </a:cubicBezTo>
                <a:cubicBezTo>
                  <a:pt x="744240" y="126394"/>
                  <a:pt x="780691" y="277656"/>
                  <a:pt x="803853" y="281516"/>
                </a:cubicBezTo>
                <a:cubicBezTo>
                  <a:pt x="827015" y="285376"/>
                  <a:pt x="840551" y="119794"/>
                  <a:pt x="859001" y="104034"/>
                </a:cubicBezTo>
                <a:cubicBezTo>
                  <a:pt x="877451" y="88274"/>
                  <a:pt x="889515" y="162714"/>
                  <a:pt x="914551" y="186954"/>
                </a:cubicBezTo>
                <a:cubicBezTo>
                  <a:pt x="939587" y="211194"/>
                  <a:pt x="978734" y="257067"/>
                  <a:pt x="1009216" y="249474"/>
                </a:cubicBezTo>
                <a:cubicBezTo>
                  <a:pt x="1039698" y="241881"/>
                  <a:pt x="1066033" y="160848"/>
                  <a:pt x="1097441" y="141395"/>
                </a:cubicBezTo>
                <a:cubicBezTo>
                  <a:pt x="1128849" y="121942"/>
                  <a:pt x="1197666" y="132754"/>
                  <a:pt x="1197666" y="132754"/>
                </a:cubicBezTo>
                <a:lnTo>
                  <a:pt x="1284026" y="132754"/>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chemeClr val="tx1"/>
              </a:solidFill>
            </a:endParaRPr>
          </a:p>
        </p:txBody>
      </p:sp>
      <p:grpSp>
        <p:nvGrpSpPr>
          <p:cNvPr id="228" name="Group 227">
            <a:extLst>
              <a:ext uri="{FF2B5EF4-FFF2-40B4-BE49-F238E27FC236}">
                <a16:creationId xmlns:a16="http://schemas.microsoft.com/office/drawing/2014/main" id="{1D673D3C-5372-4B5C-B3C1-A1163CBBF72C}"/>
              </a:ext>
            </a:extLst>
          </p:cNvPr>
          <p:cNvGrpSpPr/>
          <p:nvPr/>
        </p:nvGrpSpPr>
        <p:grpSpPr>
          <a:xfrm>
            <a:off x="1991642" y="4407102"/>
            <a:ext cx="1126338" cy="1342934"/>
            <a:chOff x="401629" y="4515065"/>
            <a:chExt cx="1501784" cy="1890851"/>
          </a:xfrm>
          <a:solidFill>
            <a:schemeClr val="bg1"/>
          </a:solidFill>
        </p:grpSpPr>
        <p:sp>
          <p:nvSpPr>
            <p:cNvPr id="229" name="Flowchart: Document 228">
              <a:extLst>
                <a:ext uri="{FF2B5EF4-FFF2-40B4-BE49-F238E27FC236}">
                  <a16:creationId xmlns:a16="http://schemas.microsoft.com/office/drawing/2014/main" id="{145D8A11-EC3F-4238-9977-13EA7F94466A}"/>
                </a:ext>
              </a:extLst>
            </p:cNvPr>
            <p:cNvSpPr/>
            <p:nvPr/>
          </p:nvSpPr>
          <p:spPr>
            <a:xfrm>
              <a:off x="401629" y="4515065"/>
              <a:ext cx="1501784" cy="1890851"/>
            </a:xfrm>
            <a:prstGeom prst="flowChartDocumen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dirty="0">
                <a:solidFill>
                  <a:schemeClr val="tx1"/>
                </a:solidFill>
              </a:endParaRPr>
            </a:p>
            <a:p>
              <a:pPr algn="ctr"/>
              <a:r>
                <a:rPr lang="en-US" sz="1350" dirty="0">
                  <a:solidFill>
                    <a:schemeClr val="tx1"/>
                  </a:solidFill>
                  <a:latin typeface="Open Sans" panose="020B0604020202020204" charset="0"/>
                  <a:ea typeface="Open Sans" panose="020B0604020202020204" charset="0"/>
                  <a:cs typeface="Open Sans" panose="020B0604020202020204" charset="0"/>
                </a:rPr>
                <a:t>RAW Data</a:t>
              </a:r>
            </a:p>
            <a:p>
              <a:pPr algn="ctr"/>
              <a:endParaRPr lang="en-US" sz="1350" dirty="0">
                <a:solidFill>
                  <a:schemeClr val="tx1"/>
                </a:solidFill>
              </a:endParaRPr>
            </a:p>
            <a:p>
              <a:pPr algn="ctr"/>
              <a:endParaRPr lang="en-US" sz="1350" dirty="0">
                <a:solidFill>
                  <a:schemeClr val="tx1"/>
                </a:solidFill>
              </a:endParaRPr>
            </a:p>
            <a:p>
              <a:pPr algn="ctr"/>
              <a:endParaRPr lang="en-US" sz="1350" dirty="0">
                <a:solidFill>
                  <a:schemeClr val="tx1"/>
                </a:solidFill>
              </a:endParaRPr>
            </a:p>
            <a:p>
              <a:pPr algn="ctr"/>
              <a:endParaRPr lang="en-US" sz="1350" dirty="0">
                <a:solidFill>
                  <a:schemeClr val="tx1"/>
                </a:solidFill>
              </a:endParaRPr>
            </a:p>
            <a:p>
              <a:pPr algn="ctr"/>
              <a:endParaRPr lang="en-US" sz="1350" dirty="0">
                <a:solidFill>
                  <a:schemeClr val="tx1"/>
                </a:solidFill>
              </a:endParaRPr>
            </a:p>
          </p:txBody>
        </p:sp>
        <p:grpSp>
          <p:nvGrpSpPr>
            <p:cNvPr id="235" name="Group 234">
              <a:extLst>
                <a:ext uri="{FF2B5EF4-FFF2-40B4-BE49-F238E27FC236}">
                  <a16:creationId xmlns:a16="http://schemas.microsoft.com/office/drawing/2014/main" id="{9DDF6499-ACFE-4B72-9E28-411D08F54D99}"/>
                </a:ext>
              </a:extLst>
            </p:cNvPr>
            <p:cNvGrpSpPr/>
            <p:nvPr/>
          </p:nvGrpSpPr>
          <p:grpSpPr>
            <a:xfrm>
              <a:off x="557522" y="5009020"/>
              <a:ext cx="991452" cy="1047450"/>
              <a:chOff x="1706880" y="3701274"/>
              <a:chExt cx="1244600" cy="1374812"/>
            </a:xfrm>
            <a:grpFill/>
          </p:grpSpPr>
          <p:sp>
            <p:nvSpPr>
              <p:cNvPr id="237" name="Freeform: Shape 236">
                <a:extLst>
                  <a:ext uri="{FF2B5EF4-FFF2-40B4-BE49-F238E27FC236}">
                    <a16:creationId xmlns:a16="http://schemas.microsoft.com/office/drawing/2014/main" id="{D7AE19A5-66B5-4543-98A7-DD069CDBA124}"/>
                  </a:ext>
                </a:extLst>
              </p:cNvPr>
              <p:cNvSpPr/>
              <p:nvPr/>
            </p:nvSpPr>
            <p:spPr>
              <a:xfrm>
                <a:off x="1706880" y="3701274"/>
                <a:ext cx="1244600" cy="226762"/>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56" name="Freeform: Shape 255">
                <a:extLst>
                  <a:ext uri="{FF2B5EF4-FFF2-40B4-BE49-F238E27FC236}">
                    <a16:creationId xmlns:a16="http://schemas.microsoft.com/office/drawing/2014/main" id="{FD698870-5050-4956-8181-CFAA7D032FD2}"/>
                  </a:ext>
                </a:extLst>
              </p:cNvPr>
              <p:cNvSpPr/>
              <p:nvPr/>
            </p:nvSpPr>
            <p:spPr>
              <a:xfrm>
                <a:off x="1706880" y="3942276"/>
                <a:ext cx="1244600" cy="226762"/>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7" name="Freeform: Shape 256">
                <a:extLst>
                  <a:ext uri="{FF2B5EF4-FFF2-40B4-BE49-F238E27FC236}">
                    <a16:creationId xmlns:a16="http://schemas.microsoft.com/office/drawing/2014/main" id="{46137297-9105-4EAE-ADC8-0630048E62E8}"/>
                  </a:ext>
                </a:extLst>
              </p:cNvPr>
              <p:cNvSpPr/>
              <p:nvPr/>
            </p:nvSpPr>
            <p:spPr>
              <a:xfrm>
                <a:off x="1706880" y="4622562"/>
                <a:ext cx="1244600" cy="226762"/>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8" name="Freeform: Shape 257">
                <a:extLst>
                  <a:ext uri="{FF2B5EF4-FFF2-40B4-BE49-F238E27FC236}">
                    <a16:creationId xmlns:a16="http://schemas.microsoft.com/office/drawing/2014/main" id="{9A939415-AC75-4BFB-9FEC-BF6DD52368FB}"/>
                  </a:ext>
                </a:extLst>
              </p:cNvPr>
              <p:cNvSpPr/>
              <p:nvPr/>
            </p:nvSpPr>
            <p:spPr>
              <a:xfrm>
                <a:off x="1706880" y="4849324"/>
                <a:ext cx="1244600" cy="226762"/>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9" name="Freeform: Shape 258">
                <a:extLst>
                  <a:ext uri="{FF2B5EF4-FFF2-40B4-BE49-F238E27FC236}">
                    <a16:creationId xmlns:a16="http://schemas.microsoft.com/office/drawing/2014/main" id="{55064A49-4A45-4CEE-BE1C-CF4CF8A43258}"/>
                  </a:ext>
                </a:extLst>
              </p:cNvPr>
              <p:cNvSpPr/>
              <p:nvPr/>
            </p:nvSpPr>
            <p:spPr>
              <a:xfrm>
                <a:off x="1706880" y="4169038"/>
                <a:ext cx="1244600" cy="226762"/>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60" name="Freeform: Shape 259">
                <a:extLst>
                  <a:ext uri="{FF2B5EF4-FFF2-40B4-BE49-F238E27FC236}">
                    <a16:creationId xmlns:a16="http://schemas.microsoft.com/office/drawing/2014/main" id="{F3DC7614-FA72-4A9F-948B-F207DB83E9C4}"/>
                  </a:ext>
                </a:extLst>
              </p:cNvPr>
              <p:cNvSpPr/>
              <p:nvPr/>
            </p:nvSpPr>
            <p:spPr>
              <a:xfrm>
                <a:off x="1706880" y="4395800"/>
                <a:ext cx="1244600" cy="226762"/>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sp>
        <p:nvSpPr>
          <p:cNvPr id="262" name="Rectangle 261">
            <a:extLst>
              <a:ext uri="{FF2B5EF4-FFF2-40B4-BE49-F238E27FC236}">
                <a16:creationId xmlns:a16="http://schemas.microsoft.com/office/drawing/2014/main" id="{8C05E91D-2BE0-462F-A3EC-34AFCEB7D02D}"/>
              </a:ext>
            </a:extLst>
          </p:cNvPr>
          <p:cNvSpPr/>
          <p:nvPr/>
        </p:nvSpPr>
        <p:spPr>
          <a:xfrm>
            <a:off x="7370849" y="4372837"/>
            <a:ext cx="529409" cy="276999"/>
          </a:xfrm>
          <a:prstGeom prst="rect">
            <a:avLst/>
          </a:prstGeom>
        </p:spPr>
        <p:txBody>
          <a:bodyPr wrap="square">
            <a:spAutoFit/>
          </a:bodyPr>
          <a:lstStyle/>
          <a:p>
            <a:pPr algn="r"/>
            <a:r>
              <a:rPr lang="en-US" sz="1200" dirty="0">
                <a:latin typeface="Open Sans" panose="020B0604020202020204" charset="0"/>
                <a:ea typeface="Open Sans" panose="020B0604020202020204" charset="0"/>
                <a:cs typeface="Open Sans" panose="020B0604020202020204" charset="0"/>
              </a:rPr>
              <a:t>Disk</a:t>
            </a:r>
            <a:endParaRPr lang="en-US" sz="1050" dirty="0">
              <a:latin typeface="Open Sans" panose="020B0604020202020204" charset="0"/>
              <a:ea typeface="Open Sans" panose="020B0604020202020204" charset="0"/>
              <a:cs typeface="Open Sans" panose="020B0604020202020204" charset="0"/>
            </a:endParaRPr>
          </a:p>
        </p:txBody>
      </p:sp>
      <p:sp>
        <p:nvSpPr>
          <p:cNvPr id="263" name="Rectangle 262">
            <a:extLst>
              <a:ext uri="{FF2B5EF4-FFF2-40B4-BE49-F238E27FC236}">
                <a16:creationId xmlns:a16="http://schemas.microsoft.com/office/drawing/2014/main" id="{D308821E-F0A8-4256-93B6-03E48B4CA783}"/>
              </a:ext>
            </a:extLst>
          </p:cNvPr>
          <p:cNvSpPr/>
          <p:nvPr/>
        </p:nvSpPr>
        <p:spPr>
          <a:xfrm>
            <a:off x="6839506" y="4080913"/>
            <a:ext cx="1454876" cy="276999"/>
          </a:xfrm>
          <a:prstGeom prst="rect">
            <a:avLst/>
          </a:prstGeom>
        </p:spPr>
        <p:txBody>
          <a:bodyPr wrap="square">
            <a:spAutoFit/>
          </a:bodyPr>
          <a:lstStyle/>
          <a:p>
            <a:pPr algn="r"/>
            <a:r>
              <a:rPr lang="en-US" sz="1200" dirty="0">
                <a:latin typeface="Open Sans" panose="020B0604020202020204" charset="0"/>
                <a:ea typeface="Open Sans" panose="020B0604020202020204" charset="0"/>
                <a:cs typeface="Open Sans" panose="020B0604020202020204" charset="0"/>
              </a:rPr>
              <a:t>Main memory</a:t>
            </a:r>
          </a:p>
        </p:txBody>
      </p:sp>
      <p:cxnSp>
        <p:nvCxnSpPr>
          <p:cNvPr id="264" name="Straight Connector 263">
            <a:extLst>
              <a:ext uri="{FF2B5EF4-FFF2-40B4-BE49-F238E27FC236}">
                <a16:creationId xmlns:a16="http://schemas.microsoft.com/office/drawing/2014/main" id="{DA357E93-3C5A-4179-9C99-FF143CDDDEEC}"/>
              </a:ext>
            </a:extLst>
          </p:cNvPr>
          <p:cNvCxnSpPr>
            <a:cxnSpLocks/>
          </p:cNvCxnSpPr>
          <p:nvPr/>
        </p:nvCxnSpPr>
        <p:spPr>
          <a:xfrm>
            <a:off x="1365566" y="4357859"/>
            <a:ext cx="6543828"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BD720BF1-C09A-4D1D-9F71-8E41ED7CE6F5}"/>
              </a:ext>
            </a:extLst>
          </p:cNvPr>
          <p:cNvCxnSpPr>
            <a:cxnSpLocks/>
            <a:stCxn id="93" idx="6"/>
          </p:cNvCxnSpPr>
          <p:nvPr/>
        </p:nvCxnSpPr>
        <p:spPr>
          <a:xfrm rot="10800000" flipV="1">
            <a:off x="2899169" y="3518457"/>
            <a:ext cx="1407740" cy="1296431"/>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240" name="Connector: Elbow 138">
            <a:extLst>
              <a:ext uri="{FF2B5EF4-FFF2-40B4-BE49-F238E27FC236}">
                <a16:creationId xmlns:a16="http://schemas.microsoft.com/office/drawing/2014/main" id="{19F90AC4-0317-4F16-B5DB-E3F624D795FC}"/>
              </a:ext>
            </a:extLst>
          </p:cNvPr>
          <p:cNvCxnSpPr>
            <a:cxnSpLocks/>
            <a:stCxn id="95" idx="6"/>
            <a:endCxn id="223" idx="2"/>
          </p:cNvCxnSpPr>
          <p:nvPr/>
        </p:nvCxnSpPr>
        <p:spPr>
          <a:xfrm rot="10800000" flipV="1">
            <a:off x="2912211" y="3672080"/>
            <a:ext cx="1394698" cy="1461659"/>
          </a:xfrm>
          <a:prstGeom prst="bentConnector3">
            <a:avLst>
              <a:gd name="adj1" fmla="val 45902"/>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213" name="Curved Down Arrow 223">
            <a:extLst>
              <a:ext uri="{FF2B5EF4-FFF2-40B4-BE49-F238E27FC236}">
                <a16:creationId xmlns:a16="http://schemas.microsoft.com/office/drawing/2014/main" id="{363201A6-8465-425F-A769-84A5AC92A83A}"/>
              </a:ext>
            </a:extLst>
          </p:cNvPr>
          <p:cNvSpPr/>
          <p:nvPr/>
        </p:nvSpPr>
        <p:spPr>
          <a:xfrm flipH="1" flipV="1">
            <a:off x="2800199" y="3217447"/>
            <a:ext cx="425096" cy="18405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14" name="Rectangle 213">
            <a:extLst>
              <a:ext uri="{FF2B5EF4-FFF2-40B4-BE49-F238E27FC236}">
                <a16:creationId xmlns:a16="http://schemas.microsoft.com/office/drawing/2014/main" id="{3E3FEB6F-71CC-4AC7-B698-996D60196DD5}"/>
              </a:ext>
            </a:extLst>
          </p:cNvPr>
          <p:cNvSpPr/>
          <p:nvPr/>
        </p:nvSpPr>
        <p:spPr>
          <a:xfrm>
            <a:off x="3160039" y="3172780"/>
            <a:ext cx="419432" cy="276999"/>
          </a:xfrm>
          <a:prstGeom prst="rect">
            <a:avLst/>
          </a:prstGeom>
        </p:spPr>
        <p:txBody>
          <a:bodyPr wrap="square">
            <a:spAutoFit/>
          </a:bodyPr>
          <a:lstStyle/>
          <a:p>
            <a:pPr algn="ctr"/>
            <a:r>
              <a:rPr lang="en-US" sz="1200" dirty="0">
                <a:latin typeface="Open Sans" panose="020B0604020202020204" charset="0"/>
                <a:ea typeface="Open Sans" panose="020B0604020202020204" charset="0"/>
                <a:cs typeface="Open Sans" panose="020B0604020202020204" charset="0"/>
              </a:rPr>
              <a:t>B</a:t>
            </a:r>
            <a:r>
              <a:rPr lang="en-US" sz="1200" baseline="-25000" dirty="0">
                <a:latin typeface="Open Sans" panose="020B0604020202020204" charset="0"/>
                <a:ea typeface="Open Sans" panose="020B0604020202020204" charset="0"/>
                <a:cs typeface="Open Sans" panose="020B0604020202020204" charset="0"/>
              </a:rPr>
              <a:t>2</a:t>
            </a:r>
            <a:endParaRPr lang="en-US" sz="1200" dirty="0">
              <a:latin typeface="Open Sans" panose="020B0604020202020204" charset="0"/>
              <a:ea typeface="Open Sans" panose="020B0604020202020204" charset="0"/>
              <a:cs typeface="Open Sans" panose="020B0604020202020204" charset="0"/>
            </a:endParaRPr>
          </a:p>
        </p:txBody>
      </p:sp>
      <p:sp>
        <p:nvSpPr>
          <p:cNvPr id="223" name="Oval 222">
            <a:extLst>
              <a:ext uri="{FF2B5EF4-FFF2-40B4-BE49-F238E27FC236}">
                <a16:creationId xmlns:a16="http://schemas.microsoft.com/office/drawing/2014/main" id="{732141F4-40B2-4E12-9EC1-06A9651E45EB}"/>
              </a:ext>
            </a:extLst>
          </p:cNvPr>
          <p:cNvSpPr/>
          <p:nvPr/>
        </p:nvSpPr>
        <p:spPr>
          <a:xfrm flipH="1">
            <a:off x="2886125" y="5119505"/>
            <a:ext cx="26085" cy="2846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sp>
        <p:nvSpPr>
          <p:cNvPr id="4" name="Slide Number Placeholder 3">
            <a:extLst>
              <a:ext uri="{FF2B5EF4-FFF2-40B4-BE49-F238E27FC236}">
                <a16:creationId xmlns:a16="http://schemas.microsoft.com/office/drawing/2014/main" id="{AF792FB9-33D3-4EC2-B2F9-39A24165DD2D}"/>
              </a:ext>
            </a:extLst>
          </p:cNvPr>
          <p:cNvSpPr>
            <a:spLocks noGrp="1"/>
          </p:cNvSpPr>
          <p:nvPr>
            <p:ph type="sldNum" sz="quarter" idx="12"/>
          </p:nvPr>
        </p:nvSpPr>
        <p:spPr/>
        <p:txBody>
          <a:bodyPr/>
          <a:lstStyle/>
          <a:p>
            <a:fld id="{D8D6A206-5653-4338-98D8-6B5D137662F8}" type="slidenum">
              <a:rPr lang="en-US" smtClean="0"/>
              <a:pPr/>
              <a:t>178</a:t>
            </a:fld>
            <a:endParaRPr lang="en-US" dirty="0"/>
          </a:p>
        </p:txBody>
      </p:sp>
      <p:sp>
        <p:nvSpPr>
          <p:cNvPr id="5" name="Footer Placeholder 4">
            <a:extLst>
              <a:ext uri="{FF2B5EF4-FFF2-40B4-BE49-F238E27FC236}">
                <a16:creationId xmlns:a16="http://schemas.microsoft.com/office/drawing/2014/main" id="{7EB81DCE-284B-4EF9-BC03-5ECA9C98BA4E}"/>
              </a:ext>
            </a:extLst>
          </p:cNvPr>
          <p:cNvSpPr>
            <a:spLocks noGrp="1"/>
          </p:cNvSpPr>
          <p:nvPr>
            <p:ph type="ftr" sz="quarter" idx="11"/>
          </p:nvPr>
        </p:nvSpPr>
        <p:spPr/>
        <p:txBody>
          <a:bodyPr/>
          <a:lstStyle/>
          <a:p>
            <a:r>
              <a:rPr lang="en-US" altLang="zh-CN"/>
              <a:t>Echihabi, Zoumpatianos, Palpanas - EDBT 2021</a:t>
            </a:r>
            <a:endParaRPr lang="zh-CN" altLang="en-US" dirty="0"/>
          </a:p>
        </p:txBody>
      </p:sp>
      <p:sp>
        <p:nvSpPr>
          <p:cNvPr id="199" name="Rectangle 198">
            <a:extLst>
              <a:ext uri="{FF2B5EF4-FFF2-40B4-BE49-F238E27FC236}">
                <a16:creationId xmlns:a16="http://schemas.microsoft.com/office/drawing/2014/main" id="{186CF77E-E32E-4992-A96E-39E8D9965170}"/>
              </a:ext>
            </a:extLst>
          </p:cNvPr>
          <p:cNvSpPr/>
          <p:nvPr/>
        </p:nvSpPr>
        <p:spPr>
          <a:xfrm>
            <a:off x="4021909" y="1403675"/>
            <a:ext cx="638944" cy="461665"/>
          </a:xfrm>
          <a:prstGeom prst="rect">
            <a:avLst/>
          </a:prstGeom>
        </p:spPr>
        <p:txBody>
          <a:bodyPr wrap="square">
            <a:spAutoFit/>
          </a:bodyPr>
          <a:lstStyle/>
          <a:p>
            <a:pPr algn="ctr"/>
            <a:r>
              <a:rPr lang="en-US" sz="1200" dirty="0">
                <a:latin typeface="Open Sans" panose="020B0604020202020204" charset="0"/>
                <a:ea typeface="Open Sans" panose="020B0604020202020204" charset="0"/>
                <a:cs typeface="Open Sans" panose="020B0604020202020204" charset="0"/>
              </a:rPr>
              <a:t>create</a:t>
            </a:r>
          </a:p>
          <a:p>
            <a:pPr algn="ctr"/>
            <a:r>
              <a:rPr lang="en-US" sz="1200" dirty="0">
                <a:latin typeface="Open Sans" panose="020B0604020202020204" charset="0"/>
                <a:ea typeface="Open Sans" panose="020B0604020202020204" charset="0"/>
                <a:cs typeface="Open Sans" panose="020B0604020202020204" charset="0"/>
              </a:rPr>
              <a:t>thread</a:t>
            </a:r>
          </a:p>
        </p:txBody>
      </p:sp>
    </p:spTree>
    <p:extLst>
      <p:ext uri="{BB962C8B-B14F-4D97-AF65-F5344CB8AC3E}">
        <p14:creationId xmlns:p14="http://schemas.microsoft.com/office/powerpoint/2010/main" val="35832240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C8362C7A-0FF6-4777-9172-46298A6FAE5C}"/>
              </a:ext>
            </a:extLst>
          </p:cNvPr>
          <p:cNvSpPr/>
          <p:nvPr/>
        </p:nvSpPr>
        <p:spPr>
          <a:xfrm>
            <a:off x="5295852" y="1785161"/>
            <a:ext cx="2438497" cy="4106890"/>
          </a:xfrm>
          <a:prstGeom prst="roundRect">
            <a:avLst>
              <a:gd name="adj" fmla="val 11028"/>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Rounded Corners 34">
            <a:extLst>
              <a:ext uri="{FF2B5EF4-FFF2-40B4-BE49-F238E27FC236}">
                <a16:creationId xmlns:a16="http://schemas.microsoft.com/office/drawing/2014/main" id="{FD5B5204-91FB-448F-8575-80D468F94498}"/>
              </a:ext>
            </a:extLst>
          </p:cNvPr>
          <p:cNvSpPr/>
          <p:nvPr/>
        </p:nvSpPr>
        <p:spPr>
          <a:xfrm>
            <a:off x="2961130" y="1786745"/>
            <a:ext cx="1553003" cy="4105306"/>
          </a:xfrm>
          <a:prstGeom prst="roundRect">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6" name="Connector: Elbow 35">
            <a:extLst>
              <a:ext uri="{FF2B5EF4-FFF2-40B4-BE49-F238E27FC236}">
                <a16:creationId xmlns:a16="http://schemas.microsoft.com/office/drawing/2014/main" id="{56182A2C-C308-4A7C-9131-D7611F6AE4EC}"/>
              </a:ext>
            </a:extLst>
          </p:cNvPr>
          <p:cNvCxnSpPr>
            <a:cxnSpLocks/>
            <a:endCxn id="44" idx="10"/>
          </p:cNvCxnSpPr>
          <p:nvPr/>
        </p:nvCxnSpPr>
        <p:spPr>
          <a:xfrm rot="10800000" flipV="1">
            <a:off x="2543755" y="5180707"/>
            <a:ext cx="536439" cy="97510"/>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BB452C8-41A7-4563-A7DA-7C085A09E22B}"/>
              </a:ext>
            </a:extLst>
          </p:cNvPr>
          <p:cNvGrpSpPr/>
          <p:nvPr/>
        </p:nvGrpSpPr>
        <p:grpSpPr>
          <a:xfrm>
            <a:off x="1683363" y="4584842"/>
            <a:ext cx="1126338" cy="1307209"/>
            <a:chOff x="401629" y="4515065"/>
            <a:chExt cx="1501784" cy="1862499"/>
          </a:xfrm>
        </p:grpSpPr>
        <p:sp>
          <p:nvSpPr>
            <p:cNvPr id="38" name="Flowchart: Document 37">
              <a:extLst>
                <a:ext uri="{FF2B5EF4-FFF2-40B4-BE49-F238E27FC236}">
                  <a16:creationId xmlns:a16="http://schemas.microsoft.com/office/drawing/2014/main" id="{81BE8FD6-72AF-4057-BB14-0438E3AB88BD}"/>
                </a:ext>
              </a:extLst>
            </p:cNvPr>
            <p:cNvSpPr/>
            <p:nvPr/>
          </p:nvSpPr>
          <p:spPr>
            <a:xfrm>
              <a:off x="401629" y="4515065"/>
              <a:ext cx="1501784" cy="1862499"/>
            </a:xfrm>
            <a:prstGeom prst="flowChartDocumen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dirty="0">
                <a:solidFill>
                  <a:schemeClr val="tx1"/>
                </a:solidFill>
              </a:endParaRPr>
            </a:p>
            <a:p>
              <a:pPr algn="ctr"/>
              <a:r>
                <a:rPr lang="en-US" sz="1350" dirty="0">
                  <a:solidFill>
                    <a:schemeClr val="tx1"/>
                  </a:solidFill>
                  <a:latin typeface="Open Sans" panose="020B0604020202020204"/>
                </a:rPr>
                <a:t>RAW Data</a:t>
              </a:r>
            </a:p>
            <a:p>
              <a:pPr algn="ctr"/>
              <a:endParaRPr lang="en-US" sz="1350" dirty="0">
                <a:solidFill>
                  <a:schemeClr val="tx1"/>
                </a:solidFill>
              </a:endParaRPr>
            </a:p>
            <a:p>
              <a:pPr algn="ctr"/>
              <a:endParaRPr lang="en-US" sz="1350" dirty="0">
                <a:solidFill>
                  <a:schemeClr val="tx1"/>
                </a:solidFill>
              </a:endParaRPr>
            </a:p>
            <a:p>
              <a:pPr algn="ctr"/>
              <a:endParaRPr lang="en-US" sz="1350" dirty="0">
                <a:solidFill>
                  <a:schemeClr val="tx1"/>
                </a:solidFill>
              </a:endParaRPr>
            </a:p>
            <a:p>
              <a:pPr algn="ctr"/>
              <a:endParaRPr lang="en-US" sz="1350" dirty="0">
                <a:solidFill>
                  <a:schemeClr val="tx1"/>
                </a:solidFill>
              </a:endParaRPr>
            </a:p>
            <a:p>
              <a:pPr algn="ctr"/>
              <a:endParaRPr lang="en-US" sz="1350" dirty="0">
                <a:solidFill>
                  <a:schemeClr val="tx1"/>
                </a:solidFill>
              </a:endParaRPr>
            </a:p>
          </p:txBody>
        </p:sp>
        <p:grpSp>
          <p:nvGrpSpPr>
            <p:cNvPr id="39" name="Group 38">
              <a:extLst>
                <a:ext uri="{FF2B5EF4-FFF2-40B4-BE49-F238E27FC236}">
                  <a16:creationId xmlns:a16="http://schemas.microsoft.com/office/drawing/2014/main" id="{DEC5A8C9-7D36-41F9-9D65-8A77C1C15010}"/>
                </a:ext>
              </a:extLst>
            </p:cNvPr>
            <p:cNvGrpSpPr/>
            <p:nvPr/>
          </p:nvGrpSpPr>
          <p:grpSpPr>
            <a:xfrm>
              <a:off x="557522" y="5009021"/>
              <a:ext cx="991452" cy="1036601"/>
              <a:chOff x="1706880" y="3701274"/>
              <a:chExt cx="1244600" cy="1360572"/>
            </a:xfrm>
          </p:grpSpPr>
          <p:sp>
            <p:nvSpPr>
              <p:cNvPr id="40" name="Freeform: Shape 39">
                <a:extLst>
                  <a:ext uri="{FF2B5EF4-FFF2-40B4-BE49-F238E27FC236}">
                    <a16:creationId xmlns:a16="http://schemas.microsoft.com/office/drawing/2014/main" id="{8D38CE7C-68EB-4273-A7AA-3858E8A73A2F}"/>
                  </a:ext>
                </a:extLst>
              </p:cNvPr>
              <p:cNvSpPr/>
              <p:nvPr/>
            </p:nvSpPr>
            <p:spPr>
              <a:xfrm>
                <a:off x="1706880" y="3701274"/>
                <a:ext cx="1244600" cy="226762"/>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Freeform: Shape 40">
                <a:extLst>
                  <a:ext uri="{FF2B5EF4-FFF2-40B4-BE49-F238E27FC236}">
                    <a16:creationId xmlns:a16="http://schemas.microsoft.com/office/drawing/2014/main" id="{2A575ECF-4C71-4781-B4C7-66DA51DAD5CC}"/>
                  </a:ext>
                </a:extLst>
              </p:cNvPr>
              <p:cNvSpPr/>
              <p:nvPr/>
            </p:nvSpPr>
            <p:spPr>
              <a:xfrm>
                <a:off x="1706880" y="3928036"/>
                <a:ext cx="1244600" cy="226762"/>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 name="Freeform: Shape 41">
                <a:extLst>
                  <a:ext uri="{FF2B5EF4-FFF2-40B4-BE49-F238E27FC236}">
                    <a16:creationId xmlns:a16="http://schemas.microsoft.com/office/drawing/2014/main" id="{3D0857E5-70A1-4863-A4D6-8C04EA446EFB}"/>
                  </a:ext>
                </a:extLst>
              </p:cNvPr>
              <p:cNvSpPr/>
              <p:nvPr/>
            </p:nvSpPr>
            <p:spPr>
              <a:xfrm>
                <a:off x="1706880" y="4608322"/>
                <a:ext cx="1244600" cy="226762"/>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3" name="Freeform: Shape 42">
                <a:extLst>
                  <a:ext uri="{FF2B5EF4-FFF2-40B4-BE49-F238E27FC236}">
                    <a16:creationId xmlns:a16="http://schemas.microsoft.com/office/drawing/2014/main" id="{268AEBF8-B4E6-44EC-9528-BE1EABA6DAC6}"/>
                  </a:ext>
                </a:extLst>
              </p:cNvPr>
              <p:cNvSpPr/>
              <p:nvPr/>
            </p:nvSpPr>
            <p:spPr>
              <a:xfrm>
                <a:off x="1706880" y="4835084"/>
                <a:ext cx="1244600" cy="226762"/>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4" name="Freeform: Shape 43">
                <a:extLst>
                  <a:ext uri="{FF2B5EF4-FFF2-40B4-BE49-F238E27FC236}">
                    <a16:creationId xmlns:a16="http://schemas.microsoft.com/office/drawing/2014/main" id="{F1C402E8-A589-4376-BC2D-FF86BBA5FF50}"/>
                  </a:ext>
                </a:extLst>
              </p:cNvPr>
              <p:cNvSpPr/>
              <p:nvPr/>
            </p:nvSpPr>
            <p:spPr>
              <a:xfrm>
                <a:off x="1706880" y="4154798"/>
                <a:ext cx="1244600" cy="226762"/>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5" name="Freeform: Shape 44">
                <a:extLst>
                  <a:ext uri="{FF2B5EF4-FFF2-40B4-BE49-F238E27FC236}">
                    <a16:creationId xmlns:a16="http://schemas.microsoft.com/office/drawing/2014/main" id="{E62DED00-78F2-4212-B25B-B9F8B88C7842}"/>
                  </a:ext>
                </a:extLst>
              </p:cNvPr>
              <p:cNvSpPr/>
              <p:nvPr/>
            </p:nvSpPr>
            <p:spPr>
              <a:xfrm>
                <a:off x="1706880" y="4381560"/>
                <a:ext cx="1244600" cy="226762"/>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sp>
        <p:nvSpPr>
          <p:cNvPr id="47" name="Oval 46">
            <a:extLst>
              <a:ext uri="{FF2B5EF4-FFF2-40B4-BE49-F238E27FC236}">
                <a16:creationId xmlns:a16="http://schemas.microsoft.com/office/drawing/2014/main" id="{B9A0B979-10AB-403F-8759-ECE14D135728}"/>
              </a:ext>
            </a:extLst>
          </p:cNvPr>
          <p:cNvSpPr/>
          <p:nvPr/>
        </p:nvSpPr>
        <p:spPr>
          <a:xfrm>
            <a:off x="3300850" y="2672743"/>
            <a:ext cx="892517" cy="40159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dirty="0">
                <a:solidFill>
                  <a:schemeClr val="tx1"/>
                </a:solidFill>
                <a:latin typeface="Open Sans"/>
              </a:rPr>
              <a:t>0 0 0</a:t>
            </a:r>
          </a:p>
        </p:txBody>
      </p:sp>
      <p:sp>
        <p:nvSpPr>
          <p:cNvPr id="48" name="Oval 47">
            <a:extLst>
              <a:ext uri="{FF2B5EF4-FFF2-40B4-BE49-F238E27FC236}">
                <a16:creationId xmlns:a16="http://schemas.microsoft.com/office/drawing/2014/main" id="{1BC15DF9-F26B-4277-AE7B-FAAECDBBB1A0}"/>
              </a:ext>
            </a:extLst>
          </p:cNvPr>
          <p:cNvSpPr/>
          <p:nvPr/>
        </p:nvSpPr>
        <p:spPr>
          <a:xfrm>
            <a:off x="6065801" y="2671976"/>
            <a:ext cx="892517" cy="40235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dirty="0">
                <a:solidFill>
                  <a:schemeClr val="tx1"/>
                </a:solidFill>
                <a:latin typeface="Open Sans"/>
              </a:rPr>
              <a:t>1 1 1</a:t>
            </a:r>
          </a:p>
        </p:txBody>
      </p:sp>
      <p:cxnSp>
        <p:nvCxnSpPr>
          <p:cNvPr id="49" name="Straight Arrow Connector 48">
            <a:extLst>
              <a:ext uri="{FF2B5EF4-FFF2-40B4-BE49-F238E27FC236}">
                <a16:creationId xmlns:a16="http://schemas.microsoft.com/office/drawing/2014/main" id="{336285A1-1B8C-4243-B0DA-1A60292E5E95}"/>
              </a:ext>
            </a:extLst>
          </p:cNvPr>
          <p:cNvCxnSpPr>
            <a:cxnSpLocks/>
            <a:endCxn id="47" idx="0"/>
          </p:cNvCxnSpPr>
          <p:nvPr/>
        </p:nvCxnSpPr>
        <p:spPr>
          <a:xfrm flipH="1">
            <a:off x="3747108" y="2378416"/>
            <a:ext cx="915921" cy="2943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0378707-A8B6-4592-8BD1-3354E4FC8584}"/>
              </a:ext>
            </a:extLst>
          </p:cNvPr>
          <p:cNvCxnSpPr>
            <a:cxnSpLocks/>
            <a:endCxn id="48" idx="0"/>
          </p:cNvCxnSpPr>
          <p:nvPr/>
        </p:nvCxnSpPr>
        <p:spPr>
          <a:xfrm>
            <a:off x="5187317" y="2378416"/>
            <a:ext cx="1324743" cy="2935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221547A-162E-4882-97BF-FC6E01211479}"/>
              </a:ext>
            </a:extLst>
          </p:cNvPr>
          <p:cNvCxnSpPr>
            <a:cxnSpLocks/>
            <a:endCxn id="52" idx="0"/>
          </p:cNvCxnSpPr>
          <p:nvPr/>
        </p:nvCxnSpPr>
        <p:spPr>
          <a:xfrm>
            <a:off x="4925173" y="2425757"/>
            <a:ext cx="5241" cy="1472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40844F4-335A-4C62-B92F-DC6DCEC4C342}"/>
              </a:ext>
            </a:extLst>
          </p:cNvPr>
          <p:cNvSpPr txBox="1"/>
          <p:nvPr/>
        </p:nvSpPr>
        <p:spPr>
          <a:xfrm>
            <a:off x="4658933" y="2573028"/>
            <a:ext cx="542961" cy="415498"/>
          </a:xfrm>
          <a:prstGeom prst="rect">
            <a:avLst/>
          </a:prstGeom>
          <a:noFill/>
        </p:spPr>
        <p:txBody>
          <a:bodyPr wrap="square" rtlCol="0">
            <a:spAutoFit/>
          </a:bodyPr>
          <a:lstStyle/>
          <a:p>
            <a:r>
              <a:rPr lang="en-US" sz="2100" dirty="0">
                <a:latin typeface="Open Sans"/>
              </a:rPr>
              <a:t>. . .</a:t>
            </a:r>
          </a:p>
        </p:txBody>
      </p:sp>
      <p:cxnSp>
        <p:nvCxnSpPr>
          <p:cNvPr id="53" name="Connector: Elbow 116">
            <a:extLst>
              <a:ext uri="{FF2B5EF4-FFF2-40B4-BE49-F238E27FC236}">
                <a16:creationId xmlns:a16="http://schemas.microsoft.com/office/drawing/2014/main" id="{47F20A1E-FF10-4F13-ADCA-11BFA0D3AAA5}"/>
              </a:ext>
            </a:extLst>
          </p:cNvPr>
          <p:cNvCxnSpPr>
            <a:cxnSpLocks/>
            <a:stCxn id="61" idx="4"/>
            <a:endCxn id="91" idx="0"/>
          </p:cNvCxnSpPr>
          <p:nvPr/>
        </p:nvCxnSpPr>
        <p:spPr>
          <a:xfrm flipH="1">
            <a:off x="4142753" y="3483896"/>
            <a:ext cx="1392" cy="56915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or: Elbow 136">
            <a:extLst>
              <a:ext uri="{FF2B5EF4-FFF2-40B4-BE49-F238E27FC236}">
                <a16:creationId xmlns:a16="http://schemas.microsoft.com/office/drawing/2014/main" id="{734B0D52-50AE-4EA6-A8C0-6CAB19CD0BEC}"/>
              </a:ext>
            </a:extLst>
          </p:cNvPr>
          <p:cNvCxnSpPr>
            <a:cxnSpLocks/>
            <a:endCxn id="48" idx="0"/>
          </p:cNvCxnSpPr>
          <p:nvPr/>
        </p:nvCxnSpPr>
        <p:spPr>
          <a:xfrm flipH="1">
            <a:off x="6512060" y="2539269"/>
            <a:ext cx="402123" cy="13270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55" name="Connector: Elbow 138">
            <a:extLst>
              <a:ext uri="{FF2B5EF4-FFF2-40B4-BE49-F238E27FC236}">
                <a16:creationId xmlns:a16="http://schemas.microsoft.com/office/drawing/2014/main" id="{0BC8BFF9-5481-4D15-B1A3-CE2E3E38056D}"/>
              </a:ext>
            </a:extLst>
          </p:cNvPr>
          <p:cNvCxnSpPr>
            <a:cxnSpLocks/>
            <a:endCxn id="40" idx="15"/>
          </p:cNvCxnSpPr>
          <p:nvPr/>
        </p:nvCxnSpPr>
        <p:spPr>
          <a:xfrm flipH="1" flipV="1">
            <a:off x="2543872" y="4987322"/>
            <a:ext cx="536322" cy="2911"/>
          </a:xfrm>
          <a:prstGeom prst="straightConnector1">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17D39D50-3CBB-4BEA-A655-AEA4BDDF6FCE}"/>
              </a:ext>
            </a:extLst>
          </p:cNvPr>
          <p:cNvSpPr/>
          <p:nvPr/>
        </p:nvSpPr>
        <p:spPr>
          <a:xfrm>
            <a:off x="1221567" y="4553464"/>
            <a:ext cx="1424097" cy="276999"/>
          </a:xfrm>
          <a:prstGeom prst="rect">
            <a:avLst/>
          </a:prstGeom>
        </p:spPr>
        <p:txBody>
          <a:bodyPr wrap="square">
            <a:spAutoFit/>
          </a:bodyPr>
          <a:lstStyle/>
          <a:p>
            <a:r>
              <a:rPr lang="en-US" sz="1200" dirty="0">
                <a:latin typeface="Open Sans"/>
              </a:rPr>
              <a:t>Disk</a:t>
            </a:r>
            <a:endParaRPr lang="en-US" sz="1050" dirty="0">
              <a:latin typeface="Open Sans"/>
            </a:endParaRPr>
          </a:p>
        </p:txBody>
      </p:sp>
      <p:sp>
        <p:nvSpPr>
          <p:cNvPr id="58" name="Rectangle 57">
            <a:extLst>
              <a:ext uri="{FF2B5EF4-FFF2-40B4-BE49-F238E27FC236}">
                <a16:creationId xmlns:a16="http://schemas.microsoft.com/office/drawing/2014/main" id="{531D507B-0404-4BE1-9F73-72DA096A293A}"/>
              </a:ext>
            </a:extLst>
          </p:cNvPr>
          <p:cNvSpPr/>
          <p:nvPr/>
        </p:nvSpPr>
        <p:spPr>
          <a:xfrm>
            <a:off x="1221567" y="4262203"/>
            <a:ext cx="1424097" cy="276999"/>
          </a:xfrm>
          <a:prstGeom prst="rect">
            <a:avLst/>
          </a:prstGeom>
        </p:spPr>
        <p:txBody>
          <a:bodyPr wrap="square">
            <a:spAutoFit/>
          </a:bodyPr>
          <a:lstStyle/>
          <a:p>
            <a:r>
              <a:rPr lang="en-US" sz="1200" dirty="0">
                <a:latin typeface="Open Sans"/>
              </a:rPr>
              <a:t>Main memory</a:t>
            </a:r>
          </a:p>
        </p:txBody>
      </p:sp>
      <p:cxnSp>
        <p:nvCxnSpPr>
          <p:cNvPr id="59" name="Straight Connector 58">
            <a:extLst>
              <a:ext uri="{FF2B5EF4-FFF2-40B4-BE49-F238E27FC236}">
                <a16:creationId xmlns:a16="http://schemas.microsoft.com/office/drawing/2014/main" id="{250016D1-DAAA-4A70-817C-AD70A221A8D2}"/>
              </a:ext>
            </a:extLst>
          </p:cNvPr>
          <p:cNvCxnSpPr>
            <a:cxnSpLocks/>
          </p:cNvCxnSpPr>
          <p:nvPr/>
        </p:nvCxnSpPr>
        <p:spPr>
          <a:xfrm>
            <a:off x="1242219" y="4546855"/>
            <a:ext cx="6543828"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0CEE4697-62DA-4ADC-92D2-4031A2DC4F76}"/>
              </a:ext>
            </a:extLst>
          </p:cNvPr>
          <p:cNvSpPr/>
          <p:nvPr/>
        </p:nvSpPr>
        <p:spPr>
          <a:xfrm>
            <a:off x="2957603" y="3131659"/>
            <a:ext cx="811431" cy="35133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lumMod val="85000"/>
                    <a:lumOff val="15000"/>
                  </a:schemeClr>
                </a:solidFill>
                <a:latin typeface="Open Sans"/>
              </a:rPr>
              <a:t>0</a:t>
            </a:r>
            <a:r>
              <a:rPr lang="en-US" sz="1050" b="1" dirty="0">
                <a:solidFill>
                  <a:schemeClr val="tx1"/>
                </a:solidFill>
                <a:latin typeface="Open Sans"/>
              </a:rPr>
              <a:t> 00 0</a:t>
            </a:r>
          </a:p>
        </p:txBody>
      </p:sp>
      <p:sp>
        <p:nvSpPr>
          <p:cNvPr id="61" name="Oval 60">
            <a:extLst>
              <a:ext uri="{FF2B5EF4-FFF2-40B4-BE49-F238E27FC236}">
                <a16:creationId xmlns:a16="http://schemas.microsoft.com/office/drawing/2014/main" id="{118A2F06-29A5-4C3F-99A0-065EF7CE6B50}"/>
              </a:ext>
            </a:extLst>
          </p:cNvPr>
          <p:cNvSpPr/>
          <p:nvPr/>
        </p:nvSpPr>
        <p:spPr>
          <a:xfrm>
            <a:off x="3764937" y="3132563"/>
            <a:ext cx="758416" cy="35133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tx1">
                    <a:lumMod val="85000"/>
                    <a:lumOff val="15000"/>
                  </a:schemeClr>
                </a:solidFill>
                <a:latin typeface="Open Sans"/>
              </a:rPr>
              <a:t>0</a:t>
            </a:r>
            <a:r>
              <a:rPr lang="en-US" sz="1050" b="1" dirty="0">
                <a:solidFill>
                  <a:schemeClr val="tx1"/>
                </a:solidFill>
                <a:latin typeface="Open Sans"/>
              </a:rPr>
              <a:t> 01 0</a:t>
            </a:r>
          </a:p>
        </p:txBody>
      </p:sp>
      <p:sp>
        <p:nvSpPr>
          <p:cNvPr id="62" name="Oval 61">
            <a:extLst>
              <a:ext uri="{FF2B5EF4-FFF2-40B4-BE49-F238E27FC236}">
                <a16:creationId xmlns:a16="http://schemas.microsoft.com/office/drawing/2014/main" id="{DB01D467-76C1-4430-9D34-D1320F07D845}"/>
              </a:ext>
            </a:extLst>
          </p:cNvPr>
          <p:cNvSpPr/>
          <p:nvPr/>
        </p:nvSpPr>
        <p:spPr>
          <a:xfrm>
            <a:off x="3701394" y="2792319"/>
            <a:ext cx="91426" cy="15768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Open Sans"/>
            </a:endParaRPr>
          </a:p>
        </p:txBody>
      </p:sp>
      <p:cxnSp>
        <p:nvCxnSpPr>
          <p:cNvPr id="63" name="Straight Arrow Connector 62">
            <a:extLst>
              <a:ext uri="{FF2B5EF4-FFF2-40B4-BE49-F238E27FC236}">
                <a16:creationId xmlns:a16="http://schemas.microsoft.com/office/drawing/2014/main" id="{C89AAC02-2C4A-4EA0-96A8-50B398CB4192}"/>
              </a:ext>
            </a:extLst>
          </p:cNvPr>
          <p:cNvCxnSpPr>
            <a:cxnSpLocks/>
            <a:stCxn id="62" idx="3"/>
            <a:endCxn id="60" idx="0"/>
          </p:cNvCxnSpPr>
          <p:nvPr/>
        </p:nvCxnSpPr>
        <p:spPr>
          <a:xfrm flipH="1">
            <a:off x="3363319" y="2926915"/>
            <a:ext cx="351464" cy="2047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0688A22-E4D3-4659-880F-72BD062C4F60}"/>
              </a:ext>
            </a:extLst>
          </p:cNvPr>
          <p:cNvCxnSpPr>
            <a:cxnSpLocks/>
            <a:stCxn id="62" idx="5"/>
            <a:endCxn id="61" idx="0"/>
          </p:cNvCxnSpPr>
          <p:nvPr/>
        </p:nvCxnSpPr>
        <p:spPr>
          <a:xfrm>
            <a:off x="3779431" y="2926915"/>
            <a:ext cx="364714" cy="2056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7D8E8BA9-7044-4F25-8DD0-592364A61B03}"/>
              </a:ext>
            </a:extLst>
          </p:cNvPr>
          <p:cNvSpPr/>
          <p:nvPr/>
        </p:nvSpPr>
        <p:spPr>
          <a:xfrm>
            <a:off x="6074461" y="3572285"/>
            <a:ext cx="815277" cy="32912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lumMod val="85000"/>
                    <a:lumOff val="15000"/>
                  </a:schemeClr>
                </a:solidFill>
                <a:latin typeface="Open Sans"/>
              </a:rPr>
              <a:t>1</a:t>
            </a:r>
            <a:r>
              <a:rPr lang="en-US" sz="900" b="1" dirty="0">
                <a:solidFill>
                  <a:schemeClr val="tx1"/>
                </a:solidFill>
                <a:latin typeface="Open Sans"/>
              </a:rPr>
              <a:t> 10 11</a:t>
            </a:r>
          </a:p>
        </p:txBody>
      </p:sp>
      <p:sp>
        <p:nvSpPr>
          <p:cNvPr id="66" name="Oval 65">
            <a:extLst>
              <a:ext uri="{FF2B5EF4-FFF2-40B4-BE49-F238E27FC236}">
                <a16:creationId xmlns:a16="http://schemas.microsoft.com/office/drawing/2014/main" id="{AE02C388-54BD-42E4-9B77-08F71B378F97}"/>
              </a:ext>
            </a:extLst>
          </p:cNvPr>
          <p:cNvSpPr/>
          <p:nvPr/>
        </p:nvSpPr>
        <p:spPr>
          <a:xfrm>
            <a:off x="6900274" y="3572285"/>
            <a:ext cx="798383" cy="32912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dirty="0">
                <a:solidFill>
                  <a:schemeClr val="tx1">
                    <a:lumMod val="85000"/>
                    <a:lumOff val="15000"/>
                  </a:schemeClr>
                </a:solidFill>
                <a:latin typeface="Open Sans"/>
              </a:rPr>
              <a:t>1</a:t>
            </a:r>
            <a:r>
              <a:rPr lang="en-US" sz="900" b="1" dirty="0">
                <a:solidFill>
                  <a:schemeClr val="tx1"/>
                </a:solidFill>
                <a:latin typeface="Open Sans"/>
              </a:rPr>
              <a:t> 11 11</a:t>
            </a:r>
          </a:p>
        </p:txBody>
      </p:sp>
      <p:sp>
        <p:nvSpPr>
          <p:cNvPr id="67" name="Oval 66">
            <a:extLst>
              <a:ext uri="{FF2B5EF4-FFF2-40B4-BE49-F238E27FC236}">
                <a16:creationId xmlns:a16="http://schemas.microsoft.com/office/drawing/2014/main" id="{741337D5-2DAF-48DB-B9CF-93C29B24F5FD}"/>
              </a:ext>
            </a:extLst>
          </p:cNvPr>
          <p:cNvSpPr/>
          <p:nvPr/>
        </p:nvSpPr>
        <p:spPr>
          <a:xfrm>
            <a:off x="5281516" y="3131658"/>
            <a:ext cx="794002" cy="35133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lumMod val="85000"/>
                    <a:lumOff val="15000"/>
                  </a:schemeClr>
                </a:solidFill>
                <a:latin typeface="Open Sans"/>
              </a:rPr>
              <a:t>1</a:t>
            </a:r>
            <a:r>
              <a:rPr lang="en-US" sz="1050" b="1" dirty="0">
                <a:solidFill>
                  <a:schemeClr val="tx1"/>
                </a:solidFill>
                <a:latin typeface="Open Sans"/>
              </a:rPr>
              <a:t> 1 10</a:t>
            </a:r>
          </a:p>
        </p:txBody>
      </p:sp>
      <p:sp>
        <p:nvSpPr>
          <p:cNvPr id="68" name="Oval 67">
            <a:extLst>
              <a:ext uri="{FF2B5EF4-FFF2-40B4-BE49-F238E27FC236}">
                <a16:creationId xmlns:a16="http://schemas.microsoft.com/office/drawing/2014/main" id="{3A246DA7-A1ED-4113-B613-7CB7EDDE71A4}"/>
              </a:ext>
            </a:extLst>
          </p:cNvPr>
          <p:cNvSpPr/>
          <p:nvPr/>
        </p:nvSpPr>
        <p:spPr>
          <a:xfrm>
            <a:off x="6604156" y="3128295"/>
            <a:ext cx="732705" cy="35133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tx1">
                    <a:lumMod val="85000"/>
                    <a:lumOff val="15000"/>
                  </a:schemeClr>
                </a:solidFill>
                <a:latin typeface="Open Sans"/>
              </a:rPr>
              <a:t>1</a:t>
            </a:r>
            <a:r>
              <a:rPr lang="en-US" sz="1050" b="1" dirty="0">
                <a:solidFill>
                  <a:schemeClr val="tx1"/>
                </a:solidFill>
                <a:latin typeface="Open Sans"/>
              </a:rPr>
              <a:t> 1 11</a:t>
            </a:r>
          </a:p>
        </p:txBody>
      </p:sp>
      <p:cxnSp>
        <p:nvCxnSpPr>
          <p:cNvPr id="69" name="Straight Arrow Connector 68">
            <a:extLst>
              <a:ext uri="{FF2B5EF4-FFF2-40B4-BE49-F238E27FC236}">
                <a16:creationId xmlns:a16="http://schemas.microsoft.com/office/drawing/2014/main" id="{87439EB0-73BF-40F5-B2C4-24542FF9D51D}"/>
              </a:ext>
            </a:extLst>
          </p:cNvPr>
          <p:cNvCxnSpPr>
            <a:cxnSpLocks/>
            <a:stCxn id="70" idx="5"/>
            <a:endCxn id="68" idx="0"/>
          </p:cNvCxnSpPr>
          <p:nvPr/>
        </p:nvCxnSpPr>
        <p:spPr>
          <a:xfrm>
            <a:off x="6663946" y="2938567"/>
            <a:ext cx="306563" cy="1897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C38B4CFD-3B82-4855-A474-4375CC5A83B0}"/>
              </a:ext>
            </a:extLst>
          </p:cNvPr>
          <p:cNvSpPr/>
          <p:nvPr/>
        </p:nvSpPr>
        <p:spPr>
          <a:xfrm>
            <a:off x="6556319" y="2796042"/>
            <a:ext cx="126093" cy="1669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Open Sans"/>
            </a:endParaRPr>
          </a:p>
        </p:txBody>
      </p:sp>
      <p:cxnSp>
        <p:nvCxnSpPr>
          <p:cNvPr id="71" name="Straight Arrow Connector 70">
            <a:extLst>
              <a:ext uri="{FF2B5EF4-FFF2-40B4-BE49-F238E27FC236}">
                <a16:creationId xmlns:a16="http://schemas.microsoft.com/office/drawing/2014/main" id="{BFD640F2-050E-4E55-9EFF-56FFD9102C37}"/>
              </a:ext>
            </a:extLst>
          </p:cNvPr>
          <p:cNvCxnSpPr>
            <a:cxnSpLocks/>
            <a:stCxn id="70" idx="3"/>
            <a:endCxn id="67" idx="0"/>
          </p:cNvCxnSpPr>
          <p:nvPr/>
        </p:nvCxnSpPr>
        <p:spPr>
          <a:xfrm flipH="1">
            <a:off x="5678517" y="2938567"/>
            <a:ext cx="896268" cy="1930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04423924-B613-4171-9B0B-A836BFFBDF6D}"/>
              </a:ext>
            </a:extLst>
          </p:cNvPr>
          <p:cNvSpPr/>
          <p:nvPr/>
        </p:nvSpPr>
        <p:spPr>
          <a:xfrm>
            <a:off x="6884515" y="3218184"/>
            <a:ext cx="107627" cy="18298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latin typeface="Open Sans"/>
            </a:endParaRPr>
          </a:p>
        </p:txBody>
      </p:sp>
      <p:cxnSp>
        <p:nvCxnSpPr>
          <p:cNvPr id="73" name="Straight Arrow Connector 72">
            <a:extLst>
              <a:ext uri="{FF2B5EF4-FFF2-40B4-BE49-F238E27FC236}">
                <a16:creationId xmlns:a16="http://schemas.microsoft.com/office/drawing/2014/main" id="{B4161738-B504-45E4-BE90-A22B1632ECD8}"/>
              </a:ext>
            </a:extLst>
          </p:cNvPr>
          <p:cNvCxnSpPr>
            <a:cxnSpLocks/>
            <a:stCxn id="72" idx="3"/>
            <a:endCxn id="65" idx="0"/>
          </p:cNvCxnSpPr>
          <p:nvPr/>
        </p:nvCxnSpPr>
        <p:spPr>
          <a:xfrm flipH="1">
            <a:off x="6482100" y="3374371"/>
            <a:ext cx="418177" cy="1979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BB1070B-2B27-4D79-87B6-00037BA3E45B}"/>
              </a:ext>
            </a:extLst>
          </p:cNvPr>
          <p:cNvCxnSpPr>
            <a:cxnSpLocks/>
            <a:stCxn id="72" idx="5"/>
            <a:endCxn id="66" idx="0"/>
          </p:cNvCxnSpPr>
          <p:nvPr/>
        </p:nvCxnSpPr>
        <p:spPr>
          <a:xfrm>
            <a:off x="6976380" y="3374371"/>
            <a:ext cx="323086" cy="1979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EEB1B57D-E484-4306-87EB-92D0C71AF8C4}"/>
              </a:ext>
            </a:extLst>
          </p:cNvPr>
          <p:cNvGrpSpPr/>
          <p:nvPr/>
        </p:nvGrpSpPr>
        <p:grpSpPr>
          <a:xfrm>
            <a:off x="3758380" y="4004910"/>
            <a:ext cx="712589" cy="479810"/>
            <a:chOff x="2330102" y="3565416"/>
            <a:chExt cx="1017453" cy="682990"/>
          </a:xfrm>
        </p:grpSpPr>
        <p:grpSp>
          <p:nvGrpSpPr>
            <p:cNvPr id="76" name="Group 75">
              <a:extLst>
                <a:ext uri="{FF2B5EF4-FFF2-40B4-BE49-F238E27FC236}">
                  <a16:creationId xmlns:a16="http://schemas.microsoft.com/office/drawing/2014/main" id="{D5476DFC-9AB0-41CA-A7EB-A7116414C87B}"/>
                </a:ext>
              </a:extLst>
            </p:cNvPr>
            <p:cNvGrpSpPr/>
            <p:nvPr/>
          </p:nvGrpSpPr>
          <p:grpSpPr>
            <a:xfrm>
              <a:off x="2410284" y="3633948"/>
              <a:ext cx="937271" cy="614458"/>
              <a:chOff x="3293032" y="2628816"/>
              <a:chExt cx="1021177" cy="674791"/>
            </a:xfrm>
          </p:grpSpPr>
          <p:grpSp>
            <p:nvGrpSpPr>
              <p:cNvPr id="78" name="Group 77">
                <a:extLst>
                  <a:ext uri="{FF2B5EF4-FFF2-40B4-BE49-F238E27FC236}">
                    <a16:creationId xmlns:a16="http://schemas.microsoft.com/office/drawing/2014/main" id="{3A9663CF-C962-4A32-9AA0-04F1F4FE5449}"/>
                  </a:ext>
                </a:extLst>
              </p:cNvPr>
              <p:cNvGrpSpPr/>
              <p:nvPr/>
            </p:nvGrpSpPr>
            <p:grpSpPr>
              <a:xfrm>
                <a:off x="3293032" y="2628816"/>
                <a:ext cx="1021177" cy="674791"/>
                <a:chOff x="6526423" y="2005428"/>
                <a:chExt cx="1342343" cy="812802"/>
              </a:xfrm>
            </p:grpSpPr>
            <p:grpSp>
              <p:nvGrpSpPr>
                <p:cNvPr id="80" name="Group 79">
                  <a:extLst>
                    <a:ext uri="{FF2B5EF4-FFF2-40B4-BE49-F238E27FC236}">
                      <a16:creationId xmlns:a16="http://schemas.microsoft.com/office/drawing/2014/main" id="{246819E5-D471-4562-AAC6-4FA731A15443}"/>
                    </a:ext>
                  </a:extLst>
                </p:cNvPr>
                <p:cNvGrpSpPr/>
                <p:nvPr/>
              </p:nvGrpSpPr>
              <p:grpSpPr>
                <a:xfrm>
                  <a:off x="6526423" y="2005428"/>
                  <a:ext cx="1342343" cy="812802"/>
                  <a:chOff x="5039360" y="5319205"/>
                  <a:chExt cx="1342342" cy="812800"/>
                </a:xfrm>
              </p:grpSpPr>
              <p:sp>
                <p:nvSpPr>
                  <p:cNvPr id="91" name="Rectangle 90">
                    <a:extLst>
                      <a:ext uri="{FF2B5EF4-FFF2-40B4-BE49-F238E27FC236}">
                        <a16:creationId xmlns:a16="http://schemas.microsoft.com/office/drawing/2014/main" id="{FC7DFA26-5A74-4C05-A5C3-0BCF2B61B835}"/>
                      </a:ext>
                    </a:extLst>
                  </p:cNvPr>
                  <p:cNvSpPr/>
                  <p:nvPr/>
                </p:nvSpPr>
                <p:spPr>
                  <a:xfrm>
                    <a:off x="5039360" y="5319205"/>
                    <a:ext cx="1342342" cy="812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latin typeface="Open Sans"/>
                    </a:endParaRPr>
                  </a:p>
                </p:txBody>
              </p:sp>
              <p:grpSp>
                <p:nvGrpSpPr>
                  <p:cNvPr id="92" name="Group 91">
                    <a:extLst>
                      <a:ext uri="{FF2B5EF4-FFF2-40B4-BE49-F238E27FC236}">
                        <a16:creationId xmlns:a16="http://schemas.microsoft.com/office/drawing/2014/main" id="{B8FBAB40-AC5E-45EA-9D36-32DF63A076B4}"/>
                      </a:ext>
                    </a:extLst>
                  </p:cNvPr>
                  <p:cNvGrpSpPr/>
                  <p:nvPr/>
                </p:nvGrpSpPr>
                <p:grpSpPr>
                  <a:xfrm>
                    <a:off x="6026716" y="5639140"/>
                    <a:ext cx="182880" cy="221051"/>
                    <a:chOff x="3735824" y="4986161"/>
                    <a:chExt cx="182880" cy="221051"/>
                  </a:xfrm>
                </p:grpSpPr>
                <p:sp>
                  <p:nvSpPr>
                    <p:cNvPr id="93" name="Oval 92">
                      <a:extLst>
                        <a:ext uri="{FF2B5EF4-FFF2-40B4-BE49-F238E27FC236}">
                          <a16:creationId xmlns:a16="http://schemas.microsoft.com/office/drawing/2014/main" id="{A76D4774-EC8F-48F2-8F23-E63DE955A607}"/>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94" name="Straight Arrow Connector 93">
                      <a:extLst>
                        <a:ext uri="{FF2B5EF4-FFF2-40B4-BE49-F238E27FC236}">
                          <a16:creationId xmlns:a16="http://schemas.microsoft.com/office/drawing/2014/main" id="{9EE6A10F-1718-46FC-B8AA-F08FC3F6D902}"/>
                        </a:ext>
                      </a:extLst>
                    </p:cNvPr>
                    <p:cNvCxnSpPr>
                      <a:stCxn id="93"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92D4BC71-1808-45AC-9F73-17513E3EF6E2}"/>
                        </a:ext>
                      </a:extLst>
                    </p:cNvPr>
                    <p:cNvSpPr/>
                    <p:nvPr/>
                  </p:nvSpPr>
                  <p:spPr>
                    <a:xfrm>
                      <a:off x="3735824" y="516149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96" name="Straight Arrow Connector 95">
                      <a:extLst>
                        <a:ext uri="{FF2B5EF4-FFF2-40B4-BE49-F238E27FC236}">
                          <a16:creationId xmlns:a16="http://schemas.microsoft.com/office/drawing/2014/main" id="{57CB2EB7-12A5-49EC-AD17-9BB49C112D41}"/>
                        </a:ext>
                      </a:extLst>
                    </p:cNvPr>
                    <p:cNvCxnSpPr>
                      <a:cxnSpLocks/>
                      <a:stCxn id="95" idx="6"/>
                    </p:cNvCxnSpPr>
                    <p:nvPr/>
                  </p:nvCxnSpPr>
                  <p:spPr>
                    <a:xfrm flipV="1">
                      <a:off x="3781543" y="5184352"/>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1" name="Group 80">
                  <a:extLst>
                    <a:ext uri="{FF2B5EF4-FFF2-40B4-BE49-F238E27FC236}">
                      <a16:creationId xmlns:a16="http://schemas.microsoft.com/office/drawing/2014/main" id="{2B293528-D8CE-4B12-A578-92B77F8935C9}"/>
                    </a:ext>
                  </a:extLst>
                </p:cNvPr>
                <p:cNvGrpSpPr/>
                <p:nvPr/>
              </p:nvGrpSpPr>
              <p:grpSpPr>
                <a:xfrm>
                  <a:off x="6625992" y="2285788"/>
                  <a:ext cx="842038" cy="125053"/>
                  <a:chOff x="5021561" y="825774"/>
                  <a:chExt cx="650259" cy="125052"/>
                </a:xfrm>
              </p:grpSpPr>
              <p:cxnSp>
                <p:nvCxnSpPr>
                  <p:cNvPr id="87" name="Straight Connector 86">
                    <a:extLst>
                      <a:ext uri="{FF2B5EF4-FFF2-40B4-BE49-F238E27FC236}">
                        <a16:creationId xmlns:a16="http://schemas.microsoft.com/office/drawing/2014/main" id="{216D9031-020F-45A7-A37A-638BDA5072F5}"/>
                      </a:ext>
                    </a:extLst>
                  </p:cNvPr>
                  <p:cNvCxnSpPr>
                    <a:cxnSpLocks/>
                  </p:cNvCxnSpPr>
                  <p:nvPr/>
                </p:nvCxnSpPr>
                <p:spPr>
                  <a:xfrm>
                    <a:off x="5021561" y="95082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20D8BC6-D19A-47CE-A582-72DBC1554038}"/>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0E6C5C6-0899-49BE-ACD2-6BC435BE43FA}"/>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754D119-ED39-4339-B511-AC73189FDA14}"/>
                      </a:ext>
                    </a:extLst>
                  </p:cNvPr>
                  <p:cNvCxnSpPr>
                    <a:cxnSpLocks/>
                  </p:cNvCxnSpPr>
                  <p:nvPr/>
                </p:nvCxnSpPr>
                <p:spPr>
                  <a:xfrm>
                    <a:off x="5509260" y="86003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A69A29D1-4402-4B2C-A981-FA0BCFACB292}"/>
                    </a:ext>
                  </a:extLst>
                </p:cNvPr>
                <p:cNvGrpSpPr/>
                <p:nvPr/>
              </p:nvGrpSpPr>
              <p:grpSpPr>
                <a:xfrm>
                  <a:off x="6619769" y="2545322"/>
                  <a:ext cx="850769" cy="120114"/>
                  <a:chOff x="5014819" y="1141959"/>
                  <a:chExt cx="657001" cy="120114"/>
                </a:xfrm>
              </p:grpSpPr>
              <p:cxnSp>
                <p:nvCxnSpPr>
                  <p:cNvPr id="83" name="Straight Connector 82">
                    <a:extLst>
                      <a:ext uri="{FF2B5EF4-FFF2-40B4-BE49-F238E27FC236}">
                        <a16:creationId xmlns:a16="http://schemas.microsoft.com/office/drawing/2014/main" id="{4F62A8FB-DEF6-4AD9-AA1B-52B43D87100E}"/>
                      </a:ext>
                    </a:extLst>
                  </p:cNvPr>
                  <p:cNvCxnSpPr>
                    <a:cxnSpLocks/>
                  </p:cNvCxnSpPr>
                  <p:nvPr/>
                </p:nvCxnSpPr>
                <p:spPr>
                  <a:xfrm>
                    <a:off x="5014819" y="114195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7811054-7DA0-4EDD-914C-7DC1F82B887E}"/>
                      </a:ext>
                    </a:extLst>
                  </p:cNvPr>
                  <p:cNvCxnSpPr>
                    <a:cxnSpLocks/>
                  </p:cNvCxnSpPr>
                  <p:nvPr/>
                </p:nvCxnSpPr>
                <p:spPr>
                  <a:xfrm>
                    <a:off x="5184123" y="120454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26405A9-ED36-431C-9701-680A88054FEA}"/>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C7F78A9-8F0A-4DDA-87B6-BAECD869DDEE}"/>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79" name="Oval 78">
                <a:extLst>
                  <a:ext uri="{FF2B5EF4-FFF2-40B4-BE49-F238E27FC236}">
                    <a16:creationId xmlns:a16="http://schemas.microsoft.com/office/drawing/2014/main" id="{9D72DB37-AC45-4C14-A5D8-CDF2B72E7924}"/>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a:endParaRPr>
              </a:p>
            </p:txBody>
          </p:sp>
        </p:grpSp>
        <p:sp>
          <p:nvSpPr>
            <p:cNvPr id="77" name="Rectangle 76">
              <a:extLst>
                <a:ext uri="{FF2B5EF4-FFF2-40B4-BE49-F238E27FC236}">
                  <a16:creationId xmlns:a16="http://schemas.microsoft.com/office/drawing/2014/main" id="{4D4AD5C5-0628-4427-9193-088ACE0BBE3E}"/>
                </a:ext>
              </a:extLst>
            </p:cNvPr>
            <p:cNvSpPr/>
            <p:nvPr/>
          </p:nvSpPr>
          <p:spPr>
            <a:xfrm>
              <a:off x="2330102" y="3565416"/>
              <a:ext cx="861050" cy="361439"/>
            </a:xfrm>
            <a:prstGeom prst="rect">
              <a:avLst/>
            </a:prstGeom>
          </p:spPr>
          <p:txBody>
            <a:bodyPr wrap="none">
              <a:spAutoFit/>
            </a:bodyPr>
            <a:lstStyle/>
            <a:p>
              <a:r>
                <a:rPr lang="en-US" sz="1050" dirty="0" err="1">
                  <a:latin typeface="Open Sans"/>
                </a:rPr>
                <a:t>OutBuf</a:t>
              </a:r>
              <a:endParaRPr lang="en-US" sz="1050" dirty="0">
                <a:latin typeface="Open Sans"/>
              </a:endParaRPr>
            </a:p>
          </p:txBody>
        </p:sp>
      </p:grpSp>
      <p:sp>
        <p:nvSpPr>
          <p:cNvPr id="97" name="Flowchart: Document 96">
            <a:extLst>
              <a:ext uri="{FF2B5EF4-FFF2-40B4-BE49-F238E27FC236}">
                <a16:creationId xmlns:a16="http://schemas.microsoft.com/office/drawing/2014/main" id="{E55217B9-8769-472B-9A60-FF21C87B5090}"/>
              </a:ext>
            </a:extLst>
          </p:cNvPr>
          <p:cNvSpPr/>
          <p:nvPr/>
        </p:nvSpPr>
        <p:spPr>
          <a:xfrm>
            <a:off x="3033274" y="4839091"/>
            <a:ext cx="656432" cy="522317"/>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Open Sans"/>
            </a:endParaRPr>
          </a:p>
        </p:txBody>
      </p:sp>
      <p:cxnSp>
        <p:nvCxnSpPr>
          <p:cNvPr id="98" name="Connector: Elbow 224">
            <a:extLst>
              <a:ext uri="{FF2B5EF4-FFF2-40B4-BE49-F238E27FC236}">
                <a16:creationId xmlns:a16="http://schemas.microsoft.com/office/drawing/2014/main" id="{9A635758-7095-4EBD-8705-95C049CD19FA}"/>
              </a:ext>
            </a:extLst>
          </p:cNvPr>
          <p:cNvCxnSpPr>
            <a:cxnSpLocks/>
            <a:stCxn id="60" idx="4"/>
            <a:endCxn id="97" idx="0"/>
          </p:cNvCxnSpPr>
          <p:nvPr/>
        </p:nvCxnSpPr>
        <p:spPr>
          <a:xfrm flipH="1">
            <a:off x="3361490" y="3482993"/>
            <a:ext cx="1829" cy="135609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230BDF99-5C7F-4050-A2BB-84FA2ABB8A7B}"/>
              </a:ext>
            </a:extLst>
          </p:cNvPr>
          <p:cNvCxnSpPr>
            <a:cxnSpLocks/>
          </p:cNvCxnSpPr>
          <p:nvPr/>
        </p:nvCxnSpPr>
        <p:spPr>
          <a:xfrm>
            <a:off x="4138762" y="4510238"/>
            <a:ext cx="1" cy="464232"/>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0AD07F40-760E-4B34-9E1E-01887672D120}"/>
              </a:ext>
            </a:extLst>
          </p:cNvPr>
          <p:cNvGrpSpPr/>
          <p:nvPr/>
        </p:nvGrpSpPr>
        <p:grpSpPr>
          <a:xfrm>
            <a:off x="5295853" y="4004910"/>
            <a:ext cx="712589" cy="479810"/>
            <a:chOff x="2330102" y="3565416"/>
            <a:chExt cx="1017453" cy="682990"/>
          </a:xfrm>
        </p:grpSpPr>
        <p:grpSp>
          <p:nvGrpSpPr>
            <p:cNvPr id="101" name="Group 100">
              <a:extLst>
                <a:ext uri="{FF2B5EF4-FFF2-40B4-BE49-F238E27FC236}">
                  <a16:creationId xmlns:a16="http://schemas.microsoft.com/office/drawing/2014/main" id="{A2407C2D-A76A-4D16-918F-73084E648AD6}"/>
                </a:ext>
              </a:extLst>
            </p:cNvPr>
            <p:cNvGrpSpPr/>
            <p:nvPr/>
          </p:nvGrpSpPr>
          <p:grpSpPr>
            <a:xfrm>
              <a:off x="2410284" y="3633948"/>
              <a:ext cx="937271" cy="614458"/>
              <a:chOff x="3293032" y="2628816"/>
              <a:chExt cx="1021177" cy="674791"/>
            </a:xfrm>
          </p:grpSpPr>
          <p:grpSp>
            <p:nvGrpSpPr>
              <p:cNvPr id="103" name="Group 102">
                <a:extLst>
                  <a:ext uri="{FF2B5EF4-FFF2-40B4-BE49-F238E27FC236}">
                    <a16:creationId xmlns:a16="http://schemas.microsoft.com/office/drawing/2014/main" id="{C7621746-4E48-438C-BBA7-C37FD4BFD52C}"/>
                  </a:ext>
                </a:extLst>
              </p:cNvPr>
              <p:cNvGrpSpPr/>
              <p:nvPr/>
            </p:nvGrpSpPr>
            <p:grpSpPr>
              <a:xfrm>
                <a:off x="3293032" y="2628816"/>
                <a:ext cx="1021177" cy="674791"/>
                <a:chOff x="6526423" y="2005428"/>
                <a:chExt cx="1342343" cy="812802"/>
              </a:xfrm>
            </p:grpSpPr>
            <p:grpSp>
              <p:nvGrpSpPr>
                <p:cNvPr id="105" name="Group 104">
                  <a:extLst>
                    <a:ext uri="{FF2B5EF4-FFF2-40B4-BE49-F238E27FC236}">
                      <a16:creationId xmlns:a16="http://schemas.microsoft.com/office/drawing/2014/main" id="{00DE186B-7A53-4300-920D-9CD272B94181}"/>
                    </a:ext>
                  </a:extLst>
                </p:cNvPr>
                <p:cNvGrpSpPr/>
                <p:nvPr/>
              </p:nvGrpSpPr>
              <p:grpSpPr>
                <a:xfrm>
                  <a:off x="6526423" y="2005428"/>
                  <a:ext cx="1342343" cy="812802"/>
                  <a:chOff x="5039360" y="5319205"/>
                  <a:chExt cx="1342342" cy="812800"/>
                </a:xfrm>
              </p:grpSpPr>
              <p:sp>
                <p:nvSpPr>
                  <p:cNvPr id="116" name="Rectangle 115">
                    <a:extLst>
                      <a:ext uri="{FF2B5EF4-FFF2-40B4-BE49-F238E27FC236}">
                        <a16:creationId xmlns:a16="http://schemas.microsoft.com/office/drawing/2014/main" id="{29580E75-EEFE-4CC9-ABEA-016E02B33C24}"/>
                      </a:ext>
                    </a:extLst>
                  </p:cNvPr>
                  <p:cNvSpPr/>
                  <p:nvPr/>
                </p:nvSpPr>
                <p:spPr>
                  <a:xfrm>
                    <a:off x="5039360" y="5319205"/>
                    <a:ext cx="1342342" cy="812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latin typeface="Open Sans"/>
                    </a:endParaRPr>
                  </a:p>
                </p:txBody>
              </p:sp>
              <p:grpSp>
                <p:nvGrpSpPr>
                  <p:cNvPr id="117" name="Group 116">
                    <a:extLst>
                      <a:ext uri="{FF2B5EF4-FFF2-40B4-BE49-F238E27FC236}">
                        <a16:creationId xmlns:a16="http://schemas.microsoft.com/office/drawing/2014/main" id="{BD59D3BC-A128-43D6-8ABF-2010F66538D6}"/>
                      </a:ext>
                    </a:extLst>
                  </p:cNvPr>
                  <p:cNvGrpSpPr/>
                  <p:nvPr/>
                </p:nvGrpSpPr>
                <p:grpSpPr>
                  <a:xfrm>
                    <a:off x="6026716" y="5639140"/>
                    <a:ext cx="182880" cy="221051"/>
                    <a:chOff x="3735824" y="4986161"/>
                    <a:chExt cx="182880" cy="221051"/>
                  </a:xfrm>
                </p:grpSpPr>
                <p:sp>
                  <p:nvSpPr>
                    <p:cNvPr id="118" name="Oval 117">
                      <a:extLst>
                        <a:ext uri="{FF2B5EF4-FFF2-40B4-BE49-F238E27FC236}">
                          <a16:creationId xmlns:a16="http://schemas.microsoft.com/office/drawing/2014/main" id="{8D8802A5-6940-4514-9F9F-6B47324C8A60}"/>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119" name="Straight Arrow Connector 118">
                      <a:extLst>
                        <a:ext uri="{FF2B5EF4-FFF2-40B4-BE49-F238E27FC236}">
                          <a16:creationId xmlns:a16="http://schemas.microsoft.com/office/drawing/2014/main" id="{4052098F-5CB6-4E3E-A429-D0A3718457EA}"/>
                        </a:ext>
                      </a:extLst>
                    </p:cNvPr>
                    <p:cNvCxnSpPr>
                      <a:stCxn id="11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CDAF01A4-A421-4C2A-85E1-522AB9DC3EEF}"/>
                        </a:ext>
                      </a:extLst>
                    </p:cNvPr>
                    <p:cNvSpPr/>
                    <p:nvPr/>
                  </p:nvSpPr>
                  <p:spPr>
                    <a:xfrm>
                      <a:off x="3735824" y="516149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121" name="Straight Arrow Connector 120">
                      <a:extLst>
                        <a:ext uri="{FF2B5EF4-FFF2-40B4-BE49-F238E27FC236}">
                          <a16:creationId xmlns:a16="http://schemas.microsoft.com/office/drawing/2014/main" id="{70149715-ABB2-43BC-93F9-17BC696D35BA}"/>
                        </a:ext>
                      </a:extLst>
                    </p:cNvPr>
                    <p:cNvCxnSpPr>
                      <a:cxnSpLocks/>
                      <a:stCxn id="120" idx="6"/>
                    </p:cNvCxnSpPr>
                    <p:nvPr/>
                  </p:nvCxnSpPr>
                  <p:spPr>
                    <a:xfrm flipV="1">
                      <a:off x="3781543" y="5184352"/>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6" name="Group 105">
                  <a:extLst>
                    <a:ext uri="{FF2B5EF4-FFF2-40B4-BE49-F238E27FC236}">
                      <a16:creationId xmlns:a16="http://schemas.microsoft.com/office/drawing/2014/main" id="{80ADBCF1-D6EE-4BD6-A5E1-143C1D280422}"/>
                    </a:ext>
                  </a:extLst>
                </p:cNvPr>
                <p:cNvGrpSpPr/>
                <p:nvPr/>
              </p:nvGrpSpPr>
              <p:grpSpPr>
                <a:xfrm>
                  <a:off x="6625992" y="2285788"/>
                  <a:ext cx="842038" cy="125053"/>
                  <a:chOff x="5021561" y="825774"/>
                  <a:chExt cx="650259" cy="125052"/>
                </a:xfrm>
              </p:grpSpPr>
              <p:cxnSp>
                <p:nvCxnSpPr>
                  <p:cNvPr id="112" name="Straight Connector 111">
                    <a:extLst>
                      <a:ext uri="{FF2B5EF4-FFF2-40B4-BE49-F238E27FC236}">
                        <a16:creationId xmlns:a16="http://schemas.microsoft.com/office/drawing/2014/main" id="{91CB5DB9-9C14-4E37-9A78-E6372B478B94}"/>
                      </a:ext>
                    </a:extLst>
                  </p:cNvPr>
                  <p:cNvCxnSpPr>
                    <a:cxnSpLocks/>
                  </p:cNvCxnSpPr>
                  <p:nvPr/>
                </p:nvCxnSpPr>
                <p:spPr>
                  <a:xfrm>
                    <a:off x="5021561" y="95082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853D8D7-461C-4265-82C6-C4E43A8F9925}"/>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C935C10-972C-4FAC-82EC-176678C5D424}"/>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351C9F2-2906-411C-AE5A-9E264CC61A33}"/>
                      </a:ext>
                    </a:extLst>
                  </p:cNvPr>
                  <p:cNvCxnSpPr>
                    <a:cxnSpLocks/>
                  </p:cNvCxnSpPr>
                  <p:nvPr/>
                </p:nvCxnSpPr>
                <p:spPr>
                  <a:xfrm>
                    <a:off x="5509260" y="86003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CFE4DD93-0F28-44DE-8388-5BE594A97DE7}"/>
                    </a:ext>
                  </a:extLst>
                </p:cNvPr>
                <p:cNvGrpSpPr/>
                <p:nvPr/>
              </p:nvGrpSpPr>
              <p:grpSpPr>
                <a:xfrm>
                  <a:off x="6619769" y="2545322"/>
                  <a:ext cx="850769" cy="120114"/>
                  <a:chOff x="5014819" y="1141959"/>
                  <a:chExt cx="657001" cy="120114"/>
                </a:xfrm>
              </p:grpSpPr>
              <p:cxnSp>
                <p:nvCxnSpPr>
                  <p:cNvPr id="108" name="Straight Connector 107">
                    <a:extLst>
                      <a:ext uri="{FF2B5EF4-FFF2-40B4-BE49-F238E27FC236}">
                        <a16:creationId xmlns:a16="http://schemas.microsoft.com/office/drawing/2014/main" id="{7AB1FB1D-1370-45EC-9F9E-5EDBFE687D93}"/>
                      </a:ext>
                    </a:extLst>
                  </p:cNvPr>
                  <p:cNvCxnSpPr>
                    <a:cxnSpLocks/>
                  </p:cNvCxnSpPr>
                  <p:nvPr/>
                </p:nvCxnSpPr>
                <p:spPr>
                  <a:xfrm>
                    <a:off x="5014819" y="114195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BA90602-5B82-49A7-A4AD-242B3BB2B05C}"/>
                      </a:ext>
                    </a:extLst>
                  </p:cNvPr>
                  <p:cNvCxnSpPr>
                    <a:cxnSpLocks/>
                  </p:cNvCxnSpPr>
                  <p:nvPr/>
                </p:nvCxnSpPr>
                <p:spPr>
                  <a:xfrm>
                    <a:off x="5184123" y="120454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350BE89-54D3-43D2-8503-9ABE8BF290DF}"/>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CA5DE46-5096-4951-97D8-7A2A0F0FEFEC}"/>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04" name="Oval 103">
                <a:extLst>
                  <a:ext uri="{FF2B5EF4-FFF2-40B4-BE49-F238E27FC236}">
                    <a16:creationId xmlns:a16="http://schemas.microsoft.com/office/drawing/2014/main" id="{6F91E396-A54A-4641-B94F-600ACE501D7E}"/>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a:endParaRPr>
              </a:p>
            </p:txBody>
          </p:sp>
        </p:grpSp>
        <p:sp>
          <p:nvSpPr>
            <p:cNvPr id="102" name="Rectangle 101">
              <a:extLst>
                <a:ext uri="{FF2B5EF4-FFF2-40B4-BE49-F238E27FC236}">
                  <a16:creationId xmlns:a16="http://schemas.microsoft.com/office/drawing/2014/main" id="{F2E83988-2966-4AD5-AF57-A00832B0CF5C}"/>
                </a:ext>
              </a:extLst>
            </p:cNvPr>
            <p:cNvSpPr/>
            <p:nvPr/>
          </p:nvSpPr>
          <p:spPr>
            <a:xfrm>
              <a:off x="2330102" y="3565416"/>
              <a:ext cx="861050" cy="361439"/>
            </a:xfrm>
            <a:prstGeom prst="rect">
              <a:avLst/>
            </a:prstGeom>
          </p:spPr>
          <p:txBody>
            <a:bodyPr wrap="none">
              <a:spAutoFit/>
            </a:bodyPr>
            <a:lstStyle/>
            <a:p>
              <a:r>
                <a:rPr lang="en-US" sz="1050" dirty="0" err="1">
                  <a:latin typeface="Open Sans"/>
                </a:rPr>
                <a:t>OutBuf</a:t>
              </a:r>
              <a:endParaRPr lang="en-US" sz="1050" dirty="0">
                <a:latin typeface="Open Sans"/>
              </a:endParaRPr>
            </a:p>
          </p:txBody>
        </p:sp>
      </p:grpSp>
      <p:grpSp>
        <p:nvGrpSpPr>
          <p:cNvPr id="122" name="Group 121">
            <a:extLst>
              <a:ext uri="{FF2B5EF4-FFF2-40B4-BE49-F238E27FC236}">
                <a16:creationId xmlns:a16="http://schemas.microsoft.com/office/drawing/2014/main" id="{C97395AF-16C9-4532-8AA0-204F861F50D8}"/>
              </a:ext>
            </a:extLst>
          </p:cNvPr>
          <p:cNvGrpSpPr/>
          <p:nvPr/>
        </p:nvGrpSpPr>
        <p:grpSpPr>
          <a:xfrm>
            <a:off x="6914352" y="4011777"/>
            <a:ext cx="712589" cy="479810"/>
            <a:chOff x="2330102" y="3565416"/>
            <a:chExt cx="1017453" cy="682990"/>
          </a:xfrm>
        </p:grpSpPr>
        <p:grpSp>
          <p:nvGrpSpPr>
            <p:cNvPr id="123" name="Group 122">
              <a:extLst>
                <a:ext uri="{FF2B5EF4-FFF2-40B4-BE49-F238E27FC236}">
                  <a16:creationId xmlns:a16="http://schemas.microsoft.com/office/drawing/2014/main" id="{34DC4960-FC18-4FED-9723-DDA15BB988F5}"/>
                </a:ext>
              </a:extLst>
            </p:cNvPr>
            <p:cNvGrpSpPr/>
            <p:nvPr/>
          </p:nvGrpSpPr>
          <p:grpSpPr>
            <a:xfrm>
              <a:off x="2410284" y="3633948"/>
              <a:ext cx="937271" cy="614458"/>
              <a:chOff x="3293032" y="2628816"/>
              <a:chExt cx="1021177" cy="674791"/>
            </a:xfrm>
          </p:grpSpPr>
          <p:grpSp>
            <p:nvGrpSpPr>
              <p:cNvPr id="125" name="Group 124">
                <a:extLst>
                  <a:ext uri="{FF2B5EF4-FFF2-40B4-BE49-F238E27FC236}">
                    <a16:creationId xmlns:a16="http://schemas.microsoft.com/office/drawing/2014/main" id="{5EECE63B-916B-45D0-94AA-A9FE113F87F2}"/>
                  </a:ext>
                </a:extLst>
              </p:cNvPr>
              <p:cNvGrpSpPr/>
              <p:nvPr/>
            </p:nvGrpSpPr>
            <p:grpSpPr>
              <a:xfrm>
                <a:off x="3293032" y="2628816"/>
                <a:ext cx="1021177" cy="674791"/>
                <a:chOff x="6526423" y="2005428"/>
                <a:chExt cx="1342343" cy="812802"/>
              </a:xfrm>
            </p:grpSpPr>
            <p:grpSp>
              <p:nvGrpSpPr>
                <p:cNvPr id="127" name="Group 126">
                  <a:extLst>
                    <a:ext uri="{FF2B5EF4-FFF2-40B4-BE49-F238E27FC236}">
                      <a16:creationId xmlns:a16="http://schemas.microsoft.com/office/drawing/2014/main" id="{0E6C49AA-7948-4C2F-889D-477187EC15C9}"/>
                    </a:ext>
                  </a:extLst>
                </p:cNvPr>
                <p:cNvGrpSpPr/>
                <p:nvPr/>
              </p:nvGrpSpPr>
              <p:grpSpPr>
                <a:xfrm>
                  <a:off x="6526423" y="2005428"/>
                  <a:ext cx="1342343" cy="812802"/>
                  <a:chOff x="5039360" y="5319205"/>
                  <a:chExt cx="1342342" cy="812800"/>
                </a:xfrm>
              </p:grpSpPr>
              <p:sp>
                <p:nvSpPr>
                  <p:cNvPr id="138" name="Rectangle 137">
                    <a:extLst>
                      <a:ext uri="{FF2B5EF4-FFF2-40B4-BE49-F238E27FC236}">
                        <a16:creationId xmlns:a16="http://schemas.microsoft.com/office/drawing/2014/main" id="{3E2ADC37-3C60-4D9B-BE7E-C4D7EF3344C1}"/>
                      </a:ext>
                    </a:extLst>
                  </p:cNvPr>
                  <p:cNvSpPr/>
                  <p:nvPr/>
                </p:nvSpPr>
                <p:spPr>
                  <a:xfrm>
                    <a:off x="5039360" y="5319205"/>
                    <a:ext cx="1342342" cy="812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latin typeface="Open Sans"/>
                    </a:endParaRPr>
                  </a:p>
                </p:txBody>
              </p:sp>
              <p:grpSp>
                <p:nvGrpSpPr>
                  <p:cNvPr id="139" name="Group 138">
                    <a:extLst>
                      <a:ext uri="{FF2B5EF4-FFF2-40B4-BE49-F238E27FC236}">
                        <a16:creationId xmlns:a16="http://schemas.microsoft.com/office/drawing/2014/main" id="{A03D56EE-9C6D-4E15-859B-90ED8B55AE3D}"/>
                      </a:ext>
                    </a:extLst>
                  </p:cNvPr>
                  <p:cNvGrpSpPr/>
                  <p:nvPr/>
                </p:nvGrpSpPr>
                <p:grpSpPr>
                  <a:xfrm>
                    <a:off x="6026716" y="5639140"/>
                    <a:ext cx="182880" cy="221051"/>
                    <a:chOff x="3735824" y="4986161"/>
                    <a:chExt cx="182880" cy="221051"/>
                  </a:xfrm>
                </p:grpSpPr>
                <p:sp>
                  <p:nvSpPr>
                    <p:cNvPr id="140" name="Oval 139">
                      <a:extLst>
                        <a:ext uri="{FF2B5EF4-FFF2-40B4-BE49-F238E27FC236}">
                          <a16:creationId xmlns:a16="http://schemas.microsoft.com/office/drawing/2014/main" id="{1FBB7871-F769-45AA-9647-E316AB9490C8}"/>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141" name="Straight Arrow Connector 140">
                      <a:extLst>
                        <a:ext uri="{FF2B5EF4-FFF2-40B4-BE49-F238E27FC236}">
                          <a16:creationId xmlns:a16="http://schemas.microsoft.com/office/drawing/2014/main" id="{E8ED8EB5-2985-41D3-8446-60CC93BD33BA}"/>
                        </a:ext>
                      </a:extLst>
                    </p:cNvPr>
                    <p:cNvCxnSpPr>
                      <a:stCxn id="140"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2" name="Oval 141">
                      <a:extLst>
                        <a:ext uri="{FF2B5EF4-FFF2-40B4-BE49-F238E27FC236}">
                          <a16:creationId xmlns:a16="http://schemas.microsoft.com/office/drawing/2014/main" id="{E901BA29-384B-4168-A02A-AAC3E835AC76}"/>
                        </a:ext>
                      </a:extLst>
                    </p:cNvPr>
                    <p:cNvSpPr/>
                    <p:nvPr/>
                  </p:nvSpPr>
                  <p:spPr>
                    <a:xfrm>
                      <a:off x="3735824" y="516149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143" name="Straight Arrow Connector 142">
                      <a:extLst>
                        <a:ext uri="{FF2B5EF4-FFF2-40B4-BE49-F238E27FC236}">
                          <a16:creationId xmlns:a16="http://schemas.microsoft.com/office/drawing/2014/main" id="{C2061A33-1C92-4D65-A8C7-38B77BCFB69F}"/>
                        </a:ext>
                      </a:extLst>
                    </p:cNvPr>
                    <p:cNvCxnSpPr>
                      <a:cxnSpLocks/>
                      <a:stCxn id="142" idx="6"/>
                    </p:cNvCxnSpPr>
                    <p:nvPr/>
                  </p:nvCxnSpPr>
                  <p:spPr>
                    <a:xfrm flipV="1">
                      <a:off x="3781543" y="5184352"/>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28" name="Group 127">
                  <a:extLst>
                    <a:ext uri="{FF2B5EF4-FFF2-40B4-BE49-F238E27FC236}">
                      <a16:creationId xmlns:a16="http://schemas.microsoft.com/office/drawing/2014/main" id="{47E40BC4-B7D9-4C24-AA32-A016EB0B4520}"/>
                    </a:ext>
                  </a:extLst>
                </p:cNvPr>
                <p:cNvGrpSpPr/>
                <p:nvPr/>
              </p:nvGrpSpPr>
              <p:grpSpPr>
                <a:xfrm>
                  <a:off x="6625992" y="2285788"/>
                  <a:ext cx="842038" cy="125053"/>
                  <a:chOff x="5021561" y="825774"/>
                  <a:chExt cx="650259" cy="125052"/>
                </a:xfrm>
              </p:grpSpPr>
              <p:cxnSp>
                <p:nvCxnSpPr>
                  <p:cNvPr id="134" name="Straight Connector 133">
                    <a:extLst>
                      <a:ext uri="{FF2B5EF4-FFF2-40B4-BE49-F238E27FC236}">
                        <a16:creationId xmlns:a16="http://schemas.microsoft.com/office/drawing/2014/main" id="{1E5F4AFD-52BD-4510-9DB4-AC07FA950BE7}"/>
                      </a:ext>
                    </a:extLst>
                  </p:cNvPr>
                  <p:cNvCxnSpPr>
                    <a:cxnSpLocks/>
                  </p:cNvCxnSpPr>
                  <p:nvPr/>
                </p:nvCxnSpPr>
                <p:spPr>
                  <a:xfrm>
                    <a:off x="5021561" y="95082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C335F40-8C73-4ACE-B977-D9C449ABF4FC}"/>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A38583A-5735-404D-B165-56FAD545DC8F}"/>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A58813D-44D6-4F3B-8576-B163D110F625}"/>
                      </a:ext>
                    </a:extLst>
                  </p:cNvPr>
                  <p:cNvCxnSpPr>
                    <a:cxnSpLocks/>
                  </p:cNvCxnSpPr>
                  <p:nvPr/>
                </p:nvCxnSpPr>
                <p:spPr>
                  <a:xfrm>
                    <a:off x="5509260" y="86003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C6BD0CB0-349C-485B-85C9-F2640E010DA4}"/>
                    </a:ext>
                  </a:extLst>
                </p:cNvPr>
                <p:cNvGrpSpPr/>
                <p:nvPr/>
              </p:nvGrpSpPr>
              <p:grpSpPr>
                <a:xfrm>
                  <a:off x="6619769" y="2545322"/>
                  <a:ext cx="850769" cy="120114"/>
                  <a:chOff x="5014819" y="1141959"/>
                  <a:chExt cx="657001" cy="120114"/>
                </a:xfrm>
              </p:grpSpPr>
              <p:cxnSp>
                <p:nvCxnSpPr>
                  <p:cNvPr id="130" name="Straight Connector 129">
                    <a:extLst>
                      <a:ext uri="{FF2B5EF4-FFF2-40B4-BE49-F238E27FC236}">
                        <a16:creationId xmlns:a16="http://schemas.microsoft.com/office/drawing/2014/main" id="{AB7AAF65-AC18-4368-BD42-60227239BB55}"/>
                      </a:ext>
                    </a:extLst>
                  </p:cNvPr>
                  <p:cNvCxnSpPr>
                    <a:cxnSpLocks/>
                  </p:cNvCxnSpPr>
                  <p:nvPr/>
                </p:nvCxnSpPr>
                <p:spPr>
                  <a:xfrm>
                    <a:off x="5014819" y="114195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A02EDC3-57D5-437B-8DA6-6836E13326B3}"/>
                      </a:ext>
                    </a:extLst>
                  </p:cNvPr>
                  <p:cNvCxnSpPr>
                    <a:cxnSpLocks/>
                  </p:cNvCxnSpPr>
                  <p:nvPr/>
                </p:nvCxnSpPr>
                <p:spPr>
                  <a:xfrm>
                    <a:off x="5184123" y="120454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0B3D804-E664-44B7-8B25-CD09609ECE3B}"/>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6992511-47EC-41E1-9767-903A19282B9B}"/>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26" name="Oval 125">
                <a:extLst>
                  <a:ext uri="{FF2B5EF4-FFF2-40B4-BE49-F238E27FC236}">
                    <a16:creationId xmlns:a16="http://schemas.microsoft.com/office/drawing/2014/main" id="{372B8500-36F3-40BC-83CB-F865FE965DA0}"/>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a:endParaRPr>
              </a:p>
            </p:txBody>
          </p:sp>
        </p:grpSp>
        <p:sp>
          <p:nvSpPr>
            <p:cNvPr id="124" name="Rectangle 123">
              <a:extLst>
                <a:ext uri="{FF2B5EF4-FFF2-40B4-BE49-F238E27FC236}">
                  <a16:creationId xmlns:a16="http://schemas.microsoft.com/office/drawing/2014/main" id="{68256979-2855-4C8C-92F0-92EEFAC716D3}"/>
                </a:ext>
              </a:extLst>
            </p:cNvPr>
            <p:cNvSpPr/>
            <p:nvPr/>
          </p:nvSpPr>
          <p:spPr>
            <a:xfrm>
              <a:off x="2330102" y="3565416"/>
              <a:ext cx="861050" cy="361439"/>
            </a:xfrm>
            <a:prstGeom prst="rect">
              <a:avLst/>
            </a:prstGeom>
          </p:spPr>
          <p:txBody>
            <a:bodyPr wrap="none">
              <a:spAutoFit/>
            </a:bodyPr>
            <a:lstStyle/>
            <a:p>
              <a:r>
                <a:rPr lang="en-US" sz="1050" dirty="0" err="1">
                  <a:latin typeface="Open Sans"/>
                </a:rPr>
                <a:t>OutBuf</a:t>
              </a:r>
              <a:endParaRPr lang="en-US" sz="1050" dirty="0">
                <a:latin typeface="Open Sans"/>
              </a:endParaRPr>
            </a:p>
          </p:txBody>
        </p:sp>
      </p:grpSp>
      <p:grpSp>
        <p:nvGrpSpPr>
          <p:cNvPr id="144" name="Group 143">
            <a:extLst>
              <a:ext uri="{FF2B5EF4-FFF2-40B4-BE49-F238E27FC236}">
                <a16:creationId xmlns:a16="http://schemas.microsoft.com/office/drawing/2014/main" id="{2B881661-6685-4CC7-9557-1BB0FE5E9FD2}"/>
              </a:ext>
            </a:extLst>
          </p:cNvPr>
          <p:cNvGrpSpPr/>
          <p:nvPr/>
        </p:nvGrpSpPr>
        <p:grpSpPr>
          <a:xfrm>
            <a:off x="6095598" y="4009075"/>
            <a:ext cx="712589" cy="479810"/>
            <a:chOff x="2330102" y="3565416"/>
            <a:chExt cx="1017453" cy="682990"/>
          </a:xfrm>
        </p:grpSpPr>
        <p:grpSp>
          <p:nvGrpSpPr>
            <p:cNvPr id="145" name="Group 144">
              <a:extLst>
                <a:ext uri="{FF2B5EF4-FFF2-40B4-BE49-F238E27FC236}">
                  <a16:creationId xmlns:a16="http://schemas.microsoft.com/office/drawing/2014/main" id="{FCDDCA17-D1AB-4B53-AD94-B44A60D621F8}"/>
                </a:ext>
              </a:extLst>
            </p:cNvPr>
            <p:cNvGrpSpPr/>
            <p:nvPr/>
          </p:nvGrpSpPr>
          <p:grpSpPr>
            <a:xfrm>
              <a:off x="2410284" y="3633948"/>
              <a:ext cx="937271" cy="614458"/>
              <a:chOff x="3293032" y="2628816"/>
              <a:chExt cx="1021177" cy="674791"/>
            </a:xfrm>
          </p:grpSpPr>
          <p:grpSp>
            <p:nvGrpSpPr>
              <p:cNvPr id="147" name="Group 146">
                <a:extLst>
                  <a:ext uri="{FF2B5EF4-FFF2-40B4-BE49-F238E27FC236}">
                    <a16:creationId xmlns:a16="http://schemas.microsoft.com/office/drawing/2014/main" id="{A1AEE4DD-9AA0-4215-81A4-F77D1F000279}"/>
                  </a:ext>
                </a:extLst>
              </p:cNvPr>
              <p:cNvGrpSpPr/>
              <p:nvPr/>
            </p:nvGrpSpPr>
            <p:grpSpPr>
              <a:xfrm>
                <a:off x="3293032" y="2628816"/>
                <a:ext cx="1021177" cy="674791"/>
                <a:chOff x="6526423" y="2005428"/>
                <a:chExt cx="1342343" cy="812802"/>
              </a:xfrm>
            </p:grpSpPr>
            <p:grpSp>
              <p:nvGrpSpPr>
                <p:cNvPr id="149" name="Group 148">
                  <a:extLst>
                    <a:ext uri="{FF2B5EF4-FFF2-40B4-BE49-F238E27FC236}">
                      <a16:creationId xmlns:a16="http://schemas.microsoft.com/office/drawing/2014/main" id="{C91A3323-F94C-4C2F-88AA-3DD288F91A37}"/>
                    </a:ext>
                  </a:extLst>
                </p:cNvPr>
                <p:cNvGrpSpPr/>
                <p:nvPr/>
              </p:nvGrpSpPr>
              <p:grpSpPr>
                <a:xfrm>
                  <a:off x="6526423" y="2005428"/>
                  <a:ext cx="1342343" cy="812802"/>
                  <a:chOff x="5039360" y="5319205"/>
                  <a:chExt cx="1342342" cy="812800"/>
                </a:xfrm>
              </p:grpSpPr>
              <p:sp>
                <p:nvSpPr>
                  <p:cNvPr id="160" name="Rectangle 159">
                    <a:extLst>
                      <a:ext uri="{FF2B5EF4-FFF2-40B4-BE49-F238E27FC236}">
                        <a16:creationId xmlns:a16="http://schemas.microsoft.com/office/drawing/2014/main" id="{74881344-0F30-403A-B889-E1061C2C2C41}"/>
                      </a:ext>
                    </a:extLst>
                  </p:cNvPr>
                  <p:cNvSpPr/>
                  <p:nvPr/>
                </p:nvSpPr>
                <p:spPr>
                  <a:xfrm>
                    <a:off x="5039360" y="5319205"/>
                    <a:ext cx="1342342" cy="812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latin typeface="Open Sans"/>
                    </a:endParaRPr>
                  </a:p>
                </p:txBody>
              </p:sp>
              <p:grpSp>
                <p:nvGrpSpPr>
                  <p:cNvPr id="161" name="Group 160">
                    <a:extLst>
                      <a:ext uri="{FF2B5EF4-FFF2-40B4-BE49-F238E27FC236}">
                        <a16:creationId xmlns:a16="http://schemas.microsoft.com/office/drawing/2014/main" id="{4469E991-E86F-4B2F-AF17-393CB2A52951}"/>
                      </a:ext>
                    </a:extLst>
                  </p:cNvPr>
                  <p:cNvGrpSpPr/>
                  <p:nvPr/>
                </p:nvGrpSpPr>
                <p:grpSpPr>
                  <a:xfrm>
                    <a:off x="6026716" y="5639140"/>
                    <a:ext cx="182880" cy="221051"/>
                    <a:chOff x="3735824" y="4986161"/>
                    <a:chExt cx="182880" cy="221051"/>
                  </a:xfrm>
                </p:grpSpPr>
                <p:sp>
                  <p:nvSpPr>
                    <p:cNvPr id="162" name="Oval 161">
                      <a:extLst>
                        <a:ext uri="{FF2B5EF4-FFF2-40B4-BE49-F238E27FC236}">
                          <a16:creationId xmlns:a16="http://schemas.microsoft.com/office/drawing/2014/main" id="{A20144D6-1A7F-41EB-99F3-3BA149D29596}"/>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163" name="Straight Arrow Connector 162">
                      <a:extLst>
                        <a:ext uri="{FF2B5EF4-FFF2-40B4-BE49-F238E27FC236}">
                          <a16:creationId xmlns:a16="http://schemas.microsoft.com/office/drawing/2014/main" id="{F416C593-8A15-4239-A68E-4B71235209E4}"/>
                        </a:ext>
                      </a:extLst>
                    </p:cNvPr>
                    <p:cNvCxnSpPr>
                      <a:stCxn id="162"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4" name="Oval 163">
                      <a:extLst>
                        <a:ext uri="{FF2B5EF4-FFF2-40B4-BE49-F238E27FC236}">
                          <a16:creationId xmlns:a16="http://schemas.microsoft.com/office/drawing/2014/main" id="{9DCBE00A-02D2-4477-8730-1054E1F254F7}"/>
                        </a:ext>
                      </a:extLst>
                    </p:cNvPr>
                    <p:cNvSpPr/>
                    <p:nvPr/>
                  </p:nvSpPr>
                  <p:spPr>
                    <a:xfrm>
                      <a:off x="3735824" y="516149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latin typeface="Open Sans"/>
                      </a:endParaRPr>
                    </a:p>
                  </p:txBody>
                </p:sp>
                <p:cxnSp>
                  <p:nvCxnSpPr>
                    <p:cNvPr id="165" name="Straight Arrow Connector 164">
                      <a:extLst>
                        <a:ext uri="{FF2B5EF4-FFF2-40B4-BE49-F238E27FC236}">
                          <a16:creationId xmlns:a16="http://schemas.microsoft.com/office/drawing/2014/main" id="{B1C64EE2-7DEB-4A95-A058-6AAAE35A5C8E}"/>
                        </a:ext>
                      </a:extLst>
                    </p:cNvPr>
                    <p:cNvCxnSpPr>
                      <a:cxnSpLocks/>
                      <a:stCxn id="164" idx="6"/>
                    </p:cNvCxnSpPr>
                    <p:nvPr/>
                  </p:nvCxnSpPr>
                  <p:spPr>
                    <a:xfrm flipV="1">
                      <a:off x="3781543" y="5184352"/>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50" name="Group 149">
                  <a:extLst>
                    <a:ext uri="{FF2B5EF4-FFF2-40B4-BE49-F238E27FC236}">
                      <a16:creationId xmlns:a16="http://schemas.microsoft.com/office/drawing/2014/main" id="{71756C15-532E-4F70-8CD6-15E42972ED92}"/>
                    </a:ext>
                  </a:extLst>
                </p:cNvPr>
                <p:cNvGrpSpPr/>
                <p:nvPr/>
              </p:nvGrpSpPr>
              <p:grpSpPr>
                <a:xfrm>
                  <a:off x="6625992" y="2285788"/>
                  <a:ext cx="842038" cy="125053"/>
                  <a:chOff x="5021561" y="825774"/>
                  <a:chExt cx="650259" cy="125052"/>
                </a:xfrm>
              </p:grpSpPr>
              <p:cxnSp>
                <p:nvCxnSpPr>
                  <p:cNvPr id="156" name="Straight Connector 155">
                    <a:extLst>
                      <a:ext uri="{FF2B5EF4-FFF2-40B4-BE49-F238E27FC236}">
                        <a16:creationId xmlns:a16="http://schemas.microsoft.com/office/drawing/2014/main" id="{83D00F2C-C2BA-4671-95C3-46815CD39A3F}"/>
                      </a:ext>
                    </a:extLst>
                  </p:cNvPr>
                  <p:cNvCxnSpPr>
                    <a:cxnSpLocks/>
                  </p:cNvCxnSpPr>
                  <p:nvPr/>
                </p:nvCxnSpPr>
                <p:spPr>
                  <a:xfrm>
                    <a:off x="5021561" y="95082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F8AC3AB-E587-4B85-A1DF-E5FF401DCC51}"/>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7F164AE-6AD0-4D1A-8F0B-82A57D155E73}"/>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CC6C2F8-6B21-4B0E-A2BF-E4D166D9A223}"/>
                      </a:ext>
                    </a:extLst>
                  </p:cNvPr>
                  <p:cNvCxnSpPr>
                    <a:cxnSpLocks/>
                  </p:cNvCxnSpPr>
                  <p:nvPr/>
                </p:nvCxnSpPr>
                <p:spPr>
                  <a:xfrm>
                    <a:off x="5509260" y="86003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8AE5FEA5-EBE7-4C6C-9AFE-893FCA806977}"/>
                    </a:ext>
                  </a:extLst>
                </p:cNvPr>
                <p:cNvGrpSpPr/>
                <p:nvPr/>
              </p:nvGrpSpPr>
              <p:grpSpPr>
                <a:xfrm>
                  <a:off x="6619769" y="2545322"/>
                  <a:ext cx="850769" cy="120114"/>
                  <a:chOff x="5014819" y="1141959"/>
                  <a:chExt cx="657001" cy="120114"/>
                </a:xfrm>
              </p:grpSpPr>
              <p:cxnSp>
                <p:nvCxnSpPr>
                  <p:cNvPr id="152" name="Straight Connector 151">
                    <a:extLst>
                      <a:ext uri="{FF2B5EF4-FFF2-40B4-BE49-F238E27FC236}">
                        <a16:creationId xmlns:a16="http://schemas.microsoft.com/office/drawing/2014/main" id="{31D36349-3DCF-4760-A38D-FB67F81D3EDB}"/>
                      </a:ext>
                    </a:extLst>
                  </p:cNvPr>
                  <p:cNvCxnSpPr>
                    <a:cxnSpLocks/>
                  </p:cNvCxnSpPr>
                  <p:nvPr/>
                </p:nvCxnSpPr>
                <p:spPr>
                  <a:xfrm>
                    <a:off x="5014819" y="114195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CE106DB-93F2-4871-BB11-D3E94B9A5507}"/>
                      </a:ext>
                    </a:extLst>
                  </p:cNvPr>
                  <p:cNvCxnSpPr>
                    <a:cxnSpLocks/>
                  </p:cNvCxnSpPr>
                  <p:nvPr/>
                </p:nvCxnSpPr>
                <p:spPr>
                  <a:xfrm>
                    <a:off x="5184123" y="120454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BEFE44D-3674-4988-9A14-56AB0F9E5B42}"/>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284F4E2-A4F7-472D-956B-267156316A03}"/>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48" name="Oval 147">
                <a:extLst>
                  <a:ext uri="{FF2B5EF4-FFF2-40B4-BE49-F238E27FC236}">
                    <a16:creationId xmlns:a16="http://schemas.microsoft.com/office/drawing/2014/main" id="{E5226922-864C-4687-8BCE-557581A3D7E7}"/>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a:endParaRPr>
              </a:p>
            </p:txBody>
          </p:sp>
        </p:grpSp>
        <p:sp>
          <p:nvSpPr>
            <p:cNvPr id="146" name="Rectangle 145">
              <a:extLst>
                <a:ext uri="{FF2B5EF4-FFF2-40B4-BE49-F238E27FC236}">
                  <a16:creationId xmlns:a16="http://schemas.microsoft.com/office/drawing/2014/main" id="{C6AB2DB3-1D07-4BC7-A12E-567E0A0ABEBF}"/>
                </a:ext>
              </a:extLst>
            </p:cNvPr>
            <p:cNvSpPr/>
            <p:nvPr/>
          </p:nvSpPr>
          <p:spPr>
            <a:xfrm>
              <a:off x="2330102" y="3565416"/>
              <a:ext cx="861050" cy="361439"/>
            </a:xfrm>
            <a:prstGeom prst="rect">
              <a:avLst/>
            </a:prstGeom>
          </p:spPr>
          <p:txBody>
            <a:bodyPr wrap="none">
              <a:spAutoFit/>
            </a:bodyPr>
            <a:lstStyle/>
            <a:p>
              <a:r>
                <a:rPr lang="en-US" sz="1050" dirty="0" err="1">
                  <a:latin typeface="Open Sans"/>
                </a:rPr>
                <a:t>OutBuf</a:t>
              </a:r>
              <a:endParaRPr lang="en-US" sz="1050" dirty="0">
                <a:latin typeface="Open Sans"/>
              </a:endParaRPr>
            </a:p>
          </p:txBody>
        </p:sp>
      </p:grpSp>
      <p:cxnSp>
        <p:nvCxnSpPr>
          <p:cNvPr id="166" name="Straight Arrow Connector 165">
            <a:extLst>
              <a:ext uri="{FF2B5EF4-FFF2-40B4-BE49-F238E27FC236}">
                <a16:creationId xmlns:a16="http://schemas.microsoft.com/office/drawing/2014/main" id="{500A5D7A-BF33-46ED-ADEE-2640E4BD2C8C}"/>
              </a:ext>
            </a:extLst>
          </p:cNvPr>
          <p:cNvCxnSpPr>
            <a:cxnSpLocks/>
          </p:cNvCxnSpPr>
          <p:nvPr/>
        </p:nvCxnSpPr>
        <p:spPr>
          <a:xfrm>
            <a:off x="5680225" y="4501795"/>
            <a:ext cx="1" cy="464232"/>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844772F9-7616-498E-806B-10ABBAC4E031}"/>
              </a:ext>
            </a:extLst>
          </p:cNvPr>
          <p:cNvCxnSpPr>
            <a:cxnSpLocks/>
          </p:cNvCxnSpPr>
          <p:nvPr/>
        </p:nvCxnSpPr>
        <p:spPr>
          <a:xfrm>
            <a:off x="6492924" y="4510238"/>
            <a:ext cx="1" cy="464232"/>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D11193EB-4502-455E-BBCA-2587946CCC6C}"/>
              </a:ext>
            </a:extLst>
          </p:cNvPr>
          <p:cNvCxnSpPr>
            <a:cxnSpLocks/>
          </p:cNvCxnSpPr>
          <p:nvPr/>
        </p:nvCxnSpPr>
        <p:spPr>
          <a:xfrm>
            <a:off x="7298724" y="4506840"/>
            <a:ext cx="1" cy="464232"/>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9" name="Connector: Elbow 325">
            <a:extLst>
              <a:ext uri="{FF2B5EF4-FFF2-40B4-BE49-F238E27FC236}">
                <a16:creationId xmlns:a16="http://schemas.microsoft.com/office/drawing/2014/main" id="{AE63855D-73E4-4DC0-8E84-42041F4F6F35}"/>
              </a:ext>
            </a:extLst>
          </p:cNvPr>
          <p:cNvCxnSpPr>
            <a:cxnSpLocks/>
            <a:endCxn id="47" idx="0"/>
          </p:cNvCxnSpPr>
          <p:nvPr/>
        </p:nvCxnSpPr>
        <p:spPr>
          <a:xfrm>
            <a:off x="3414468" y="2539269"/>
            <a:ext cx="332641" cy="133474"/>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117285A1-7B37-44B7-9FA7-D63DE103133F}"/>
              </a:ext>
            </a:extLst>
          </p:cNvPr>
          <p:cNvSpPr txBox="1"/>
          <p:nvPr/>
        </p:nvSpPr>
        <p:spPr>
          <a:xfrm>
            <a:off x="2978106" y="1784558"/>
            <a:ext cx="1709325" cy="300082"/>
          </a:xfrm>
          <a:prstGeom prst="rect">
            <a:avLst/>
          </a:prstGeom>
          <a:noFill/>
        </p:spPr>
        <p:txBody>
          <a:bodyPr wrap="square" rtlCol="0">
            <a:spAutoFit/>
          </a:bodyPr>
          <a:lstStyle/>
          <a:p>
            <a:r>
              <a:rPr lang="en-US" sz="1350" dirty="0" err="1">
                <a:latin typeface="Open Sans" panose="020B0604020202020204"/>
              </a:rPr>
              <a:t>IdxConstr</a:t>
            </a:r>
            <a:r>
              <a:rPr lang="en-US" sz="1350" dirty="0">
                <a:latin typeface="Open Sans" panose="020B0604020202020204"/>
              </a:rPr>
              <a:t> worker 1</a:t>
            </a:r>
          </a:p>
        </p:txBody>
      </p:sp>
      <p:sp>
        <p:nvSpPr>
          <p:cNvPr id="171" name="TextBox 170">
            <a:extLst>
              <a:ext uri="{FF2B5EF4-FFF2-40B4-BE49-F238E27FC236}">
                <a16:creationId xmlns:a16="http://schemas.microsoft.com/office/drawing/2014/main" id="{1434F3E9-2834-4C73-86A0-CA6B42AF650C}"/>
              </a:ext>
            </a:extLst>
          </p:cNvPr>
          <p:cNvSpPr txBox="1"/>
          <p:nvPr/>
        </p:nvSpPr>
        <p:spPr>
          <a:xfrm>
            <a:off x="5363647" y="1786744"/>
            <a:ext cx="1628495" cy="300082"/>
          </a:xfrm>
          <a:prstGeom prst="rect">
            <a:avLst/>
          </a:prstGeom>
          <a:noFill/>
        </p:spPr>
        <p:txBody>
          <a:bodyPr wrap="square" rtlCol="0">
            <a:spAutoFit/>
          </a:bodyPr>
          <a:lstStyle/>
          <a:p>
            <a:r>
              <a:rPr lang="en-US" sz="1350" dirty="0" err="1">
                <a:latin typeface="Open Sans" panose="020B0604020202020204"/>
              </a:rPr>
              <a:t>IdxConstr</a:t>
            </a:r>
            <a:r>
              <a:rPr lang="en-US" sz="1350" dirty="0">
                <a:latin typeface="Open Sans" panose="020B0604020202020204"/>
              </a:rPr>
              <a:t> worker k</a:t>
            </a:r>
          </a:p>
        </p:txBody>
      </p:sp>
      <p:cxnSp>
        <p:nvCxnSpPr>
          <p:cNvPr id="172" name="Connector: Elbow 333">
            <a:extLst>
              <a:ext uri="{FF2B5EF4-FFF2-40B4-BE49-F238E27FC236}">
                <a16:creationId xmlns:a16="http://schemas.microsoft.com/office/drawing/2014/main" id="{A2A12767-7E3A-4AB1-A9C4-4F406C82D702}"/>
              </a:ext>
            </a:extLst>
          </p:cNvPr>
          <p:cNvCxnSpPr>
            <a:cxnSpLocks/>
            <a:stCxn id="67" idx="4"/>
            <a:endCxn id="116" idx="0"/>
          </p:cNvCxnSpPr>
          <p:nvPr/>
        </p:nvCxnSpPr>
        <p:spPr>
          <a:xfrm>
            <a:off x="5678517" y="3482992"/>
            <a:ext cx="1709" cy="57006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Connector: Elbow 336">
            <a:extLst>
              <a:ext uri="{FF2B5EF4-FFF2-40B4-BE49-F238E27FC236}">
                <a16:creationId xmlns:a16="http://schemas.microsoft.com/office/drawing/2014/main" id="{A6D6F422-6CB8-417D-AF94-77E43EDDCB90}"/>
              </a:ext>
            </a:extLst>
          </p:cNvPr>
          <p:cNvCxnSpPr>
            <a:cxnSpLocks/>
            <a:stCxn id="65" idx="4"/>
            <a:endCxn id="160" idx="0"/>
          </p:cNvCxnSpPr>
          <p:nvPr/>
        </p:nvCxnSpPr>
        <p:spPr>
          <a:xfrm flipH="1">
            <a:off x="6479971" y="3901406"/>
            <a:ext cx="2129" cy="15581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Connector: Elbow 339">
            <a:extLst>
              <a:ext uri="{FF2B5EF4-FFF2-40B4-BE49-F238E27FC236}">
                <a16:creationId xmlns:a16="http://schemas.microsoft.com/office/drawing/2014/main" id="{4554C4E5-5896-4D7D-9E3C-2898693A3660}"/>
              </a:ext>
            </a:extLst>
          </p:cNvPr>
          <p:cNvCxnSpPr>
            <a:cxnSpLocks/>
            <a:stCxn id="66" idx="4"/>
            <a:endCxn id="138" idx="0"/>
          </p:cNvCxnSpPr>
          <p:nvPr/>
        </p:nvCxnSpPr>
        <p:spPr>
          <a:xfrm flipH="1">
            <a:off x="7298722" y="3901406"/>
            <a:ext cx="744" cy="15851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Oval 180">
            <a:extLst>
              <a:ext uri="{FF2B5EF4-FFF2-40B4-BE49-F238E27FC236}">
                <a16:creationId xmlns:a16="http://schemas.microsoft.com/office/drawing/2014/main" id="{856F7ADD-3190-4C97-A84C-039F58857EAB}"/>
              </a:ext>
            </a:extLst>
          </p:cNvPr>
          <p:cNvSpPr/>
          <p:nvPr/>
        </p:nvSpPr>
        <p:spPr>
          <a:xfrm flipH="1" flipV="1">
            <a:off x="3142441" y="4975092"/>
            <a:ext cx="34289" cy="342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latin typeface="Open Sans"/>
            </a:endParaRPr>
          </a:p>
        </p:txBody>
      </p:sp>
      <p:cxnSp>
        <p:nvCxnSpPr>
          <p:cNvPr id="182" name="Straight Arrow Connector 181">
            <a:extLst>
              <a:ext uri="{FF2B5EF4-FFF2-40B4-BE49-F238E27FC236}">
                <a16:creationId xmlns:a16="http://schemas.microsoft.com/office/drawing/2014/main" id="{D19BD3D8-FBD8-4CC0-9BDB-94649E108BC7}"/>
              </a:ext>
            </a:extLst>
          </p:cNvPr>
          <p:cNvCxnSpPr>
            <a:cxnSpLocks/>
          </p:cNvCxnSpPr>
          <p:nvPr/>
        </p:nvCxnSpPr>
        <p:spPr>
          <a:xfrm flipH="1">
            <a:off x="3064182" y="4989457"/>
            <a:ext cx="78257" cy="29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Oval 182">
            <a:extLst>
              <a:ext uri="{FF2B5EF4-FFF2-40B4-BE49-F238E27FC236}">
                <a16:creationId xmlns:a16="http://schemas.microsoft.com/office/drawing/2014/main" id="{08DDFA16-57D0-44F3-A00E-70ADC27844A3}"/>
              </a:ext>
            </a:extLst>
          </p:cNvPr>
          <p:cNvSpPr/>
          <p:nvPr/>
        </p:nvSpPr>
        <p:spPr>
          <a:xfrm flipH="1">
            <a:off x="3142442" y="5155212"/>
            <a:ext cx="34289" cy="342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latin typeface="Open Sans"/>
            </a:endParaRPr>
          </a:p>
        </p:txBody>
      </p:sp>
      <p:cxnSp>
        <p:nvCxnSpPr>
          <p:cNvPr id="184" name="Straight Arrow Connector 183">
            <a:extLst>
              <a:ext uri="{FF2B5EF4-FFF2-40B4-BE49-F238E27FC236}">
                <a16:creationId xmlns:a16="http://schemas.microsoft.com/office/drawing/2014/main" id="{0917804F-4A6D-4687-A25F-2927C9ECCFD2}"/>
              </a:ext>
            </a:extLst>
          </p:cNvPr>
          <p:cNvCxnSpPr>
            <a:cxnSpLocks/>
            <a:stCxn id="183" idx="6"/>
          </p:cNvCxnSpPr>
          <p:nvPr/>
        </p:nvCxnSpPr>
        <p:spPr>
          <a:xfrm flipH="1">
            <a:off x="3064182" y="5172357"/>
            <a:ext cx="78257" cy="29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5" name="Group 184">
            <a:extLst>
              <a:ext uri="{FF2B5EF4-FFF2-40B4-BE49-F238E27FC236}">
                <a16:creationId xmlns:a16="http://schemas.microsoft.com/office/drawing/2014/main" id="{74153B03-3249-4F96-B817-59EC9F029EE8}"/>
              </a:ext>
            </a:extLst>
          </p:cNvPr>
          <p:cNvGrpSpPr/>
          <p:nvPr/>
        </p:nvGrpSpPr>
        <p:grpSpPr>
          <a:xfrm>
            <a:off x="3202236" y="4951017"/>
            <a:ext cx="438138" cy="77752"/>
            <a:chOff x="5021561" y="825774"/>
            <a:chExt cx="650259" cy="124871"/>
          </a:xfrm>
        </p:grpSpPr>
        <p:cxnSp>
          <p:nvCxnSpPr>
            <p:cNvPr id="186" name="Straight Connector 185">
              <a:extLst>
                <a:ext uri="{FF2B5EF4-FFF2-40B4-BE49-F238E27FC236}">
                  <a16:creationId xmlns:a16="http://schemas.microsoft.com/office/drawing/2014/main" id="{8E053C81-11DD-4D41-89F2-470E8B68F6D0}"/>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441647B0-37F5-49F9-825E-B8EA5E721F12}"/>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6929F2B0-0BF7-42A3-8EBD-DC6F570DE27A}"/>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62FF4F58-580E-45C6-988F-1373D8525902}"/>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A0CEED73-D547-45F7-9414-7E4C697A31AB}"/>
              </a:ext>
            </a:extLst>
          </p:cNvPr>
          <p:cNvGrpSpPr/>
          <p:nvPr/>
        </p:nvGrpSpPr>
        <p:grpSpPr>
          <a:xfrm>
            <a:off x="3203664" y="5108718"/>
            <a:ext cx="438138" cy="84530"/>
            <a:chOff x="5021561" y="1094902"/>
            <a:chExt cx="650259" cy="135758"/>
          </a:xfrm>
        </p:grpSpPr>
        <p:cxnSp>
          <p:nvCxnSpPr>
            <p:cNvPr id="191" name="Straight Connector 190">
              <a:extLst>
                <a:ext uri="{FF2B5EF4-FFF2-40B4-BE49-F238E27FC236}">
                  <a16:creationId xmlns:a16="http://schemas.microsoft.com/office/drawing/2014/main" id="{33E5F456-FD0D-43DA-80AA-6384E2338501}"/>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F95C1A54-310D-40F8-AD17-2B03C918D932}"/>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812CBCF2-2F8D-44B2-8373-B3FF9628375A}"/>
                </a:ext>
              </a:extLst>
            </p:cNvPr>
            <p:cNvCxnSpPr>
              <a:cxnSpLocks/>
            </p:cNvCxnSpPr>
            <p:nvPr/>
          </p:nvCxnSpPr>
          <p:spPr>
            <a:xfrm>
              <a:off x="5346688" y="10949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EFEB60E6-9559-483E-89FF-381487B2AE99}"/>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95" name="TextBox 194">
            <a:extLst>
              <a:ext uri="{FF2B5EF4-FFF2-40B4-BE49-F238E27FC236}">
                <a16:creationId xmlns:a16="http://schemas.microsoft.com/office/drawing/2014/main" id="{1E108503-4571-4C72-95DC-48C89BCC871F}"/>
              </a:ext>
            </a:extLst>
          </p:cNvPr>
          <p:cNvSpPr txBox="1"/>
          <p:nvPr/>
        </p:nvSpPr>
        <p:spPr>
          <a:xfrm>
            <a:off x="4773355" y="1727622"/>
            <a:ext cx="370614" cy="369332"/>
          </a:xfrm>
          <a:prstGeom prst="rect">
            <a:avLst/>
          </a:prstGeom>
          <a:noFill/>
        </p:spPr>
        <p:txBody>
          <a:bodyPr wrap="none" rtlCol="0">
            <a:spAutoFit/>
          </a:bodyPr>
          <a:lstStyle/>
          <a:p>
            <a:r>
              <a:rPr lang="en-US" dirty="0"/>
              <a:t>…</a:t>
            </a:r>
            <a:endParaRPr lang="en-US" sz="1350" dirty="0"/>
          </a:p>
        </p:txBody>
      </p:sp>
      <p:sp>
        <p:nvSpPr>
          <p:cNvPr id="196" name="Rectangle 195">
            <a:extLst>
              <a:ext uri="{FF2B5EF4-FFF2-40B4-BE49-F238E27FC236}">
                <a16:creationId xmlns:a16="http://schemas.microsoft.com/office/drawing/2014/main" id="{13F6DE65-7890-443D-B470-BB3E6F6884D7}"/>
              </a:ext>
            </a:extLst>
          </p:cNvPr>
          <p:cNvSpPr/>
          <p:nvPr/>
        </p:nvSpPr>
        <p:spPr>
          <a:xfrm>
            <a:off x="2500800" y="1151215"/>
            <a:ext cx="1035460" cy="461665"/>
          </a:xfrm>
          <a:prstGeom prst="rect">
            <a:avLst/>
          </a:prstGeom>
        </p:spPr>
        <p:txBody>
          <a:bodyPr wrap="square">
            <a:spAutoFit/>
          </a:bodyPr>
          <a:lstStyle/>
          <a:p>
            <a:pPr algn="ctr"/>
            <a:r>
              <a:rPr lang="en-US" sz="1200" dirty="0">
                <a:latin typeface="Open Sans"/>
                <a:ea typeface="Ebrima" panose="02000000000000000000" pitchFamily="2" charset="0"/>
                <a:cs typeface="Ebrima" panose="02000000000000000000" pitchFamily="2" charset="0"/>
              </a:rPr>
              <a:t>create thread</a:t>
            </a:r>
            <a:endParaRPr lang="en-US" sz="1200" dirty="0">
              <a:latin typeface="Open Sans"/>
            </a:endParaRPr>
          </a:p>
        </p:txBody>
      </p:sp>
      <p:sp>
        <p:nvSpPr>
          <p:cNvPr id="197" name="Curved Down Arrow 181">
            <a:extLst>
              <a:ext uri="{FF2B5EF4-FFF2-40B4-BE49-F238E27FC236}">
                <a16:creationId xmlns:a16="http://schemas.microsoft.com/office/drawing/2014/main" id="{64A2493D-BE09-4EB6-9669-87606628F12D}"/>
              </a:ext>
            </a:extLst>
          </p:cNvPr>
          <p:cNvSpPr/>
          <p:nvPr/>
        </p:nvSpPr>
        <p:spPr>
          <a:xfrm>
            <a:off x="2457535" y="1522083"/>
            <a:ext cx="1146815" cy="267181"/>
          </a:xfrm>
          <a:prstGeom prst="curvedDownArrow">
            <a:avLst>
              <a:gd name="adj1" fmla="val 25000"/>
              <a:gd name="adj2" fmla="val 76164"/>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schemeClr val="tx1"/>
              </a:solidFill>
            </a:endParaRPr>
          </a:p>
        </p:txBody>
      </p:sp>
      <p:sp>
        <p:nvSpPr>
          <p:cNvPr id="198" name="Curved Down Arrow 182">
            <a:extLst>
              <a:ext uri="{FF2B5EF4-FFF2-40B4-BE49-F238E27FC236}">
                <a16:creationId xmlns:a16="http://schemas.microsoft.com/office/drawing/2014/main" id="{F2565DF0-5898-48E3-BD96-C98055AF9EC7}"/>
              </a:ext>
            </a:extLst>
          </p:cNvPr>
          <p:cNvSpPr/>
          <p:nvPr/>
        </p:nvSpPr>
        <p:spPr>
          <a:xfrm>
            <a:off x="2411379" y="1375045"/>
            <a:ext cx="3512897" cy="390450"/>
          </a:xfrm>
          <a:prstGeom prst="curvedDownArrow">
            <a:avLst>
              <a:gd name="adj1" fmla="val 25000"/>
              <a:gd name="adj2" fmla="val 76164"/>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solidFill>
                <a:schemeClr val="tx1"/>
              </a:solidFill>
            </a:endParaRPr>
          </a:p>
        </p:txBody>
      </p:sp>
      <p:grpSp>
        <p:nvGrpSpPr>
          <p:cNvPr id="200" name="Group 199">
            <a:extLst>
              <a:ext uri="{FF2B5EF4-FFF2-40B4-BE49-F238E27FC236}">
                <a16:creationId xmlns:a16="http://schemas.microsoft.com/office/drawing/2014/main" id="{C413EB2A-BD73-4DCC-A55E-5773CAA159D5}"/>
              </a:ext>
            </a:extLst>
          </p:cNvPr>
          <p:cNvGrpSpPr/>
          <p:nvPr/>
        </p:nvGrpSpPr>
        <p:grpSpPr>
          <a:xfrm>
            <a:off x="1581967" y="1816570"/>
            <a:ext cx="1115162" cy="1293227"/>
            <a:chOff x="64516" y="1051028"/>
            <a:chExt cx="1486882" cy="646331"/>
          </a:xfrm>
        </p:grpSpPr>
        <p:sp>
          <p:nvSpPr>
            <p:cNvPr id="201" name="Rectangle: Rounded Corners 226">
              <a:extLst>
                <a:ext uri="{FF2B5EF4-FFF2-40B4-BE49-F238E27FC236}">
                  <a16:creationId xmlns:a16="http://schemas.microsoft.com/office/drawing/2014/main" id="{154B669F-7F80-4427-8D7F-C65F9A79A0C8}"/>
                </a:ext>
              </a:extLst>
            </p:cNvPr>
            <p:cNvSpPr/>
            <p:nvPr/>
          </p:nvSpPr>
          <p:spPr>
            <a:xfrm>
              <a:off x="64516" y="1056563"/>
              <a:ext cx="1486882" cy="640796"/>
            </a:xfrm>
            <a:prstGeom prst="roundRect">
              <a:avLst>
                <a:gd name="adj" fmla="val 28870"/>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Open Sans"/>
              </a:endParaRPr>
            </a:p>
          </p:txBody>
        </p:sp>
        <p:sp>
          <p:nvSpPr>
            <p:cNvPr id="202" name="TextBox 201">
              <a:extLst>
                <a:ext uri="{FF2B5EF4-FFF2-40B4-BE49-F238E27FC236}">
                  <a16:creationId xmlns:a16="http://schemas.microsoft.com/office/drawing/2014/main" id="{3B7B9E5E-3052-4A74-A090-71B810369285}"/>
                </a:ext>
              </a:extLst>
            </p:cNvPr>
            <p:cNvSpPr txBox="1"/>
            <p:nvPr/>
          </p:nvSpPr>
          <p:spPr>
            <a:xfrm>
              <a:off x="171075" y="1051028"/>
              <a:ext cx="1380323" cy="253805"/>
            </a:xfrm>
            <a:prstGeom prst="rect">
              <a:avLst/>
            </a:prstGeom>
            <a:noFill/>
          </p:spPr>
          <p:txBody>
            <a:bodyPr wrap="square" rtlCol="0">
              <a:spAutoFit/>
            </a:bodyPr>
            <a:lstStyle/>
            <a:p>
              <a:r>
                <a:rPr lang="en-US" sz="1350" dirty="0">
                  <a:latin typeface="Open Sans"/>
                </a:rPr>
                <a:t>Coordinate</a:t>
              </a:r>
            </a:p>
            <a:p>
              <a:r>
                <a:rPr lang="en-US" sz="1350" dirty="0">
                  <a:latin typeface="Open Sans"/>
                </a:rPr>
                <a:t>Worker</a:t>
              </a:r>
            </a:p>
          </p:txBody>
        </p:sp>
      </p:grpSp>
      <p:sp>
        <p:nvSpPr>
          <p:cNvPr id="205" name="矩形 8">
            <a:extLst>
              <a:ext uri="{FF2B5EF4-FFF2-40B4-BE49-F238E27FC236}">
                <a16:creationId xmlns:a16="http://schemas.microsoft.com/office/drawing/2014/main" id="{DE60324D-C43D-444C-B402-FB6A684BA5D2}"/>
              </a:ext>
            </a:extLst>
          </p:cNvPr>
          <p:cNvSpPr/>
          <p:nvPr/>
        </p:nvSpPr>
        <p:spPr>
          <a:xfrm>
            <a:off x="593164" y="1372172"/>
            <a:ext cx="2012089" cy="415498"/>
          </a:xfrm>
          <a:prstGeom prst="rect">
            <a:avLst/>
          </a:prstGeom>
        </p:spPr>
        <p:txBody>
          <a:bodyPr wrap="none">
            <a:spAutoFit/>
          </a:bodyPr>
          <a:lstStyle/>
          <a:p>
            <a:r>
              <a:rPr lang="en-US" altLang="zh-CN" sz="2100" b="1" dirty="0">
                <a:solidFill>
                  <a:schemeClr val="tx2"/>
                </a:solidFill>
                <a:latin typeface="+mj-lt"/>
              </a:rPr>
              <a:t>Index creation</a:t>
            </a:r>
            <a:endParaRPr lang="zh-CN" altLang="en-US" sz="2100" b="1" dirty="0">
              <a:solidFill>
                <a:schemeClr val="tx2"/>
              </a:solidFill>
              <a:latin typeface="+mj-lt"/>
            </a:endParaRPr>
          </a:p>
        </p:txBody>
      </p:sp>
      <p:sp>
        <p:nvSpPr>
          <p:cNvPr id="4" name="Slide Number Placeholder 3">
            <a:extLst>
              <a:ext uri="{FF2B5EF4-FFF2-40B4-BE49-F238E27FC236}">
                <a16:creationId xmlns:a16="http://schemas.microsoft.com/office/drawing/2014/main" id="{C0C6758A-6298-4F10-BA96-D8353797A2AE}"/>
              </a:ext>
            </a:extLst>
          </p:cNvPr>
          <p:cNvSpPr>
            <a:spLocks noGrp="1"/>
          </p:cNvSpPr>
          <p:nvPr>
            <p:ph type="sldNum" sz="quarter" idx="12"/>
          </p:nvPr>
        </p:nvSpPr>
        <p:spPr/>
        <p:txBody>
          <a:bodyPr/>
          <a:lstStyle/>
          <a:p>
            <a:fld id="{D8D6A206-5653-4338-98D8-6B5D137662F8}" type="slidenum">
              <a:rPr lang="en-US" smtClean="0"/>
              <a:pPr/>
              <a:t>179</a:t>
            </a:fld>
            <a:endParaRPr lang="en-US" dirty="0"/>
          </a:p>
        </p:txBody>
      </p:sp>
      <p:sp>
        <p:nvSpPr>
          <p:cNvPr id="5" name="Footer Placeholder 4">
            <a:extLst>
              <a:ext uri="{FF2B5EF4-FFF2-40B4-BE49-F238E27FC236}">
                <a16:creationId xmlns:a16="http://schemas.microsoft.com/office/drawing/2014/main" id="{1B1FD795-E31B-4E6C-8524-D65F9391655A}"/>
              </a:ext>
            </a:extLst>
          </p:cNvPr>
          <p:cNvSpPr>
            <a:spLocks noGrp="1"/>
          </p:cNvSpPr>
          <p:nvPr>
            <p:ph type="ftr" sz="quarter" idx="11"/>
          </p:nvPr>
        </p:nvSpPr>
        <p:spPr/>
        <p:txBody>
          <a:bodyPr/>
          <a:lstStyle/>
          <a:p>
            <a:r>
              <a:rPr lang="en-US" altLang="zh-CN"/>
              <a:t>Echihabi, Zoumpatianos, Palpanas - EDBT 2021</a:t>
            </a:r>
            <a:endParaRPr lang="zh-CN" altLang="en-US" dirty="0"/>
          </a:p>
        </p:txBody>
      </p:sp>
      <p:sp>
        <p:nvSpPr>
          <p:cNvPr id="199" name="Oval 198">
            <a:extLst>
              <a:ext uri="{FF2B5EF4-FFF2-40B4-BE49-F238E27FC236}">
                <a16:creationId xmlns:a16="http://schemas.microsoft.com/office/drawing/2014/main" id="{29C60DCE-9BAA-421B-9C81-74FE7EDD110F}"/>
              </a:ext>
            </a:extLst>
          </p:cNvPr>
          <p:cNvSpPr/>
          <p:nvPr/>
        </p:nvSpPr>
        <p:spPr>
          <a:xfrm>
            <a:off x="4507033" y="2102494"/>
            <a:ext cx="809202" cy="32326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Open Sans"/>
              </a:rPr>
              <a:t>ROOT</a:t>
            </a:r>
            <a:endParaRPr lang="en-US" sz="788" b="1" dirty="0">
              <a:solidFill>
                <a:schemeClr val="tx1"/>
              </a:solidFill>
              <a:latin typeface="Open Sans"/>
            </a:endParaRPr>
          </a:p>
        </p:txBody>
      </p:sp>
      <p:grpSp>
        <p:nvGrpSpPr>
          <p:cNvPr id="203" name="Group 202">
            <a:extLst>
              <a:ext uri="{FF2B5EF4-FFF2-40B4-BE49-F238E27FC236}">
                <a16:creationId xmlns:a16="http://schemas.microsoft.com/office/drawing/2014/main" id="{1EBB1442-1145-4D6A-9723-052BFEEE9BDD}"/>
              </a:ext>
            </a:extLst>
          </p:cNvPr>
          <p:cNvGrpSpPr/>
          <p:nvPr/>
        </p:nvGrpSpPr>
        <p:grpSpPr>
          <a:xfrm>
            <a:off x="6678534" y="2038335"/>
            <a:ext cx="765883" cy="510136"/>
            <a:chOff x="5039360" y="5319205"/>
            <a:chExt cx="1342342" cy="812800"/>
          </a:xfrm>
        </p:grpSpPr>
        <p:sp>
          <p:nvSpPr>
            <p:cNvPr id="204" name="Rectangle 203">
              <a:extLst>
                <a:ext uri="{FF2B5EF4-FFF2-40B4-BE49-F238E27FC236}">
                  <a16:creationId xmlns:a16="http://schemas.microsoft.com/office/drawing/2014/main" id="{4653CD6C-2512-4205-83EE-307B71C674F6}"/>
                </a:ext>
              </a:extLst>
            </p:cNvPr>
            <p:cNvSpPr/>
            <p:nvPr/>
          </p:nvSpPr>
          <p:spPr>
            <a:xfrm>
              <a:off x="5039360" y="5319205"/>
              <a:ext cx="1342342" cy="812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206" name="Group 205">
              <a:extLst>
                <a:ext uri="{FF2B5EF4-FFF2-40B4-BE49-F238E27FC236}">
                  <a16:creationId xmlns:a16="http://schemas.microsoft.com/office/drawing/2014/main" id="{3D08A096-0084-4D41-80AF-060539D676E3}"/>
                </a:ext>
              </a:extLst>
            </p:cNvPr>
            <p:cNvGrpSpPr/>
            <p:nvPr/>
          </p:nvGrpSpPr>
          <p:grpSpPr>
            <a:xfrm>
              <a:off x="6026716" y="5639140"/>
              <a:ext cx="182880" cy="282437"/>
              <a:chOff x="3735824" y="4986161"/>
              <a:chExt cx="182880" cy="282437"/>
            </a:xfrm>
          </p:grpSpPr>
          <p:sp>
            <p:nvSpPr>
              <p:cNvPr id="207" name="Oval 206">
                <a:extLst>
                  <a:ext uri="{FF2B5EF4-FFF2-40B4-BE49-F238E27FC236}">
                    <a16:creationId xmlns:a16="http://schemas.microsoft.com/office/drawing/2014/main" id="{A867AFEA-2AB5-441A-BB07-BF08C2982892}"/>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208" name="Straight Arrow Connector 207">
                <a:extLst>
                  <a:ext uri="{FF2B5EF4-FFF2-40B4-BE49-F238E27FC236}">
                    <a16:creationId xmlns:a16="http://schemas.microsoft.com/office/drawing/2014/main" id="{9D70CCE3-648A-4DE5-976B-05C565A54863}"/>
                  </a:ext>
                </a:extLst>
              </p:cNvPr>
              <p:cNvCxnSpPr>
                <a:stCxn id="207" idx="6"/>
              </p:cNvCxnSpPr>
              <p:nvPr/>
            </p:nvCxnSpPr>
            <p:spPr>
              <a:xfrm flipV="1">
                <a:off x="3781542"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405702CF-A892-417F-AAD3-F2D1527D8EA4}"/>
                  </a:ext>
                </a:extLst>
              </p:cNvPr>
              <p:cNvSpPr/>
              <p:nvPr/>
            </p:nvSpPr>
            <p:spPr>
              <a:xfrm>
                <a:off x="3735824" y="5222881"/>
                <a:ext cx="45718" cy="457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210" name="Straight Arrow Connector 209">
                <a:extLst>
                  <a:ext uri="{FF2B5EF4-FFF2-40B4-BE49-F238E27FC236}">
                    <a16:creationId xmlns:a16="http://schemas.microsoft.com/office/drawing/2014/main" id="{5B674560-2275-4E88-9C1B-7A6F3F584C87}"/>
                  </a:ext>
                </a:extLst>
              </p:cNvPr>
              <p:cNvCxnSpPr>
                <a:cxnSpLocks/>
                <a:stCxn id="209" idx="6"/>
              </p:cNvCxnSpPr>
              <p:nvPr/>
            </p:nvCxnSpPr>
            <p:spPr>
              <a:xfrm flipV="1">
                <a:off x="3781542" y="5245737"/>
                <a:ext cx="137162"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11" name="Group 210">
            <a:extLst>
              <a:ext uri="{FF2B5EF4-FFF2-40B4-BE49-F238E27FC236}">
                <a16:creationId xmlns:a16="http://schemas.microsoft.com/office/drawing/2014/main" id="{7A98AD50-263D-4C1B-BD6D-CB210879704B}"/>
              </a:ext>
            </a:extLst>
          </p:cNvPr>
          <p:cNvGrpSpPr/>
          <p:nvPr/>
        </p:nvGrpSpPr>
        <p:grpSpPr>
          <a:xfrm>
            <a:off x="6735345" y="2247024"/>
            <a:ext cx="480415" cy="86086"/>
            <a:chOff x="5021580" y="1080954"/>
            <a:chExt cx="650240" cy="182691"/>
          </a:xfrm>
        </p:grpSpPr>
        <p:cxnSp>
          <p:nvCxnSpPr>
            <p:cNvPr id="212" name="Straight Connector 211">
              <a:extLst>
                <a:ext uri="{FF2B5EF4-FFF2-40B4-BE49-F238E27FC236}">
                  <a16:creationId xmlns:a16="http://schemas.microsoft.com/office/drawing/2014/main" id="{7F5D6BCC-EB98-4246-B215-F197A6175135}"/>
                </a:ext>
              </a:extLst>
            </p:cNvPr>
            <p:cNvCxnSpPr>
              <a:cxnSpLocks/>
            </p:cNvCxnSpPr>
            <p:nvPr/>
          </p:nvCxnSpPr>
          <p:spPr>
            <a:xfrm>
              <a:off x="5021580" y="1263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F5AF2155-008A-4A7C-B5B6-E5DC3A313CA7}"/>
                </a:ext>
              </a:extLst>
            </p:cNvPr>
            <p:cNvCxnSpPr>
              <a:cxnSpLocks/>
            </p:cNvCxnSpPr>
            <p:nvPr/>
          </p:nvCxnSpPr>
          <p:spPr>
            <a:xfrm>
              <a:off x="5184140" y="11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3E138089-4980-4B77-8EED-66DDD6792DE5}"/>
                </a:ext>
              </a:extLst>
            </p:cNvPr>
            <p:cNvCxnSpPr>
              <a:cxnSpLocks/>
            </p:cNvCxnSpPr>
            <p:nvPr/>
          </p:nvCxnSpPr>
          <p:spPr>
            <a:xfrm>
              <a:off x="5346700" y="122562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51DD4418-A161-4582-B60F-1FB94F3BFE80}"/>
                </a:ext>
              </a:extLst>
            </p:cNvPr>
            <p:cNvCxnSpPr>
              <a:cxnSpLocks/>
            </p:cNvCxnSpPr>
            <p:nvPr/>
          </p:nvCxnSpPr>
          <p:spPr>
            <a:xfrm>
              <a:off x="5509260" y="10809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16" name="Group 215">
            <a:extLst>
              <a:ext uri="{FF2B5EF4-FFF2-40B4-BE49-F238E27FC236}">
                <a16:creationId xmlns:a16="http://schemas.microsoft.com/office/drawing/2014/main" id="{2FBE7DA2-209D-4867-BA25-9806C79AA747}"/>
              </a:ext>
            </a:extLst>
          </p:cNvPr>
          <p:cNvGrpSpPr/>
          <p:nvPr/>
        </p:nvGrpSpPr>
        <p:grpSpPr>
          <a:xfrm>
            <a:off x="6735345" y="2424496"/>
            <a:ext cx="480415" cy="70937"/>
            <a:chOff x="5021580" y="1095458"/>
            <a:chExt cx="650240" cy="113024"/>
          </a:xfrm>
        </p:grpSpPr>
        <p:cxnSp>
          <p:nvCxnSpPr>
            <p:cNvPr id="217" name="Straight Connector 216">
              <a:extLst>
                <a:ext uri="{FF2B5EF4-FFF2-40B4-BE49-F238E27FC236}">
                  <a16:creationId xmlns:a16="http://schemas.microsoft.com/office/drawing/2014/main" id="{23BD58AB-3026-471A-A706-01B77878156E}"/>
                </a:ext>
              </a:extLst>
            </p:cNvPr>
            <p:cNvCxnSpPr>
              <a:cxnSpLocks/>
            </p:cNvCxnSpPr>
            <p:nvPr/>
          </p:nvCxnSpPr>
          <p:spPr>
            <a:xfrm>
              <a:off x="5021580" y="115636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466D974-4E6C-44B4-841E-D9B2D75FA89B}"/>
                </a:ext>
              </a:extLst>
            </p:cNvPr>
            <p:cNvCxnSpPr>
              <a:cxnSpLocks/>
            </p:cNvCxnSpPr>
            <p:nvPr/>
          </p:nvCxnSpPr>
          <p:spPr>
            <a:xfrm>
              <a:off x="5184140" y="120848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58158BE4-C3AC-4D57-A8B1-2FDEDEFA7823}"/>
                </a:ext>
              </a:extLst>
            </p:cNvPr>
            <p:cNvCxnSpPr>
              <a:cxnSpLocks/>
            </p:cNvCxnSpPr>
            <p:nvPr/>
          </p:nvCxnSpPr>
          <p:spPr>
            <a:xfrm>
              <a:off x="5346700" y="109667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D1947842-0866-4EDE-8419-73A17D382631}"/>
                </a:ext>
              </a:extLst>
            </p:cNvPr>
            <p:cNvCxnSpPr>
              <a:cxnSpLocks/>
            </p:cNvCxnSpPr>
            <p:nvPr/>
          </p:nvCxnSpPr>
          <p:spPr>
            <a:xfrm>
              <a:off x="5509260" y="1095458"/>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21" name="Rectangle 220">
            <a:extLst>
              <a:ext uri="{FF2B5EF4-FFF2-40B4-BE49-F238E27FC236}">
                <a16:creationId xmlns:a16="http://schemas.microsoft.com/office/drawing/2014/main" id="{D87EBD90-874A-4404-A6FC-2D8E8E16FD58}"/>
              </a:ext>
            </a:extLst>
          </p:cNvPr>
          <p:cNvSpPr/>
          <p:nvPr/>
        </p:nvSpPr>
        <p:spPr>
          <a:xfrm>
            <a:off x="6623545" y="1999045"/>
            <a:ext cx="645241" cy="276999"/>
          </a:xfrm>
          <a:prstGeom prst="rect">
            <a:avLst/>
          </a:prstGeom>
        </p:spPr>
        <p:txBody>
          <a:bodyPr wrap="none">
            <a:spAutoFit/>
          </a:bodyPr>
          <a:lstStyle/>
          <a:p>
            <a:r>
              <a:rPr lang="en-US" sz="1200" dirty="0" err="1">
                <a:latin typeface="Open Sans" panose="020B0604020202020204" charset="0"/>
                <a:ea typeface="Open Sans" panose="020B0604020202020204" charset="0"/>
                <a:cs typeface="Open Sans" panose="020B0604020202020204" charset="0"/>
              </a:rPr>
              <a:t>RecBuf</a:t>
            </a:r>
            <a:endParaRPr lang="en-US" sz="1200" dirty="0">
              <a:latin typeface="Open Sans" panose="020B0604020202020204" charset="0"/>
              <a:ea typeface="Open Sans" panose="020B0604020202020204" charset="0"/>
              <a:cs typeface="Open Sans" panose="020B0604020202020204" charset="0"/>
            </a:endParaRPr>
          </a:p>
        </p:txBody>
      </p:sp>
      <p:sp>
        <p:nvSpPr>
          <p:cNvPr id="222" name="Rectangle 221">
            <a:extLst>
              <a:ext uri="{FF2B5EF4-FFF2-40B4-BE49-F238E27FC236}">
                <a16:creationId xmlns:a16="http://schemas.microsoft.com/office/drawing/2014/main" id="{8A75FCB3-6A64-4033-A0F5-56C3CA2B7FE2}"/>
              </a:ext>
            </a:extLst>
          </p:cNvPr>
          <p:cNvSpPr/>
          <p:nvPr/>
        </p:nvSpPr>
        <p:spPr>
          <a:xfrm>
            <a:off x="3004901" y="2053292"/>
            <a:ext cx="765883" cy="50609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223" name="Group 222">
            <a:extLst>
              <a:ext uri="{FF2B5EF4-FFF2-40B4-BE49-F238E27FC236}">
                <a16:creationId xmlns:a16="http://schemas.microsoft.com/office/drawing/2014/main" id="{8BE42C1A-3556-402A-A671-C6E9FE8B08E7}"/>
              </a:ext>
            </a:extLst>
          </p:cNvPr>
          <p:cNvGrpSpPr/>
          <p:nvPr/>
        </p:nvGrpSpPr>
        <p:grpSpPr>
          <a:xfrm>
            <a:off x="3233164" y="2246395"/>
            <a:ext cx="480431" cy="77752"/>
            <a:chOff x="5021561" y="825774"/>
            <a:chExt cx="650259" cy="124871"/>
          </a:xfrm>
        </p:grpSpPr>
        <p:cxnSp>
          <p:nvCxnSpPr>
            <p:cNvPr id="224" name="Straight Connector 223">
              <a:extLst>
                <a:ext uri="{FF2B5EF4-FFF2-40B4-BE49-F238E27FC236}">
                  <a16:creationId xmlns:a16="http://schemas.microsoft.com/office/drawing/2014/main" id="{4C071BA5-E0AE-4371-8049-BD4BFD3F767C}"/>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8A545C02-1E2F-4853-BCB0-2FB867FE20D9}"/>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516716F-6468-42C9-A2FE-D097C9612328}"/>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0D52A016-3A8A-4C41-8ACD-2489460A533A}"/>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91E250B-004C-42AF-820C-1C17DCED6DF2}"/>
              </a:ext>
            </a:extLst>
          </p:cNvPr>
          <p:cNvGrpSpPr/>
          <p:nvPr/>
        </p:nvGrpSpPr>
        <p:grpSpPr>
          <a:xfrm>
            <a:off x="3234592" y="2404095"/>
            <a:ext cx="480431" cy="84530"/>
            <a:chOff x="5021561" y="1094902"/>
            <a:chExt cx="650259" cy="135758"/>
          </a:xfrm>
        </p:grpSpPr>
        <p:cxnSp>
          <p:nvCxnSpPr>
            <p:cNvPr id="229" name="Straight Connector 228">
              <a:extLst>
                <a:ext uri="{FF2B5EF4-FFF2-40B4-BE49-F238E27FC236}">
                  <a16:creationId xmlns:a16="http://schemas.microsoft.com/office/drawing/2014/main" id="{D6B96D20-3BBC-4123-82CA-430FB99B2976}"/>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0714CC60-B06D-4946-A99E-3091AB8F56CE}"/>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8E13A929-7360-40DB-86CE-3E8C7BE7038D}"/>
                </a:ext>
              </a:extLst>
            </p:cNvPr>
            <p:cNvCxnSpPr>
              <a:cxnSpLocks/>
            </p:cNvCxnSpPr>
            <p:nvPr/>
          </p:nvCxnSpPr>
          <p:spPr>
            <a:xfrm>
              <a:off x="5346688" y="10949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98AB8B9B-437E-4A9E-8B1A-ADF0CEB65A43}"/>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33" name="Rectangle 232">
            <a:extLst>
              <a:ext uri="{FF2B5EF4-FFF2-40B4-BE49-F238E27FC236}">
                <a16:creationId xmlns:a16="http://schemas.microsoft.com/office/drawing/2014/main" id="{E95BF61A-46A5-4263-85FB-1D8602DDDA3C}"/>
              </a:ext>
            </a:extLst>
          </p:cNvPr>
          <p:cNvSpPr/>
          <p:nvPr/>
        </p:nvSpPr>
        <p:spPr>
          <a:xfrm>
            <a:off x="2948555" y="2016885"/>
            <a:ext cx="645241" cy="276999"/>
          </a:xfrm>
          <a:prstGeom prst="rect">
            <a:avLst/>
          </a:prstGeom>
        </p:spPr>
        <p:txBody>
          <a:bodyPr wrap="none">
            <a:spAutoFit/>
          </a:bodyPr>
          <a:lstStyle/>
          <a:p>
            <a:r>
              <a:rPr lang="en-US" sz="1200" dirty="0" err="1">
                <a:latin typeface="Open Sans" panose="020B0604020202020204" charset="0"/>
                <a:ea typeface="Open Sans" panose="020B0604020202020204" charset="0"/>
                <a:cs typeface="Open Sans" panose="020B0604020202020204" charset="0"/>
              </a:rPr>
              <a:t>RecBuf</a:t>
            </a:r>
            <a:endParaRPr lang="en-US" sz="1200" dirty="0">
              <a:latin typeface="Open Sans" panose="020B0604020202020204" charset="0"/>
              <a:ea typeface="Open Sans" panose="020B0604020202020204" charset="0"/>
              <a:cs typeface="Open Sans" panose="020B0604020202020204" charset="0"/>
            </a:endParaRPr>
          </a:p>
        </p:txBody>
      </p:sp>
      <p:sp>
        <p:nvSpPr>
          <p:cNvPr id="234" name="Oval 233">
            <a:extLst>
              <a:ext uri="{FF2B5EF4-FFF2-40B4-BE49-F238E27FC236}">
                <a16:creationId xmlns:a16="http://schemas.microsoft.com/office/drawing/2014/main" id="{FD69674F-6137-4EA4-808B-B57A83552689}"/>
              </a:ext>
            </a:extLst>
          </p:cNvPr>
          <p:cNvSpPr/>
          <p:nvPr/>
        </p:nvSpPr>
        <p:spPr>
          <a:xfrm flipH="1">
            <a:off x="3150016" y="2294166"/>
            <a:ext cx="26085" cy="286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235" name="Straight Arrow Connector 234">
            <a:extLst>
              <a:ext uri="{FF2B5EF4-FFF2-40B4-BE49-F238E27FC236}">
                <a16:creationId xmlns:a16="http://schemas.microsoft.com/office/drawing/2014/main" id="{1832520F-B488-4391-89A7-A55B21B3B249}"/>
              </a:ext>
            </a:extLst>
          </p:cNvPr>
          <p:cNvCxnSpPr>
            <a:cxnSpLocks/>
          </p:cNvCxnSpPr>
          <p:nvPr/>
        </p:nvCxnSpPr>
        <p:spPr>
          <a:xfrm flipH="1">
            <a:off x="3067467" y="2308513"/>
            <a:ext cx="10434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6" name="Oval 235">
            <a:extLst>
              <a:ext uri="{FF2B5EF4-FFF2-40B4-BE49-F238E27FC236}">
                <a16:creationId xmlns:a16="http://schemas.microsoft.com/office/drawing/2014/main" id="{B3D97154-89D5-43D6-A2CE-9B10C90FC188}"/>
              </a:ext>
            </a:extLst>
          </p:cNvPr>
          <p:cNvSpPr/>
          <p:nvPr/>
        </p:nvSpPr>
        <p:spPr>
          <a:xfrm flipH="1">
            <a:off x="3150016" y="2442738"/>
            <a:ext cx="26085" cy="28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cxnSp>
        <p:nvCxnSpPr>
          <p:cNvPr id="237" name="Straight Arrow Connector 236">
            <a:extLst>
              <a:ext uri="{FF2B5EF4-FFF2-40B4-BE49-F238E27FC236}">
                <a16:creationId xmlns:a16="http://schemas.microsoft.com/office/drawing/2014/main" id="{C26EBD39-1B73-4704-9B8B-BBC3DAC9D3C3}"/>
              </a:ext>
            </a:extLst>
          </p:cNvPr>
          <p:cNvCxnSpPr>
            <a:cxnSpLocks/>
          </p:cNvCxnSpPr>
          <p:nvPr/>
        </p:nvCxnSpPr>
        <p:spPr>
          <a:xfrm flipH="1" flipV="1">
            <a:off x="3067467" y="2457084"/>
            <a:ext cx="10434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5571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729450" y="1758200"/>
            <a:ext cx="7688700" cy="713600"/>
          </a:xfrm>
          <a:prstGeom prst="rect">
            <a:avLst/>
          </a:prstGeom>
        </p:spPr>
        <p:txBody>
          <a:bodyPr wrap="square" lIns="91425" tIns="91425" rIns="91425" bIns="91425" anchor="t" anchorCtr="0">
            <a:noAutofit/>
          </a:bodyPr>
          <a:lstStyle/>
          <a:p>
            <a:pPr lvl="0"/>
            <a:r>
              <a:rPr lang="en-GB" dirty="0"/>
              <a:t>Data Series Anomalies Problem</a:t>
            </a:r>
          </a:p>
        </p:txBody>
      </p:sp>
      <p:sp>
        <p:nvSpPr>
          <p:cNvPr id="2" name="Text Placeholder 1"/>
          <p:cNvSpPr>
            <a:spLocks noGrp="1"/>
          </p:cNvSpPr>
          <p:nvPr>
            <p:ph type="body" idx="1"/>
          </p:nvPr>
        </p:nvSpPr>
        <p:spPr>
          <a:xfrm>
            <a:off x="739610" y="2609273"/>
            <a:ext cx="4685830" cy="3014800"/>
          </a:xfrm>
        </p:spPr>
        <p:txBody>
          <a:bodyPr/>
          <a:lstStyle/>
          <a:p>
            <a:r>
              <a:rPr lang="en-US" sz="1600" dirty="0"/>
              <a:t>develop anomaly detection techniques based on sequences (data series), not on individual values</a:t>
            </a:r>
          </a:p>
          <a:p>
            <a:pPr marL="539496" lvl="2"/>
            <a:r>
              <a:rPr lang="en-US" sz="1400" dirty="0"/>
              <a:t>individual values can be normal, but their sequence can be abnormal!</a:t>
            </a:r>
          </a:p>
        </p:txBody>
      </p:sp>
      <p:sp>
        <p:nvSpPr>
          <p:cNvPr id="3" name="Slide Number Placeholder 2"/>
          <p:cNvSpPr>
            <a:spLocks noGrp="1"/>
          </p:cNvSpPr>
          <p:nvPr>
            <p:ph type="sldNum" idx="12"/>
          </p:nvPr>
        </p:nvSpPr>
        <p:spPr/>
        <p:txBody>
          <a:bodyPr/>
          <a:lstStyle/>
          <a:p>
            <a:fld id="{00000000-1234-1234-1234-123412341234}" type="slidenum">
              <a:rPr lang="en-GB" smtClean="0"/>
              <a:pPr/>
              <a:t>18</a:t>
            </a:fld>
            <a:endParaRPr lang="en-GB"/>
          </a:p>
        </p:txBody>
      </p:sp>
      <p:sp>
        <p:nvSpPr>
          <p:cNvPr id="4" name="Footer Placeholder 3">
            <a:extLst>
              <a:ext uri="{FF2B5EF4-FFF2-40B4-BE49-F238E27FC236}">
                <a16:creationId xmlns:a16="http://schemas.microsoft.com/office/drawing/2014/main" id="{4275975B-57B0-48E0-BD09-9B7A37AFA50D}"/>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Tree>
    <p:extLst>
      <p:ext uri="{BB962C8B-B14F-4D97-AF65-F5344CB8AC3E}">
        <p14:creationId xmlns:p14="http://schemas.microsoft.com/office/powerpoint/2010/main" val="17997272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8">
            <a:extLst>
              <a:ext uri="{FF2B5EF4-FFF2-40B4-BE49-F238E27FC236}">
                <a16:creationId xmlns:a16="http://schemas.microsoft.com/office/drawing/2014/main" id="{843DB07D-ECBF-4454-841D-88EF0BC3C0B3}"/>
              </a:ext>
            </a:extLst>
          </p:cNvPr>
          <p:cNvSpPr/>
          <p:nvPr/>
        </p:nvSpPr>
        <p:spPr>
          <a:xfrm>
            <a:off x="593164" y="1372172"/>
            <a:ext cx="3900620" cy="415498"/>
          </a:xfrm>
          <a:prstGeom prst="rect">
            <a:avLst/>
          </a:prstGeom>
        </p:spPr>
        <p:txBody>
          <a:bodyPr wrap="none">
            <a:spAutoFit/>
          </a:bodyPr>
          <a:lstStyle/>
          <a:p>
            <a:r>
              <a:rPr lang="en-US" altLang="zh-CN" sz="2100" b="1" dirty="0" err="1">
                <a:solidFill>
                  <a:schemeClr val="tx2"/>
                </a:solidFill>
                <a:latin typeface="+mj-lt"/>
              </a:rPr>
              <a:t>ParIS</a:t>
            </a:r>
            <a:r>
              <a:rPr lang="en-US" altLang="zh-CN" sz="2100" b="1" dirty="0">
                <a:solidFill>
                  <a:schemeClr val="tx2"/>
                </a:solidFill>
                <a:latin typeface="+mj-lt"/>
              </a:rPr>
              <a:t>+ exact query answering</a:t>
            </a:r>
          </a:p>
        </p:txBody>
      </p:sp>
      <p:sp>
        <p:nvSpPr>
          <p:cNvPr id="23" name="Rectangle: Rounded Corners 226">
            <a:extLst>
              <a:ext uri="{FF2B5EF4-FFF2-40B4-BE49-F238E27FC236}">
                <a16:creationId xmlns:a16="http://schemas.microsoft.com/office/drawing/2014/main" id="{9A9A2BB9-D7A7-4539-A0A0-50EF165C7C7E}"/>
              </a:ext>
            </a:extLst>
          </p:cNvPr>
          <p:cNvSpPr/>
          <p:nvPr/>
        </p:nvSpPr>
        <p:spPr>
          <a:xfrm>
            <a:off x="727316" y="1818516"/>
            <a:ext cx="2752840" cy="3969637"/>
          </a:xfrm>
          <a:prstGeom prst="roundRect">
            <a:avLst>
              <a:gd name="adj" fmla="val 10843"/>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24" name="Connector: Elbow 295">
            <a:extLst>
              <a:ext uri="{FF2B5EF4-FFF2-40B4-BE49-F238E27FC236}">
                <a16:creationId xmlns:a16="http://schemas.microsoft.com/office/drawing/2014/main" id="{824A0604-1FF1-4E84-A309-89D19E09521A}"/>
              </a:ext>
            </a:extLst>
          </p:cNvPr>
          <p:cNvCxnSpPr>
            <a:cxnSpLocks/>
            <a:stCxn id="66" idx="3"/>
            <a:endCxn id="165" idx="2"/>
          </p:cNvCxnSpPr>
          <p:nvPr/>
        </p:nvCxnSpPr>
        <p:spPr>
          <a:xfrm>
            <a:off x="5628127" y="3052768"/>
            <a:ext cx="435329" cy="17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4A5AAD8A-8991-44CE-B1D4-29434CBD3AAF}"/>
              </a:ext>
            </a:extLst>
          </p:cNvPr>
          <p:cNvCxnSpPr>
            <a:cxnSpLocks/>
            <a:stCxn id="65" idx="3"/>
            <a:endCxn id="158" idx="1"/>
          </p:cNvCxnSpPr>
          <p:nvPr/>
        </p:nvCxnSpPr>
        <p:spPr>
          <a:xfrm>
            <a:off x="5578742" y="3131100"/>
            <a:ext cx="473107" cy="291275"/>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461">
            <a:extLst>
              <a:ext uri="{FF2B5EF4-FFF2-40B4-BE49-F238E27FC236}">
                <a16:creationId xmlns:a16="http://schemas.microsoft.com/office/drawing/2014/main" id="{8D2E90C8-368E-499F-B0DC-AD7D6813DDE1}"/>
              </a:ext>
            </a:extLst>
          </p:cNvPr>
          <p:cNvCxnSpPr>
            <a:cxnSpLocks/>
            <a:stCxn id="94" idx="3"/>
            <a:endCxn id="65" idx="1"/>
          </p:cNvCxnSpPr>
          <p:nvPr/>
        </p:nvCxnSpPr>
        <p:spPr>
          <a:xfrm flipV="1">
            <a:off x="4341211" y="3131101"/>
            <a:ext cx="418148" cy="31015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FE2F6D72-A2B1-4C28-BCA8-3B0801DBAEF1}"/>
              </a:ext>
            </a:extLst>
          </p:cNvPr>
          <p:cNvSpPr/>
          <p:nvPr/>
        </p:nvSpPr>
        <p:spPr>
          <a:xfrm>
            <a:off x="1870294" y="2230103"/>
            <a:ext cx="716822" cy="30174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ROOT</a:t>
            </a:r>
            <a:endParaRPr lang="en-US" sz="100" b="1" dirty="0">
              <a:solidFill>
                <a:schemeClr val="tx1"/>
              </a:solidFill>
              <a:latin typeface="Open Sans" panose="020B0604020202020204"/>
            </a:endParaRPr>
          </a:p>
        </p:txBody>
      </p:sp>
      <p:sp>
        <p:nvSpPr>
          <p:cNvPr id="32" name="Oval 31">
            <a:extLst>
              <a:ext uri="{FF2B5EF4-FFF2-40B4-BE49-F238E27FC236}">
                <a16:creationId xmlns:a16="http://schemas.microsoft.com/office/drawing/2014/main" id="{7BE21B4A-FCBE-4C4B-B05B-5A19D4837C91}"/>
              </a:ext>
            </a:extLst>
          </p:cNvPr>
          <p:cNvSpPr/>
          <p:nvPr/>
        </p:nvSpPr>
        <p:spPr>
          <a:xfrm>
            <a:off x="1069343" y="2830381"/>
            <a:ext cx="743765" cy="33465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0 0 0</a:t>
            </a:r>
          </a:p>
        </p:txBody>
      </p:sp>
      <p:cxnSp>
        <p:nvCxnSpPr>
          <p:cNvPr id="33" name="Straight Arrow Connector 32">
            <a:extLst>
              <a:ext uri="{FF2B5EF4-FFF2-40B4-BE49-F238E27FC236}">
                <a16:creationId xmlns:a16="http://schemas.microsoft.com/office/drawing/2014/main" id="{59A3922F-C20E-4FEC-8AA4-7133BB26DD59}"/>
              </a:ext>
            </a:extLst>
          </p:cNvPr>
          <p:cNvCxnSpPr>
            <a:cxnSpLocks/>
            <a:stCxn id="31" idx="3"/>
            <a:endCxn id="32" idx="0"/>
          </p:cNvCxnSpPr>
          <p:nvPr/>
        </p:nvCxnSpPr>
        <p:spPr>
          <a:xfrm flipH="1">
            <a:off x="1441226" y="2487657"/>
            <a:ext cx="534044" cy="3427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5593466-0669-403C-A73A-DF09FC86F2DA}"/>
              </a:ext>
            </a:extLst>
          </p:cNvPr>
          <p:cNvCxnSpPr>
            <a:cxnSpLocks/>
            <a:stCxn id="31" idx="5"/>
          </p:cNvCxnSpPr>
          <p:nvPr/>
        </p:nvCxnSpPr>
        <p:spPr>
          <a:xfrm>
            <a:off x="2482137" y="2487660"/>
            <a:ext cx="534194" cy="393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6792A89-C54B-47E5-BC44-0067AD1B4B46}"/>
              </a:ext>
            </a:extLst>
          </p:cNvPr>
          <p:cNvCxnSpPr>
            <a:cxnSpLocks/>
            <a:stCxn id="31" idx="4"/>
          </p:cNvCxnSpPr>
          <p:nvPr/>
        </p:nvCxnSpPr>
        <p:spPr>
          <a:xfrm>
            <a:off x="2228702" y="2531850"/>
            <a:ext cx="2424" cy="3292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47DFC707-1371-4F5F-961C-198FC36BE0BC}"/>
              </a:ext>
            </a:extLst>
          </p:cNvPr>
          <p:cNvSpPr/>
          <p:nvPr/>
        </p:nvSpPr>
        <p:spPr>
          <a:xfrm>
            <a:off x="1462826" y="3340466"/>
            <a:ext cx="584102" cy="29277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a:t>
            </a:r>
          </a:p>
        </p:txBody>
      </p:sp>
      <p:cxnSp>
        <p:nvCxnSpPr>
          <p:cNvPr id="38" name="Straight Arrow Connector 37">
            <a:extLst>
              <a:ext uri="{FF2B5EF4-FFF2-40B4-BE49-F238E27FC236}">
                <a16:creationId xmlns:a16="http://schemas.microsoft.com/office/drawing/2014/main" id="{743AEC25-D9E9-44CD-A33C-6D334DA87841}"/>
              </a:ext>
            </a:extLst>
          </p:cNvPr>
          <p:cNvCxnSpPr>
            <a:cxnSpLocks/>
            <a:stCxn id="45" idx="3"/>
          </p:cNvCxnSpPr>
          <p:nvPr/>
        </p:nvCxnSpPr>
        <p:spPr>
          <a:xfrm flipH="1">
            <a:off x="1044881" y="3049161"/>
            <a:ext cx="363693" cy="2905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A345FFE-9DB5-4507-BDEB-89F86CDFD9D7}"/>
              </a:ext>
            </a:extLst>
          </p:cNvPr>
          <p:cNvCxnSpPr>
            <a:cxnSpLocks/>
            <a:stCxn id="45" idx="5"/>
            <a:endCxn id="37" idx="0"/>
          </p:cNvCxnSpPr>
          <p:nvPr/>
        </p:nvCxnSpPr>
        <p:spPr>
          <a:xfrm>
            <a:off x="1462446" y="3049161"/>
            <a:ext cx="292431" cy="2913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8EF844D9-590C-4F7C-A90D-7DA02145FB07}"/>
              </a:ext>
            </a:extLst>
          </p:cNvPr>
          <p:cNvSpPr/>
          <p:nvPr/>
        </p:nvSpPr>
        <p:spPr>
          <a:xfrm>
            <a:off x="1923793" y="3808668"/>
            <a:ext cx="663320" cy="27426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01 01</a:t>
            </a:r>
          </a:p>
        </p:txBody>
      </p:sp>
      <p:sp>
        <p:nvSpPr>
          <p:cNvPr id="42" name="Oval 41">
            <a:extLst>
              <a:ext uri="{FF2B5EF4-FFF2-40B4-BE49-F238E27FC236}">
                <a16:creationId xmlns:a16="http://schemas.microsoft.com/office/drawing/2014/main" id="{B46A72E3-DEC5-4761-9476-5C12429BD562}"/>
              </a:ext>
            </a:extLst>
          </p:cNvPr>
          <p:cNvSpPr/>
          <p:nvPr/>
        </p:nvSpPr>
        <p:spPr>
          <a:xfrm>
            <a:off x="1825450" y="3407054"/>
            <a:ext cx="89690" cy="1524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6"/>
          </a:p>
        </p:txBody>
      </p:sp>
      <p:cxnSp>
        <p:nvCxnSpPr>
          <p:cNvPr id="43" name="Straight Arrow Connector 42">
            <a:extLst>
              <a:ext uri="{FF2B5EF4-FFF2-40B4-BE49-F238E27FC236}">
                <a16:creationId xmlns:a16="http://schemas.microsoft.com/office/drawing/2014/main" id="{D43A4987-5F7B-4F13-B59E-6EF9C54A9DDE}"/>
              </a:ext>
            </a:extLst>
          </p:cNvPr>
          <p:cNvCxnSpPr>
            <a:cxnSpLocks/>
            <a:stCxn id="42" idx="3"/>
          </p:cNvCxnSpPr>
          <p:nvPr/>
        </p:nvCxnSpPr>
        <p:spPr>
          <a:xfrm flipH="1">
            <a:off x="1438074" y="3537207"/>
            <a:ext cx="400511" cy="2667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E14052F-1F2F-4325-848E-215713BA107B}"/>
              </a:ext>
            </a:extLst>
          </p:cNvPr>
          <p:cNvCxnSpPr>
            <a:cxnSpLocks/>
            <a:stCxn id="42" idx="5"/>
            <a:endCxn id="41" idx="0"/>
          </p:cNvCxnSpPr>
          <p:nvPr/>
        </p:nvCxnSpPr>
        <p:spPr>
          <a:xfrm>
            <a:off x="1902004" y="3537206"/>
            <a:ext cx="353452" cy="2714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845B1EBF-870A-407C-846F-EF61164D22A3}"/>
              </a:ext>
            </a:extLst>
          </p:cNvPr>
          <p:cNvSpPr/>
          <p:nvPr/>
        </p:nvSpPr>
        <p:spPr>
          <a:xfrm>
            <a:off x="1397416" y="2936997"/>
            <a:ext cx="76188" cy="1314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48" name="TextBox 47">
            <a:extLst>
              <a:ext uri="{FF2B5EF4-FFF2-40B4-BE49-F238E27FC236}">
                <a16:creationId xmlns:a16="http://schemas.microsoft.com/office/drawing/2014/main" id="{745E33FD-6D6B-464C-9828-694ECFFA1A70}"/>
              </a:ext>
            </a:extLst>
          </p:cNvPr>
          <p:cNvSpPr txBox="1"/>
          <p:nvPr/>
        </p:nvSpPr>
        <p:spPr>
          <a:xfrm>
            <a:off x="2024956" y="2719937"/>
            <a:ext cx="541936" cy="400110"/>
          </a:xfrm>
          <a:prstGeom prst="rect">
            <a:avLst/>
          </a:prstGeom>
          <a:noFill/>
        </p:spPr>
        <p:txBody>
          <a:bodyPr wrap="square" rtlCol="0">
            <a:spAutoFit/>
          </a:bodyPr>
          <a:lstStyle/>
          <a:p>
            <a:r>
              <a:rPr lang="en-US" sz="2000" dirty="0"/>
              <a:t>. . .</a:t>
            </a:r>
          </a:p>
        </p:txBody>
      </p:sp>
      <p:sp>
        <p:nvSpPr>
          <p:cNvPr id="49" name="TextBox 48">
            <a:extLst>
              <a:ext uri="{FF2B5EF4-FFF2-40B4-BE49-F238E27FC236}">
                <a16:creationId xmlns:a16="http://schemas.microsoft.com/office/drawing/2014/main" id="{26C257DF-6F80-43F8-B293-8C2DA2DC78DA}"/>
              </a:ext>
            </a:extLst>
          </p:cNvPr>
          <p:cNvSpPr txBox="1"/>
          <p:nvPr/>
        </p:nvSpPr>
        <p:spPr>
          <a:xfrm>
            <a:off x="2829216" y="2719937"/>
            <a:ext cx="585916" cy="400110"/>
          </a:xfrm>
          <a:prstGeom prst="rect">
            <a:avLst/>
          </a:prstGeom>
          <a:noFill/>
        </p:spPr>
        <p:txBody>
          <a:bodyPr wrap="square" rtlCol="0">
            <a:spAutoFit/>
          </a:bodyPr>
          <a:lstStyle/>
          <a:p>
            <a:r>
              <a:rPr lang="en-US" sz="2000" dirty="0"/>
              <a:t>. . .</a:t>
            </a:r>
          </a:p>
        </p:txBody>
      </p:sp>
      <p:grpSp>
        <p:nvGrpSpPr>
          <p:cNvPr id="50" name="Group 49">
            <a:extLst>
              <a:ext uri="{FF2B5EF4-FFF2-40B4-BE49-F238E27FC236}">
                <a16:creationId xmlns:a16="http://schemas.microsoft.com/office/drawing/2014/main" id="{EEEABAB0-00BE-4721-9532-C065B27CBDF4}"/>
              </a:ext>
            </a:extLst>
          </p:cNvPr>
          <p:cNvGrpSpPr/>
          <p:nvPr/>
        </p:nvGrpSpPr>
        <p:grpSpPr>
          <a:xfrm>
            <a:off x="802662" y="4559777"/>
            <a:ext cx="938615" cy="1186494"/>
            <a:chOff x="401629" y="4515066"/>
            <a:chExt cx="1501784" cy="1898390"/>
          </a:xfrm>
          <a:solidFill>
            <a:schemeClr val="bg1"/>
          </a:solidFill>
        </p:grpSpPr>
        <p:sp>
          <p:nvSpPr>
            <p:cNvPr id="51" name="Flowchart: Document 50">
              <a:extLst>
                <a:ext uri="{FF2B5EF4-FFF2-40B4-BE49-F238E27FC236}">
                  <a16:creationId xmlns:a16="http://schemas.microsoft.com/office/drawing/2014/main" id="{5F5E2EF4-B10D-4E19-A331-1D1097037323}"/>
                </a:ext>
              </a:extLst>
            </p:cNvPr>
            <p:cNvSpPr/>
            <p:nvPr/>
          </p:nvSpPr>
          <p:spPr>
            <a:xfrm>
              <a:off x="401629" y="4515066"/>
              <a:ext cx="1501784" cy="1898390"/>
            </a:xfrm>
            <a:prstGeom prst="flowChartDocumen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25" dirty="0">
                <a:solidFill>
                  <a:schemeClr val="tx1"/>
                </a:solidFill>
                <a:latin typeface="Open Sans" panose="020B0604020202020204"/>
              </a:endParaRPr>
            </a:p>
            <a:p>
              <a:pPr algn="ctr"/>
              <a:r>
                <a:rPr lang="en-US" sz="1125" dirty="0">
                  <a:solidFill>
                    <a:schemeClr val="tx1"/>
                  </a:solidFill>
                  <a:latin typeface="Open Sans" panose="020B0604020202020204"/>
                </a:rPr>
                <a:t>RAW F</a:t>
              </a:r>
              <a:r>
                <a:rPr lang="en-US" altLang="zh-CN" sz="1125" dirty="0">
                  <a:solidFill>
                    <a:schemeClr val="tx1"/>
                  </a:solidFill>
                  <a:latin typeface="Open Sans" panose="020B0604020202020204"/>
                </a:rPr>
                <a:t>i</a:t>
              </a:r>
              <a:r>
                <a:rPr lang="en-US" sz="1125" dirty="0">
                  <a:solidFill>
                    <a:schemeClr val="tx1"/>
                  </a:solidFill>
                  <a:latin typeface="Open Sans" panose="020B0604020202020204"/>
                </a:rPr>
                <a:t>le</a:t>
              </a: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p:txBody>
        </p:sp>
        <p:grpSp>
          <p:nvGrpSpPr>
            <p:cNvPr id="52" name="Group 51">
              <a:extLst>
                <a:ext uri="{FF2B5EF4-FFF2-40B4-BE49-F238E27FC236}">
                  <a16:creationId xmlns:a16="http://schemas.microsoft.com/office/drawing/2014/main" id="{FB822E82-3D2B-4956-AFC5-EEA978BB9B7B}"/>
                </a:ext>
              </a:extLst>
            </p:cNvPr>
            <p:cNvGrpSpPr/>
            <p:nvPr/>
          </p:nvGrpSpPr>
          <p:grpSpPr>
            <a:xfrm>
              <a:off x="557522" y="5009021"/>
              <a:ext cx="991452" cy="1036601"/>
              <a:chOff x="1706880" y="3701274"/>
              <a:chExt cx="1244600" cy="1360572"/>
            </a:xfrm>
            <a:grpFill/>
          </p:grpSpPr>
          <p:sp>
            <p:nvSpPr>
              <p:cNvPr id="53" name="Freeform: Shape 52">
                <a:extLst>
                  <a:ext uri="{FF2B5EF4-FFF2-40B4-BE49-F238E27FC236}">
                    <a16:creationId xmlns:a16="http://schemas.microsoft.com/office/drawing/2014/main" id="{8C56C4AD-0B18-4F95-A317-5C79A1DAFEE5}"/>
                  </a:ext>
                </a:extLst>
              </p:cNvPr>
              <p:cNvSpPr/>
              <p:nvPr/>
            </p:nvSpPr>
            <p:spPr>
              <a:xfrm>
                <a:off x="1706880" y="3701274"/>
                <a:ext cx="1244600" cy="226762"/>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54" name="Freeform: Shape 53">
                <a:extLst>
                  <a:ext uri="{FF2B5EF4-FFF2-40B4-BE49-F238E27FC236}">
                    <a16:creationId xmlns:a16="http://schemas.microsoft.com/office/drawing/2014/main" id="{2B6035AB-EA3A-4823-AADF-4E462D390B5C}"/>
                  </a:ext>
                </a:extLst>
              </p:cNvPr>
              <p:cNvSpPr/>
              <p:nvPr/>
            </p:nvSpPr>
            <p:spPr>
              <a:xfrm>
                <a:off x="1706880" y="3928036"/>
                <a:ext cx="1244600" cy="226762"/>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6" name="Freeform: Shape 55">
                <a:extLst>
                  <a:ext uri="{FF2B5EF4-FFF2-40B4-BE49-F238E27FC236}">
                    <a16:creationId xmlns:a16="http://schemas.microsoft.com/office/drawing/2014/main" id="{5238F601-5477-4697-A679-DB0DC52B8C5B}"/>
                  </a:ext>
                </a:extLst>
              </p:cNvPr>
              <p:cNvSpPr/>
              <p:nvPr/>
            </p:nvSpPr>
            <p:spPr>
              <a:xfrm>
                <a:off x="1706880" y="4608322"/>
                <a:ext cx="1244600" cy="226762"/>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7" name="Freeform: Shape 56">
                <a:extLst>
                  <a:ext uri="{FF2B5EF4-FFF2-40B4-BE49-F238E27FC236}">
                    <a16:creationId xmlns:a16="http://schemas.microsoft.com/office/drawing/2014/main" id="{9FCDF7C8-96A1-454C-B70E-D9D4A9BF709C}"/>
                  </a:ext>
                </a:extLst>
              </p:cNvPr>
              <p:cNvSpPr/>
              <p:nvPr/>
            </p:nvSpPr>
            <p:spPr>
              <a:xfrm>
                <a:off x="1706880" y="4835084"/>
                <a:ext cx="1244600" cy="226762"/>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8" name="Freeform: Shape 57">
                <a:extLst>
                  <a:ext uri="{FF2B5EF4-FFF2-40B4-BE49-F238E27FC236}">
                    <a16:creationId xmlns:a16="http://schemas.microsoft.com/office/drawing/2014/main" id="{DC057B82-728E-417D-B1E8-8CE89CD5D816}"/>
                  </a:ext>
                </a:extLst>
              </p:cNvPr>
              <p:cNvSpPr/>
              <p:nvPr/>
            </p:nvSpPr>
            <p:spPr>
              <a:xfrm>
                <a:off x="1706880" y="4154798"/>
                <a:ext cx="1244600" cy="226762"/>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9" name="Freeform: Shape 58">
                <a:extLst>
                  <a:ext uri="{FF2B5EF4-FFF2-40B4-BE49-F238E27FC236}">
                    <a16:creationId xmlns:a16="http://schemas.microsoft.com/office/drawing/2014/main" id="{23B4103B-C682-43C0-A04F-622DC8205C69}"/>
                  </a:ext>
                </a:extLst>
              </p:cNvPr>
              <p:cNvSpPr/>
              <p:nvPr/>
            </p:nvSpPr>
            <p:spPr>
              <a:xfrm>
                <a:off x="1706880" y="4381560"/>
                <a:ext cx="1244600" cy="226762"/>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grpSp>
      </p:grpSp>
      <p:sp>
        <p:nvSpPr>
          <p:cNvPr id="60" name="Flowchart: Document 59">
            <a:extLst>
              <a:ext uri="{FF2B5EF4-FFF2-40B4-BE49-F238E27FC236}">
                <a16:creationId xmlns:a16="http://schemas.microsoft.com/office/drawing/2014/main" id="{453564CE-2086-4C90-B384-3B3E829E0728}"/>
              </a:ext>
            </a:extLst>
          </p:cNvPr>
          <p:cNvSpPr/>
          <p:nvPr/>
        </p:nvSpPr>
        <p:spPr>
          <a:xfrm>
            <a:off x="1977255" y="4874592"/>
            <a:ext cx="547027" cy="435265"/>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61" name="Oval 60">
            <a:extLst>
              <a:ext uri="{FF2B5EF4-FFF2-40B4-BE49-F238E27FC236}">
                <a16:creationId xmlns:a16="http://schemas.microsoft.com/office/drawing/2014/main" id="{EB1B7F09-38F3-411B-BD71-1EE3BCF096BD}"/>
              </a:ext>
            </a:extLst>
          </p:cNvPr>
          <p:cNvSpPr/>
          <p:nvPr/>
        </p:nvSpPr>
        <p:spPr>
          <a:xfrm>
            <a:off x="2016505" y="5127416"/>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62" name="Oval 61">
            <a:extLst>
              <a:ext uri="{FF2B5EF4-FFF2-40B4-BE49-F238E27FC236}">
                <a16:creationId xmlns:a16="http://schemas.microsoft.com/office/drawing/2014/main" id="{BDB7F10F-BA6F-4D42-BA02-608EF24CB050}"/>
              </a:ext>
            </a:extLst>
          </p:cNvPr>
          <p:cNvSpPr/>
          <p:nvPr/>
        </p:nvSpPr>
        <p:spPr>
          <a:xfrm>
            <a:off x="2004317" y="4998824"/>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63" name="Connector: Elbow 145">
            <a:extLst>
              <a:ext uri="{FF2B5EF4-FFF2-40B4-BE49-F238E27FC236}">
                <a16:creationId xmlns:a16="http://schemas.microsoft.com/office/drawing/2014/main" id="{618B6197-1DD5-4B3B-A1EB-8F7A7CCA1C24}"/>
              </a:ext>
            </a:extLst>
          </p:cNvPr>
          <p:cNvCxnSpPr>
            <a:cxnSpLocks/>
            <a:stCxn id="41" idx="4"/>
            <a:endCxn id="60" idx="0"/>
          </p:cNvCxnSpPr>
          <p:nvPr/>
        </p:nvCxnSpPr>
        <p:spPr>
          <a:xfrm flipH="1">
            <a:off x="2250769" y="4082938"/>
            <a:ext cx="4687" cy="7916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ECEF55F0-FC81-411F-8D5C-02C060C5FC05}"/>
              </a:ext>
            </a:extLst>
          </p:cNvPr>
          <p:cNvGrpSpPr/>
          <p:nvPr/>
        </p:nvGrpSpPr>
        <p:grpSpPr>
          <a:xfrm>
            <a:off x="4759359" y="2709676"/>
            <a:ext cx="921880" cy="686191"/>
            <a:chOff x="6760003" y="1412288"/>
            <a:chExt cx="1347346" cy="1097905"/>
          </a:xfrm>
        </p:grpSpPr>
        <p:sp>
          <p:nvSpPr>
            <p:cNvPr id="65" name="Rectangle 64">
              <a:extLst>
                <a:ext uri="{FF2B5EF4-FFF2-40B4-BE49-F238E27FC236}">
                  <a16:creationId xmlns:a16="http://schemas.microsoft.com/office/drawing/2014/main" id="{B6581CCF-414E-4451-BD3C-A3B8C1BC1DC5}"/>
                </a:ext>
              </a:extLst>
            </p:cNvPr>
            <p:cNvSpPr/>
            <p:nvPr/>
          </p:nvSpPr>
          <p:spPr>
            <a:xfrm>
              <a:off x="6760003" y="1662949"/>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66" name="Rectangle 65">
              <a:extLst>
                <a:ext uri="{FF2B5EF4-FFF2-40B4-BE49-F238E27FC236}">
                  <a16:creationId xmlns:a16="http://schemas.microsoft.com/office/drawing/2014/main" id="{394CA5E2-A03C-4E53-A4C0-51FF7A9CCE27}"/>
                </a:ext>
              </a:extLst>
            </p:cNvPr>
            <p:cNvSpPr/>
            <p:nvPr/>
          </p:nvSpPr>
          <p:spPr>
            <a:xfrm>
              <a:off x="6832182" y="153761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67" name="Rectangle 66">
              <a:extLst>
                <a:ext uri="{FF2B5EF4-FFF2-40B4-BE49-F238E27FC236}">
                  <a16:creationId xmlns:a16="http://schemas.microsoft.com/office/drawing/2014/main" id="{9133186C-20B1-4AA5-BE00-052AF317A061}"/>
                </a:ext>
              </a:extLst>
            </p:cNvPr>
            <p:cNvSpPr/>
            <p:nvPr/>
          </p:nvSpPr>
          <p:spPr>
            <a:xfrm>
              <a:off x="6909804" y="141228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r>
                <a:rPr lang="en-US" sz="1125" dirty="0">
                  <a:solidFill>
                    <a:schemeClr val="tx1"/>
                  </a:solidFill>
                  <a:latin typeface="Open Sans" panose="020B0604020202020204" charset="0"/>
                  <a:ea typeface="Open Sans" panose="020B0604020202020204" charset="0"/>
                  <a:cs typeface="Open Sans" panose="020B0604020202020204" charset="0"/>
                </a:rPr>
                <a:t>LB</a:t>
              </a:r>
              <a:r>
                <a:rPr lang="en-US" altLang="zh-CN" sz="1125" dirty="0">
                  <a:solidFill>
                    <a:schemeClr val="tx1"/>
                  </a:solidFill>
                  <a:latin typeface="Open Sans" panose="020B0604020202020204" charset="0"/>
                  <a:ea typeface="Open Sans" panose="020B0604020202020204" charset="0"/>
                  <a:cs typeface="Open Sans" panose="020B0604020202020204" charset="0"/>
                </a:rPr>
                <a:t>C Worker</a:t>
              </a:r>
              <a:r>
                <a:rPr lang="en-US" sz="1125" dirty="0">
                  <a:solidFill>
                    <a:schemeClr val="tx1"/>
                  </a:solidFill>
                  <a:latin typeface="Open Sans" panose="020B0604020202020204" charset="0"/>
                  <a:ea typeface="Open Sans" panose="020B0604020202020204" charset="0"/>
                  <a:cs typeface="Open Sans" panose="020B0604020202020204" charset="0"/>
                </a:rPr>
                <a:t> </a:t>
              </a:r>
            </a:p>
          </p:txBody>
        </p:sp>
      </p:grpSp>
      <p:cxnSp>
        <p:nvCxnSpPr>
          <p:cNvPr id="68" name="Connector: Elbow 67">
            <a:extLst>
              <a:ext uri="{FF2B5EF4-FFF2-40B4-BE49-F238E27FC236}">
                <a16:creationId xmlns:a16="http://schemas.microsoft.com/office/drawing/2014/main" id="{C8C6CC64-8AC9-4500-8958-BBE5C64DD438}"/>
              </a:ext>
            </a:extLst>
          </p:cNvPr>
          <p:cNvCxnSpPr>
            <a:cxnSpLocks/>
            <a:stCxn id="60" idx="3"/>
            <a:endCxn id="65" idx="2"/>
          </p:cNvCxnSpPr>
          <p:nvPr/>
        </p:nvCxnSpPr>
        <p:spPr>
          <a:xfrm flipV="1">
            <a:off x="2524282" y="3395863"/>
            <a:ext cx="2644769" cy="169635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32178399-6F4C-4184-AD25-AA7F415A8B3D}"/>
              </a:ext>
            </a:extLst>
          </p:cNvPr>
          <p:cNvCxnSpPr>
            <a:cxnSpLocks/>
            <a:stCxn id="67" idx="3"/>
            <a:endCxn id="171" idx="1"/>
          </p:cNvCxnSpPr>
          <p:nvPr/>
        </p:nvCxnSpPr>
        <p:spPr>
          <a:xfrm flipV="1">
            <a:off x="5681238" y="2648009"/>
            <a:ext cx="370611" cy="326428"/>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DA0A76A4-61D6-4981-B8E8-D05653581E94}"/>
              </a:ext>
            </a:extLst>
          </p:cNvPr>
          <p:cNvGrpSpPr/>
          <p:nvPr/>
        </p:nvGrpSpPr>
        <p:grpSpPr>
          <a:xfrm>
            <a:off x="3794181" y="2469248"/>
            <a:ext cx="547028" cy="1166256"/>
            <a:chOff x="7929050" y="2188297"/>
            <a:chExt cx="875244" cy="1866009"/>
          </a:xfrm>
        </p:grpSpPr>
        <p:grpSp>
          <p:nvGrpSpPr>
            <p:cNvPr id="71" name="Group 70">
              <a:extLst>
                <a:ext uri="{FF2B5EF4-FFF2-40B4-BE49-F238E27FC236}">
                  <a16:creationId xmlns:a16="http://schemas.microsoft.com/office/drawing/2014/main" id="{D192BAF1-54E8-4283-905A-4861044857E1}"/>
                </a:ext>
              </a:extLst>
            </p:cNvPr>
            <p:cNvGrpSpPr/>
            <p:nvPr/>
          </p:nvGrpSpPr>
          <p:grpSpPr>
            <a:xfrm>
              <a:off x="7929051" y="2188297"/>
              <a:ext cx="875243" cy="621581"/>
              <a:chOff x="7929051" y="2188297"/>
              <a:chExt cx="875243" cy="621581"/>
            </a:xfrm>
          </p:grpSpPr>
          <p:grpSp>
            <p:nvGrpSpPr>
              <p:cNvPr id="126" name="Group 125">
                <a:extLst>
                  <a:ext uri="{FF2B5EF4-FFF2-40B4-BE49-F238E27FC236}">
                    <a16:creationId xmlns:a16="http://schemas.microsoft.com/office/drawing/2014/main" id="{A2A2D141-41A9-4FA0-AF30-C2EAD7354329}"/>
                  </a:ext>
                </a:extLst>
              </p:cNvPr>
              <p:cNvGrpSpPr/>
              <p:nvPr/>
            </p:nvGrpSpPr>
            <p:grpSpPr>
              <a:xfrm>
                <a:off x="7929051" y="2188297"/>
                <a:ext cx="875243" cy="621581"/>
                <a:chOff x="3293032" y="2754480"/>
                <a:chExt cx="1021177" cy="728754"/>
              </a:xfrm>
            </p:grpSpPr>
            <p:grpSp>
              <p:nvGrpSpPr>
                <p:cNvPr id="133" name="Group 132">
                  <a:extLst>
                    <a:ext uri="{FF2B5EF4-FFF2-40B4-BE49-F238E27FC236}">
                      <a16:creationId xmlns:a16="http://schemas.microsoft.com/office/drawing/2014/main" id="{7CAECBE9-8408-4DEF-B5C3-E51E2C6FA733}"/>
                    </a:ext>
                  </a:extLst>
                </p:cNvPr>
                <p:cNvGrpSpPr/>
                <p:nvPr/>
              </p:nvGrpSpPr>
              <p:grpSpPr>
                <a:xfrm>
                  <a:off x="3293032" y="2754480"/>
                  <a:ext cx="1021177" cy="728754"/>
                  <a:chOff x="6526423" y="2156792"/>
                  <a:chExt cx="1342343" cy="877801"/>
                </a:xfrm>
              </p:grpSpPr>
              <p:grpSp>
                <p:nvGrpSpPr>
                  <p:cNvPr id="135" name="Group 134">
                    <a:extLst>
                      <a:ext uri="{FF2B5EF4-FFF2-40B4-BE49-F238E27FC236}">
                        <a16:creationId xmlns:a16="http://schemas.microsoft.com/office/drawing/2014/main" id="{9338FFB3-4C74-4A72-9EEB-51F2E286D6B3}"/>
                      </a:ext>
                    </a:extLst>
                  </p:cNvPr>
                  <p:cNvGrpSpPr/>
                  <p:nvPr/>
                </p:nvGrpSpPr>
                <p:grpSpPr>
                  <a:xfrm>
                    <a:off x="6526423" y="2156792"/>
                    <a:ext cx="1342343" cy="877801"/>
                    <a:chOff x="5039360" y="5470564"/>
                    <a:chExt cx="1342342" cy="877798"/>
                  </a:xfrm>
                </p:grpSpPr>
                <p:sp>
                  <p:nvSpPr>
                    <p:cNvPr id="146" name="Rectangle 145">
                      <a:extLst>
                        <a:ext uri="{FF2B5EF4-FFF2-40B4-BE49-F238E27FC236}">
                          <a16:creationId xmlns:a16="http://schemas.microsoft.com/office/drawing/2014/main" id="{B86F9794-95A4-4062-951F-1F1D55811FF2}"/>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47" name="Group 146">
                      <a:extLst>
                        <a:ext uri="{FF2B5EF4-FFF2-40B4-BE49-F238E27FC236}">
                          <a16:creationId xmlns:a16="http://schemas.microsoft.com/office/drawing/2014/main" id="{9B902C40-C5CA-40BD-BA1F-D8CE7A88CB0B}"/>
                        </a:ext>
                      </a:extLst>
                    </p:cNvPr>
                    <p:cNvGrpSpPr/>
                    <p:nvPr/>
                  </p:nvGrpSpPr>
                  <p:grpSpPr>
                    <a:xfrm>
                      <a:off x="6026716" y="5639140"/>
                      <a:ext cx="182880" cy="295043"/>
                      <a:chOff x="3735824" y="4986161"/>
                      <a:chExt cx="182880" cy="295043"/>
                    </a:xfrm>
                  </p:grpSpPr>
                  <p:sp>
                    <p:nvSpPr>
                      <p:cNvPr id="148" name="Oval 147">
                        <a:extLst>
                          <a:ext uri="{FF2B5EF4-FFF2-40B4-BE49-F238E27FC236}">
                            <a16:creationId xmlns:a16="http://schemas.microsoft.com/office/drawing/2014/main" id="{177CC13A-581D-451F-BEE4-20F4AFE86073}"/>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49" name="Straight Arrow Connector 148">
                        <a:extLst>
                          <a:ext uri="{FF2B5EF4-FFF2-40B4-BE49-F238E27FC236}">
                            <a16:creationId xmlns:a16="http://schemas.microsoft.com/office/drawing/2014/main" id="{46574A42-2E3F-4021-A8DA-479B42741B1E}"/>
                          </a:ext>
                        </a:extLst>
                      </p:cNvPr>
                      <p:cNvCxnSpPr>
                        <a:cxnSpLocks/>
                        <a:stCxn id="14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2DD0CA9-1B01-48E8-86A6-78858426374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51" name="Straight Arrow Connector 150">
                        <a:extLst>
                          <a:ext uri="{FF2B5EF4-FFF2-40B4-BE49-F238E27FC236}">
                            <a16:creationId xmlns:a16="http://schemas.microsoft.com/office/drawing/2014/main" id="{05236166-29ED-4522-B966-A9715E190504}"/>
                          </a:ext>
                        </a:extLst>
                      </p:cNvPr>
                      <p:cNvCxnSpPr>
                        <a:cxnSpLocks/>
                        <a:stCxn id="15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6" name="Group 135">
                    <a:extLst>
                      <a:ext uri="{FF2B5EF4-FFF2-40B4-BE49-F238E27FC236}">
                        <a16:creationId xmlns:a16="http://schemas.microsoft.com/office/drawing/2014/main" id="{E5C72CA6-AB4E-4F8E-B860-BA0E2B96355C}"/>
                      </a:ext>
                    </a:extLst>
                  </p:cNvPr>
                  <p:cNvGrpSpPr/>
                  <p:nvPr/>
                </p:nvGrpSpPr>
                <p:grpSpPr>
                  <a:xfrm>
                    <a:off x="6625992" y="2293146"/>
                    <a:ext cx="842038" cy="124239"/>
                    <a:chOff x="5021561" y="833132"/>
                    <a:chExt cx="650259" cy="124238"/>
                  </a:xfrm>
                </p:grpSpPr>
                <p:cxnSp>
                  <p:nvCxnSpPr>
                    <p:cNvPr id="142" name="Straight Connector 141">
                      <a:extLst>
                        <a:ext uri="{FF2B5EF4-FFF2-40B4-BE49-F238E27FC236}">
                          <a16:creationId xmlns:a16="http://schemas.microsoft.com/office/drawing/2014/main" id="{97CF2E7A-0210-4897-A435-7429696F29E2}"/>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5AF1664-D275-480E-8490-22A477830082}"/>
                        </a:ext>
                      </a:extLst>
                    </p:cNvPr>
                    <p:cNvCxnSpPr>
                      <a:cxnSpLocks/>
                    </p:cNvCxnSpPr>
                    <p:nvPr/>
                  </p:nvCxnSpPr>
                  <p:spPr>
                    <a:xfrm>
                      <a:off x="5184122" y="8594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F714033-9920-4308-9B9C-80194B2FF469}"/>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BFCB6B0-3CF3-457D-9234-955AFFE300C3}"/>
                        </a:ext>
                      </a:extLst>
                    </p:cNvPr>
                    <p:cNvCxnSpPr>
                      <a:cxnSpLocks/>
                    </p:cNvCxnSpPr>
                    <p:nvPr/>
                  </p:nvCxnSpPr>
                  <p:spPr>
                    <a:xfrm>
                      <a:off x="5509260" y="83313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4B5A90C5-3CFE-4B6A-BC76-00B05D5C5E63}"/>
                      </a:ext>
                    </a:extLst>
                  </p:cNvPr>
                  <p:cNvGrpSpPr/>
                  <p:nvPr/>
                </p:nvGrpSpPr>
                <p:grpSpPr>
                  <a:xfrm>
                    <a:off x="6619769" y="2493572"/>
                    <a:ext cx="850769" cy="172810"/>
                    <a:chOff x="5014819" y="1090209"/>
                    <a:chExt cx="657001" cy="172810"/>
                  </a:xfrm>
                </p:grpSpPr>
                <p:cxnSp>
                  <p:nvCxnSpPr>
                    <p:cNvPr id="138" name="Straight Connector 137">
                      <a:extLst>
                        <a:ext uri="{FF2B5EF4-FFF2-40B4-BE49-F238E27FC236}">
                          <a16:creationId xmlns:a16="http://schemas.microsoft.com/office/drawing/2014/main" id="{CE001CB7-CF0D-4548-A8D7-239C20F91491}"/>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F48D04-4285-414A-BB09-20575D1432D3}"/>
                        </a:ext>
                      </a:extLst>
                    </p:cNvPr>
                    <p:cNvCxnSpPr>
                      <a:cxnSpLocks/>
                    </p:cNvCxnSpPr>
                    <p:nvPr/>
                  </p:nvCxnSpPr>
                  <p:spPr>
                    <a:xfrm>
                      <a:off x="5184123" y="109020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BAEF428-541F-4FC2-9091-94D82E57B697}"/>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88A5A4A-9FC4-4DD6-8C30-28A5B432D8FB}"/>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34" name="Oval 133">
                  <a:extLst>
                    <a:ext uri="{FF2B5EF4-FFF2-40B4-BE49-F238E27FC236}">
                      <a16:creationId xmlns:a16="http://schemas.microsoft.com/office/drawing/2014/main" id="{CD093196-BA68-4A79-8BD3-390272263835}"/>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27" name="Oval 126">
                <a:extLst>
                  <a:ext uri="{FF2B5EF4-FFF2-40B4-BE49-F238E27FC236}">
                    <a16:creationId xmlns:a16="http://schemas.microsoft.com/office/drawing/2014/main" id="{DCE94BB6-00FF-43B4-A9C0-B8AE28814965}"/>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28" name="Straight Arrow Connector 127">
                <a:extLst>
                  <a:ext uri="{FF2B5EF4-FFF2-40B4-BE49-F238E27FC236}">
                    <a16:creationId xmlns:a16="http://schemas.microsoft.com/office/drawing/2014/main" id="{AAD7DD96-5B3F-4774-9A97-8B25BB800517}"/>
                  </a:ext>
                </a:extLst>
              </p:cNvPr>
              <p:cNvCxnSpPr>
                <a:cxnSpLocks/>
                <a:stCxn id="127"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BE64106-88D0-4A83-9683-DCC598101D06}"/>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E51606F-4736-4B27-8163-789FB6FD69D7}"/>
                  </a:ext>
                </a:extLst>
              </p:cNvPr>
              <p:cNvCxnSpPr>
                <a:cxnSpLocks/>
              </p:cNvCxnSpPr>
              <p:nvPr/>
            </p:nvCxnSpPr>
            <p:spPr>
              <a:xfrm>
                <a:off x="8131218" y="2629660"/>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37D618A-4DF6-4C6E-ACE4-A5788412017B}"/>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38099D4-D42E-424B-8697-F3A445D33BA8}"/>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D1CF515C-103E-4467-90A2-F3B027229223}"/>
                </a:ext>
              </a:extLst>
            </p:cNvPr>
            <p:cNvGrpSpPr/>
            <p:nvPr/>
          </p:nvGrpSpPr>
          <p:grpSpPr>
            <a:xfrm>
              <a:off x="7929051" y="2811144"/>
              <a:ext cx="875243" cy="621581"/>
              <a:chOff x="7929051" y="2188297"/>
              <a:chExt cx="875243" cy="621581"/>
            </a:xfrm>
          </p:grpSpPr>
          <p:grpSp>
            <p:nvGrpSpPr>
              <p:cNvPr id="100" name="Group 99">
                <a:extLst>
                  <a:ext uri="{FF2B5EF4-FFF2-40B4-BE49-F238E27FC236}">
                    <a16:creationId xmlns:a16="http://schemas.microsoft.com/office/drawing/2014/main" id="{29040C6D-C589-4BF1-B120-6047EB1BEF3C}"/>
                  </a:ext>
                </a:extLst>
              </p:cNvPr>
              <p:cNvGrpSpPr/>
              <p:nvPr/>
            </p:nvGrpSpPr>
            <p:grpSpPr>
              <a:xfrm>
                <a:off x="7929051" y="2188297"/>
                <a:ext cx="875243" cy="621581"/>
                <a:chOff x="3293032" y="2754480"/>
                <a:chExt cx="1021177" cy="728754"/>
              </a:xfrm>
            </p:grpSpPr>
            <p:grpSp>
              <p:nvGrpSpPr>
                <p:cNvPr id="107" name="Group 106">
                  <a:extLst>
                    <a:ext uri="{FF2B5EF4-FFF2-40B4-BE49-F238E27FC236}">
                      <a16:creationId xmlns:a16="http://schemas.microsoft.com/office/drawing/2014/main" id="{DCEA40D9-434A-450B-953B-0B8390C48C06}"/>
                    </a:ext>
                  </a:extLst>
                </p:cNvPr>
                <p:cNvGrpSpPr/>
                <p:nvPr/>
              </p:nvGrpSpPr>
              <p:grpSpPr>
                <a:xfrm>
                  <a:off x="3293032" y="2754480"/>
                  <a:ext cx="1021177" cy="728754"/>
                  <a:chOff x="6526423" y="2156792"/>
                  <a:chExt cx="1342343" cy="877801"/>
                </a:xfrm>
              </p:grpSpPr>
              <p:grpSp>
                <p:nvGrpSpPr>
                  <p:cNvPr id="109" name="Group 108">
                    <a:extLst>
                      <a:ext uri="{FF2B5EF4-FFF2-40B4-BE49-F238E27FC236}">
                        <a16:creationId xmlns:a16="http://schemas.microsoft.com/office/drawing/2014/main" id="{7DB31679-BD02-4388-8EAD-88265FF8DAB2}"/>
                      </a:ext>
                    </a:extLst>
                  </p:cNvPr>
                  <p:cNvGrpSpPr/>
                  <p:nvPr/>
                </p:nvGrpSpPr>
                <p:grpSpPr>
                  <a:xfrm>
                    <a:off x="6526423" y="2156792"/>
                    <a:ext cx="1342343" cy="877801"/>
                    <a:chOff x="5039360" y="5470564"/>
                    <a:chExt cx="1342342" cy="877798"/>
                  </a:xfrm>
                </p:grpSpPr>
                <p:sp>
                  <p:nvSpPr>
                    <p:cNvPr id="120" name="Rectangle 119">
                      <a:extLst>
                        <a:ext uri="{FF2B5EF4-FFF2-40B4-BE49-F238E27FC236}">
                          <a16:creationId xmlns:a16="http://schemas.microsoft.com/office/drawing/2014/main" id="{18AD6E8A-4019-42B2-8087-90ADD2C55964}"/>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21" name="Group 120">
                      <a:extLst>
                        <a:ext uri="{FF2B5EF4-FFF2-40B4-BE49-F238E27FC236}">
                          <a16:creationId xmlns:a16="http://schemas.microsoft.com/office/drawing/2014/main" id="{AED67782-AE6F-47C8-8BDE-9B375046D19E}"/>
                        </a:ext>
                      </a:extLst>
                    </p:cNvPr>
                    <p:cNvGrpSpPr/>
                    <p:nvPr/>
                  </p:nvGrpSpPr>
                  <p:grpSpPr>
                    <a:xfrm>
                      <a:off x="6026716" y="5639140"/>
                      <a:ext cx="182880" cy="295043"/>
                      <a:chOff x="3735824" y="4986161"/>
                      <a:chExt cx="182880" cy="295043"/>
                    </a:xfrm>
                  </p:grpSpPr>
                  <p:sp>
                    <p:nvSpPr>
                      <p:cNvPr id="122" name="Oval 121">
                        <a:extLst>
                          <a:ext uri="{FF2B5EF4-FFF2-40B4-BE49-F238E27FC236}">
                            <a16:creationId xmlns:a16="http://schemas.microsoft.com/office/drawing/2014/main" id="{8F7B25D8-6EF9-457F-BB3B-0990C33B9120}"/>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23" name="Straight Arrow Connector 122">
                        <a:extLst>
                          <a:ext uri="{FF2B5EF4-FFF2-40B4-BE49-F238E27FC236}">
                            <a16:creationId xmlns:a16="http://schemas.microsoft.com/office/drawing/2014/main" id="{B626E134-73AD-44F1-B861-1B940CBAF1DF}"/>
                          </a:ext>
                        </a:extLst>
                      </p:cNvPr>
                      <p:cNvCxnSpPr>
                        <a:cxnSpLocks/>
                        <a:stCxn id="122"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9B3BEC53-7C56-43A0-9C61-0701C754EF67}"/>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25" name="Straight Arrow Connector 124">
                        <a:extLst>
                          <a:ext uri="{FF2B5EF4-FFF2-40B4-BE49-F238E27FC236}">
                            <a16:creationId xmlns:a16="http://schemas.microsoft.com/office/drawing/2014/main" id="{A6580986-448E-4D4F-BCF6-B407550CA6DD}"/>
                          </a:ext>
                        </a:extLst>
                      </p:cNvPr>
                      <p:cNvCxnSpPr>
                        <a:cxnSpLocks/>
                        <a:stCxn id="124"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0" name="Group 109">
                    <a:extLst>
                      <a:ext uri="{FF2B5EF4-FFF2-40B4-BE49-F238E27FC236}">
                        <a16:creationId xmlns:a16="http://schemas.microsoft.com/office/drawing/2014/main" id="{D0703DA8-2CE0-40B4-9F9A-EB69C65F2B45}"/>
                      </a:ext>
                    </a:extLst>
                  </p:cNvPr>
                  <p:cNvGrpSpPr/>
                  <p:nvPr/>
                </p:nvGrpSpPr>
                <p:grpSpPr>
                  <a:xfrm>
                    <a:off x="6625992" y="2285792"/>
                    <a:ext cx="842038" cy="131595"/>
                    <a:chOff x="5021561" y="825776"/>
                    <a:chExt cx="650259" cy="131594"/>
                  </a:xfrm>
                </p:grpSpPr>
                <p:cxnSp>
                  <p:nvCxnSpPr>
                    <p:cNvPr id="116" name="Straight Connector 115">
                      <a:extLst>
                        <a:ext uri="{FF2B5EF4-FFF2-40B4-BE49-F238E27FC236}">
                          <a16:creationId xmlns:a16="http://schemas.microsoft.com/office/drawing/2014/main" id="{870114F6-C637-47AF-A0D3-F26A6BB0EB9E}"/>
                        </a:ext>
                      </a:extLst>
                    </p:cNvPr>
                    <p:cNvCxnSpPr>
                      <a:cxnSpLocks/>
                    </p:cNvCxnSpPr>
                    <p:nvPr/>
                  </p:nvCxnSpPr>
                  <p:spPr>
                    <a:xfrm>
                      <a:off x="5021561" y="90038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D8A35E4-7E21-46F0-8937-6464DEE2D9CA}"/>
                        </a:ext>
                      </a:extLst>
                    </p:cNvPr>
                    <p:cNvCxnSpPr>
                      <a:cxnSpLocks/>
                    </p:cNvCxnSpPr>
                    <p:nvPr/>
                  </p:nvCxnSpPr>
                  <p:spPr>
                    <a:xfrm>
                      <a:off x="5184122" y="82577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D4B4317-061F-4FD9-9231-AB3CDB1164BE}"/>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8CA3986-C7B4-40A2-8DE9-6B63F87BD2DE}"/>
                        </a:ext>
                      </a:extLst>
                    </p:cNvPr>
                    <p:cNvCxnSpPr>
                      <a:cxnSpLocks/>
                    </p:cNvCxnSpPr>
                    <p:nvPr/>
                  </p:nvCxnSpPr>
                  <p:spPr>
                    <a:xfrm>
                      <a:off x="5509260" y="86339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1D204F35-E9FF-4BBA-A870-1F15B0A8ABA6}"/>
                      </a:ext>
                    </a:extLst>
                  </p:cNvPr>
                  <p:cNvGrpSpPr/>
                  <p:nvPr/>
                </p:nvGrpSpPr>
                <p:grpSpPr>
                  <a:xfrm>
                    <a:off x="6617249" y="2537287"/>
                    <a:ext cx="850746" cy="165139"/>
                    <a:chOff x="5012871" y="1133924"/>
                    <a:chExt cx="656983" cy="165139"/>
                  </a:xfrm>
                </p:grpSpPr>
                <p:cxnSp>
                  <p:nvCxnSpPr>
                    <p:cNvPr id="112" name="Straight Connector 111">
                      <a:extLst>
                        <a:ext uri="{FF2B5EF4-FFF2-40B4-BE49-F238E27FC236}">
                          <a16:creationId xmlns:a16="http://schemas.microsoft.com/office/drawing/2014/main" id="{31ABC313-EFF5-40FB-95A8-DF72FE5CFD37}"/>
                        </a:ext>
                      </a:extLst>
                    </p:cNvPr>
                    <p:cNvCxnSpPr>
                      <a:cxnSpLocks/>
                    </p:cNvCxnSpPr>
                    <p:nvPr/>
                  </p:nvCxnSpPr>
                  <p:spPr>
                    <a:xfrm>
                      <a:off x="5012871" y="123115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F476897-8725-4D94-8CFD-B235C7A34CC3}"/>
                        </a:ext>
                      </a:extLst>
                    </p:cNvPr>
                    <p:cNvCxnSpPr>
                      <a:cxnSpLocks/>
                    </p:cNvCxnSpPr>
                    <p:nvPr/>
                  </p:nvCxnSpPr>
                  <p:spPr>
                    <a:xfrm>
                      <a:off x="5184123" y="113392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63C98A8-F72B-469B-AB91-219F5599E827}"/>
                        </a:ext>
                      </a:extLst>
                    </p:cNvPr>
                    <p:cNvCxnSpPr>
                      <a:cxnSpLocks/>
                    </p:cNvCxnSpPr>
                    <p:nvPr/>
                  </p:nvCxnSpPr>
                  <p:spPr>
                    <a:xfrm>
                      <a:off x="5344734" y="129906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175C6C0-981E-4192-B5BF-8120601C9D1F}"/>
                        </a:ext>
                      </a:extLst>
                    </p:cNvPr>
                    <p:cNvCxnSpPr>
                      <a:cxnSpLocks/>
                    </p:cNvCxnSpPr>
                    <p:nvPr/>
                  </p:nvCxnSpPr>
                  <p:spPr>
                    <a:xfrm>
                      <a:off x="5507294" y="119889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08" name="Oval 107">
                  <a:extLst>
                    <a:ext uri="{FF2B5EF4-FFF2-40B4-BE49-F238E27FC236}">
                      <a16:creationId xmlns:a16="http://schemas.microsoft.com/office/drawing/2014/main" id="{B279C0AA-3322-4468-AB78-659C8A5EEC41}"/>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01" name="Oval 100">
                <a:extLst>
                  <a:ext uri="{FF2B5EF4-FFF2-40B4-BE49-F238E27FC236}">
                    <a16:creationId xmlns:a16="http://schemas.microsoft.com/office/drawing/2014/main" id="{8D5FC261-DE14-424B-B12E-71DC824B04A6}"/>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02" name="Straight Arrow Connector 101">
                <a:extLst>
                  <a:ext uri="{FF2B5EF4-FFF2-40B4-BE49-F238E27FC236}">
                    <a16:creationId xmlns:a16="http://schemas.microsoft.com/office/drawing/2014/main" id="{91EB1CDA-CF80-4612-899F-EF96B64913FD}"/>
                  </a:ext>
                </a:extLst>
              </p:cNvPr>
              <p:cNvCxnSpPr>
                <a:cxnSpLocks/>
                <a:stCxn id="101"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C734E06-4E1C-4B9B-ACF6-AE33A3C6C6E1}"/>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0B6B621-1B5D-44F9-94A8-4FB994718B72}"/>
                  </a:ext>
                </a:extLst>
              </p:cNvPr>
              <p:cNvCxnSpPr>
                <a:cxnSpLocks/>
              </p:cNvCxnSpPr>
              <p:nvPr/>
            </p:nvCxnSpPr>
            <p:spPr>
              <a:xfrm>
                <a:off x="8125523" y="2660629"/>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A540953-F359-43E1-AC80-313DE8853938}"/>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F244448-D692-49CC-B8E6-3A7DD6171A10}"/>
                  </a:ext>
                </a:extLst>
              </p:cNvPr>
              <p:cNvCxnSpPr>
                <a:cxnSpLocks/>
              </p:cNvCxnSpPr>
              <p:nvPr/>
            </p:nvCxnSpPr>
            <p:spPr>
              <a:xfrm>
                <a:off x="8405727" y="261994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71831819-C0E3-44E6-BFD7-A9C5CFDC3289}"/>
                </a:ext>
              </a:extLst>
            </p:cNvPr>
            <p:cNvGrpSpPr/>
            <p:nvPr/>
          </p:nvGrpSpPr>
          <p:grpSpPr>
            <a:xfrm>
              <a:off x="7929050" y="3432725"/>
              <a:ext cx="875243" cy="621581"/>
              <a:chOff x="7929051" y="2188297"/>
              <a:chExt cx="875243" cy="621581"/>
            </a:xfrm>
          </p:grpSpPr>
          <p:grpSp>
            <p:nvGrpSpPr>
              <p:cNvPr id="74" name="Group 73">
                <a:extLst>
                  <a:ext uri="{FF2B5EF4-FFF2-40B4-BE49-F238E27FC236}">
                    <a16:creationId xmlns:a16="http://schemas.microsoft.com/office/drawing/2014/main" id="{E6E42E76-2055-4A9A-A0CB-FADD6DBB2F97}"/>
                  </a:ext>
                </a:extLst>
              </p:cNvPr>
              <p:cNvGrpSpPr/>
              <p:nvPr/>
            </p:nvGrpSpPr>
            <p:grpSpPr>
              <a:xfrm>
                <a:off x="7929051" y="2188297"/>
                <a:ext cx="875243" cy="621581"/>
                <a:chOff x="3293032" y="2754480"/>
                <a:chExt cx="1021177" cy="728754"/>
              </a:xfrm>
            </p:grpSpPr>
            <p:grpSp>
              <p:nvGrpSpPr>
                <p:cNvPr id="81" name="Group 80">
                  <a:extLst>
                    <a:ext uri="{FF2B5EF4-FFF2-40B4-BE49-F238E27FC236}">
                      <a16:creationId xmlns:a16="http://schemas.microsoft.com/office/drawing/2014/main" id="{2C952EDF-6F63-4FBC-86C1-EE7A5AA8E85D}"/>
                    </a:ext>
                  </a:extLst>
                </p:cNvPr>
                <p:cNvGrpSpPr/>
                <p:nvPr/>
              </p:nvGrpSpPr>
              <p:grpSpPr>
                <a:xfrm>
                  <a:off x="3293032" y="2754480"/>
                  <a:ext cx="1021177" cy="728754"/>
                  <a:chOff x="6526423" y="2156792"/>
                  <a:chExt cx="1342343" cy="877801"/>
                </a:xfrm>
              </p:grpSpPr>
              <p:grpSp>
                <p:nvGrpSpPr>
                  <p:cNvPr id="83" name="Group 82">
                    <a:extLst>
                      <a:ext uri="{FF2B5EF4-FFF2-40B4-BE49-F238E27FC236}">
                        <a16:creationId xmlns:a16="http://schemas.microsoft.com/office/drawing/2014/main" id="{F638FBCB-E31A-4480-81D1-EAE640E599CF}"/>
                      </a:ext>
                    </a:extLst>
                  </p:cNvPr>
                  <p:cNvGrpSpPr/>
                  <p:nvPr/>
                </p:nvGrpSpPr>
                <p:grpSpPr>
                  <a:xfrm>
                    <a:off x="6526423" y="2156792"/>
                    <a:ext cx="1342343" cy="877801"/>
                    <a:chOff x="5039360" y="5470564"/>
                    <a:chExt cx="1342342" cy="877798"/>
                  </a:xfrm>
                </p:grpSpPr>
                <p:sp>
                  <p:nvSpPr>
                    <p:cNvPr id="94" name="Rectangle 93">
                      <a:extLst>
                        <a:ext uri="{FF2B5EF4-FFF2-40B4-BE49-F238E27FC236}">
                          <a16:creationId xmlns:a16="http://schemas.microsoft.com/office/drawing/2014/main" id="{7C7B9C1E-2270-473A-AD6E-B39AAD87B101}"/>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95" name="Group 94">
                      <a:extLst>
                        <a:ext uri="{FF2B5EF4-FFF2-40B4-BE49-F238E27FC236}">
                          <a16:creationId xmlns:a16="http://schemas.microsoft.com/office/drawing/2014/main" id="{1FAF015E-AC3A-4D5A-933F-353B2E9595D9}"/>
                        </a:ext>
                      </a:extLst>
                    </p:cNvPr>
                    <p:cNvGrpSpPr/>
                    <p:nvPr/>
                  </p:nvGrpSpPr>
                  <p:grpSpPr>
                    <a:xfrm>
                      <a:off x="6026716" y="5639140"/>
                      <a:ext cx="182880" cy="295043"/>
                      <a:chOff x="3735824" y="4986161"/>
                      <a:chExt cx="182880" cy="295043"/>
                    </a:xfrm>
                  </p:grpSpPr>
                  <p:sp>
                    <p:nvSpPr>
                      <p:cNvPr id="96" name="Oval 95">
                        <a:extLst>
                          <a:ext uri="{FF2B5EF4-FFF2-40B4-BE49-F238E27FC236}">
                            <a16:creationId xmlns:a16="http://schemas.microsoft.com/office/drawing/2014/main" id="{7D5BD269-8BDD-4F4E-8581-C2D06007121F}"/>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97" name="Straight Arrow Connector 96">
                        <a:extLst>
                          <a:ext uri="{FF2B5EF4-FFF2-40B4-BE49-F238E27FC236}">
                            <a16:creationId xmlns:a16="http://schemas.microsoft.com/office/drawing/2014/main" id="{C2ECCD3E-39CA-4C93-BAEB-B15AA88F74CA}"/>
                          </a:ext>
                        </a:extLst>
                      </p:cNvPr>
                      <p:cNvCxnSpPr>
                        <a:cxnSpLocks/>
                        <a:stCxn id="96"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23C11AE3-A15D-4C1A-8297-C2468AF812E3}"/>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99" name="Straight Arrow Connector 98">
                        <a:extLst>
                          <a:ext uri="{FF2B5EF4-FFF2-40B4-BE49-F238E27FC236}">
                            <a16:creationId xmlns:a16="http://schemas.microsoft.com/office/drawing/2014/main" id="{5E7BB1DA-8EAE-4597-8553-72C99512A95F}"/>
                          </a:ext>
                        </a:extLst>
                      </p:cNvPr>
                      <p:cNvCxnSpPr>
                        <a:cxnSpLocks/>
                        <a:stCxn id="98"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4" name="Group 83">
                    <a:extLst>
                      <a:ext uri="{FF2B5EF4-FFF2-40B4-BE49-F238E27FC236}">
                        <a16:creationId xmlns:a16="http://schemas.microsoft.com/office/drawing/2014/main" id="{6295CE26-508C-419A-BEBF-934190027998}"/>
                      </a:ext>
                    </a:extLst>
                  </p:cNvPr>
                  <p:cNvGrpSpPr/>
                  <p:nvPr/>
                </p:nvGrpSpPr>
                <p:grpSpPr>
                  <a:xfrm>
                    <a:off x="6625989" y="2323157"/>
                    <a:ext cx="842004" cy="94230"/>
                    <a:chOff x="5021561" y="863141"/>
                    <a:chExt cx="650233" cy="94229"/>
                  </a:xfrm>
                </p:grpSpPr>
                <p:cxnSp>
                  <p:nvCxnSpPr>
                    <p:cNvPr id="90" name="Straight Connector 89">
                      <a:extLst>
                        <a:ext uri="{FF2B5EF4-FFF2-40B4-BE49-F238E27FC236}">
                          <a16:creationId xmlns:a16="http://schemas.microsoft.com/office/drawing/2014/main" id="{F7907DB1-9F8A-4455-964F-AEE7D42CE2AE}"/>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535E514-5C44-43FA-A28D-8B8F2E0B49E9}"/>
                        </a:ext>
                      </a:extLst>
                    </p:cNvPr>
                    <p:cNvCxnSpPr>
                      <a:cxnSpLocks/>
                    </p:cNvCxnSpPr>
                    <p:nvPr/>
                  </p:nvCxnSpPr>
                  <p:spPr>
                    <a:xfrm>
                      <a:off x="5186061" y="91107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CED2E33-1FDC-4D66-A2BE-EACE94FC7EB9}"/>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676D879-FBFF-47D3-850D-3E5EB0E9FC2E}"/>
                        </a:ext>
                      </a:extLst>
                    </p:cNvPr>
                    <p:cNvCxnSpPr>
                      <a:cxnSpLocks/>
                    </p:cNvCxnSpPr>
                    <p:nvPr/>
                  </p:nvCxnSpPr>
                  <p:spPr>
                    <a:xfrm>
                      <a:off x="5509234" y="86314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8B0C7546-2188-49BA-B4E0-60F2BC1777E8}"/>
                      </a:ext>
                    </a:extLst>
                  </p:cNvPr>
                  <p:cNvGrpSpPr/>
                  <p:nvPr/>
                </p:nvGrpSpPr>
                <p:grpSpPr>
                  <a:xfrm>
                    <a:off x="6619769" y="2537017"/>
                    <a:ext cx="850769" cy="129365"/>
                    <a:chOff x="5014819" y="1133654"/>
                    <a:chExt cx="657001" cy="129365"/>
                  </a:xfrm>
                </p:grpSpPr>
                <p:cxnSp>
                  <p:nvCxnSpPr>
                    <p:cNvPr id="86" name="Straight Connector 85">
                      <a:extLst>
                        <a:ext uri="{FF2B5EF4-FFF2-40B4-BE49-F238E27FC236}">
                          <a16:creationId xmlns:a16="http://schemas.microsoft.com/office/drawing/2014/main" id="{AA2C6938-D675-4F39-A50D-88164C0FE88C}"/>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F9FB747-D2B4-4F6C-9A6B-834EA122C743}"/>
                        </a:ext>
                      </a:extLst>
                    </p:cNvPr>
                    <p:cNvCxnSpPr>
                      <a:cxnSpLocks/>
                    </p:cNvCxnSpPr>
                    <p:nvPr/>
                  </p:nvCxnSpPr>
                  <p:spPr>
                    <a:xfrm>
                      <a:off x="5184123" y="116700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7CB35EE-68B9-4508-B7A5-DAB8D0EBFAB2}"/>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8BFD6BA-171B-4693-81AC-D2F5A71EE2C4}"/>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82" name="Oval 81">
                  <a:extLst>
                    <a:ext uri="{FF2B5EF4-FFF2-40B4-BE49-F238E27FC236}">
                      <a16:creationId xmlns:a16="http://schemas.microsoft.com/office/drawing/2014/main" id="{FA1FE1F3-18A3-4189-82C6-2C65B681FE0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75" name="Oval 74">
                <a:extLst>
                  <a:ext uri="{FF2B5EF4-FFF2-40B4-BE49-F238E27FC236}">
                    <a16:creationId xmlns:a16="http://schemas.microsoft.com/office/drawing/2014/main" id="{A9225058-9265-4585-96F5-F12317D7F0EC}"/>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76" name="Straight Arrow Connector 75">
                <a:extLst>
                  <a:ext uri="{FF2B5EF4-FFF2-40B4-BE49-F238E27FC236}">
                    <a16:creationId xmlns:a16="http://schemas.microsoft.com/office/drawing/2014/main" id="{C7384C39-4E01-4A21-9A80-58FBEF3720F8}"/>
                  </a:ext>
                </a:extLst>
              </p:cNvPr>
              <p:cNvCxnSpPr>
                <a:cxnSpLocks/>
                <a:stCxn id="75"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8F5AED8-5449-4A58-8691-D072D7EB673D}"/>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565A6F-7117-4077-8E82-E38A67805D45}"/>
                  </a:ext>
                </a:extLst>
              </p:cNvPr>
              <p:cNvCxnSpPr>
                <a:cxnSpLocks/>
              </p:cNvCxnSpPr>
              <p:nvPr/>
            </p:nvCxnSpPr>
            <p:spPr>
              <a:xfrm>
                <a:off x="8125524"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90F1E4F-B906-4A50-89E4-FCBA29A5C00C}"/>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6269394-25A9-4241-B9DF-35BD0C03C5E9}"/>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152" name="Group 151">
            <a:extLst>
              <a:ext uri="{FF2B5EF4-FFF2-40B4-BE49-F238E27FC236}">
                <a16:creationId xmlns:a16="http://schemas.microsoft.com/office/drawing/2014/main" id="{192AA121-5117-4DCD-ADED-9FC74838F179}"/>
              </a:ext>
            </a:extLst>
          </p:cNvPr>
          <p:cNvGrpSpPr/>
          <p:nvPr/>
        </p:nvGrpSpPr>
        <p:grpSpPr>
          <a:xfrm>
            <a:off x="6051845" y="2453765"/>
            <a:ext cx="547028" cy="1162854"/>
            <a:chOff x="7929050" y="2188297"/>
            <a:chExt cx="875244" cy="1860566"/>
          </a:xfrm>
        </p:grpSpPr>
        <p:grpSp>
          <p:nvGrpSpPr>
            <p:cNvPr id="153" name="Group 152">
              <a:extLst>
                <a:ext uri="{FF2B5EF4-FFF2-40B4-BE49-F238E27FC236}">
                  <a16:creationId xmlns:a16="http://schemas.microsoft.com/office/drawing/2014/main" id="{BB9434B9-5A7D-4B34-AB32-7001A94DFC29}"/>
                </a:ext>
              </a:extLst>
            </p:cNvPr>
            <p:cNvGrpSpPr/>
            <p:nvPr/>
          </p:nvGrpSpPr>
          <p:grpSpPr>
            <a:xfrm>
              <a:off x="7929051" y="2188297"/>
              <a:ext cx="875243" cy="621581"/>
              <a:chOff x="7929051" y="2188297"/>
              <a:chExt cx="875243" cy="621581"/>
            </a:xfrm>
          </p:grpSpPr>
          <p:grpSp>
            <p:nvGrpSpPr>
              <p:cNvPr id="166" name="Group 165">
                <a:extLst>
                  <a:ext uri="{FF2B5EF4-FFF2-40B4-BE49-F238E27FC236}">
                    <a16:creationId xmlns:a16="http://schemas.microsoft.com/office/drawing/2014/main" id="{A2709E12-75A5-4C35-AFA2-1A7C8A1154FE}"/>
                  </a:ext>
                </a:extLst>
              </p:cNvPr>
              <p:cNvGrpSpPr/>
              <p:nvPr/>
            </p:nvGrpSpPr>
            <p:grpSpPr>
              <a:xfrm>
                <a:off x="7929051" y="2188297"/>
                <a:ext cx="875243" cy="621581"/>
                <a:chOff x="3293032" y="2754480"/>
                <a:chExt cx="1021177" cy="728754"/>
              </a:xfrm>
            </p:grpSpPr>
            <p:grpSp>
              <p:nvGrpSpPr>
                <p:cNvPr id="169" name="Group 168">
                  <a:extLst>
                    <a:ext uri="{FF2B5EF4-FFF2-40B4-BE49-F238E27FC236}">
                      <a16:creationId xmlns:a16="http://schemas.microsoft.com/office/drawing/2014/main" id="{502228C2-6880-4B74-82BA-2135E0EC14BF}"/>
                    </a:ext>
                  </a:extLst>
                </p:cNvPr>
                <p:cNvGrpSpPr/>
                <p:nvPr/>
              </p:nvGrpSpPr>
              <p:grpSpPr>
                <a:xfrm>
                  <a:off x="3293032" y="2754480"/>
                  <a:ext cx="1021177" cy="728754"/>
                  <a:chOff x="5039360" y="5470564"/>
                  <a:chExt cx="1342342" cy="877798"/>
                </a:xfrm>
              </p:grpSpPr>
              <p:sp>
                <p:nvSpPr>
                  <p:cNvPr id="171" name="Rectangle 170">
                    <a:extLst>
                      <a:ext uri="{FF2B5EF4-FFF2-40B4-BE49-F238E27FC236}">
                        <a16:creationId xmlns:a16="http://schemas.microsoft.com/office/drawing/2014/main" id="{46CA7320-7050-446D-BE4D-95D3FABA056E}"/>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72" name="Group 171">
                    <a:extLst>
                      <a:ext uri="{FF2B5EF4-FFF2-40B4-BE49-F238E27FC236}">
                        <a16:creationId xmlns:a16="http://schemas.microsoft.com/office/drawing/2014/main" id="{5D26A290-60DA-43DF-8E11-D3C15E91C0EE}"/>
                      </a:ext>
                    </a:extLst>
                  </p:cNvPr>
                  <p:cNvGrpSpPr/>
                  <p:nvPr/>
                </p:nvGrpSpPr>
                <p:grpSpPr>
                  <a:xfrm>
                    <a:off x="6026716" y="5639140"/>
                    <a:ext cx="182880" cy="295043"/>
                    <a:chOff x="3735824" y="4986161"/>
                    <a:chExt cx="182880" cy="295043"/>
                  </a:xfrm>
                </p:grpSpPr>
                <p:sp>
                  <p:nvSpPr>
                    <p:cNvPr id="173" name="Oval 172">
                      <a:extLst>
                        <a:ext uri="{FF2B5EF4-FFF2-40B4-BE49-F238E27FC236}">
                          <a16:creationId xmlns:a16="http://schemas.microsoft.com/office/drawing/2014/main" id="{2C5D50D6-055C-430F-A448-ABD51443A50B}"/>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74" name="Straight Arrow Connector 173">
                      <a:extLst>
                        <a:ext uri="{FF2B5EF4-FFF2-40B4-BE49-F238E27FC236}">
                          <a16:creationId xmlns:a16="http://schemas.microsoft.com/office/drawing/2014/main" id="{7B360EDF-CC35-4A4D-A620-56039BAC23BD}"/>
                        </a:ext>
                      </a:extLst>
                    </p:cNvPr>
                    <p:cNvCxnSpPr>
                      <a:cxnSpLocks/>
                      <a:stCxn id="173"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02F7626D-F930-4C66-A320-C21759B02983}"/>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76" name="Straight Arrow Connector 175">
                      <a:extLst>
                        <a:ext uri="{FF2B5EF4-FFF2-40B4-BE49-F238E27FC236}">
                          <a16:creationId xmlns:a16="http://schemas.microsoft.com/office/drawing/2014/main" id="{4627B1FC-AA58-43F6-90E9-BBF70BA15AF2}"/>
                        </a:ext>
                      </a:extLst>
                    </p:cNvPr>
                    <p:cNvCxnSpPr>
                      <a:cxnSpLocks/>
                      <a:stCxn id="175"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70" name="Oval 169">
                  <a:extLst>
                    <a:ext uri="{FF2B5EF4-FFF2-40B4-BE49-F238E27FC236}">
                      <a16:creationId xmlns:a16="http://schemas.microsoft.com/office/drawing/2014/main" id="{E368D5A5-6692-4D8A-9E4F-EC5B09846D5C}"/>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sp>
            <p:nvSpPr>
              <p:cNvPr id="167" name="Oval 166">
                <a:extLst>
                  <a:ext uri="{FF2B5EF4-FFF2-40B4-BE49-F238E27FC236}">
                    <a16:creationId xmlns:a16="http://schemas.microsoft.com/office/drawing/2014/main" id="{1BD12715-3A37-4573-8D5F-3058D70F8ECF}"/>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68" name="Straight Arrow Connector 167">
                <a:extLst>
                  <a:ext uri="{FF2B5EF4-FFF2-40B4-BE49-F238E27FC236}">
                    <a16:creationId xmlns:a16="http://schemas.microsoft.com/office/drawing/2014/main" id="{081208E5-ADEE-468E-8E1D-F3E85D4AD3A8}"/>
                  </a:ext>
                </a:extLst>
              </p:cNvPr>
              <p:cNvCxnSpPr>
                <a:cxnSpLocks/>
                <a:stCxn id="167"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B8876053-D702-49A4-A151-73392B933BF4}"/>
                </a:ext>
              </a:extLst>
            </p:cNvPr>
            <p:cNvGrpSpPr/>
            <p:nvPr/>
          </p:nvGrpSpPr>
          <p:grpSpPr>
            <a:xfrm>
              <a:off x="7929051" y="2805701"/>
              <a:ext cx="875243" cy="621581"/>
              <a:chOff x="3293032" y="2748099"/>
              <a:chExt cx="1021177" cy="728754"/>
            </a:xfrm>
          </p:grpSpPr>
          <p:sp>
            <p:nvSpPr>
              <p:cNvPr id="164" name="Rectangle 163">
                <a:extLst>
                  <a:ext uri="{FF2B5EF4-FFF2-40B4-BE49-F238E27FC236}">
                    <a16:creationId xmlns:a16="http://schemas.microsoft.com/office/drawing/2014/main" id="{DB269DFC-572F-4AAB-9E52-E9986181F669}"/>
                  </a:ext>
                </a:extLst>
              </p:cNvPr>
              <p:cNvSpPr/>
              <p:nvPr/>
            </p:nvSpPr>
            <p:spPr>
              <a:xfrm>
                <a:off x="3293032" y="2748099"/>
                <a:ext cx="1021177" cy="72875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sp>
            <p:nvSpPr>
              <p:cNvPr id="165" name="Oval 164">
                <a:extLst>
                  <a:ext uri="{FF2B5EF4-FFF2-40B4-BE49-F238E27FC236}">
                    <a16:creationId xmlns:a16="http://schemas.microsoft.com/office/drawing/2014/main" id="{F21EFE90-03AE-4C0B-920E-888F093DE32C}"/>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nvGrpSpPr>
            <p:cNvPr id="155" name="Group 154">
              <a:extLst>
                <a:ext uri="{FF2B5EF4-FFF2-40B4-BE49-F238E27FC236}">
                  <a16:creationId xmlns:a16="http://schemas.microsoft.com/office/drawing/2014/main" id="{DA130D90-2E20-4C9C-BF5B-090451C9D4CC}"/>
                </a:ext>
              </a:extLst>
            </p:cNvPr>
            <p:cNvGrpSpPr/>
            <p:nvPr/>
          </p:nvGrpSpPr>
          <p:grpSpPr>
            <a:xfrm>
              <a:off x="7929050" y="3427282"/>
              <a:ext cx="875243" cy="621581"/>
              <a:chOff x="3293032" y="2748098"/>
              <a:chExt cx="1021177" cy="728754"/>
            </a:xfrm>
          </p:grpSpPr>
          <p:grpSp>
            <p:nvGrpSpPr>
              <p:cNvPr id="156" name="Group 155">
                <a:extLst>
                  <a:ext uri="{FF2B5EF4-FFF2-40B4-BE49-F238E27FC236}">
                    <a16:creationId xmlns:a16="http://schemas.microsoft.com/office/drawing/2014/main" id="{43787B37-51B3-4375-9B37-451330B78444}"/>
                  </a:ext>
                </a:extLst>
              </p:cNvPr>
              <p:cNvGrpSpPr/>
              <p:nvPr/>
            </p:nvGrpSpPr>
            <p:grpSpPr>
              <a:xfrm>
                <a:off x="3293032" y="2748098"/>
                <a:ext cx="1021177" cy="728754"/>
                <a:chOff x="5039360" y="5462877"/>
                <a:chExt cx="1342342" cy="877798"/>
              </a:xfrm>
            </p:grpSpPr>
            <p:sp>
              <p:nvSpPr>
                <p:cNvPr id="158" name="Rectangle 157">
                  <a:extLst>
                    <a:ext uri="{FF2B5EF4-FFF2-40B4-BE49-F238E27FC236}">
                      <a16:creationId xmlns:a16="http://schemas.microsoft.com/office/drawing/2014/main" id="{9623494E-6D64-46DB-82FA-9CEFDC3905B2}"/>
                    </a:ext>
                  </a:extLst>
                </p:cNvPr>
                <p:cNvSpPr/>
                <p:nvPr/>
              </p:nvSpPr>
              <p:spPr>
                <a:xfrm>
                  <a:off x="5039360" y="5462877"/>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59" name="Group 158">
                  <a:extLst>
                    <a:ext uri="{FF2B5EF4-FFF2-40B4-BE49-F238E27FC236}">
                      <a16:creationId xmlns:a16="http://schemas.microsoft.com/office/drawing/2014/main" id="{9FD42A89-FDF5-4D53-9F8A-7B558B6B4892}"/>
                    </a:ext>
                  </a:extLst>
                </p:cNvPr>
                <p:cNvGrpSpPr/>
                <p:nvPr/>
              </p:nvGrpSpPr>
              <p:grpSpPr>
                <a:xfrm>
                  <a:off x="6026716" y="5639140"/>
                  <a:ext cx="182880" cy="295043"/>
                  <a:chOff x="3735824" y="4986161"/>
                  <a:chExt cx="182880" cy="295043"/>
                </a:xfrm>
              </p:grpSpPr>
              <p:sp>
                <p:nvSpPr>
                  <p:cNvPr id="160" name="Oval 159">
                    <a:extLst>
                      <a:ext uri="{FF2B5EF4-FFF2-40B4-BE49-F238E27FC236}">
                        <a16:creationId xmlns:a16="http://schemas.microsoft.com/office/drawing/2014/main" id="{0698B474-A97C-4746-AF52-C39E11EC7FE8}"/>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61" name="Straight Arrow Connector 160">
                    <a:extLst>
                      <a:ext uri="{FF2B5EF4-FFF2-40B4-BE49-F238E27FC236}">
                        <a16:creationId xmlns:a16="http://schemas.microsoft.com/office/drawing/2014/main" id="{3FC85884-657A-409A-88E6-F29A9F9CBA80}"/>
                      </a:ext>
                    </a:extLst>
                  </p:cNvPr>
                  <p:cNvCxnSpPr>
                    <a:cxnSpLocks/>
                    <a:stCxn id="160"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D6EB0941-D52D-4ED3-B1E4-7E6F37196EE9}"/>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63" name="Straight Arrow Connector 162">
                    <a:extLst>
                      <a:ext uri="{FF2B5EF4-FFF2-40B4-BE49-F238E27FC236}">
                        <a16:creationId xmlns:a16="http://schemas.microsoft.com/office/drawing/2014/main" id="{43DD9274-E72C-4C2F-BE6F-5A6FCF7978D4}"/>
                      </a:ext>
                    </a:extLst>
                  </p:cNvPr>
                  <p:cNvCxnSpPr>
                    <a:cxnSpLocks/>
                    <a:stCxn id="162"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7" name="Oval 156">
                <a:extLst>
                  <a:ext uri="{FF2B5EF4-FFF2-40B4-BE49-F238E27FC236}">
                    <a16:creationId xmlns:a16="http://schemas.microsoft.com/office/drawing/2014/main" id="{303BE42F-42B7-4EFC-B26C-7A47A896D8D2}"/>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sp>
        <p:nvSpPr>
          <p:cNvPr id="209" name="Freeform: Shape 208">
            <a:extLst>
              <a:ext uri="{FF2B5EF4-FFF2-40B4-BE49-F238E27FC236}">
                <a16:creationId xmlns:a16="http://schemas.microsoft.com/office/drawing/2014/main" id="{A92B987F-9033-48BD-BB62-9149E90451BF}"/>
              </a:ext>
            </a:extLst>
          </p:cNvPr>
          <p:cNvSpPr/>
          <p:nvPr/>
        </p:nvSpPr>
        <p:spPr>
          <a:xfrm>
            <a:off x="1967455" y="2079129"/>
            <a:ext cx="619658" cy="107980"/>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10" name="Rectangle 209">
            <a:extLst>
              <a:ext uri="{FF2B5EF4-FFF2-40B4-BE49-F238E27FC236}">
                <a16:creationId xmlns:a16="http://schemas.microsoft.com/office/drawing/2014/main" id="{0AA110AB-D58E-47F2-826A-034CDA8C245D}"/>
              </a:ext>
            </a:extLst>
          </p:cNvPr>
          <p:cNvSpPr/>
          <p:nvPr/>
        </p:nvSpPr>
        <p:spPr>
          <a:xfrm>
            <a:off x="2259807" y="4467139"/>
            <a:ext cx="1474129" cy="400110"/>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3. Read raw data </a:t>
            </a:r>
          </a:p>
          <a:p>
            <a:r>
              <a:rPr lang="en-US" sz="1000" b="1" dirty="0">
                <a:latin typeface="Open Sans" panose="020B0604020202020204" charset="0"/>
                <a:ea typeface="Open Sans" panose="020B0604020202020204" charset="0"/>
                <a:cs typeface="Open Sans" panose="020B0604020202020204" charset="0"/>
              </a:rPr>
              <a:t>    for series in leaf  </a:t>
            </a:r>
          </a:p>
        </p:txBody>
      </p:sp>
      <p:sp>
        <p:nvSpPr>
          <p:cNvPr id="211" name="Rectangle 210">
            <a:extLst>
              <a:ext uri="{FF2B5EF4-FFF2-40B4-BE49-F238E27FC236}">
                <a16:creationId xmlns:a16="http://schemas.microsoft.com/office/drawing/2014/main" id="{A9F19836-8ACA-45D3-8747-1A9DA1A038CE}"/>
              </a:ext>
            </a:extLst>
          </p:cNvPr>
          <p:cNvSpPr/>
          <p:nvPr/>
        </p:nvSpPr>
        <p:spPr>
          <a:xfrm>
            <a:off x="2688568" y="5103211"/>
            <a:ext cx="795411" cy="246221"/>
          </a:xfrm>
          <a:prstGeom prst="rect">
            <a:avLst/>
          </a:prstGeom>
        </p:spPr>
        <p:txBody>
          <a:bodyPr wrap="none">
            <a:spAutoFit/>
          </a:bodyPr>
          <a:lstStyle/>
          <a:p>
            <a:r>
              <a:rPr lang="en-US" sz="1000" b="1" dirty="0">
                <a:latin typeface="Open Sans" panose="020B0604020202020204" charset="0"/>
                <a:ea typeface="Open Sans" panose="020B0604020202020204" charset="0"/>
                <a:cs typeface="Open Sans" panose="020B0604020202020204" charset="0"/>
              </a:rPr>
              <a:t>4.Get BSF </a:t>
            </a:r>
          </a:p>
        </p:txBody>
      </p:sp>
      <p:sp>
        <p:nvSpPr>
          <p:cNvPr id="212" name="Rectangle 211">
            <a:extLst>
              <a:ext uri="{FF2B5EF4-FFF2-40B4-BE49-F238E27FC236}">
                <a16:creationId xmlns:a16="http://schemas.microsoft.com/office/drawing/2014/main" id="{21850F80-BDDA-46B3-8FCA-0CC1355CA6B8}"/>
              </a:ext>
            </a:extLst>
          </p:cNvPr>
          <p:cNvSpPr/>
          <p:nvPr/>
        </p:nvSpPr>
        <p:spPr>
          <a:xfrm>
            <a:off x="4460830" y="1973365"/>
            <a:ext cx="1824655" cy="553998"/>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5. Calculate LB distance </a:t>
            </a:r>
          </a:p>
          <a:p>
            <a:r>
              <a:rPr lang="en-US" sz="1000" b="1" dirty="0">
                <a:latin typeface="Open Sans" panose="020B0604020202020204" charset="0"/>
                <a:ea typeface="Open Sans" panose="020B0604020202020204" charset="0"/>
                <a:cs typeface="Open Sans" panose="020B0604020202020204" charset="0"/>
              </a:rPr>
              <a:t>    &amp; generate candidate list </a:t>
            </a:r>
          </a:p>
        </p:txBody>
      </p:sp>
      <p:sp>
        <p:nvSpPr>
          <p:cNvPr id="215" name="Rectangle 214">
            <a:extLst>
              <a:ext uri="{FF2B5EF4-FFF2-40B4-BE49-F238E27FC236}">
                <a16:creationId xmlns:a16="http://schemas.microsoft.com/office/drawing/2014/main" id="{8E334F3E-2BAE-4BA5-8EF5-2B1399C481CC}"/>
              </a:ext>
            </a:extLst>
          </p:cNvPr>
          <p:cNvSpPr/>
          <p:nvPr/>
        </p:nvSpPr>
        <p:spPr>
          <a:xfrm>
            <a:off x="6025041" y="2458746"/>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6" name="Rectangle 215">
            <a:extLst>
              <a:ext uri="{FF2B5EF4-FFF2-40B4-BE49-F238E27FC236}">
                <a16:creationId xmlns:a16="http://schemas.microsoft.com/office/drawing/2014/main" id="{A575F825-8A29-48D2-9A27-4B29127EFAD8}"/>
              </a:ext>
            </a:extLst>
          </p:cNvPr>
          <p:cNvSpPr/>
          <p:nvPr/>
        </p:nvSpPr>
        <p:spPr>
          <a:xfrm>
            <a:off x="6028456" y="2567050"/>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7" name="Rectangle 216">
            <a:extLst>
              <a:ext uri="{FF2B5EF4-FFF2-40B4-BE49-F238E27FC236}">
                <a16:creationId xmlns:a16="http://schemas.microsoft.com/office/drawing/2014/main" id="{87BFD906-C8F6-41DD-AF31-C87737DD7C37}"/>
              </a:ext>
            </a:extLst>
          </p:cNvPr>
          <p:cNvSpPr/>
          <p:nvPr/>
        </p:nvSpPr>
        <p:spPr>
          <a:xfrm>
            <a:off x="6030067" y="2671123"/>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8" name="Rectangle 217">
            <a:extLst>
              <a:ext uri="{FF2B5EF4-FFF2-40B4-BE49-F238E27FC236}">
                <a16:creationId xmlns:a16="http://schemas.microsoft.com/office/drawing/2014/main" id="{253200EF-372F-40C9-9D65-0A7867BBE4E2}"/>
              </a:ext>
            </a:extLst>
          </p:cNvPr>
          <p:cNvSpPr/>
          <p:nvPr/>
        </p:nvSpPr>
        <p:spPr>
          <a:xfrm>
            <a:off x="6030300" y="3233361"/>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9" name="Rectangle 218">
            <a:extLst>
              <a:ext uri="{FF2B5EF4-FFF2-40B4-BE49-F238E27FC236}">
                <a16:creationId xmlns:a16="http://schemas.microsoft.com/office/drawing/2014/main" id="{19B420DA-0022-42A1-83E4-41BD733E913D}"/>
              </a:ext>
            </a:extLst>
          </p:cNvPr>
          <p:cNvSpPr/>
          <p:nvPr/>
        </p:nvSpPr>
        <p:spPr>
          <a:xfrm>
            <a:off x="6030384" y="3350166"/>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750" dirty="0">
              <a:latin typeface="Open Sans" panose="020B0604020202020204"/>
            </a:endParaRPr>
          </a:p>
        </p:txBody>
      </p:sp>
      <p:sp>
        <p:nvSpPr>
          <p:cNvPr id="220" name="Rectangle 219">
            <a:extLst>
              <a:ext uri="{FF2B5EF4-FFF2-40B4-BE49-F238E27FC236}">
                <a16:creationId xmlns:a16="http://schemas.microsoft.com/office/drawing/2014/main" id="{8A3FBF00-958C-499D-A326-441F596C9EAF}"/>
              </a:ext>
            </a:extLst>
          </p:cNvPr>
          <p:cNvSpPr/>
          <p:nvPr/>
        </p:nvSpPr>
        <p:spPr>
          <a:xfrm>
            <a:off x="5839723" y="3595630"/>
            <a:ext cx="984565" cy="400110"/>
          </a:xfrm>
          <a:prstGeom prst="rect">
            <a:avLst/>
          </a:prstGeom>
        </p:spPr>
        <p:txBody>
          <a:bodyPr wrap="none">
            <a:spAutoFit/>
          </a:bodyPr>
          <a:lstStyle/>
          <a:p>
            <a:pPr algn="ctr"/>
            <a:r>
              <a:rPr lang="en-US" sz="1000" dirty="0">
                <a:latin typeface="Ebrima" panose="02000000000000000000" pitchFamily="2" charset="0"/>
                <a:ea typeface="Ebrima" panose="02000000000000000000" pitchFamily="2" charset="0"/>
                <a:cs typeface="Ebrima" panose="02000000000000000000" pitchFamily="2" charset="0"/>
              </a:rPr>
              <a:t>Array of </a:t>
            </a:r>
          </a:p>
          <a:p>
            <a:pPr algn="ctr"/>
            <a:r>
              <a:rPr lang="en-US" sz="1000" dirty="0">
                <a:latin typeface="Ebrima" panose="02000000000000000000" pitchFamily="2" charset="0"/>
                <a:ea typeface="Ebrima" panose="02000000000000000000" pitchFamily="2" charset="0"/>
                <a:cs typeface="Ebrima" panose="02000000000000000000" pitchFamily="2" charset="0"/>
              </a:rPr>
              <a:t>Candidate List</a:t>
            </a:r>
            <a:endParaRPr lang="en-US" sz="1000" dirty="0"/>
          </a:p>
        </p:txBody>
      </p:sp>
      <p:sp>
        <p:nvSpPr>
          <p:cNvPr id="221" name="Rectangle 220">
            <a:extLst>
              <a:ext uri="{FF2B5EF4-FFF2-40B4-BE49-F238E27FC236}">
                <a16:creationId xmlns:a16="http://schemas.microsoft.com/office/drawing/2014/main" id="{F7AF4729-067A-4DC3-A13A-4E3BB2F3A066}"/>
              </a:ext>
            </a:extLst>
          </p:cNvPr>
          <p:cNvSpPr/>
          <p:nvPr/>
        </p:nvSpPr>
        <p:spPr>
          <a:xfrm>
            <a:off x="3507540" y="3639248"/>
            <a:ext cx="1087157" cy="400110"/>
          </a:xfrm>
          <a:prstGeom prst="rect">
            <a:avLst/>
          </a:prstGeom>
        </p:spPr>
        <p:txBody>
          <a:bodyPr wrap="none">
            <a:spAutoFit/>
          </a:bodyPr>
          <a:lstStyle/>
          <a:p>
            <a:pPr algn="ctr"/>
            <a:r>
              <a:rPr lang="en-US" sz="1000" dirty="0">
                <a:latin typeface="Open Sans" panose="020B0604020202020204" charset="0"/>
                <a:ea typeface="Open Sans" panose="020B0604020202020204" charset="0"/>
                <a:cs typeface="Open Sans" panose="020B0604020202020204" charset="0"/>
              </a:rPr>
              <a:t>Array of </a:t>
            </a:r>
            <a:r>
              <a:rPr lang="en-US" sz="1000" dirty="0" err="1">
                <a:latin typeface="Open Sans" panose="020B0604020202020204" charset="0"/>
                <a:ea typeface="Open Sans" panose="020B0604020202020204" charset="0"/>
                <a:cs typeface="Open Sans" panose="020B0604020202020204" charset="0"/>
              </a:rPr>
              <a:t>iSAX</a:t>
            </a:r>
            <a:r>
              <a:rPr lang="en-US" sz="1000" dirty="0">
                <a:latin typeface="Open Sans" panose="020B0604020202020204" charset="0"/>
                <a:ea typeface="Open Sans" panose="020B0604020202020204" charset="0"/>
                <a:cs typeface="Open Sans" panose="020B0604020202020204" charset="0"/>
              </a:rPr>
              <a:t> </a:t>
            </a:r>
          </a:p>
          <a:p>
            <a:pPr algn="ctr"/>
            <a:r>
              <a:rPr lang="en-US" sz="1000" dirty="0">
                <a:latin typeface="Open Sans" panose="020B0604020202020204" charset="0"/>
                <a:ea typeface="Open Sans" panose="020B0604020202020204" charset="0"/>
                <a:cs typeface="Open Sans" panose="020B0604020202020204" charset="0"/>
              </a:rPr>
              <a:t>Summarizations</a:t>
            </a:r>
          </a:p>
        </p:txBody>
      </p:sp>
      <p:sp>
        <p:nvSpPr>
          <p:cNvPr id="222" name="TextBox 221">
            <a:extLst>
              <a:ext uri="{FF2B5EF4-FFF2-40B4-BE49-F238E27FC236}">
                <a16:creationId xmlns:a16="http://schemas.microsoft.com/office/drawing/2014/main" id="{0153DE9D-21DF-422C-A424-495D0037472F}"/>
              </a:ext>
            </a:extLst>
          </p:cNvPr>
          <p:cNvSpPr txBox="1"/>
          <p:nvPr/>
        </p:nvSpPr>
        <p:spPr>
          <a:xfrm>
            <a:off x="766978" y="2051751"/>
            <a:ext cx="1217126" cy="400110"/>
          </a:xfrm>
          <a:prstGeom prst="rect">
            <a:avLst/>
          </a:prstGeom>
          <a:noFill/>
        </p:spPr>
        <p:txBody>
          <a:bodyPr wrap="square" rtlCol="0">
            <a:spAutoFit/>
          </a:bodyPr>
          <a:lstStyle/>
          <a:p>
            <a:r>
              <a:rPr lang="en-US" sz="1000" b="1" dirty="0">
                <a:latin typeface="Open Sans" panose="020B0604020202020204" charset="0"/>
                <a:ea typeface="Open Sans" panose="020B0604020202020204" charset="0"/>
                <a:cs typeface="Open Sans" panose="020B0604020202020204" charset="0"/>
              </a:rPr>
              <a:t>1. Query </a:t>
            </a:r>
            <a:r>
              <a:rPr lang="en-US" sz="1000" b="1" i="1" dirty="0">
                <a:latin typeface="Open Sans" panose="020B0604020202020204" charset="0"/>
                <a:ea typeface="Open Sans" panose="020B0604020202020204" charset="0"/>
                <a:cs typeface="Open Sans" panose="020B0604020202020204" charset="0"/>
              </a:rPr>
              <a:t>q</a:t>
            </a:r>
            <a:r>
              <a:rPr lang="en-US" sz="1000" b="1" dirty="0">
                <a:latin typeface="Open Sans" panose="020B0604020202020204" charset="0"/>
                <a:ea typeface="Open Sans" panose="020B0604020202020204" charset="0"/>
                <a:cs typeface="Open Sans" panose="020B0604020202020204" charset="0"/>
              </a:rPr>
              <a:t> arrives</a:t>
            </a:r>
            <a:endParaRPr lang="en-US" sz="1750" b="1" dirty="0">
              <a:latin typeface="Open Sans" panose="020B0604020202020204" charset="0"/>
              <a:ea typeface="Open Sans" panose="020B0604020202020204" charset="0"/>
              <a:cs typeface="Open Sans" panose="020B0604020202020204" charset="0"/>
            </a:endParaRPr>
          </a:p>
        </p:txBody>
      </p:sp>
      <p:cxnSp>
        <p:nvCxnSpPr>
          <p:cNvPr id="223" name="Connector: Curved 222">
            <a:extLst>
              <a:ext uri="{FF2B5EF4-FFF2-40B4-BE49-F238E27FC236}">
                <a16:creationId xmlns:a16="http://schemas.microsoft.com/office/drawing/2014/main" id="{9155D152-1070-4A6E-91C6-5522DEC6CB6F}"/>
              </a:ext>
            </a:extLst>
          </p:cNvPr>
          <p:cNvCxnSpPr>
            <a:cxnSpLocks/>
          </p:cNvCxnSpPr>
          <p:nvPr/>
        </p:nvCxnSpPr>
        <p:spPr>
          <a:xfrm rot="10800000" flipH="1" flipV="1">
            <a:off x="2231129" y="2272471"/>
            <a:ext cx="92159" cy="1631672"/>
          </a:xfrm>
          <a:prstGeom prst="curvedConnector4">
            <a:avLst>
              <a:gd name="adj1" fmla="val -1120981"/>
              <a:gd name="adj2" fmla="val 67048"/>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4" name="Rectangle 223">
            <a:extLst>
              <a:ext uri="{FF2B5EF4-FFF2-40B4-BE49-F238E27FC236}">
                <a16:creationId xmlns:a16="http://schemas.microsoft.com/office/drawing/2014/main" id="{0CFCF506-2AD1-441E-A692-E4E9F66AC3BA}"/>
              </a:ext>
            </a:extLst>
          </p:cNvPr>
          <p:cNvSpPr/>
          <p:nvPr/>
        </p:nvSpPr>
        <p:spPr>
          <a:xfrm>
            <a:off x="729469" y="4338897"/>
            <a:ext cx="1186748" cy="246221"/>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Disk</a:t>
            </a:r>
          </a:p>
        </p:txBody>
      </p:sp>
      <p:sp>
        <p:nvSpPr>
          <p:cNvPr id="225" name="Rectangle 224">
            <a:extLst>
              <a:ext uri="{FF2B5EF4-FFF2-40B4-BE49-F238E27FC236}">
                <a16:creationId xmlns:a16="http://schemas.microsoft.com/office/drawing/2014/main" id="{8C614983-5607-4FF8-8FF5-0DD41FDC4ACA}"/>
              </a:ext>
            </a:extLst>
          </p:cNvPr>
          <p:cNvSpPr/>
          <p:nvPr/>
        </p:nvSpPr>
        <p:spPr>
          <a:xfrm>
            <a:off x="716179" y="4109470"/>
            <a:ext cx="1186748" cy="246221"/>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Main memory</a:t>
            </a:r>
          </a:p>
        </p:txBody>
      </p:sp>
      <p:cxnSp>
        <p:nvCxnSpPr>
          <p:cNvPr id="226" name="Straight Connector 225">
            <a:extLst>
              <a:ext uri="{FF2B5EF4-FFF2-40B4-BE49-F238E27FC236}">
                <a16:creationId xmlns:a16="http://schemas.microsoft.com/office/drawing/2014/main" id="{562383F7-99B6-4AEE-88B3-CE9F7AC93916}"/>
              </a:ext>
            </a:extLst>
          </p:cNvPr>
          <p:cNvCxnSpPr>
            <a:cxnSpLocks/>
          </p:cNvCxnSpPr>
          <p:nvPr/>
        </p:nvCxnSpPr>
        <p:spPr>
          <a:xfrm>
            <a:off x="714798" y="4333389"/>
            <a:ext cx="7369138" cy="550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Arrow Connector 457">
            <a:extLst>
              <a:ext uri="{FF2B5EF4-FFF2-40B4-BE49-F238E27FC236}">
                <a16:creationId xmlns:a16="http://schemas.microsoft.com/office/drawing/2014/main" id="{9470366D-A2EC-4210-AEB0-BE66ECB218A5}"/>
              </a:ext>
            </a:extLst>
          </p:cNvPr>
          <p:cNvCxnSpPr>
            <a:cxnSpLocks/>
            <a:stCxn id="146" idx="3"/>
            <a:endCxn id="67" idx="1"/>
          </p:cNvCxnSpPr>
          <p:nvPr/>
        </p:nvCxnSpPr>
        <p:spPr>
          <a:xfrm>
            <a:off x="4341212" y="2663492"/>
            <a:ext cx="520645" cy="31094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458">
            <a:extLst>
              <a:ext uri="{FF2B5EF4-FFF2-40B4-BE49-F238E27FC236}">
                <a16:creationId xmlns:a16="http://schemas.microsoft.com/office/drawing/2014/main" id="{7DC1BE74-8D22-4882-9864-C6A3FF8815AC}"/>
              </a:ext>
            </a:extLst>
          </p:cNvPr>
          <p:cNvCxnSpPr>
            <a:cxnSpLocks/>
            <a:stCxn id="120" idx="3"/>
            <a:endCxn id="66" idx="1"/>
          </p:cNvCxnSpPr>
          <p:nvPr/>
        </p:nvCxnSpPr>
        <p:spPr>
          <a:xfrm flipV="1">
            <a:off x="4341208" y="3052768"/>
            <a:ext cx="467534" cy="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9" name="Oval 228">
            <a:extLst>
              <a:ext uri="{FF2B5EF4-FFF2-40B4-BE49-F238E27FC236}">
                <a16:creationId xmlns:a16="http://schemas.microsoft.com/office/drawing/2014/main" id="{B151D100-49F9-4BE1-A5F9-3F8CAB22A2C7}"/>
              </a:ext>
            </a:extLst>
          </p:cNvPr>
          <p:cNvSpPr/>
          <p:nvPr/>
        </p:nvSpPr>
        <p:spPr>
          <a:xfrm flipH="1">
            <a:off x="2062760" y="5006085"/>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230" name="Straight Arrow Connector 229">
            <a:extLst>
              <a:ext uri="{FF2B5EF4-FFF2-40B4-BE49-F238E27FC236}">
                <a16:creationId xmlns:a16="http://schemas.microsoft.com/office/drawing/2014/main" id="{314E4B8F-E579-43EE-9BBA-7DB19850E655}"/>
              </a:ext>
            </a:extLst>
          </p:cNvPr>
          <p:cNvCxnSpPr>
            <a:cxnSpLocks/>
            <a:stCxn id="229" idx="6"/>
          </p:cNvCxnSpPr>
          <p:nvPr/>
        </p:nvCxnSpPr>
        <p:spPr>
          <a:xfrm flipH="1" flipV="1">
            <a:off x="2007125" y="5016803"/>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1" name="Oval 230">
            <a:extLst>
              <a:ext uri="{FF2B5EF4-FFF2-40B4-BE49-F238E27FC236}">
                <a16:creationId xmlns:a16="http://schemas.microsoft.com/office/drawing/2014/main" id="{1754E156-1A15-4740-A98F-1C210D357244}"/>
              </a:ext>
            </a:extLst>
          </p:cNvPr>
          <p:cNvSpPr/>
          <p:nvPr/>
        </p:nvSpPr>
        <p:spPr>
          <a:xfrm flipH="1">
            <a:off x="2067089" y="5131588"/>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232" name="Straight Arrow Connector 231">
            <a:extLst>
              <a:ext uri="{FF2B5EF4-FFF2-40B4-BE49-F238E27FC236}">
                <a16:creationId xmlns:a16="http://schemas.microsoft.com/office/drawing/2014/main" id="{01A342A5-F8B4-4644-ACDF-CCFC396CE40C}"/>
              </a:ext>
            </a:extLst>
          </p:cNvPr>
          <p:cNvCxnSpPr>
            <a:cxnSpLocks/>
            <a:stCxn id="231" idx="6"/>
          </p:cNvCxnSpPr>
          <p:nvPr/>
        </p:nvCxnSpPr>
        <p:spPr>
          <a:xfrm flipH="1" flipV="1">
            <a:off x="2011455" y="5142306"/>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3" name="Group 232">
            <a:extLst>
              <a:ext uri="{FF2B5EF4-FFF2-40B4-BE49-F238E27FC236}">
                <a16:creationId xmlns:a16="http://schemas.microsoft.com/office/drawing/2014/main" id="{8B182E00-FB0A-47F1-A01D-6A4A14BE417E}"/>
              </a:ext>
            </a:extLst>
          </p:cNvPr>
          <p:cNvGrpSpPr/>
          <p:nvPr/>
        </p:nvGrpSpPr>
        <p:grpSpPr>
          <a:xfrm>
            <a:off x="2123267" y="4965879"/>
            <a:ext cx="341537" cy="58550"/>
            <a:chOff x="5021561" y="825774"/>
            <a:chExt cx="650259" cy="124871"/>
          </a:xfrm>
        </p:grpSpPr>
        <p:cxnSp>
          <p:nvCxnSpPr>
            <p:cNvPr id="234" name="Straight Connector 233">
              <a:extLst>
                <a:ext uri="{FF2B5EF4-FFF2-40B4-BE49-F238E27FC236}">
                  <a16:creationId xmlns:a16="http://schemas.microsoft.com/office/drawing/2014/main" id="{CF5DD174-0C2C-4F65-B2B2-F9A912E31E13}"/>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F7BAD79D-BAB0-4257-84F8-1870083D2D5A}"/>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0A19F933-D37B-4413-93C3-1D1EED4FE166}"/>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9529A911-DDF7-4D83-B28C-5C9A60FCA9C1}"/>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F08D2452-514E-49B0-B2D0-A7F2BEC8D09F}"/>
              </a:ext>
            </a:extLst>
          </p:cNvPr>
          <p:cNvGrpSpPr/>
          <p:nvPr/>
        </p:nvGrpSpPr>
        <p:grpSpPr>
          <a:xfrm>
            <a:off x="2124282" y="5109976"/>
            <a:ext cx="341537" cy="79794"/>
            <a:chOff x="5021561" y="1060480"/>
            <a:chExt cx="650259" cy="170180"/>
          </a:xfrm>
        </p:grpSpPr>
        <p:cxnSp>
          <p:nvCxnSpPr>
            <p:cNvPr id="239" name="Straight Connector 238">
              <a:extLst>
                <a:ext uri="{FF2B5EF4-FFF2-40B4-BE49-F238E27FC236}">
                  <a16:creationId xmlns:a16="http://schemas.microsoft.com/office/drawing/2014/main" id="{F2DEAB05-4877-43F8-9785-33F1B120C33D}"/>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EE48D2B-FF5B-483E-BEEF-DE5665DE005A}"/>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F981A3C-EA61-46B3-8CD8-EB26D8570634}"/>
                </a:ext>
              </a:extLst>
            </p:cNvPr>
            <p:cNvCxnSpPr>
              <a:cxnSpLocks/>
            </p:cNvCxnSpPr>
            <p:nvPr/>
          </p:nvCxnSpPr>
          <p:spPr>
            <a:xfrm>
              <a:off x="5346688" y="106048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FA920732-C265-41C4-AF30-77F33B382F81}"/>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43" name="Rectangle 242">
            <a:extLst>
              <a:ext uri="{FF2B5EF4-FFF2-40B4-BE49-F238E27FC236}">
                <a16:creationId xmlns:a16="http://schemas.microsoft.com/office/drawing/2014/main" id="{45B6DBDD-3408-45FD-A46B-E168576BC4E0}"/>
              </a:ext>
            </a:extLst>
          </p:cNvPr>
          <p:cNvSpPr/>
          <p:nvPr/>
        </p:nvSpPr>
        <p:spPr>
          <a:xfrm>
            <a:off x="3653722" y="2275944"/>
            <a:ext cx="481710" cy="246221"/>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SAX</a:t>
            </a:r>
            <a:endParaRPr lang="en-US" sz="875" dirty="0">
              <a:latin typeface="Open Sans" panose="020B0604020202020204"/>
            </a:endParaRPr>
          </a:p>
        </p:txBody>
      </p:sp>
      <p:sp>
        <p:nvSpPr>
          <p:cNvPr id="244" name="Rectangle 243">
            <a:extLst>
              <a:ext uri="{FF2B5EF4-FFF2-40B4-BE49-F238E27FC236}">
                <a16:creationId xmlns:a16="http://schemas.microsoft.com/office/drawing/2014/main" id="{627EB10D-8E46-4DB6-B6DC-5103AB1EBFBD}"/>
              </a:ext>
            </a:extLst>
          </p:cNvPr>
          <p:cNvSpPr/>
          <p:nvPr/>
        </p:nvSpPr>
        <p:spPr>
          <a:xfrm>
            <a:off x="5935959" y="2265390"/>
            <a:ext cx="349526" cy="246221"/>
          </a:xfrm>
          <a:prstGeom prst="rect">
            <a:avLst/>
          </a:prstGeom>
        </p:spPr>
        <p:txBody>
          <a:bodyPr wrap="square">
            <a:spAutoFit/>
          </a:bodyPr>
          <a:lstStyle/>
          <a:p>
            <a:pPr algn="ctr"/>
            <a:r>
              <a:rPr lang="en-US" sz="1000" dirty="0">
                <a:latin typeface="Centaur" panose="02030504050205020304" pitchFamily="18" charset="0"/>
                <a:ea typeface="Ebrima" panose="02000000000000000000" pitchFamily="2" charset="0"/>
                <a:cs typeface="Ebrima" panose="02000000000000000000" pitchFamily="2" charset="0"/>
              </a:rPr>
              <a:t>C </a:t>
            </a:r>
            <a:r>
              <a:rPr lang="en-US" sz="1000" baseline="-25000" dirty="0">
                <a:latin typeface="Centaur" panose="02030504050205020304" pitchFamily="18" charset="0"/>
                <a:ea typeface="Ebrima" panose="02000000000000000000" pitchFamily="2" charset="0"/>
                <a:cs typeface="Ebrima" panose="02000000000000000000" pitchFamily="2" charset="0"/>
              </a:rPr>
              <a:t>l</a:t>
            </a:r>
            <a:endParaRPr lang="en-US" sz="1000" dirty="0">
              <a:latin typeface="Centaur" panose="02030504050205020304" pitchFamily="18" charset="0"/>
            </a:endParaRPr>
          </a:p>
        </p:txBody>
      </p:sp>
      <p:sp>
        <p:nvSpPr>
          <p:cNvPr id="245" name="Rectangle 244">
            <a:extLst>
              <a:ext uri="{FF2B5EF4-FFF2-40B4-BE49-F238E27FC236}">
                <a16:creationId xmlns:a16="http://schemas.microsoft.com/office/drawing/2014/main" id="{3DEBAE05-FD26-46C0-8CD4-0DD226ACBE5D}"/>
              </a:ext>
            </a:extLst>
          </p:cNvPr>
          <p:cNvSpPr/>
          <p:nvPr/>
        </p:nvSpPr>
        <p:spPr>
          <a:xfrm>
            <a:off x="2122179" y="3219769"/>
            <a:ext cx="1201086" cy="553998"/>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2. Run</a:t>
            </a:r>
          </a:p>
          <a:p>
            <a:r>
              <a:rPr lang="en-US" sz="1000" b="1" dirty="0">
                <a:latin typeface="Open Sans" panose="020B0604020202020204" charset="0"/>
                <a:ea typeface="Open Sans" panose="020B0604020202020204" charset="0"/>
                <a:cs typeface="Open Sans" panose="020B0604020202020204" charset="0"/>
              </a:rPr>
              <a:t>    approximate</a:t>
            </a:r>
          </a:p>
          <a:p>
            <a:r>
              <a:rPr lang="en-US" sz="1000" b="1" dirty="0">
                <a:latin typeface="Open Sans" panose="020B0604020202020204" charset="0"/>
                <a:ea typeface="Open Sans" panose="020B0604020202020204" charset="0"/>
                <a:cs typeface="Open Sans" panose="020B0604020202020204" charset="0"/>
              </a:rPr>
              <a:t>    search</a:t>
            </a:r>
          </a:p>
        </p:txBody>
      </p:sp>
      <p:sp>
        <p:nvSpPr>
          <p:cNvPr id="247" name="Curved Down Arrow 249">
            <a:extLst>
              <a:ext uri="{FF2B5EF4-FFF2-40B4-BE49-F238E27FC236}">
                <a16:creationId xmlns:a16="http://schemas.microsoft.com/office/drawing/2014/main" id="{B7148173-3FD0-46CB-90D1-844B27B6588F}"/>
              </a:ext>
            </a:extLst>
          </p:cNvPr>
          <p:cNvSpPr/>
          <p:nvPr/>
        </p:nvSpPr>
        <p:spPr>
          <a:xfrm rot="1400277">
            <a:off x="3303468" y="2112936"/>
            <a:ext cx="1833198" cy="268843"/>
          </a:xfrm>
          <a:prstGeom prst="curvedDownArrow">
            <a:avLst>
              <a:gd name="adj1" fmla="val 36895"/>
              <a:gd name="adj2" fmla="val 86198"/>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125">
              <a:solidFill>
                <a:schemeClr val="tx1"/>
              </a:solidFill>
            </a:endParaRPr>
          </a:p>
        </p:txBody>
      </p:sp>
      <p:sp>
        <p:nvSpPr>
          <p:cNvPr id="249" name="Rectangle 248">
            <a:extLst>
              <a:ext uri="{FF2B5EF4-FFF2-40B4-BE49-F238E27FC236}">
                <a16:creationId xmlns:a16="http://schemas.microsoft.com/office/drawing/2014/main" id="{F55F64F8-6FC1-4727-8901-97C546B12B7A}"/>
              </a:ext>
            </a:extLst>
          </p:cNvPr>
          <p:cNvSpPr/>
          <p:nvPr/>
        </p:nvSpPr>
        <p:spPr>
          <a:xfrm rot="1398463">
            <a:off x="3692786" y="1980404"/>
            <a:ext cx="917034" cy="400110"/>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create thread</a:t>
            </a:r>
            <a:endParaRPr lang="en-US" sz="1000" dirty="0">
              <a:latin typeface="Open Sans" panose="020B0604020202020204"/>
            </a:endParaRPr>
          </a:p>
        </p:txBody>
      </p:sp>
      <p:cxnSp>
        <p:nvCxnSpPr>
          <p:cNvPr id="250" name="Connector: Elbow 249">
            <a:extLst>
              <a:ext uri="{FF2B5EF4-FFF2-40B4-BE49-F238E27FC236}">
                <a16:creationId xmlns:a16="http://schemas.microsoft.com/office/drawing/2014/main" id="{7877A8C1-119B-43EF-AAB5-574C349346C0}"/>
              </a:ext>
            </a:extLst>
          </p:cNvPr>
          <p:cNvCxnSpPr>
            <a:cxnSpLocks/>
            <a:stCxn id="61" idx="2"/>
            <a:endCxn id="58" idx="10"/>
          </p:cNvCxnSpPr>
          <p:nvPr/>
        </p:nvCxnSpPr>
        <p:spPr>
          <a:xfrm rot="10800000" flipV="1">
            <a:off x="1519656" y="5142378"/>
            <a:ext cx="496850" cy="34845"/>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251" name="Connector: Elbow 125">
            <a:extLst>
              <a:ext uri="{FF2B5EF4-FFF2-40B4-BE49-F238E27FC236}">
                <a16:creationId xmlns:a16="http://schemas.microsoft.com/office/drawing/2014/main" id="{F893E81C-88BF-4144-8415-6B0474DCD32F}"/>
              </a:ext>
            </a:extLst>
          </p:cNvPr>
          <p:cNvCxnSpPr>
            <a:cxnSpLocks/>
            <a:stCxn id="62" idx="2"/>
            <a:endCxn id="53" idx="15"/>
          </p:cNvCxnSpPr>
          <p:nvPr/>
        </p:nvCxnSpPr>
        <p:spPr>
          <a:xfrm rot="10800000">
            <a:off x="1519752" y="4918184"/>
            <a:ext cx="484565" cy="95603"/>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530272A-20DA-4D7D-8222-AC3DDB21200D}"/>
              </a:ext>
            </a:extLst>
          </p:cNvPr>
          <p:cNvSpPr>
            <a:spLocks noGrp="1"/>
          </p:cNvSpPr>
          <p:nvPr>
            <p:ph type="sldNum" sz="quarter" idx="12"/>
          </p:nvPr>
        </p:nvSpPr>
        <p:spPr/>
        <p:txBody>
          <a:bodyPr/>
          <a:lstStyle/>
          <a:p>
            <a:fld id="{D8D6A206-5653-4338-98D8-6B5D137662F8}" type="slidenum">
              <a:rPr lang="en-US" smtClean="0"/>
              <a:pPr/>
              <a:t>180</a:t>
            </a:fld>
            <a:endParaRPr lang="en-US" dirty="0"/>
          </a:p>
        </p:txBody>
      </p:sp>
      <p:sp>
        <p:nvSpPr>
          <p:cNvPr id="5" name="Footer Placeholder 4">
            <a:extLst>
              <a:ext uri="{FF2B5EF4-FFF2-40B4-BE49-F238E27FC236}">
                <a16:creationId xmlns:a16="http://schemas.microsoft.com/office/drawing/2014/main" id="{310419E4-4AF3-4645-A8BA-64E984CDCDC5}"/>
              </a:ext>
            </a:extLst>
          </p:cNvPr>
          <p:cNvSpPr>
            <a:spLocks noGrp="1"/>
          </p:cNvSpPr>
          <p:nvPr>
            <p:ph type="ftr" sz="quarter" idx="11"/>
          </p:nvPr>
        </p:nvSpPr>
        <p:spPr/>
        <p:txBody>
          <a:bodyPr/>
          <a:lstStyle/>
          <a:p>
            <a:r>
              <a:rPr lang="en-US" altLang="zh-CN"/>
              <a:t>Echihabi, Zoumpatianos, Palpanas - EDBT 2021</a:t>
            </a:r>
            <a:endParaRPr lang="zh-CN" altLang="en-US" dirty="0"/>
          </a:p>
        </p:txBody>
      </p:sp>
      <p:sp>
        <p:nvSpPr>
          <p:cNvPr id="193" name="Oval 192">
            <a:extLst>
              <a:ext uri="{FF2B5EF4-FFF2-40B4-BE49-F238E27FC236}">
                <a16:creationId xmlns:a16="http://schemas.microsoft.com/office/drawing/2014/main" id="{56CBC774-0FFD-42AB-98EF-EFD8601B1AA4}"/>
              </a:ext>
            </a:extLst>
          </p:cNvPr>
          <p:cNvSpPr/>
          <p:nvPr/>
        </p:nvSpPr>
        <p:spPr>
          <a:xfrm>
            <a:off x="754659" y="3339713"/>
            <a:ext cx="649556" cy="29277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00 0</a:t>
            </a:r>
          </a:p>
        </p:txBody>
      </p:sp>
      <p:sp>
        <p:nvSpPr>
          <p:cNvPr id="194" name="Oval 193">
            <a:extLst>
              <a:ext uri="{FF2B5EF4-FFF2-40B4-BE49-F238E27FC236}">
                <a16:creationId xmlns:a16="http://schemas.microsoft.com/office/drawing/2014/main" id="{95792206-4866-4270-B402-4E28CAED9CCB}"/>
              </a:ext>
            </a:extLst>
          </p:cNvPr>
          <p:cNvSpPr/>
          <p:nvPr/>
        </p:nvSpPr>
        <p:spPr>
          <a:xfrm>
            <a:off x="1110186" y="3803909"/>
            <a:ext cx="743765" cy="27426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01 00</a:t>
            </a:r>
          </a:p>
        </p:txBody>
      </p:sp>
    </p:spTree>
    <p:extLst>
      <p:ext uri="{BB962C8B-B14F-4D97-AF65-F5344CB8AC3E}">
        <p14:creationId xmlns:p14="http://schemas.microsoft.com/office/powerpoint/2010/main" val="3445211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6F44233D-4896-45EA-B8BA-9F9A3170574D}"/>
              </a:ext>
            </a:extLst>
          </p:cNvPr>
          <p:cNvGrpSpPr/>
          <p:nvPr/>
        </p:nvGrpSpPr>
        <p:grpSpPr>
          <a:xfrm>
            <a:off x="146957" y="1748024"/>
            <a:ext cx="7955280" cy="4115567"/>
            <a:chOff x="195943" y="1187699"/>
            <a:chExt cx="10607040" cy="5487422"/>
          </a:xfrm>
        </p:grpSpPr>
        <p:grpSp>
          <p:nvGrpSpPr>
            <p:cNvPr id="56" name="Group 55">
              <a:extLst>
                <a:ext uri="{FF2B5EF4-FFF2-40B4-BE49-F238E27FC236}">
                  <a16:creationId xmlns:a16="http://schemas.microsoft.com/office/drawing/2014/main" id="{EC4D2280-EF81-4855-8301-33F851478784}"/>
                </a:ext>
              </a:extLst>
            </p:cNvPr>
            <p:cNvGrpSpPr/>
            <p:nvPr/>
          </p:nvGrpSpPr>
          <p:grpSpPr>
            <a:xfrm>
              <a:off x="954905" y="1281687"/>
              <a:ext cx="8144144" cy="5292849"/>
              <a:chOff x="954905" y="1281687"/>
              <a:chExt cx="8144144" cy="5292849"/>
            </a:xfrm>
          </p:grpSpPr>
          <p:sp>
            <p:nvSpPr>
              <p:cNvPr id="58" name="Rectangle: Rounded Corners 226">
                <a:extLst>
                  <a:ext uri="{FF2B5EF4-FFF2-40B4-BE49-F238E27FC236}">
                    <a16:creationId xmlns:a16="http://schemas.microsoft.com/office/drawing/2014/main" id="{8E61EBE9-A4D0-4397-A7F8-3F8BBED28DC6}"/>
                  </a:ext>
                </a:extLst>
              </p:cNvPr>
              <p:cNvSpPr/>
              <p:nvPr/>
            </p:nvSpPr>
            <p:spPr>
              <a:xfrm>
                <a:off x="969754" y="1281687"/>
                <a:ext cx="3670453" cy="5292849"/>
              </a:xfrm>
              <a:prstGeom prst="roundRect">
                <a:avLst>
                  <a:gd name="adj" fmla="val 10843"/>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59" name="Connector: Elbow 295">
                <a:extLst>
                  <a:ext uri="{FF2B5EF4-FFF2-40B4-BE49-F238E27FC236}">
                    <a16:creationId xmlns:a16="http://schemas.microsoft.com/office/drawing/2014/main" id="{3918B020-4113-4B52-8495-75B1C4FD1C64}"/>
                  </a:ext>
                </a:extLst>
              </p:cNvPr>
              <p:cNvCxnSpPr>
                <a:cxnSpLocks/>
                <a:stCxn id="273" idx="3"/>
                <a:endCxn id="138" idx="2"/>
              </p:cNvCxnSpPr>
              <p:nvPr/>
            </p:nvCxnSpPr>
            <p:spPr>
              <a:xfrm>
                <a:off x="7504170" y="2927357"/>
                <a:ext cx="580438" cy="22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7991D21D-B5F8-4EE1-8843-9F12E568AC11}"/>
                  </a:ext>
                </a:extLst>
              </p:cNvPr>
              <p:cNvCxnSpPr>
                <a:cxnSpLocks/>
                <a:stCxn id="272" idx="3"/>
                <a:endCxn id="131" idx="1"/>
              </p:cNvCxnSpPr>
              <p:nvPr/>
            </p:nvCxnSpPr>
            <p:spPr>
              <a:xfrm>
                <a:off x="7438322" y="3031799"/>
                <a:ext cx="630809" cy="38836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461">
                <a:extLst>
                  <a:ext uri="{FF2B5EF4-FFF2-40B4-BE49-F238E27FC236}">
                    <a16:creationId xmlns:a16="http://schemas.microsoft.com/office/drawing/2014/main" id="{3FF905A2-176B-43E3-B127-905A2F8B9B7A}"/>
                  </a:ext>
                </a:extLst>
              </p:cNvPr>
              <p:cNvCxnSpPr>
                <a:cxnSpLocks/>
                <a:stCxn id="173" idx="3"/>
                <a:endCxn id="272" idx="1"/>
              </p:cNvCxnSpPr>
              <p:nvPr/>
            </p:nvCxnSpPr>
            <p:spPr>
              <a:xfrm flipV="1">
                <a:off x="5788281" y="3031800"/>
                <a:ext cx="557531" cy="41354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5AD9E49C-5FC4-47AA-B490-71BE64EAF435}"/>
                  </a:ext>
                </a:extLst>
              </p:cNvPr>
              <p:cNvSpPr/>
              <p:nvPr/>
            </p:nvSpPr>
            <p:spPr>
              <a:xfrm>
                <a:off x="2493725" y="1830470"/>
                <a:ext cx="955763" cy="402325"/>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ROOT</a:t>
                </a:r>
                <a:endParaRPr lang="en-US" sz="100" b="1" dirty="0">
                  <a:solidFill>
                    <a:schemeClr val="tx1"/>
                  </a:solidFill>
                  <a:latin typeface="Open Sans" panose="020B0604020202020204"/>
                </a:endParaRPr>
              </a:p>
            </p:txBody>
          </p:sp>
          <p:sp>
            <p:nvSpPr>
              <p:cNvPr id="63" name="Oval 62">
                <a:extLst>
                  <a:ext uri="{FF2B5EF4-FFF2-40B4-BE49-F238E27FC236}">
                    <a16:creationId xmlns:a16="http://schemas.microsoft.com/office/drawing/2014/main" id="{F82F0B27-BA8E-49CB-A325-9B369E9B12E4}"/>
                  </a:ext>
                </a:extLst>
              </p:cNvPr>
              <p:cNvSpPr/>
              <p:nvPr/>
            </p:nvSpPr>
            <p:spPr>
              <a:xfrm>
                <a:off x="1425791" y="2630841"/>
                <a:ext cx="991686" cy="44621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0 0 0</a:t>
                </a:r>
              </a:p>
            </p:txBody>
          </p:sp>
          <p:cxnSp>
            <p:nvCxnSpPr>
              <p:cNvPr id="64" name="Straight Arrow Connector 63">
                <a:extLst>
                  <a:ext uri="{FF2B5EF4-FFF2-40B4-BE49-F238E27FC236}">
                    <a16:creationId xmlns:a16="http://schemas.microsoft.com/office/drawing/2014/main" id="{2AA6E0BE-57F3-4014-B274-4FFBAB051330}"/>
                  </a:ext>
                </a:extLst>
              </p:cNvPr>
              <p:cNvCxnSpPr>
                <a:cxnSpLocks/>
                <a:stCxn id="62" idx="3"/>
                <a:endCxn id="63" idx="0"/>
              </p:cNvCxnSpPr>
              <p:nvPr/>
            </p:nvCxnSpPr>
            <p:spPr>
              <a:xfrm flipH="1">
                <a:off x="1921634" y="2173876"/>
                <a:ext cx="712059" cy="4569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4FDAE8E4-5809-4BAC-83ED-D57E06939C72}"/>
                  </a:ext>
                </a:extLst>
              </p:cNvPr>
              <p:cNvCxnSpPr>
                <a:cxnSpLocks/>
                <a:stCxn id="62" idx="5"/>
              </p:cNvCxnSpPr>
              <p:nvPr/>
            </p:nvCxnSpPr>
            <p:spPr>
              <a:xfrm>
                <a:off x="3309516" y="2173880"/>
                <a:ext cx="712258" cy="5249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FF4DE82-61A9-42B6-8A9F-7628140D8C0F}"/>
                  </a:ext>
                </a:extLst>
              </p:cNvPr>
              <p:cNvCxnSpPr>
                <a:cxnSpLocks/>
                <a:stCxn id="62" idx="4"/>
              </p:cNvCxnSpPr>
              <p:nvPr/>
            </p:nvCxnSpPr>
            <p:spPr>
              <a:xfrm>
                <a:off x="2971603" y="2232799"/>
                <a:ext cx="3232" cy="4390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2B531F06-8C53-4829-8ED9-8614ADC3DA6E}"/>
                  </a:ext>
                </a:extLst>
              </p:cNvPr>
              <p:cNvSpPr/>
              <p:nvPr/>
            </p:nvSpPr>
            <p:spPr>
              <a:xfrm>
                <a:off x="1006211" y="3309950"/>
                <a:ext cx="773925" cy="39037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00 0</a:t>
                </a:r>
              </a:p>
            </p:txBody>
          </p:sp>
          <p:sp>
            <p:nvSpPr>
              <p:cNvPr id="68" name="Oval 67">
                <a:extLst>
                  <a:ext uri="{FF2B5EF4-FFF2-40B4-BE49-F238E27FC236}">
                    <a16:creationId xmlns:a16="http://schemas.microsoft.com/office/drawing/2014/main" id="{5D967E16-F56C-4839-94FA-AAF549E8CF98}"/>
                  </a:ext>
                </a:extLst>
              </p:cNvPr>
              <p:cNvSpPr/>
              <p:nvPr/>
            </p:nvSpPr>
            <p:spPr>
              <a:xfrm>
                <a:off x="1950435" y="3310954"/>
                <a:ext cx="778802" cy="39037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a:t>
                </a:r>
              </a:p>
            </p:txBody>
          </p:sp>
          <p:cxnSp>
            <p:nvCxnSpPr>
              <p:cNvPr id="69" name="Straight Arrow Connector 68">
                <a:extLst>
                  <a:ext uri="{FF2B5EF4-FFF2-40B4-BE49-F238E27FC236}">
                    <a16:creationId xmlns:a16="http://schemas.microsoft.com/office/drawing/2014/main" id="{A752C88D-35EC-4D21-A062-5D57349F901E}"/>
                  </a:ext>
                </a:extLst>
              </p:cNvPr>
              <p:cNvCxnSpPr>
                <a:cxnSpLocks/>
                <a:stCxn id="76" idx="3"/>
                <a:endCxn id="67" idx="0"/>
              </p:cNvCxnSpPr>
              <p:nvPr/>
            </p:nvCxnSpPr>
            <p:spPr>
              <a:xfrm flipH="1">
                <a:off x="1393174" y="2922547"/>
                <a:ext cx="484924" cy="3874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FD45D73-771E-4692-8772-B51429F2019B}"/>
                  </a:ext>
                </a:extLst>
              </p:cNvPr>
              <p:cNvCxnSpPr>
                <a:cxnSpLocks/>
                <a:stCxn id="76" idx="5"/>
                <a:endCxn id="68" idx="0"/>
              </p:cNvCxnSpPr>
              <p:nvPr/>
            </p:nvCxnSpPr>
            <p:spPr>
              <a:xfrm>
                <a:off x="1949928" y="2922547"/>
                <a:ext cx="389908" cy="3884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32E60917-61E9-44AD-9AB4-399F5C47A289}"/>
                  </a:ext>
                </a:extLst>
              </p:cNvPr>
              <p:cNvSpPr/>
              <p:nvPr/>
            </p:nvSpPr>
            <p:spPr>
              <a:xfrm>
                <a:off x="1480248" y="3928879"/>
                <a:ext cx="874366" cy="36569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01 00</a:t>
                </a:r>
              </a:p>
            </p:txBody>
          </p:sp>
          <p:sp>
            <p:nvSpPr>
              <p:cNvPr id="72" name="Oval 71">
                <a:extLst>
                  <a:ext uri="{FF2B5EF4-FFF2-40B4-BE49-F238E27FC236}">
                    <a16:creationId xmlns:a16="http://schemas.microsoft.com/office/drawing/2014/main" id="{BE5ED180-2DB2-4ADE-9369-B91F106082E7}"/>
                  </a:ext>
                </a:extLst>
              </p:cNvPr>
              <p:cNvSpPr/>
              <p:nvPr/>
            </p:nvSpPr>
            <p:spPr>
              <a:xfrm>
                <a:off x="2565057" y="3935224"/>
                <a:ext cx="884427" cy="36569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01 01</a:t>
                </a:r>
              </a:p>
            </p:txBody>
          </p:sp>
          <p:sp>
            <p:nvSpPr>
              <p:cNvPr id="73" name="Oval 72">
                <a:extLst>
                  <a:ext uri="{FF2B5EF4-FFF2-40B4-BE49-F238E27FC236}">
                    <a16:creationId xmlns:a16="http://schemas.microsoft.com/office/drawing/2014/main" id="{8D3B6488-DE99-4B8B-9E57-CDFE7E53BF0F}"/>
                  </a:ext>
                </a:extLst>
              </p:cNvPr>
              <p:cNvSpPr/>
              <p:nvPr/>
            </p:nvSpPr>
            <p:spPr>
              <a:xfrm>
                <a:off x="2433933" y="3399738"/>
                <a:ext cx="119586" cy="2033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6"/>
              </a:p>
            </p:txBody>
          </p:sp>
          <p:cxnSp>
            <p:nvCxnSpPr>
              <p:cNvPr id="74" name="Straight Arrow Connector 73">
                <a:extLst>
                  <a:ext uri="{FF2B5EF4-FFF2-40B4-BE49-F238E27FC236}">
                    <a16:creationId xmlns:a16="http://schemas.microsoft.com/office/drawing/2014/main" id="{C4EEE365-7DD2-4377-87D4-6176A877AC6F}"/>
                  </a:ext>
                </a:extLst>
              </p:cNvPr>
              <p:cNvCxnSpPr>
                <a:cxnSpLocks/>
                <a:stCxn id="73" idx="3"/>
                <a:endCxn id="71" idx="0"/>
              </p:cNvCxnSpPr>
              <p:nvPr/>
            </p:nvCxnSpPr>
            <p:spPr>
              <a:xfrm flipH="1">
                <a:off x="1917432" y="3573275"/>
                <a:ext cx="534014" cy="3556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2EAC6E6F-95DF-4C3E-A2CF-8820A7FA5077}"/>
                  </a:ext>
                </a:extLst>
              </p:cNvPr>
              <p:cNvCxnSpPr>
                <a:cxnSpLocks/>
                <a:stCxn id="73" idx="5"/>
                <a:endCxn id="72" idx="0"/>
              </p:cNvCxnSpPr>
              <p:nvPr/>
            </p:nvCxnSpPr>
            <p:spPr>
              <a:xfrm>
                <a:off x="2536005" y="3573275"/>
                <a:ext cx="471269" cy="3619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1C5AE27A-EF75-4739-8342-D62AE279CE17}"/>
                  </a:ext>
                </a:extLst>
              </p:cNvPr>
              <p:cNvSpPr/>
              <p:nvPr/>
            </p:nvSpPr>
            <p:spPr>
              <a:xfrm>
                <a:off x="1863221" y="2772996"/>
                <a:ext cx="101584" cy="1752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77" name="TextBox 76">
                <a:extLst>
                  <a:ext uri="{FF2B5EF4-FFF2-40B4-BE49-F238E27FC236}">
                    <a16:creationId xmlns:a16="http://schemas.microsoft.com/office/drawing/2014/main" id="{DF932B72-731E-4186-823F-2085E748BB83}"/>
                  </a:ext>
                </a:extLst>
              </p:cNvPr>
              <p:cNvSpPr txBox="1"/>
              <p:nvPr/>
            </p:nvSpPr>
            <p:spPr>
              <a:xfrm>
                <a:off x="2699941" y="2483583"/>
                <a:ext cx="621464" cy="943848"/>
              </a:xfrm>
              <a:prstGeom prst="rect">
                <a:avLst/>
              </a:prstGeom>
              <a:noFill/>
            </p:spPr>
            <p:txBody>
              <a:bodyPr wrap="square" rtlCol="0">
                <a:spAutoFit/>
              </a:bodyPr>
              <a:lstStyle/>
              <a:p>
                <a:r>
                  <a:rPr lang="en-US" sz="2000" dirty="0"/>
                  <a:t>. . .</a:t>
                </a:r>
              </a:p>
            </p:txBody>
          </p:sp>
          <p:sp>
            <p:nvSpPr>
              <p:cNvPr id="78" name="TextBox 77">
                <a:extLst>
                  <a:ext uri="{FF2B5EF4-FFF2-40B4-BE49-F238E27FC236}">
                    <a16:creationId xmlns:a16="http://schemas.microsoft.com/office/drawing/2014/main" id="{A06E3ADA-58F7-4959-A608-50B1AAE337FC}"/>
                  </a:ext>
                </a:extLst>
              </p:cNvPr>
              <p:cNvSpPr txBox="1"/>
              <p:nvPr/>
            </p:nvSpPr>
            <p:spPr>
              <a:xfrm>
                <a:off x="3772287" y="2483583"/>
                <a:ext cx="781221" cy="533480"/>
              </a:xfrm>
              <a:prstGeom prst="rect">
                <a:avLst/>
              </a:prstGeom>
              <a:noFill/>
            </p:spPr>
            <p:txBody>
              <a:bodyPr wrap="square" rtlCol="0">
                <a:spAutoFit/>
              </a:bodyPr>
              <a:lstStyle/>
              <a:p>
                <a:r>
                  <a:rPr lang="en-US" sz="2000" dirty="0"/>
                  <a:t>. . .</a:t>
                </a:r>
              </a:p>
            </p:txBody>
          </p:sp>
          <p:grpSp>
            <p:nvGrpSpPr>
              <p:cNvPr id="79" name="Group 78">
                <a:extLst>
                  <a:ext uri="{FF2B5EF4-FFF2-40B4-BE49-F238E27FC236}">
                    <a16:creationId xmlns:a16="http://schemas.microsoft.com/office/drawing/2014/main" id="{0FE6CE34-0BE8-40D5-891D-D6DB17E34BAD}"/>
                  </a:ext>
                </a:extLst>
              </p:cNvPr>
              <p:cNvGrpSpPr/>
              <p:nvPr/>
            </p:nvGrpSpPr>
            <p:grpSpPr>
              <a:xfrm>
                <a:off x="1070215" y="4936703"/>
                <a:ext cx="1251487" cy="1581992"/>
                <a:chOff x="401629" y="4515066"/>
                <a:chExt cx="1501784" cy="1898390"/>
              </a:xfrm>
              <a:solidFill>
                <a:schemeClr val="bg1"/>
              </a:solidFill>
            </p:grpSpPr>
            <p:sp>
              <p:nvSpPr>
                <p:cNvPr id="275" name="Flowchart: Document 274">
                  <a:extLst>
                    <a:ext uri="{FF2B5EF4-FFF2-40B4-BE49-F238E27FC236}">
                      <a16:creationId xmlns:a16="http://schemas.microsoft.com/office/drawing/2014/main" id="{D5E4DA80-B4A1-4D0C-8A2B-F6468AB85E1E}"/>
                    </a:ext>
                  </a:extLst>
                </p:cNvPr>
                <p:cNvSpPr/>
                <p:nvPr/>
              </p:nvSpPr>
              <p:spPr>
                <a:xfrm>
                  <a:off x="401629" y="4515066"/>
                  <a:ext cx="1501784" cy="1898390"/>
                </a:xfrm>
                <a:prstGeom prst="flowChartDocumen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25" dirty="0">
                    <a:solidFill>
                      <a:schemeClr val="tx1"/>
                    </a:solidFill>
                    <a:latin typeface="Open Sans" panose="020B0604020202020204"/>
                  </a:endParaRPr>
                </a:p>
                <a:p>
                  <a:pPr algn="ctr"/>
                  <a:r>
                    <a:rPr lang="en-US" sz="1125" dirty="0">
                      <a:solidFill>
                        <a:schemeClr val="tx1"/>
                      </a:solidFill>
                      <a:latin typeface="Open Sans" panose="020B0604020202020204"/>
                    </a:rPr>
                    <a:t>RAW F</a:t>
                  </a:r>
                  <a:r>
                    <a:rPr lang="en-US" altLang="zh-CN" sz="1125" dirty="0">
                      <a:solidFill>
                        <a:schemeClr val="tx1"/>
                      </a:solidFill>
                      <a:latin typeface="Open Sans" panose="020B0604020202020204"/>
                    </a:rPr>
                    <a:t>i</a:t>
                  </a:r>
                  <a:r>
                    <a:rPr lang="en-US" sz="1125" dirty="0">
                      <a:solidFill>
                        <a:schemeClr val="tx1"/>
                      </a:solidFill>
                      <a:latin typeface="Open Sans" panose="020B0604020202020204"/>
                    </a:rPr>
                    <a:t>le</a:t>
                  </a: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p:txBody>
            </p:sp>
            <p:grpSp>
              <p:nvGrpSpPr>
                <p:cNvPr id="276" name="Group 275">
                  <a:extLst>
                    <a:ext uri="{FF2B5EF4-FFF2-40B4-BE49-F238E27FC236}">
                      <a16:creationId xmlns:a16="http://schemas.microsoft.com/office/drawing/2014/main" id="{4F5C730E-A57E-42A6-8BD5-E9C4D65E61DD}"/>
                    </a:ext>
                  </a:extLst>
                </p:cNvPr>
                <p:cNvGrpSpPr/>
                <p:nvPr/>
              </p:nvGrpSpPr>
              <p:grpSpPr>
                <a:xfrm>
                  <a:off x="557522" y="5009021"/>
                  <a:ext cx="991452" cy="1036601"/>
                  <a:chOff x="1706880" y="3701274"/>
                  <a:chExt cx="1244600" cy="1360572"/>
                </a:xfrm>
                <a:grpFill/>
              </p:grpSpPr>
              <p:sp>
                <p:nvSpPr>
                  <p:cNvPr id="277" name="Freeform: Shape 276">
                    <a:extLst>
                      <a:ext uri="{FF2B5EF4-FFF2-40B4-BE49-F238E27FC236}">
                        <a16:creationId xmlns:a16="http://schemas.microsoft.com/office/drawing/2014/main" id="{70A815A2-BDE2-41EE-A3E9-896022F8300E}"/>
                      </a:ext>
                    </a:extLst>
                  </p:cNvPr>
                  <p:cNvSpPr/>
                  <p:nvPr/>
                </p:nvSpPr>
                <p:spPr>
                  <a:xfrm>
                    <a:off x="1706880" y="3701274"/>
                    <a:ext cx="1244600" cy="226762"/>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278" name="Freeform: Shape 277">
                    <a:extLst>
                      <a:ext uri="{FF2B5EF4-FFF2-40B4-BE49-F238E27FC236}">
                        <a16:creationId xmlns:a16="http://schemas.microsoft.com/office/drawing/2014/main" id="{970A1F3A-0176-44E6-A043-0CC8612A9935}"/>
                      </a:ext>
                    </a:extLst>
                  </p:cNvPr>
                  <p:cNvSpPr/>
                  <p:nvPr/>
                </p:nvSpPr>
                <p:spPr>
                  <a:xfrm>
                    <a:off x="1706880" y="3928036"/>
                    <a:ext cx="1244600" cy="226762"/>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79" name="Freeform: Shape 278">
                    <a:extLst>
                      <a:ext uri="{FF2B5EF4-FFF2-40B4-BE49-F238E27FC236}">
                        <a16:creationId xmlns:a16="http://schemas.microsoft.com/office/drawing/2014/main" id="{0613D39E-8589-4090-B736-3E54FD7E20F8}"/>
                      </a:ext>
                    </a:extLst>
                  </p:cNvPr>
                  <p:cNvSpPr/>
                  <p:nvPr/>
                </p:nvSpPr>
                <p:spPr>
                  <a:xfrm>
                    <a:off x="1706880" y="4608322"/>
                    <a:ext cx="1244600" cy="226762"/>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80" name="Freeform: Shape 279">
                    <a:extLst>
                      <a:ext uri="{FF2B5EF4-FFF2-40B4-BE49-F238E27FC236}">
                        <a16:creationId xmlns:a16="http://schemas.microsoft.com/office/drawing/2014/main" id="{E697E997-FC9E-4D58-B9F9-710D66B652EC}"/>
                      </a:ext>
                    </a:extLst>
                  </p:cNvPr>
                  <p:cNvSpPr/>
                  <p:nvPr/>
                </p:nvSpPr>
                <p:spPr>
                  <a:xfrm>
                    <a:off x="1706880" y="4835084"/>
                    <a:ext cx="1244600" cy="226762"/>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81" name="Freeform: Shape 280">
                    <a:extLst>
                      <a:ext uri="{FF2B5EF4-FFF2-40B4-BE49-F238E27FC236}">
                        <a16:creationId xmlns:a16="http://schemas.microsoft.com/office/drawing/2014/main" id="{05A17086-1884-4E41-A1F3-78261E73E0CC}"/>
                      </a:ext>
                    </a:extLst>
                  </p:cNvPr>
                  <p:cNvSpPr/>
                  <p:nvPr/>
                </p:nvSpPr>
                <p:spPr>
                  <a:xfrm>
                    <a:off x="1706880" y="4154798"/>
                    <a:ext cx="1244600" cy="226762"/>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82" name="Freeform: Shape 281">
                    <a:extLst>
                      <a:ext uri="{FF2B5EF4-FFF2-40B4-BE49-F238E27FC236}">
                        <a16:creationId xmlns:a16="http://schemas.microsoft.com/office/drawing/2014/main" id="{D4554260-1964-4179-870E-587E9B505F95}"/>
                      </a:ext>
                    </a:extLst>
                  </p:cNvPr>
                  <p:cNvSpPr/>
                  <p:nvPr/>
                </p:nvSpPr>
                <p:spPr>
                  <a:xfrm>
                    <a:off x="1706880" y="4381560"/>
                    <a:ext cx="1244600" cy="226762"/>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grpSp>
          </p:grpSp>
          <p:sp>
            <p:nvSpPr>
              <p:cNvPr id="80" name="Flowchart: Document 79">
                <a:extLst>
                  <a:ext uri="{FF2B5EF4-FFF2-40B4-BE49-F238E27FC236}">
                    <a16:creationId xmlns:a16="http://schemas.microsoft.com/office/drawing/2014/main" id="{E54497AF-6597-4404-95E0-502EE0FDF2D3}"/>
                  </a:ext>
                </a:extLst>
              </p:cNvPr>
              <p:cNvSpPr/>
              <p:nvPr/>
            </p:nvSpPr>
            <p:spPr>
              <a:xfrm>
                <a:off x="2636340" y="5356455"/>
                <a:ext cx="729369" cy="580353"/>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81" name="Oval 80">
                <a:extLst>
                  <a:ext uri="{FF2B5EF4-FFF2-40B4-BE49-F238E27FC236}">
                    <a16:creationId xmlns:a16="http://schemas.microsoft.com/office/drawing/2014/main" id="{8C41E9AC-0460-4A0C-9E51-AC7FC2EEA915}"/>
                  </a:ext>
                </a:extLst>
              </p:cNvPr>
              <p:cNvSpPr/>
              <p:nvPr/>
            </p:nvSpPr>
            <p:spPr>
              <a:xfrm>
                <a:off x="2688673" y="5693554"/>
                <a:ext cx="32501" cy="399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82" name="Oval 81">
                <a:extLst>
                  <a:ext uri="{FF2B5EF4-FFF2-40B4-BE49-F238E27FC236}">
                    <a16:creationId xmlns:a16="http://schemas.microsoft.com/office/drawing/2014/main" id="{B8B8748E-429A-4015-91F2-C02645F8EA16}"/>
                  </a:ext>
                </a:extLst>
              </p:cNvPr>
              <p:cNvSpPr/>
              <p:nvPr/>
            </p:nvSpPr>
            <p:spPr>
              <a:xfrm>
                <a:off x="2672422" y="5522098"/>
                <a:ext cx="32501" cy="399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83" name="Connector: Elbow 145">
                <a:extLst>
                  <a:ext uri="{FF2B5EF4-FFF2-40B4-BE49-F238E27FC236}">
                    <a16:creationId xmlns:a16="http://schemas.microsoft.com/office/drawing/2014/main" id="{204D2735-C166-4DA8-B3A2-7B7FFE9C378C}"/>
                  </a:ext>
                </a:extLst>
              </p:cNvPr>
              <p:cNvCxnSpPr>
                <a:cxnSpLocks/>
                <a:stCxn id="72" idx="4"/>
                <a:endCxn id="80" idx="0"/>
              </p:cNvCxnSpPr>
              <p:nvPr/>
            </p:nvCxnSpPr>
            <p:spPr>
              <a:xfrm flipH="1">
                <a:off x="3001025" y="4300917"/>
                <a:ext cx="6249" cy="105553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6A8EBBC4-239A-4502-87FD-99B60D46437E}"/>
                  </a:ext>
                </a:extLst>
              </p:cNvPr>
              <p:cNvGrpSpPr/>
              <p:nvPr/>
            </p:nvGrpSpPr>
            <p:grpSpPr>
              <a:xfrm>
                <a:off x="6345812" y="2469901"/>
                <a:ext cx="1229173" cy="914921"/>
                <a:chOff x="6760003" y="1412288"/>
                <a:chExt cx="1347346" cy="1097905"/>
              </a:xfrm>
            </p:grpSpPr>
            <p:sp>
              <p:nvSpPr>
                <p:cNvPr id="272" name="Rectangle 271">
                  <a:extLst>
                    <a:ext uri="{FF2B5EF4-FFF2-40B4-BE49-F238E27FC236}">
                      <a16:creationId xmlns:a16="http://schemas.microsoft.com/office/drawing/2014/main" id="{CFC1FB6B-300F-494E-9677-7CD7DBF39F54}"/>
                    </a:ext>
                  </a:extLst>
                </p:cNvPr>
                <p:cNvSpPr/>
                <p:nvPr/>
              </p:nvSpPr>
              <p:spPr>
                <a:xfrm>
                  <a:off x="6760003" y="1662949"/>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273" name="Rectangle 272">
                  <a:extLst>
                    <a:ext uri="{FF2B5EF4-FFF2-40B4-BE49-F238E27FC236}">
                      <a16:creationId xmlns:a16="http://schemas.microsoft.com/office/drawing/2014/main" id="{4B8A913C-19ED-405F-8B18-710DFBFE1AC9}"/>
                    </a:ext>
                  </a:extLst>
                </p:cNvPr>
                <p:cNvSpPr/>
                <p:nvPr/>
              </p:nvSpPr>
              <p:spPr>
                <a:xfrm>
                  <a:off x="6832182" y="153761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274" name="Rectangle 273">
                  <a:extLst>
                    <a:ext uri="{FF2B5EF4-FFF2-40B4-BE49-F238E27FC236}">
                      <a16:creationId xmlns:a16="http://schemas.microsoft.com/office/drawing/2014/main" id="{3DCB1F31-CD93-41EC-8635-E5F9CBD00CFB}"/>
                    </a:ext>
                  </a:extLst>
                </p:cNvPr>
                <p:cNvSpPr/>
                <p:nvPr/>
              </p:nvSpPr>
              <p:spPr>
                <a:xfrm>
                  <a:off x="6909804" y="141228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r>
                    <a:rPr lang="en-US" sz="1125" dirty="0">
                      <a:solidFill>
                        <a:schemeClr val="tx1"/>
                      </a:solidFill>
                      <a:latin typeface="Open Sans" panose="020B0604020202020204" charset="0"/>
                      <a:ea typeface="Open Sans" panose="020B0604020202020204" charset="0"/>
                      <a:cs typeface="Open Sans" panose="020B0604020202020204" charset="0"/>
                    </a:rPr>
                    <a:t>LB</a:t>
                  </a:r>
                  <a:r>
                    <a:rPr lang="en-US" altLang="zh-CN" sz="1125" dirty="0">
                      <a:solidFill>
                        <a:schemeClr val="tx1"/>
                      </a:solidFill>
                      <a:latin typeface="Open Sans" panose="020B0604020202020204" charset="0"/>
                      <a:ea typeface="Open Sans" panose="020B0604020202020204" charset="0"/>
                      <a:cs typeface="Open Sans" panose="020B0604020202020204" charset="0"/>
                    </a:rPr>
                    <a:t>C Worker</a:t>
                  </a:r>
                  <a:r>
                    <a:rPr lang="en-US" sz="1125" dirty="0">
                      <a:solidFill>
                        <a:schemeClr val="tx1"/>
                      </a:solidFill>
                      <a:latin typeface="Open Sans" panose="020B0604020202020204" charset="0"/>
                      <a:ea typeface="Open Sans" panose="020B0604020202020204" charset="0"/>
                      <a:cs typeface="Open Sans" panose="020B0604020202020204" charset="0"/>
                    </a:rPr>
                    <a:t> </a:t>
                  </a:r>
                </a:p>
              </p:txBody>
            </p:sp>
          </p:grpSp>
          <p:cxnSp>
            <p:nvCxnSpPr>
              <p:cNvPr id="85" name="Connector: Elbow 84">
                <a:extLst>
                  <a:ext uri="{FF2B5EF4-FFF2-40B4-BE49-F238E27FC236}">
                    <a16:creationId xmlns:a16="http://schemas.microsoft.com/office/drawing/2014/main" id="{D57F3268-E7F6-4BAC-A20A-AACFFB6ABDB4}"/>
                  </a:ext>
                </a:extLst>
              </p:cNvPr>
              <p:cNvCxnSpPr>
                <a:cxnSpLocks/>
                <a:stCxn id="80" idx="3"/>
                <a:endCxn id="272" idx="2"/>
              </p:cNvCxnSpPr>
              <p:nvPr/>
            </p:nvCxnSpPr>
            <p:spPr>
              <a:xfrm flipV="1">
                <a:off x="3365709" y="3384818"/>
                <a:ext cx="3526358" cy="226181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5C7E897F-820C-4DAC-9E62-B13D876E97E9}"/>
                  </a:ext>
                </a:extLst>
              </p:cNvPr>
              <p:cNvCxnSpPr>
                <a:cxnSpLocks/>
                <a:stCxn id="274" idx="3"/>
                <a:endCxn id="144" idx="1"/>
              </p:cNvCxnSpPr>
              <p:nvPr/>
            </p:nvCxnSpPr>
            <p:spPr>
              <a:xfrm flipV="1">
                <a:off x="7574984" y="2387678"/>
                <a:ext cx="494148" cy="43523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94FCCEE7-AC41-4DBD-B2EB-8AA98800E204}"/>
                  </a:ext>
                </a:extLst>
              </p:cNvPr>
              <p:cNvGrpSpPr/>
              <p:nvPr/>
            </p:nvGrpSpPr>
            <p:grpSpPr>
              <a:xfrm>
                <a:off x="5058908" y="2149330"/>
                <a:ext cx="729370" cy="1555008"/>
                <a:chOff x="7929050" y="2188297"/>
                <a:chExt cx="875244" cy="1866009"/>
              </a:xfrm>
            </p:grpSpPr>
            <p:grpSp>
              <p:nvGrpSpPr>
                <p:cNvPr id="150" name="Group 149">
                  <a:extLst>
                    <a:ext uri="{FF2B5EF4-FFF2-40B4-BE49-F238E27FC236}">
                      <a16:creationId xmlns:a16="http://schemas.microsoft.com/office/drawing/2014/main" id="{81255C48-2E07-4556-B5C0-00A4CF00F280}"/>
                    </a:ext>
                  </a:extLst>
                </p:cNvPr>
                <p:cNvGrpSpPr/>
                <p:nvPr/>
              </p:nvGrpSpPr>
              <p:grpSpPr>
                <a:xfrm>
                  <a:off x="7929051" y="2188297"/>
                  <a:ext cx="875243" cy="621581"/>
                  <a:chOff x="7929051" y="2188297"/>
                  <a:chExt cx="875243" cy="621581"/>
                </a:xfrm>
              </p:grpSpPr>
              <p:grpSp>
                <p:nvGrpSpPr>
                  <p:cNvPr id="246" name="Group 245">
                    <a:extLst>
                      <a:ext uri="{FF2B5EF4-FFF2-40B4-BE49-F238E27FC236}">
                        <a16:creationId xmlns:a16="http://schemas.microsoft.com/office/drawing/2014/main" id="{2EBB0352-357E-4894-ACF8-7DA6E5D95D88}"/>
                      </a:ext>
                    </a:extLst>
                  </p:cNvPr>
                  <p:cNvGrpSpPr/>
                  <p:nvPr/>
                </p:nvGrpSpPr>
                <p:grpSpPr>
                  <a:xfrm>
                    <a:off x="7929051" y="2188297"/>
                    <a:ext cx="875243" cy="621581"/>
                    <a:chOff x="3293032" y="2754480"/>
                    <a:chExt cx="1021177" cy="728754"/>
                  </a:xfrm>
                </p:grpSpPr>
                <p:grpSp>
                  <p:nvGrpSpPr>
                    <p:cNvPr id="253" name="Group 252">
                      <a:extLst>
                        <a:ext uri="{FF2B5EF4-FFF2-40B4-BE49-F238E27FC236}">
                          <a16:creationId xmlns:a16="http://schemas.microsoft.com/office/drawing/2014/main" id="{BBEA68A2-6898-4C04-A2A2-0028BF35AF20}"/>
                        </a:ext>
                      </a:extLst>
                    </p:cNvPr>
                    <p:cNvGrpSpPr/>
                    <p:nvPr/>
                  </p:nvGrpSpPr>
                  <p:grpSpPr>
                    <a:xfrm>
                      <a:off x="3293032" y="2754480"/>
                      <a:ext cx="1021177" cy="728754"/>
                      <a:chOff x="6526423" y="2156792"/>
                      <a:chExt cx="1342343" cy="877801"/>
                    </a:xfrm>
                  </p:grpSpPr>
                  <p:grpSp>
                    <p:nvGrpSpPr>
                      <p:cNvPr id="255" name="Group 254">
                        <a:extLst>
                          <a:ext uri="{FF2B5EF4-FFF2-40B4-BE49-F238E27FC236}">
                            <a16:creationId xmlns:a16="http://schemas.microsoft.com/office/drawing/2014/main" id="{60B26306-8C89-4095-83B0-F1A297C872BE}"/>
                          </a:ext>
                        </a:extLst>
                      </p:cNvPr>
                      <p:cNvGrpSpPr/>
                      <p:nvPr/>
                    </p:nvGrpSpPr>
                    <p:grpSpPr>
                      <a:xfrm>
                        <a:off x="6526423" y="2156792"/>
                        <a:ext cx="1342343" cy="877801"/>
                        <a:chOff x="5039360" y="5470564"/>
                        <a:chExt cx="1342342" cy="877798"/>
                      </a:xfrm>
                    </p:grpSpPr>
                    <p:sp>
                      <p:nvSpPr>
                        <p:cNvPr id="266" name="Rectangle 265">
                          <a:extLst>
                            <a:ext uri="{FF2B5EF4-FFF2-40B4-BE49-F238E27FC236}">
                              <a16:creationId xmlns:a16="http://schemas.microsoft.com/office/drawing/2014/main" id="{685582B8-A025-4013-BCFF-D274737AE904}"/>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267" name="Group 266">
                          <a:extLst>
                            <a:ext uri="{FF2B5EF4-FFF2-40B4-BE49-F238E27FC236}">
                              <a16:creationId xmlns:a16="http://schemas.microsoft.com/office/drawing/2014/main" id="{074C6FDA-4130-4BFB-B211-EFE17C1E8ED8}"/>
                            </a:ext>
                          </a:extLst>
                        </p:cNvPr>
                        <p:cNvGrpSpPr/>
                        <p:nvPr/>
                      </p:nvGrpSpPr>
                      <p:grpSpPr>
                        <a:xfrm>
                          <a:off x="6026716" y="5639140"/>
                          <a:ext cx="182880" cy="295043"/>
                          <a:chOff x="3735824" y="4986161"/>
                          <a:chExt cx="182880" cy="295043"/>
                        </a:xfrm>
                      </p:grpSpPr>
                      <p:sp>
                        <p:nvSpPr>
                          <p:cNvPr id="268" name="Oval 267">
                            <a:extLst>
                              <a:ext uri="{FF2B5EF4-FFF2-40B4-BE49-F238E27FC236}">
                                <a16:creationId xmlns:a16="http://schemas.microsoft.com/office/drawing/2014/main" id="{B1E98B86-9FE9-44F4-BDA4-47AA60B602A3}"/>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269" name="Straight Arrow Connector 268">
                            <a:extLst>
                              <a:ext uri="{FF2B5EF4-FFF2-40B4-BE49-F238E27FC236}">
                                <a16:creationId xmlns:a16="http://schemas.microsoft.com/office/drawing/2014/main" id="{79A3DEB5-C903-4C61-A648-048158507D3F}"/>
                              </a:ext>
                            </a:extLst>
                          </p:cNvPr>
                          <p:cNvCxnSpPr>
                            <a:cxnSpLocks/>
                            <a:stCxn id="26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0" name="Oval 269">
                            <a:extLst>
                              <a:ext uri="{FF2B5EF4-FFF2-40B4-BE49-F238E27FC236}">
                                <a16:creationId xmlns:a16="http://schemas.microsoft.com/office/drawing/2014/main" id="{179A4D60-FD51-4A67-8130-F4C928BE7FC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271" name="Straight Arrow Connector 270">
                            <a:extLst>
                              <a:ext uri="{FF2B5EF4-FFF2-40B4-BE49-F238E27FC236}">
                                <a16:creationId xmlns:a16="http://schemas.microsoft.com/office/drawing/2014/main" id="{AE5AA3ED-F2F4-4F69-A661-80F564B8C957}"/>
                              </a:ext>
                            </a:extLst>
                          </p:cNvPr>
                          <p:cNvCxnSpPr>
                            <a:cxnSpLocks/>
                            <a:stCxn id="27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56" name="Group 255">
                        <a:extLst>
                          <a:ext uri="{FF2B5EF4-FFF2-40B4-BE49-F238E27FC236}">
                            <a16:creationId xmlns:a16="http://schemas.microsoft.com/office/drawing/2014/main" id="{5C2C7EF4-2696-409F-B00C-B304DB2EEAC7}"/>
                          </a:ext>
                        </a:extLst>
                      </p:cNvPr>
                      <p:cNvGrpSpPr/>
                      <p:nvPr/>
                    </p:nvGrpSpPr>
                    <p:grpSpPr>
                      <a:xfrm>
                        <a:off x="6625992" y="2293146"/>
                        <a:ext cx="842038" cy="124239"/>
                        <a:chOff x="5021561" y="833132"/>
                        <a:chExt cx="650259" cy="124238"/>
                      </a:xfrm>
                    </p:grpSpPr>
                    <p:cxnSp>
                      <p:nvCxnSpPr>
                        <p:cNvPr id="262" name="Straight Connector 261">
                          <a:extLst>
                            <a:ext uri="{FF2B5EF4-FFF2-40B4-BE49-F238E27FC236}">
                              <a16:creationId xmlns:a16="http://schemas.microsoft.com/office/drawing/2014/main" id="{48721103-0FE1-4FDC-A25D-28E71F79EE38}"/>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B0CAA565-5162-49BC-BB04-1EF3E1E9A5F5}"/>
                            </a:ext>
                          </a:extLst>
                        </p:cNvPr>
                        <p:cNvCxnSpPr>
                          <a:cxnSpLocks/>
                        </p:cNvCxnSpPr>
                        <p:nvPr/>
                      </p:nvCxnSpPr>
                      <p:spPr>
                        <a:xfrm>
                          <a:off x="5184122" y="8594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AEF3B745-F5AA-420F-A5EC-332DBBB864D3}"/>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CCE036BD-87AC-44F9-89D5-E3A40B6F4449}"/>
                            </a:ext>
                          </a:extLst>
                        </p:cNvPr>
                        <p:cNvCxnSpPr>
                          <a:cxnSpLocks/>
                        </p:cNvCxnSpPr>
                        <p:nvPr/>
                      </p:nvCxnSpPr>
                      <p:spPr>
                        <a:xfrm>
                          <a:off x="5509260" y="83313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57" name="Group 256">
                        <a:extLst>
                          <a:ext uri="{FF2B5EF4-FFF2-40B4-BE49-F238E27FC236}">
                            <a16:creationId xmlns:a16="http://schemas.microsoft.com/office/drawing/2014/main" id="{4BAB2B8A-AE9B-4254-AD1D-FFFF9EAA994D}"/>
                          </a:ext>
                        </a:extLst>
                      </p:cNvPr>
                      <p:cNvGrpSpPr/>
                      <p:nvPr/>
                    </p:nvGrpSpPr>
                    <p:grpSpPr>
                      <a:xfrm>
                        <a:off x="6619769" y="2493572"/>
                        <a:ext cx="850769" cy="172810"/>
                        <a:chOff x="5014819" y="1090209"/>
                        <a:chExt cx="657001" cy="172810"/>
                      </a:xfrm>
                    </p:grpSpPr>
                    <p:cxnSp>
                      <p:nvCxnSpPr>
                        <p:cNvPr id="258" name="Straight Connector 257">
                          <a:extLst>
                            <a:ext uri="{FF2B5EF4-FFF2-40B4-BE49-F238E27FC236}">
                              <a16:creationId xmlns:a16="http://schemas.microsoft.com/office/drawing/2014/main" id="{6ED695BE-0324-4FCA-BAF5-F1E9A67A05D8}"/>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73CF5280-4467-4FF3-B038-560ACA64ECC9}"/>
                            </a:ext>
                          </a:extLst>
                        </p:cNvPr>
                        <p:cNvCxnSpPr>
                          <a:cxnSpLocks/>
                        </p:cNvCxnSpPr>
                        <p:nvPr/>
                      </p:nvCxnSpPr>
                      <p:spPr>
                        <a:xfrm>
                          <a:off x="5184123" y="109020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4BE9C17A-9818-475E-87EE-3560A3973418}"/>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5C7AC940-CFF9-46A7-B1B5-791EB11FC268}"/>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254" name="Oval 253">
                      <a:extLst>
                        <a:ext uri="{FF2B5EF4-FFF2-40B4-BE49-F238E27FC236}">
                          <a16:creationId xmlns:a16="http://schemas.microsoft.com/office/drawing/2014/main" id="{120C29F8-60F1-4B1D-9BE2-63AAA445A347}"/>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247" name="Oval 246">
                    <a:extLst>
                      <a:ext uri="{FF2B5EF4-FFF2-40B4-BE49-F238E27FC236}">
                        <a16:creationId xmlns:a16="http://schemas.microsoft.com/office/drawing/2014/main" id="{81E8A861-DA71-4572-BCE0-22F69B943601}"/>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248" name="Straight Arrow Connector 247">
                    <a:extLst>
                      <a:ext uri="{FF2B5EF4-FFF2-40B4-BE49-F238E27FC236}">
                        <a16:creationId xmlns:a16="http://schemas.microsoft.com/office/drawing/2014/main" id="{A4045C71-71DA-4CBE-8204-45CDDE95DD6B}"/>
                      </a:ext>
                    </a:extLst>
                  </p:cNvPr>
                  <p:cNvCxnSpPr>
                    <a:cxnSpLocks/>
                    <a:stCxn id="247"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1BF2FFEF-FF58-4970-9724-645EEDF34345}"/>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F5A65D0-47B6-4266-88BE-383A9F85A060}"/>
                      </a:ext>
                    </a:extLst>
                  </p:cNvPr>
                  <p:cNvCxnSpPr>
                    <a:cxnSpLocks/>
                  </p:cNvCxnSpPr>
                  <p:nvPr/>
                </p:nvCxnSpPr>
                <p:spPr>
                  <a:xfrm>
                    <a:off x="8131218" y="2629660"/>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74A56F8-020B-4EA8-AB4C-929085E28E58}"/>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8075C484-5030-4A84-825E-8EC060DEE170}"/>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D9AF1DD9-C5B5-4B9D-9867-5CC6EA7CDE0A}"/>
                    </a:ext>
                  </a:extLst>
                </p:cNvPr>
                <p:cNvGrpSpPr/>
                <p:nvPr/>
              </p:nvGrpSpPr>
              <p:grpSpPr>
                <a:xfrm>
                  <a:off x="7929051" y="2811144"/>
                  <a:ext cx="875243" cy="621581"/>
                  <a:chOff x="7929051" y="2188297"/>
                  <a:chExt cx="875243" cy="621581"/>
                </a:xfrm>
              </p:grpSpPr>
              <p:grpSp>
                <p:nvGrpSpPr>
                  <p:cNvPr id="179" name="Group 178">
                    <a:extLst>
                      <a:ext uri="{FF2B5EF4-FFF2-40B4-BE49-F238E27FC236}">
                        <a16:creationId xmlns:a16="http://schemas.microsoft.com/office/drawing/2014/main" id="{E8A6EA62-5AD6-4EE8-910F-2337D4AE71BC}"/>
                      </a:ext>
                    </a:extLst>
                  </p:cNvPr>
                  <p:cNvGrpSpPr/>
                  <p:nvPr/>
                </p:nvGrpSpPr>
                <p:grpSpPr>
                  <a:xfrm>
                    <a:off x="7929051" y="2188297"/>
                    <a:ext cx="875243" cy="621581"/>
                    <a:chOff x="3293032" y="2754480"/>
                    <a:chExt cx="1021177" cy="728754"/>
                  </a:xfrm>
                </p:grpSpPr>
                <p:grpSp>
                  <p:nvGrpSpPr>
                    <p:cNvPr id="186" name="Group 185">
                      <a:extLst>
                        <a:ext uri="{FF2B5EF4-FFF2-40B4-BE49-F238E27FC236}">
                          <a16:creationId xmlns:a16="http://schemas.microsoft.com/office/drawing/2014/main" id="{36AB6D2A-8D5A-48AA-95D9-FB7122453391}"/>
                        </a:ext>
                      </a:extLst>
                    </p:cNvPr>
                    <p:cNvGrpSpPr/>
                    <p:nvPr/>
                  </p:nvGrpSpPr>
                  <p:grpSpPr>
                    <a:xfrm>
                      <a:off x="3293032" y="2754480"/>
                      <a:ext cx="1021177" cy="728754"/>
                      <a:chOff x="6526423" y="2156792"/>
                      <a:chExt cx="1342343" cy="877801"/>
                    </a:xfrm>
                  </p:grpSpPr>
                  <p:grpSp>
                    <p:nvGrpSpPr>
                      <p:cNvPr id="227" name="Group 226">
                        <a:extLst>
                          <a:ext uri="{FF2B5EF4-FFF2-40B4-BE49-F238E27FC236}">
                            <a16:creationId xmlns:a16="http://schemas.microsoft.com/office/drawing/2014/main" id="{03609D1E-2871-4CB2-BD39-3E8BF13CCF55}"/>
                          </a:ext>
                        </a:extLst>
                      </p:cNvPr>
                      <p:cNvGrpSpPr/>
                      <p:nvPr/>
                    </p:nvGrpSpPr>
                    <p:grpSpPr>
                      <a:xfrm>
                        <a:off x="6526423" y="2156792"/>
                        <a:ext cx="1342343" cy="877801"/>
                        <a:chOff x="5039360" y="5470564"/>
                        <a:chExt cx="1342342" cy="877798"/>
                      </a:xfrm>
                    </p:grpSpPr>
                    <p:sp>
                      <p:nvSpPr>
                        <p:cNvPr id="240" name="Rectangle 239">
                          <a:extLst>
                            <a:ext uri="{FF2B5EF4-FFF2-40B4-BE49-F238E27FC236}">
                              <a16:creationId xmlns:a16="http://schemas.microsoft.com/office/drawing/2014/main" id="{4F3C79E5-DE1E-48E2-9933-EB8EE235B9E7}"/>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241" name="Group 240">
                          <a:extLst>
                            <a:ext uri="{FF2B5EF4-FFF2-40B4-BE49-F238E27FC236}">
                              <a16:creationId xmlns:a16="http://schemas.microsoft.com/office/drawing/2014/main" id="{7A3662C8-AF7A-4B19-AA3D-82FB012E35D3}"/>
                            </a:ext>
                          </a:extLst>
                        </p:cNvPr>
                        <p:cNvGrpSpPr/>
                        <p:nvPr/>
                      </p:nvGrpSpPr>
                      <p:grpSpPr>
                        <a:xfrm>
                          <a:off x="6026716" y="5639140"/>
                          <a:ext cx="182880" cy="295043"/>
                          <a:chOff x="3735824" y="4986161"/>
                          <a:chExt cx="182880" cy="295043"/>
                        </a:xfrm>
                      </p:grpSpPr>
                      <p:sp>
                        <p:nvSpPr>
                          <p:cNvPr id="242" name="Oval 241">
                            <a:extLst>
                              <a:ext uri="{FF2B5EF4-FFF2-40B4-BE49-F238E27FC236}">
                                <a16:creationId xmlns:a16="http://schemas.microsoft.com/office/drawing/2014/main" id="{667EB8DF-6C24-4DD3-9E51-721DCAD1FC1F}"/>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243" name="Straight Arrow Connector 242">
                            <a:extLst>
                              <a:ext uri="{FF2B5EF4-FFF2-40B4-BE49-F238E27FC236}">
                                <a16:creationId xmlns:a16="http://schemas.microsoft.com/office/drawing/2014/main" id="{A94DCBEF-66CA-4AF7-AAA6-202FB485F8F6}"/>
                              </a:ext>
                            </a:extLst>
                          </p:cNvPr>
                          <p:cNvCxnSpPr>
                            <a:cxnSpLocks/>
                            <a:stCxn id="242"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4" name="Oval 243">
                            <a:extLst>
                              <a:ext uri="{FF2B5EF4-FFF2-40B4-BE49-F238E27FC236}">
                                <a16:creationId xmlns:a16="http://schemas.microsoft.com/office/drawing/2014/main" id="{3EA885CC-6F06-4DCA-B6FF-CB44A63FA08B}"/>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245" name="Straight Arrow Connector 244">
                            <a:extLst>
                              <a:ext uri="{FF2B5EF4-FFF2-40B4-BE49-F238E27FC236}">
                                <a16:creationId xmlns:a16="http://schemas.microsoft.com/office/drawing/2014/main" id="{78117E5B-3ABD-4F1E-ABCD-D62BF112F2D6}"/>
                              </a:ext>
                            </a:extLst>
                          </p:cNvPr>
                          <p:cNvCxnSpPr>
                            <a:cxnSpLocks/>
                            <a:stCxn id="244"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29" name="Group 228">
                        <a:extLst>
                          <a:ext uri="{FF2B5EF4-FFF2-40B4-BE49-F238E27FC236}">
                            <a16:creationId xmlns:a16="http://schemas.microsoft.com/office/drawing/2014/main" id="{BD3418B0-1B3E-405E-B522-D7C7A9E97D56}"/>
                          </a:ext>
                        </a:extLst>
                      </p:cNvPr>
                      <p:cNvGrpSpPr/>
                      <p:nvPr/>
                    </p:nvGrpSpPr>
                    <p:grpSpPr>
                      <a:xfrm>
                        <a:off x="6625992" y="2285792"/>
                        <a:ext cx="842038" cy="131595"/>
                        <a:chOff x="5021561" y="825776"/>
                        <a:chExt cx="650259" cy="131594"/>
                      </a:xfrm>
                    </p:grpSpPr>
                    <p:cxnSp>
                      <p:nvCxnSpPr>
                        <p:cNvPr id="236" name="Straight Connector 235">
                          <a:extLst>
                            <a:ext uri="{FF2B5EF4-FFF2-40B4-BE49-F238E27FC236}">
                              <a16:creationId xmlns:a16="http://schemas.microsoft.com/office/drawing/2014/main" id="{56C58148-6EE4-4B49-A547-30FA022158D4}"/>
                            </a:ext>
                          </a:extLst>
                        </p:cNvPr>
                        <p:cNvCxnSpPr>
                          <a:cxnSpLocks/>
                        </p:cNvCxnSpPr>
                        <p:nvPr/>
                      </p:nvCxnSpPr>
                      <p:spPr>
                        <a:xfrm>
                          <a:off x="5021561" y="90038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A7F97D9B-9F1A-4714-8C29-A122B73C7B8E}"/>
                            </a:ext>
                          </a:extLst>
                        </p:cNvPr>
                        <p:cNvCxnSpPr>
                          <a:cxnSpLocks/>
                        </p:cNvCxnSpPr>
                        <p:nvPr/>
                      </p:nvCxnSpPr>
                      <p:spPr>
                        <a:xfrm>
                          <a:off x="5184122" y="82577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3EE64B19-6B57-4CAD-B5AD-C63A6438A3BA}"/>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F4C67882-5FD5-48B2-8D58-AC8A06FA18AC}"/>
                            </a:ext>
                          </a:extLst>
                        </p:cNvPr>
                        <p:cNvCxnSpPr>
                          <a:cxnSpLocks/>
                        </p:cNvCxnSpPr>
                        <p:nvPr/>
                      </p:nvCxnSpPr>
                      <p:spPr>
                        <a:xfrm>
                          <a:off x="5509260" y="86339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0F41E487-928F-48BE-BE5C-327EC3DBD3DA}"/>
                          </a:ext>
                        </a:extLst>
                      </p:cNvPr>
                      <p:cNvGrpSpPr/>
                      <p:nvPr/>
                    </p:nvGrpSpPr>
                    <p:grpSpPr>
                      <a:xfrm>
                        <a:off x="6617249" y="2537287"/>
                        <a:ext cx="850746" cy="165139"/>
                        <a:chOff x="5012871" y="1133924"/>
                        <a:chExt cx="656983" cy="165139"/>
                      </a:xfrm>
                    </p:grpSpPr>
                    <p:cxnSp>
                      <p:nvCxnSpPr>
                        <p:cNvPr id="231" name="Straight Connector 230">
                          <a:extLst>
                            <a:ext uri="{FF2B5EF4-FFF2-40B4-BE49-F238E27FC236}">
                              <a16:creationId xmlns:a16="http://schemas.microsoft.com/office/drawing/2014/main" id="{9743502B-20CA-4A37-9BD8-E34A409FB156}"/>
                            </a:ext>
                          </a:extLst>
                        </p:cNvPr>
                        <p:cNvCxnSpPr>
                          <a:cxnSpLocks/>
                        </p:cNvCxnSpPr>
                        <p:nvPr/>
                      </p:nvCxnSpPr>
                      <p:spPr>
                        <a:xfrm>
                          <a:off x="5012871" y="123115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396795AC-9E3A-4315-B95F-C4919FA15073}"/>
                            </a:ext>
                          </a:extLst>
                        </p:cNvPr>
                        <p:cNvCxnSpPr>
                          <a:cxnSpLocks/>
                        </p:cNvCxnSpPr>
                        <p:nvPr/>
                      </p:nvCxnSpPr>
                      <p:spPr>
                        <a:xfrm>
                          <a:off x="5184123" y="113392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64AE2472-3FB6-4030-ADF7-E4D95494BC24}"/>
                            </a:ext>
                          </a:extLst>
                        </p:cNvPr>
                        <p:cNvCxnSpPr>
                          <a:cxnSpLocks/>
                        </p:cNvCxnSpPr>
                        <p:nvPr/>
                      </p:nvCxnSpPr>
                      <p:spPr>
                        <a:xfrm>
                          <a:off x="5344734" y="129906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49797C6-12B1-4645-B831-AAB82AC6BEBA}"/>
                            </a:ext>
                          </a:extLst>
                        </p:cNvPr>
                        <p:cNvCxnSpPr>
                          <a:cxnSpLocks/>
                        </p:cNvCxnSpPr>
                        <p:nvPr/>
                      </p:nvCxnSpPr>
                      <p:spPr>
                        <a:xfrm>
                          <a:off x="5507294" y="119889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87" name="Oval 186">
                      <a:extLst>
                        <a:ext uri="{FF2B5EF4-FFF2-40B4-BE49-F238E27FC236}">
                          <a16:creationId xmlns:a16="http://schemas.microsoft.com/office/drawing/2014/main" id="{C3A13F57-6000-45D4-B526-E542DAE14644}"/>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80" name="Oval 179">
                    <a:extLst>
                      <a:ext uri="{FF2B5EF4-FFF2-40B4-BE49-F238E27FC236}">
                        <a16:creationId xmlns:a16="http://schemas.microsoft.com/office/drawing/2014/main" id="{BFDA16F1-0D50-4973-90FD-F59829421B9E}"/>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81" name="Straight Arrow Connector 180">
                    <a:extLst>
                      <a:ext uri="{FF2B5EF4-FFF2-40B4-BE49-F238E27FC236}">
                        <a16:creationId xmlns:a16="http://schemas.microsoft.com/office/drawing/2014/main" id="{49EA070F-454D-42EF-A99D-947FEFDE30CF}"/>
                      </a:ext>
                    </a:extLst>
                  </p:cNvPr>
                  <p:cNvCxnSpPr>
                    <a:cxnSpLocks/>
                    <a:stCxn id="180"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D9F75C91-38DC-4B17-90A4-6E21A527774D}"/>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7D5F2035-53D0-4DEE-964D-C188234C97CF}"/>
                      </a:ext>
                    </a:extLst>
                  </p:cNvPr>
                  <p:cNvCxnSpPr>
                    <a:cxnSpLocks/>
                  </p:cNvCxnSpPr>
                  <p:nvPr/>
                </p:nvCxnSpPr>
                <p:spPr>
                  <a:xfrm>
                    <a:off x="8125523" y="2660629"/>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08910C8C-E1AD-49E0-8CCA-34C52352759C}"/>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05D522A0-B0AD-439D-913C-27E66F00E28A}"/>
                      </a:ext>
                    </a:extLst>
                  </p:cNvPr>
                  <p:cNvCxnSpPr>
                    <a:cxnSpLocks/>
                  </p:cNvCxnSpPr>
                  <p:nvPr/>
                </p:nvCxnSpPr>
                <p:spPr>
                  <a:xfrm>
                    <a:off x="8405727" y="261994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269E77F5-8013-4D55-A1E6-C1409081BC81}"/>
                    </a:ext>
                  </a:extLst>
                </p:cNvPr>
                <p:cNvGrpSpPr/>
                <p:nvPr/>
              </p:nvGrpSpPr>
              <p:grpSpPr>
                <a:xfrm>
                  <a:off x="7929050" y="3432725"/>
                  <a:ext cx="875243" cy="621581"/>
                  <a:chOff x="7929051" y="2188297"/>
                  <a:chExt cx="875243" cy="621581"/>
                </a:xfrm>
              </p:grpSpPr>
              <p:grpSp>
                <p:nvGrpSpPr>
                  <p:cNvPr id="153" name="Group 152">
                    <a:extLst>
                      <a:ext uri="{FF2B5EF4-FFF2-40B4-BE49-F238E27FC236}">
                        <a16:creationId xmlns:a16="http://schemas.microsoft.com/office/drawing/2014/main" id="{FD70495E-2D3B-4A61-BCCA-B9141F2F613A}"/>
                      </a:ext>
                    </a:extLst>
                  </p:cNvPr>
                  <p:cNvGrpSpPr/>
                  <p:nvPr/>
                </p:nvGrpSpPr>
                <p:grpSpPr>
                  <a:xfrm>
                    <a:off x="7929051" y="2188297"/>
                    <a:ext cx="875243" cy="621581"/>
                    <a:chOff x="3293032" y="2754480"/>
                    <a:chExt cx="1021177" cy="728754"/>
                  </a:xfrm>
                </p:grpSpPr>
                <p:grpSp>
                  <p:nvGrpSpPr>
                    <p:cNvPr id="160" name="Group 159">
                      <a:extLst>
                        <a:ext uri="{FF2B5EF4-FFF2-40B4-BE49-F238E27FC236}">
                          <a16:creationId xmlns:a16="http://schemas.microsoft.com/office/drawing/2014/main" id="{6A599EFA-D090-48CF-8BB4-21E9148A688F}"/>
                        </a:ext>
                      </a:extLst>
                    </p:cNvPr>
                    <p:cNvGrpSpPr/>
                    <p:nvPr/>
                  </p:nvGrpSpPr>
                  <p:grpSpPr>
                    <a:xfrm>
                      <a:off x="3293032" y="2754480"/>
                      <a:ext cx="1021177" cy="728754"/>
                      <a:chOff x="6526423" y="2156792"/>
                      <a:chExt cx="1342343" cy="877801"/>
                    </a:xfrm>
                  </p:grpSpPr>
                  <p:grpSp>
                    <p:nvGrpSpPr>
                      <p:cNvPr id="162" name="Group 161">
                        <a:extLst>
                          <a:ext uri="{FF2B5EF4-FFF2-40B4-BE49-F238E27FC236}">
                            <a16:creationId xmlns:a16="http://schemas.microsoft.com/office/drawing/2014/main" id="{B32EF979-39B0-48B3-9293-DCD4A047FAA9}"/>
                          </a:ext>
                        </a:extLst>
                      </p:cNvPr>
                      <p:cNvGrpSpPr/>
                      <p:nvPr/>
                    </p:nvGrpSpPr>
                    <p:grpSpPr>
                      <a:xfrm>
                        <a:off x="6526423" y="2156792"/>
                        <a:ext cx="1342343" cy="877801"/>
                        <a:chOff x="5039360" y="5470564"/>
                        <a:chExt cx="1342342" cy="877798"/>
                      </a:xfrm>
                    </p:grpSpPr>
                    <p:sp>
                      <p:nvSpPr>
                        <p:cNvPr id="173" name="Rectangle 172">
                          <a:extLst>
                            <a:ext uri="{FF2B5EF4-FFF2-40B4-BE49-F238E27FC236}">
                              <a16:creationId xmlns:a16="http://schemas.microsoft.com/office/drawing/2014/main" id="{52F6CCF4-890B-4943-89DF-3A837810FBDF}"/>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74" name="Group 173">
                          <a:extLst>
                            <a:ext uri="{FF2B5EF4-FFF2-40B4-BE49-F238E27FC236}">
                              <a16:creationId xmlns:a16="http://schemas.microsoft.com/office/drawing/2014/main" id="{D77F25CC-714E-4104-A6D9-99DF15E450B0}"/>
                            </a:ext>
                          </a:extLst>
                        </p:cNvPr>
                        <p:cNvGrpSpPr/>
                        <p:nvPr/>
                      </p:nvGrpSpPr>
                      <p:grpSpPr>
                        <a:xfrm>
                          <a:off x="6026716" y="5639140"/>
                          <a:ext cx="182880" cy="295043"/>
                          <a:chOff x="3735824" y="4986161"/>
                          <a:chExt cx="182880" cy="295043"/>
                        </a:xfrm>
                      </p:grpSpPr>
                      <p:sp>
                        <p:nvSpPr>
                          <p:cNvPr id="175" name="Oval 174">
                            <a:extLst>
                              <a:ext uri="{FF2B5EF4-FFF2-40B4-BE49-F238E27FC236}">
                                <a16:creationId xmlns:a16="http://schemas.microsoft.com/office/drawing/2014/main" id="{B83ED085-CF50-4567-B637-C518C332220C}"/>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76" name="Straight Arrow Connector 175">
                            <a:extLst>
                              <a:ext uri="{FF2B5EF4-FFF2-40B4-BE49-F238E27FC236}">
                                <a16:creationId xmlns:a16="http://schemas.microsoft.com/office/drawing/2014/main" id="{A64713DD-A6D0-4D0A-80E5-2515EA7428FF}"/>
                              </a:ext>
                            </a:extLst>
                          </p:cNvPr>
                          <p:cNvCxnSpPr>
                            <a:cxnSpLocks/>
                            <a:stCxn id="175"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7" name="Oval 176">
                            <a:extLst>
                              <a:ext uri="{FF2B5EF4-FFF2-40B4-BE49-F238E27FC236}">
                                <a16:creationId xmlns:a16="http://schemas.microsoft.com/office/drawing/2014/main" id="{C738F722-8C34-440B-A190-39DD6C82AF68}"/>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78" name="Straight Arrow Connector 177">
                            <a:extLst>
                              <a:ext uri="{FF2B5EF4-FFF2-40B4-BE49-F238E27FC236}">
                                <a16:creationId xmlns:a16="http://schemas.microsoft.com/office/drawing/2014/main" id="{E4D1E51E-F53B-46F5-9C04-80367A97D99C}"/>
                              </a:ext>
                            </a:extLst>
                          </p:cNvPr>
                          <p:cNvCxnSpPr>
                            <a:cxnSpLocks/>
                            <a:stCxn id="177"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3" name="Group 162">
                        <a:extLst>
                          <a:ext uri="{FF2B5EF4-FFF2-40B4-BE49-F238E27FC236}">
                            <a16:creationId xmlns:a16="http://schemas.microsoft.com/office/drawing/2014/main" id="{86164565-226D-40CD-831F-1A6C21483952}"/>
                          </a:ext>
                        </a:extLst>
                      </p:cNvPr>
                      <p:cNvGrpSpPr/>
                      <p:nvPr/>
                    </p:nvGrpSpPr>
                    <p:grpSpPr>
                      <a:xfrm>
                        <a:off x="6625989" y="2323157"/>
                        <a:ext cx="842004" cy="94230"/>
                        <a:chOff x="5021561" y="863141"/>
                        <a:chExt cx="650233" cy="94229"/>
                      </a:xfrm>
                    </p:grpSpPr>
                    <p:cxnSp>
                      <p:nvCxnSpPr>
                        <p:cNvPr id="169" name="Straight Connector 168">
                          <a:extLst>
                            <a:ext uri="{FF2B5EF4-FFF2-40B4-BE49-F238E27FC236}">
                              <a16:creationId xmlns:a16="http://schemas.microsoft.com/office/drawing/2014/main" id="{B7AF2B4D-CEC4-457A-B48E-C5A825660BE9}"/>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D7B65077-1B0F-403D-AE08-325CA8487B2B}"/>
                            </a:ext>
                          </a:extLst>
                        </p:cNvPr>
                        <p:cNvCxnSpPr>
                          <a:cxnSpLocks/>
                        </p:cNvCxnSpPr>
                        <p:nvPr/>
                      </p:nvCxnSpPr>
                      <p:spPr>
                        <a:xfrm>
                          <a:off x="5186061" y="91107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39DBED24-C710-4799-BE35-64952F9B167B}"/>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F2182873-54BE-45C8-B05B-557A49AEC2E8}"/>
                            </a:ext>
                          </a:extLst>
                        </p:cNvPr>
                        <p:cNvCxnSpPr>
                          <a:cxnSpLocks/>
                        </p:cNvCxnSpPr>
                        <p:nvPr/>
                      </p:nvCxnSpPr>
                      <p:spPr>
                        <a:xfrm>
                          <a:off x="5509234" y="86314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56BC8F6F-BE9B-428D-9501-95E6792154E4}"/>
                          </a:ext>
                        </a:extLst>
                      </p:cNvPr>
                      <p:cNvGrpSpPr/>
                      <p:nvPr/>
                    </p:nvGrpSpPr>
                    <p:grpSpPr>
                      <a:xfrm>
                        <a:off x="6619769" y="2537017"/>
                        <a:ext cx="850769" cy="129365"/>
                        <a:chOff x="5014819" y="1133654"/>
                        <a:chExt cx="657001" cy="129365"/>
                      </a:xfrm>
                    </p:grpSpPr>
                    <p:cxnSp>
                      <p:nvCxnSpPr>
                        <p:cNvPr id="165" name="Straight Connector 164">
                          <a:extLst>
                            <a:ext uri="{FF2B5EF4-FFF2-40B4-BE49-F238E27FC236}">
                              <a16:creationId xmlns:a16="http://schemas.microsoft.com/office/drawing/2014/main" id="{9F018AEE-8040-4EE8-9BF5-CFEAE46F5270}"/>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1D57615-F470-452B-B364-0D3CB8731016}"/>
                            </a:ext>
                          </a:extLst>
                        </p:cNvPr>
                        <p:cNvCxnSpPr>
                          <a:cxnSpLocks/>
                        </p:cNvCxnSpPr>
                        <p:nvPr/>
                      </p:nvCxnSpPr>
                      <p:spPr>
                        <a:xfrm>
                          <a:off x="5184123" y="116700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2B7DF47-CB25-440E-B4B1-17202FEC69EB}"/>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65B849B0-7F23-44C3-A3BB-9763E1C20A22}"/>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61" name="Oval 160">
                      <a:extLst>
                        <a:ext uri="{FF2B5EF4-FFF2-40B4-BE49-F238E27FC236}">
                          <a16:creationId xmlns:a16="http://schemas.microsoft.com/office/drawing/2014/main" id="{79DAAA0A-5D22-489C-A02B-F8692C63DA58}"/>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54" name="Oval 153">
                    <a:extLst>
                      <a:ext uri="{FF2B5EF4-FFF2-40B4-BE49-F238E27FC236}">
                        <a16:creationId xmlns:a16="http://schemas.microsoft.com/office/drawing/2014/main" id="{9083FFA5-10F3-45AF-A027-DDE3AFAB1EF8}"/>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55" name="Straight Arrow Connector 154">
                    <a:extLst>
                      <a:ext uri="{FF2B5EF4-FFF2-40B4-BE49-F238E27FC236}">
                        <a16:creationId xmlns:a16="http://schemas.microsoft.com/office/drawing/2014/main" id="{08123F6F-934C-4D74-91CB-9BB7EBEC4F7F}"/>
                      </a:ext>
                    </a:extLst>
                  </p:cNvPr>
                  <p:cNvCxnSpPr>
                    <a:cxnSpLocks/>
                    <a:stCxn id="154"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102853F5-4FA4-4027-84F8-7F9F6B0A903F}"/>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467104A1-4BA1-4656-8A6C-753CE8897736}"/>
                      </a:ext>
                    </a:extLst>
                  </p:cNvPr>
                  <p:cNvCxnSpPr>
                    <a:cxnSpLocks/>
                  </p:cNvCxnSpPr>
                  <p:nvPr/>
                </p:nvCxnSpPr>
                <p:spPr>
                  <a:xfrm>
                    <a:off x="8125524"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75F964B-9238-4084-AAC2-3715E832A833}"/>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72929FE-4178-4464-A99A-2EF2B8E64EEC}"/>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88" name="Group 87">
                <a:extLst>
                  <a:ext uri="{FF2B5EF4-FFF2-40B4-BE49-F238E27FC236}">
                    <a16:creationId xmlns:a16="http://schemas.microsoft.com/office/drawing/2014/main" id="{A41D50D3-9745-4299-A56E-01179FECBEB8}"/>
                  </a:ext>
                </a:extLst>
              </p:cNvPr>
              <p:cNvGrpSpPr/>
              <p:nvPr/>
            </p:nvGrpSpPr>
            <p:grpSpPr>
              <a:xfrm>
                <a:off x="8069127" y="2128686"/>
                <a:ext cx="729370" cy="1550472"/>
                <a:chOff x="7929050" y="2188297"/>
                <a:chExt cx="875244" cy="1860566"/>
              </a:xfrm>
            </p:grpSpPr>
            <p:grpSp>
              <p:nvGrpSpPr>
                <p:cNvPr id="126" name="Group 125">
                  <a:extLst>
                    <a:ext uri="{FF2B5EF4-FFF2-40B4-BE49-F238E27FC236}">
                      <a16:creationId xmlns:a16="http://schemas.microsoft.com/office/drawing/2014/main" id="{BF71E25E-B451-4A1C-962B-0FE9B4E04F7B}"/>
                    </a:ext>
                  </a:extLst>
                </p:cNvPr>
                <p:cNvGrpSpPr/>
                <p:nvPr/>
              </p:nvGrpSpPr>
              <p:grpSpPr>
                <a:xfrm>
                  <a:off x="7929051" y="2188297"/>
                  <a:ext cx="875243" cy="621581"/>
                  <a:chOff x="7929051" y="2188297"/>
                  <a:chExt cx="875243" cy="621581"/>
                </a:xfrm>
              </p:grpSpPr>
              <p:grpSp>
                <p:nvGrpSpPr>
                  <p:cNvPr id="139" name="Group 138">
                    <a:extLst>
                      <a:ext uri="{FF2B5EF4-FFF2-40B4-BE49-F238E27FC236}">
                        <a16:creationId xmlns:a16="http://schemas.microsoft.com/office/drawing/2014/main" id="{3A465EB9-2F63-4629-8950-B64710AA2B2A}"/>
                      </a:ext>
                    </a:extLst>
                  </p:cNvPr>
                  <p:cNvGrpSpPr/>
                  <p:nvPr/>
                </p:nvGrpSpPr>
                <p:grpSpPr>
                  <a:xfrm>
                    <a:off x="7929051" y="2188297"/>
                    <a:ext cx="875243" cy="621581"/>
                    <a:chOff x="3293032" y="2754480"/>
                    <a:chExt cx="1021177" cy="728754"/>
                  </a:xfrm>
                </p:grpSpPr>
                <p:grpSp>
                  <p:nvGrpSpPr>
                    <p:cNvPr id="142" name="Group 141">
                      <a:extLst>
                        <a:ext uri="{FF2B5EF4-FFF2-40B4-BE49-F238E27FC236}">
                          <a16:creationId xmlns:a16="http://schemas.microsoft.com/office/drawing/2014/main" id="{FB811701-910D-4344-9894-A556EE39A86E}"/>
                        </a:ext>
                      </a:extLst>
                    </p:cNvPr>
                    <p:cNvGrpSpPr/>
                    <p:nvPr/>
                  </p:nvGrpSpPr>
                  <p:grpSpPr>
                    <a:xfrm>
                      <a:off x="3293032" y="2754480"/>
                      <a:ext cx="1021177" cy="728754"/>
                      <a:chOff x="5039360" y="5470564"/>
                      <a:chExt cx="1342342" cy="877798"/>
                    </a:xfrm>
                  </p:grpSpPr>
                  <p:sp>
                    <p:nvSpPr>
                      <p:cNvPr id="144" name="Rectangle 143">
                        <a:extLst>
                          <a:ext uri="{FF2B5EF4-FFF2-40B4-BE49-F238E27FC236}">
                            <a16:creationId xmlns:a16="http://schemas.microsoft.com/office/drawing/2014/main" id="{69402574-4B7E-4EE2-9376-5E01F9C0DF2D}"/>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45" name="Group 144">
                        <a:extLst>
                          <a:ext uri="{FF2B5EF4-FFF2-40B4-BE49-F238E27FC236}">
                            <a16:creationId xmlns:a16="http://schemas.microsoft.com/office/drawing/2014/main" id="{3D504DC1-1F82-4883-A12E-3CC384E7FEBB}"/>
                          </a:ext>
                        </a:extLst>
                      </p:cNvPr>
                      <p:cNvGrpSpPr/>
                      <p:nvPr/>
                    </p:nvGrpSpPr>
                    <p:grpSpPr>
                      <a:xfrm>
                        <a:off x="6026716" y="5639140"/>
                        <a:ext cx="182880" cy="295043"/>
                        <a:chOff x="3735824" y="4986161"/>
                        <a:chExt cx="182880" cy="295043"/>
                      </a:xfrm>
                    </p:grpSpPr>
                    <p:sp>
                      <p:nvSpPr>
                        <p:cNvPr id="146" name="Oval 145">
                          <a:extLst>
                            <a:ext uri="{FF2B5EF4-FFF2-40B4-BE49-F238E27FC236}">
                              <a16:creationId xmlns:a16="http://schemas.microsoft.com/office/drawing/2014/main" id="{6EEB7262-64A1-472C-876B-BCC13836DF0D}"/>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47" name="Straight Arrow Connector 146">
                          <a:extLst>
                            <a:ext uri="{FF2B5EF4-FFF2-40B4-BE49-F238E27FC236}">
                              <a16:creationId xmlns:a16="http://schemas.microsoft.com/office/drawing/2014/main" id="{A14D7A76-FC0E-4584-83CE-B7A77D7F6EBF}"/>
                            </a:ext>
                          </a:extLst>
                        </p:cNvPr>
                        <p:cNvCxnSpPr>
                          <a:cxnSpLocks/>
                          <a:stCxn id="146"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8" name="Oval 147">
                          <a:extLst>
                            <a:ext uri="{FF2B5EF4-FFF2-40B4-BE49-F238E27FC236}">
                              <a16:creationId xmlns:a16="http://schemas.microsoft.com/office/drawing/2014/main" id="{81C593C5-2C04-4D82-8DAE-8E37A9C9C0BB}"/>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49" name="Straight Arrow Connector 148">
                          <a:extLst>
                            <a:ext uri="{FF2B5EF4-FFF2-40B4-BE49-F238E27FC236}">
                              <a16:creationId xmlns:a16="http://schemas.microsoft.com/office/drawing/2014/main" id="{4CECD9AC-F6FE-4C12-98CC-9C04095EC539}"/>
                            </a:ext>
                          </a:extLst>
                        </p:cNvPr>
                        <p:cNvCxnSpPr>
                          <a:cxnSpLocks/>
                          <a:stCxn id="148"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43" name="Oval 142">
                      <a:extLst>
                        <a:ext uri="{FF2B5EF4-FFF2-40B4-BE49-F238E27FC236}">
                          <a16:creationId xmlns:a16="http://schemas.microsoft.com/office/drawing/2014/main" id="{6E88BA2B-A7A9-4850-819F-C52552CE1BF4}"/>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sp>
                <p:nvSpPr>
                  <p:cNvPr id="140" name="Oval 139">
                    <a:extLst>
                      <a:ext uri="{FF2B5EF4-FFF2-40B4-BE49-F238E27FC236}">
                        <a16:creationId xmlns:a16="http://schemas.microsoft.com/office/drawing/2014/main" id="{61540352-454D-45B9-9D25-744495B65EC6}"/>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41" name="Straight Arrow Connector 140">
                    <a:extLst>
                      <a:ext uri="{FF2B5EF4-FFF2-40B4-BE49-F238E27FC236}">
                        <a16:creationId xmlns:a16="http://schemas.microsoft.com/office/drawing/2014/main" id="{06014069-93B6-486C-AF1F-E4C67CFE4626}"/>
                      </a:ext>
                    </a:extLst>
                  </p:cNvPr>
                  <p:cNvCxnSpPr>
                    <a:cxnSpLocks/>
                    <a:stCxn id="140"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9F0C0638-52F4-429E-96A0-C64F6882E095}"/>
                    </a:ext>
                  </a:extLst>
                </p:cNvPr>
                <p:cNvGrpSpPr/>
                <p:nvPr/>
              </p:nvGrpSpPr>
              <p:grpSpPr>
                <a:xfrm>
                  <a:off x="7929051" y="2805701"/>
                  <a:ext cx="875243" cy="621581"/>
                  <a:chOff x="3293032" y="2748099"/>
                  <a:chExt cx="1021177" cy="728754"/>
                </a:xfrm>
              </p:grpSpPr>
              <p:sp>
                <p:nvSpPr>
                  <p:cNvPr id="137" name="Rectangle 136">
                    <a:extLst>
                      <a:ext uri="{FF2B5EF4-FFF2-40B4-BE49-F238E27FC236}">
                        <a16:creationId xmlns:a16="http://schemas.microsoft.com/office/drawing/2014/main" id="{721115B4-2590-4A8A-B43C-A5D985598787}"/>
                      </a:ext>
                    </a:extLst>
                  </p:cNvPr>
                  <p:cNvSpPr/>
                  <p:nvPr/>
                </p:nvSpPr>
                <p:spPr>
                  <a:xfrm>
                    <a:off x="3293032" y="2748099"/>
                    <a:ext cx="1021177" cy="72875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sp>
                <p:nvSpPr>
                  <p:cNvPr id="138" name="Oval 137">
                    <a:extLst>
                      <a:ext uri="{FF2B5EF4-FFF2-40B4-BE49-F238E27FC236}">
                        <a16:creationId xmlns:a16="http://schemas.microsoft.com/office/drawing/2014/main" id="{D84CD1AA-09C5-41FD-9FF5-50284FC0C481}"/>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nvGrpSpPr>
                <p:cNvPr id="128" name="Group 127">
                  <a:extLst>
                    <a:ext uri="{FF2B5EF4-FFF2-40B4-BE49-F238E27FC236}">
                      <a16:creationId xmlns:a16="http://schemas.microsoft.com/office/drawing/2014/main" id="{5530F041-5258-46A2-AF68-2DA609A0F1A5}"/>
                    </a:ext>
                  </a:extLst>
                </p:cNvPr>
                <p:cNvGrpSpPr/>
                <p:nvPr/>
              </p:nvGrpSpPr>
              <p:grpSpPr>
                <a:xfrm>
                  <a:off x="7929050" y="3427282"/>
                  <a:ext cx="875243" cy="621581"/>
                  <a:chOff x="3293032" y="2748098"/>
                  <a:chExt cx="1021177" cy="728754"/>
                </a:xfrm>
              </p:grpSpPr>
              <p:grpSp>
                <p:nvGrpSpPr>
                  <p:cNvPr id="129" name="Group 128">
                    <a:extLst>
                      <a:ext uri="{FF2B5EF4-FFF2-40B4-BE49-F238E27FC236}">
                        <a16:creationId xmlns:a16="http://schemas.microsoft.com/office/drawing/2014/main" id="{8997AB72-83F1-4EC6-B511-994F3EAE3397}"/>
                      </a:ext>
                    </a:extLst>
                  </p:cNvPr>
                  <p:cNvGrpSpPr/>
                  <p:nvPr/>
                </p:nvGrpSpPr>
                <p:grpSpPr>
                  <a:xfrm>
                    <a:off x="3293032" y="2748098"/>
                    <a:ext cx="1021177" cy="728754"/>
                    <a:chOff x="5039360" y="5462877"/>
                    <a:chExt cx="1342342" cy="877798"/>
                  </a:xfrm>
                </p:grpSpPr>
                <p:sp>
                  <p:nvSpPr>
                    <p:cNvPr id="131" name="Rectangle 130">
                      <a:extLst>
                        <a:ext uri="{FF2B5EF4-FFF2-40B4-BE49-F238E27FC236}">
                          <a16:creationId xmlns:a16="http://schemas.microsoft.com/office/drawing/2014/main" id="{E3645829-74E6-43EE-A87B-2B1475E696A4}"/>
                        </a:ext>
                      </a:extLst>
                    </p:cNvPr>
                    <p:cNvSpPr/>
                    <p:nvPr/>
                  </p:nvSpPr>
                  <p:spPr>
                    <a:xfrm>
                      <a:off x="5039360" y="5462877"/>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32" name="Group 131">
                      <a:extLst>
                        <a:ext uri="{FF2B5EF4-FFF2-40B4-BE49-F238E27FC236}">
                          <a16:creationId xmlns:a16="http://schemas.microsoft.com/office/drawing/2014/main" id="{ED75E944-812E-4697-A46D-61878184B65A}"/>
                        </a:ext>
                      </a:extLst>
                    </p:cNvPr>
                    <p:cNvGrpSpPr/>
                    <p:nvPr/>
                  </p:nvGrpSpPr>
                  <p:grpSpPr>
                    <a:xfrm>
                      <a:off x="6026716" y="5639140"/>
                      <a:ext cx="182880" cy="295043"/>
                      <a:chOff x="3735824" y="4986161"/>
                      <a:chExt cx="182880" cy="295043"/>
                    </a:xfrm>
                  </p:grpSpPr>
                  <p:sp>
                    <p:nvSpPr>
                      <p:cNvPr id="133" name="Oval 132">
                        <a:extLst>
                          <a:ext uri="{FF2B5EF4-FFF2-40B4-BE49-F238E27FC236}">
                            <a16:creationId xmlns:a16="http://schemas.microsoft.com/office/drawing/2014/main" id="{2369C305-BBA8-4C63-9172-DE753E6DD145}"/>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34" name="Straight Arrow Connector 133">
                        <a:extLst>
                          <a:ext uri="{FF2B5EF4-FFF2-40B4-BE49-F238E27FC236}">
                            <a16:creationId xmlns:a16="http://schemas.microsoft.com/office/drawing/2014/main" id="{CCC4F9A1-3957-4DE8-B89C-9D43B8BE85F9}"/>
                          </a:ext>
                        </a:extLst>
                      </p:cNvPr>
                      <p:cNvCxnSpPr>
                        <a:cxnSpLocks/>
                        <a:stCxn id="133"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E27AEB13-B313-427D-893B-08B67FD4424A}"/>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36" name="Straight Arrow Connector 135">
                        <a:extLst>
                          <a:ext uri="{FF2B5EF4-FFF2-40B4-BE49-F238E27FC236}">
                            <a16:creationId xmlns:a16="http://schemas.microsoft.com/office/drawing/2014/main" id="{799C65A3-D35A-4E9C-AC59-933F2CAE50A2}"/>
                          </a:ext>
                        </a:extLst>
                      </p:cNvPr>
                      <p:cNvCxnSpPr>
                        <a:cxnSpLocks/>
                        <a:stCxn id="135"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30" name="Oval 129">
                    <a:extLst>
                      <a:ext uri="{FF2B5EF4-FFF2-40B4-BE49-F238E27FC236}">
                        <a16:creationId xmlns:a16="http://schemas.microsoft.com/office/drawing/2014/main" id="{066B972D-3687-4541-95D8-066512EDB573}"/>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sp>
            <p:nvSpPr>
              <p:cNvPr id="89" name="Freeform: Shape 88">
                <a:extLst>
                  <a:ext uri="{FF2B5EF4-FFF2-40B4-BE49-F238E27FC236}">
                    <a16:creationId xmlns:a16="http://schemas.microsoft.com/office/drawing/2014/main" id="{46856D67-1B41-4FDE-8F5F-91ADA5DD5B2F}"/>
                  </a:ext>
                </a:extLst>
              </p:cNvPr>
              <p:cNvSpPr/>
              <p:nvPr/>
            </p:nvSpPr>
            <p:spPr>
              <a:xfrm>
                <a:off x="2623274" y="1629171"/>
                <a:ext cx="826210" cy="143973"/>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90" name="Rectangle 89">
                <a:extLst>
                  <a:ext uri="{FF2B5EF4-FFF2-40B4-BE49-F238E27FC236}">
                    <a16:creationId xmlns:a16="http://schemas.microsoft.com/office/drawing/2014/main" id="{9856F2E4-361C-4ADC-8453-F354C4B9F625}"/>
                  </a:ext>
                </a:extLst>
              </p:cNvPr>
              <p:cNvSpPr/>
              <p:nvPr/>
            </p:nvSpPr>
            <p:spPr>
              <a:xfrm>
                <a:off x="3013075" y="4813185"/>
                <a:ext cx="1965505" cy="533480"/>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3. Read raw data </a:t>
                </a:r>
              </a:p>
              <a:p>
                <a:r>
                  <a:rPr lang="en-US" sz="1000" b="1" dirty="0">
                    <a:latin typeface="Open Sans" panose="020B0604020202020204" charset="0"/>
                    <a:ea typeface="Open Sans" panose="020B0604020202020204" charset="0"/>
                    <a:cs typeface="Open Sans" panose="020B0604020202020204" charset="0"/>
                  </a:rPr>
                  <a:t>    for series in leaf  </a:t>
                </a:r>
              </a:p>
            </p:txBody>
          </p:sp>
          <p:sp>
            <p:nvSpPr>
              <p:cNvPr id="91" name="Rectangle 90">
                <a:extLst>
                  <a:ext uri="{FF2B5EF4-FFF2-40B4-BE49-F238E27FC236}">
                    <a16:creationId xmlns:a16="http://schemas.microsoft.com/office/drawing/2014/main" id="{C7EF07A9-EC11-4157-BA0B-C7899BB888A9}"/>
                  </a:ext>
                </a:extLst>
              </p:cNvPr>
              <p:cNvSpPr/>
              <p:nvPr/>
            </p:nvSpPr>
            <p:spPr>
              <a:xfrm>
                <a:off x="3584757" y="5661281"/>
                <a:ext cx="1060548" cy="328295"/>
              </a:xfrm>
              <a:prstGeom prst="rect">
                <a:avLst/>
              </a:prstGeom>
            </p:spPr>
            <p:txBody>
              <a:bodyPr wrap="none">
                <a:spAutoFit/>
              </a:bodyPr>
              <a:lstStyle/>
              <a:p>
                <a:r>
                  <a:rPr lang="en-US" sz="1000" b="1" dirty="0">
                    <a:latin typeface="Open Sans" panose="020B0604020202020204" charset="0"/>
                    <a:ea typeface="Open Sans" panose="020B0604020202020204" charset="0"/>
                    <a:cs typeface="Open Sans" panose="020B0604020202020204" charset="0"/>
                  </a:rPr>
                  <a:t>4.Get BSF </a:t>
                </a:r>
              </a:p>
            </p:txBody>
          </p:sp>
          <p:sp>
            <p:nvSpPr>
              <p:cNvPr id="92" name="Rectangle 91">
                <a:extLst>
                  <a:ext uri="{FF2B5EF4-FFF2-40B4-BE49-F238E27FC236}">
                    <a16:creationId xmlns:a16="http://schemas.microsoft.com/office/drawing/2014/main" id="{217E3852-1937-4116-A5A2-8177EF07C01A}"/>
                  </a:ext>
                </a:extLst>
              </p:cNvPr>
              <p:cNvSpPr/>
              <p:nvPr/>
            </p:nvSpPr>
            <p:spPr>
              <a:xfrm>
                <a:off x="5947773" y="1488154"/>
                <a:ext cx="2432873" cy="738664"/>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5. Calculate LB distance </a:t>
                </a:r>
              </a:p>
              <a:p>
                <a:r>
                  <a:rPr lang="en-US" sz="1000" b="1" dirty="0">
                    <a:latin typeface="Open Sans" panose="020B0604020202020204" charset="0"/>
                    <a:ea typeface="Open Sans" panose="020B0604020202020204" charset="0"/>
                    <a:cs typeface="Open Sans" panose="020B0604020202020204" charset="0"/>
                  </a:rPr>
                  <a:t>    &amp; generate candidate list </a:t>
                </a:r>
              </a:p>
            </p:txBody>
          </p:sp>
          <p:sp>
            <p:nvSpPr>
              <p:cNvPr id="93" name="Rectangle 92">
                <a:extLst>
                  <a:ext uri="{FF2B5EF4-FFF2-40B4-BE49-F238E27FC236}">
                    <a16:creationId xmlns:a16="http://schemas.microsoft.com/office/drawing/2014/main" id="{B6CD99C8-2BD3-4570-B0F7-B5F52E1B8819}"/>
                  </a:ext>
                </a:extLst>
              </p:cNvPr>
              <p:cNvSpPr/>
              <p:nvPr/>
            </p:nvSpPr>
            <p:spPr>
              <a:xfrm>
                <a:off x="8033388" y="213532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94" name="Rectangle 93">
                <a:extLst>
                  <a:ext uri="{FF2B5EF4-FFF2-40B4-BE49-F238E27FC236}">
                    <a16:creationId xmlns:a16="http://schemas.microsoft.com/office/drawing/2014/main" id="{41705FE8-06C1-41A4-9BA8-1D45FC3C2AB5}"/>
                  </a:ext>
                </a:extLst>
              </p:cNvPr>
              <p:cNvSpPr/>
              <p:nvPr/>
            </p:nvSpPr>
            <p:spPr>
              <a:xfrm>
                <a:off x="8037940" y="2279734"/>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95" name="Rectangle 94">
                <a:extLst>
                  <a:ext uri="{FF2B5EF4-FFF2-40B4-BE49-F238E27FC236}">
                    <a16:creationId xmlns:a16="http://schemas.microsoft.com/office/drawing/2014/main" id="{53A972F8-A928-4B21-982B-345FDBDCCC8E}"/>
                  </a:ext>
                </a:extLst>
              </p:cNvPr>
              <p:cNvSpPr/>
              <p:nvPr/>
            </p:nvSpPr>
            <p:spPr>
              <a:xfrm>
                <a:off x="8040088" y="241849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96" name="Rectangle 95">
                <a:extLst>
                  <a:ext uri="{FF2B5EF4-FFF2-40B4-BE49-F238E27FC236}">
                    <a16:creationId xmlns:a16="http://schemas.microsoft.com/office/drawing/2014/main" id="{ABB7C45C-04FB-4C68-AC98-6AE6BF32684E}"/>
                  </a:ext>
                </a:extLst>
              </p:cNvPr>
              <p:cNvSpPr/>
              <p:nvPr/>
            </p:nvSpPr>
            <p:spPr>
              <a:xfrm>
                <a:off x="8040400" y="316814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97" name="Rectangle 96">
                <a:extLst>
                  <a:ext uri="{FF2B5EF4-FFF2-40B4-BE49-F238E27FC236}">
                    <a16:creationId xmlns:a16="http://schemas.microsoft.com/office/drawing/2014/main" id="{5B51C9B5-A9A2-4595-B7ED-216C758DD7E4}"/>
                  </a:ext>
                </a:extLst>
              </p:cNvPr>
              <p:cNvSpPr/>
              <p:nvPr/>
            </p:nvSpPr>
            <p:spPr>
              <a:xfrm>
                <a:off x="8040512" y="332388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750" dirty="0">
                  <a:latin typeface="Open Sans" panose="020B0604020202020204"/>
                </a:endParaRPr>
              </a:p>
            </p:txBody>
          </p:sp>
          <p:sp>
            <p:nvSpPr>
              <p:cNvPr id="98" name="Rectangle 97">
                <a:extLst>
                  <a:ext uri="{FF2B5EF4-FFF2-40B4-BE49-F238E27FC236}">
                    <a16:creationId xmlns:a16="http://schemas.microsoft.com/office/drawing/2014/main" id="{051C65EE-288F-4AB3-A5CC-0D1FA353ED77}"/>
                  </a:ext>
                </a:extLst>
              </p:cNvPr>
              <p:cNvSpPr/>
              <p:nvPr/>
            </p:nvSpPr>
            <p:spPr>
              <a:xfrm>
                <a:off x="7786296" y="3651174"/>
                <a:ext cx="1312753" cy="533480"/>
              </a:xfrm>
              <a:prstGeom prst="rect">
                <a:avLst/>
              </a:prstGeom>
            </p:spPr>
            <p:txBody>
              <a:bodyPr wrap="none">
                <a:spAutoFit/>
              </a:bodyPr>
              <a:lstStyle/>
              <a:p>
                <a:pPr algn="ctr"/>
                <a:r>
                  <a:rPr lang="en-US" sz="1000" dirty="0">
                    <a:latin typeface="Ebrima" panose="02000000000000000000" pitchFamily="2" charset="0"/>
                    <a:ea typeface="Ebrima" panose="02000000000000000000" pitchFamily="2" charset="0"/>
                    <a:cs typeface="Ebrima" panose="02000000000000000000" pitchFamily="2" charset="0"/>
                  </a:rPr>
                  <a:t>Array of </a:t>
                </a:r>
              </a:p>
              <a:p>
                <a:pPr algn="ctr"/>
                <a:r>
                  <a:rPr lang="en-US" sz="1000" dirty="0">
                    <a:latin typeface="Ebrima" panose="02000000000000000000" pitchFamily="2" charset="0"/>
                    <a:ea typeface="Ebrima" panose="02000000000000000000" pitchFamily="2" charset="0"/>
                    <a:cs typeface="Ebrima" panose="02000000000000000000" pitchFamily="2" charset="0"/>
                  </a:rPr>
                  <a:t>Candidate List</a:t>
                </a:r>
                <a:endParaRPr lang="en-US" sz="1000" dirty="0"/>
              </a:p>
            </p:txBody>
          </p:sp>
          <p:sp>
            <p:nvSpPr>
              <p:cNvPr id="99" name="Rectangle 98">
                <a:extLst>
                  <a:ext uri="{FF2B5EF4-FFF2-40B4-BE49-F238E27FC236}">
                    <a16:creationId xmlns:a16="http://schemas.microsoft.com/office/drawing/2014/main" id="{5D6C3921-B7B2-48B2-92BE-1D459552536A}"/>
                  </a:ext>
                </a:extLst>
              </p:cNvPr>
              <p:cNvSpPr/>
              <p:nvPr/>
            </p:nvSpPr>
            <p:spPr>
              <a:xfrm>
                <a:off x="4676720" y="3709331"/>
                <a:ext cx="1449543" cy="533480"/>
              </a:xfrm>
              <a:prstGeom prst="rect">
                <a:avLst/>
              </a:prstGeom>
            </p:spPr>
            <p:txBody>
              <a:bodyPr wrap="none">
                <a:spAutoFit/>
              </a:bodyPr>
              <a:lstStyle/>
              <a:p>
                <a:pPr algn="ctr"/>
                <a:r>
                  <a:rPr lang="en-US" sz="1000" dirty="0">
                    <a:latin typeface="Open Sans" panose="020B0604020202020204" charset="0"/>
                    <a:ea typeface="Open Sans" panose="020B0604020202020204" charset="0"/>
                    <a:cs typeface="Open Sans" panose="020B0604020202020204" charset="0"/>
                  </a:rPr>
                  <a:t>Array of </a:t>
                </a:r>
                <a:r>
                  <a:rPr lang="en-US" sz="1000" dirty="0" err="1">
                    <a:latin typeface="Open Sans" panose="020B0604020202020204" charset="0"/>
                    <a:ea typeface="Open Sans" panose="020B0604020202020204" charset="0"/>
                    <a:cs typeface="Open Sans" panose="020B0604020202020204" charset="0"/>
                  </a:rPr>
                  <a:t>iSAX</a:t>
                </a:r>
                <a:r>
                  <a:rPr lang="en-US" sz="1000" dirty="0">
                    <a:latin typeface="Open Sans" panose="020B0604020202020204" charset="0"/>
                    <a:ea typeface="Open Sans" panose="020B0604020202020204" charset="0"/>
                    <a:cs typeface="Open Sans" panose="020B0604020202020204" charset="0"/>
                  </a:rPr>
                  <a:t> </a:t>
                </a:r>
              </a:p>
              <a:p>
                <a:pPr algn="ctr"/>
                <a:r>
                  <a:rPr lang="en-US" sz="1000" dirty="0">
                    <a:latin typeface="Open Sans" panose="020B0604020202020204" charset="0"/>
                    <a:ea typeface="Open Sans" panose="020B0604020202020204" charset="0"/>
                    <a:cs typeface="Open Sans" panose="020B0604020202020204" charset="0"/>
                  </a:rPr>
                  <a:t>Summarizations</a:t>
                </a:r>
              </a:p>
            </p:txBody>
          </p:sp>
          <p:sp>
            <p:nvSpPr>
              <p:cNvPr id="100" name="TextBox 99">
                <a:extLst>
                  <a:ext uri="{FF2B5EF4-FFF2-40B4-BE49-F238E27FC236}">
                    <a16:creationId xmlns:a16="http://schemas.microsoft.com/office/drawing/2014/main" id="{436AAA50-E678-4589-9399-96DE32AAB80C}"/>
                  </a:ext>
                </a:extLst>
              </p:cNvPr>
              <p:cNvSpPr txBox="1"/>
              <p:nvPr/>
            </p:nvSpPr>
            <p:spPr>
              <a:xfrm>
                <a:off x="1022638" y="1592667"/>
                <a:ext cx="1622835" cy="533480"/>
              </a:xfrm>
              <a:prstGeom prst="rect">
                <a:avLst/>
              </a:prstGeom>
              <a:noFill/>
            </p:spPr>
            <p:txBody>
              <a:bodyPr wrap="square" rtlCol="0">
                <a:spAutoFit/>
              </a:bodyPr>
              <a:lstStyle/>
              <a:p>
                <a:r>
                  <a:rPr lang="en-US" sz="1000" b="1" dirty="0">
                    <a:latin typeface="Open Sans" panose="020B0604020202020204" charset="0"/>
                    <a:ea typeface="Open Sans" panose="020B0604020202020204" charset="0"/>
                    <a:cs typeface="Open Sans" panose="020B0604020202020204" charset="0"/>
                  </a:rPr>
                  <a:t>1. Query </a:t>
                </a:r>
                <a:r>
                  <a:rPr lang="en-US" sz="1000" b="1" i="1" dirty="0">
                    <a:latin typeface="Open Sans" panose="020B0604020202020204" charset="0"/>
                    <a:ea typeface="Open Sans" panose="020B0604020202020204" charset="0"/>
                    <a:cs typeface="Open Sans" panose="020B0604020202020204" charset="0"/>
                  </a:rPr>
                  <a:t>q</a:t>
                </a:r>
                <a:r>
                  <a:rPr lang="en-US" sz="1000" b="1" dirty="0">
                    <a:latin typeface="Open Sans" panose="020B0604020202020204" charset="0"/>
                    <a:ea typeface="Open Sans" panose="020B0604020202020204" charset="0"/>
                    <a:cs typeface="Open Sans" panose="020B0604020202020204" charset="0"/>
                  </a:rPr>
                  <a:t> arrives</a:t>
                </a:r>
                <a:endParaRPr lang="en-US" sz="1750" b="1" dirty="0">
                  <a:latin typeface="Open Sans" panose="020B0604020202020204" charset="0"/>
                  <a:ea typeface="Open Sans" panose="020B0604020202020204" charset="0"/>
                  <a:cs typeface="Open Sans" panose="020B0604020202020204" charset="0"/>
                </a:endParaRPr>
              </a:p>
            </p:txBody>
          </p:sp>
          <p:cxnSp>
            <p:nvCxnSpPr>
              <p:cNvPr id="101" name="Connector: Curved 100">
                <a:extLst>
                  <a:ext uri="{FF2B5EF4-FFF2-40B4-BE49-F238E27FC236}">
                    <a16:creationId xmlns:a16="http://schemas.microsoft.com/office/drawing/2014/main" id="{6ACB944A-E811-4A78-BA59-39E620402968}"/>
                  </a:ext>
                </a:extLst>
              </p:cNvPr>
              <p:cNvCxnSpPr>
                <a:cxnSpLocks/>
              </p:cNvCxnSpPr>
              <p:nvPr/>
            </p:nvCxnSpPr>
            <p:spPr>
              <a:xfrm rot="10800000" flipH="1" flipV="1">
                <a:off x="2974839" y="1886960"/>
                <a:ext cx="122878" cy="2175563"/>
              </a:xfrm>
              <a:prstGeom prst="curvedConnector4">
                <a:avLst>
                  <a:gd name="adj1" fmla="val -1120981"/>
                  <a:gd name="adj2" fmla="val 67048"/>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5D81EA04-A5A5-4705-85F5-9573E45987FB}"/>
                  </a:ext>
                </a:extLst>
              </p:cNvPr>
              <p:cNvSpPr/>
              <p:nvPr/>
            </p:nvSpPr>
            <p:spPr>
              <a:xfrm>
                <a:off x="972626" y="4642195"/>
                <a:ext cx="1582331" cy="328295"/>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Disk</a:t>
                </a:r>
              </a:p>
            </p:txBody>
          </p:sp>
          <p:sp>
            <p:nvSpPr>
              <p:cNvPr id="103" name="Rectangle 102">
                <a:extLst>
                  <a:ext uri="{FF2B5EF4-FFF2-40B4-BE49-F238E27FC236}">
                    <a16:creationId xmlns:a16="http://schemas.microsoft.com/office/drawing/2014/main" id="{6C564DF4-D1CC-4DC5-9D20-AD60085B443E}"/>
                  </a:ext>
                </a:extLst>
              </p:cNvPr>
              <p:cNvSpPr/>
              <p:nvPr/>
            </p:nvSpPr>
            <p:spPr>
              <a:xfrm>
                <a:off x="954905" y="4336293"/>
                <a:ext cx="1582331" cy="328295"/>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Main memory</a:t>
                </a:r>
              </a:p>
            </p:txBody>
          </p:sp>
          <p:cxnSp>
            <p:nvCxnSpPr>
              <p:cNvPr id="104" name="Straight Arrow Connector 457">
                <a:extLst>
                  <a:ext uri="{FF2B5EF4-FFF2-40B4-BE49-F238E27FC236}">
                    <a16:creationId xmlns:a16="http://schemas.microsoft.com/office/drawing/2014/main" id="{D36E02E3-BEA0-4706-ADF7-6C68C93327ED}"/>
                  </a:ext>
                </a:extLst>
              </p:cNvPr>
              <p:cNvCxnSpPr>
                <a:cxnSpLocks/>
                <a:stCxn id="266" idx="3"/>
                <a:endCxn id="274" idx="1"/>
              </p:cNvCxnSpPr>
              <p:nvPr/>
            </p:nvCxnSpPr>
            <p:spPr>
              <a:xfrm>
                <a:off x="5788282" y="2408323"/>
                <a:ext cx="694193" cy="414596"/>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458">
                <a:extLst>
                  <a:ext uri="{FF2B5EF4-FFF2-40B4-BE49-F238E27FC236}">
                    <a16:creationId xmlns:a16="http://schemas.microsoft.com/office/drawing/2014/main" id="{1E955997-813D-4500-B33E-49F1C31EE96C}"/>
                  </a:ext>
                </a:extLst>
              </p:cNvPr>
              <p:cNvCxnSpPr>
                <a:cxnSpLocks/>
                <a:stCxn id="240" idx="3"/>
                <a:endCxn id="273" idx="1"/>
              </p:cNvCxnSpPr>
              <p:nvPr/>
            </p:nvCxnSpPr>
            <p:spPr>
              <a:xfrm flipV="1">
                <a:off x="5788278" y="2927357"/>
                <a:ext cx="623378" cy="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363904C2-8594-4C32-A6B6-C8714E2E1CA4}"/>
                  </a:ext>
                </a:extLst>
              </p:cNvPr>
              <p:cNvSpPr/>
              <p:nvPr/>
            </p:nvSpPr>
            <p:spPr>
              <a:xfrm flipH="1">
                <a:off x="2750346" y="5531779"/>
                <a:ext cx="24725" cy="285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107" name="Straight Arrow Connector 106">
                <a:extLst>
                  <a:ext uri="{FF2B5EF4-FFF2-40B4-BE49-F238E27FC236}">
                    <a16:creationId xmlns:a16="http://schemas.microsoft.com/office/drawing/2014/main" id="{65066D8F-DB73-4779-A14F-D6D53083EC6C}"/>
                  </a:ext>
                </a:extLst>
              </p:cNvPr>
              <p:cNvCxnSpPr>
                <a:cxnSpLocks/>
                <a:stCxn id="106" idx="6"/>
              </p:cNvCxnSpPr>
              <p:nvPr/>
            </p:nvCxnSpPr>
            <p:spPr>
              <a:xfrm flipH="1" flipV="1">
                <a:off x="2676167" y="5546070"/>
                <a:ext cx="7417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BCE1C268-F30B-4ACE-B95F-EE0CE50DC0CB}"/>
                  </a:ext>
                </a:extLst>
              </p:cNvPr>
              <p:cNvSpPr/>
              <p:nvPr/>
            </p:nvSpPr>
            <p:spPr>
              <a:xfrm flipH="1">
                <a:off x="2756118" y="5699116"/>
                <a:ext cx="24725" cy="285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109" name="Straight Arrow Connector 108">
                <a:extLst>
                  <a:ext uri="{FF2B5EF4-FFF2-40B4-BE49-F238E27FC236}">
                    <a16:creationId xmlns:a16="http://schemas.microsoft.com/office/drawing/2014/main" id="{76F8D62F-4DFA-4262-9851-D71B45936258}"/>
                  </a:ext>
                </a:extLst>
              </p:cNvPr>
              <p:cNvCxnSpPr>
                <a:cxnSpLocks/>
                <a:stCxn id="108" idx="6"/>
              </p:cNvCxnSpPr>
              <p:nvPr/>
            </p:nvCxnSpPr>
            <p:spPr>
              <a:xfrm flipH="1" flipV="1">
                <a:off x="2681940" y="5713407"/>
                <a:ext cx="7417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996BB2F9-34FD-4D91-BC58-6132159CEB12}"/>
                  </a:ext>
                </a:extLst>
              </p:cNvPr>
              <p:cNvGrpSpPr/>
              <p:nvPr/>
            </p:nvGrpSpPr>
            <p:grpSpPr>
              <a:xfrm>
                <a:off x="2831022" y="5478171"/>
                <a:ext cx="455383" cy="78067"/>
                <a:chOff x="5021561" y="825774"/>
                <a:chExt cx="650259" cy="124871"/>
              </a:xfrm>
            </p:grpSpPr>
            <p:cxnSp>
              <p:nvCxnSpPr>
                <p:cNvPr id="122" name="Straight Connector 121">
                  <a:extLst>
                    <a:ext uri="{FF2B5EF4-FFF2-40B4-BE49-F238E27FC236}">
                      <a16:creationId xmlns:a16="http://schemas.microsoft.com/office/drawing/2014/main" id="{BFFD8693-5147-42A1-ABAE-197B2340360E}"/>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22C1EAFC-C51C-4C4D-8043-C00A121F0715}"/>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ACCF524-2EF7-44D3-94E5-9F52D55B4FAC}"/>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3033D63-1280-4E74-8723-85F3938387E8}"/>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8E6D0EF5-97A9-4CE2-9495-3591411F5DB3}"/>
                  </a:ext>
                </a:extLst>
              </p:cNvPr>
              <p:cNvGrpSpPr/>
              <p:nvPr/>
            </p:nvGrpSpPr>
            <p:grpSpPr>
              <a:xfrm>
                <a:off x="2832375" y="5670301"/>
                <a:ext cx="455383" cy="106392"/>
                <a:chOff x="5021561" y="1060480"/>
                <a:chExt cx="650259" cy="170180"/>
              </a:xfrm>
            </p:grpSpPr>
            <p:cxnSp>
              <p:nvCxnSpPr>
                <p:cNvPr id="118" name="Straight Connector 117">
                  <a:extLst>
                    <a:ext uri="{FF2B5EF4-FFF2-40B4-BE49-F238E27FC236}">
                      <a16:creationId xmlns:a16="http://schemas.microsoft.com/office/drawing/2014/main" id="{420DE8D7-6F1A-4B72-8EE5-EFDD92B82FD8}"/>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7487FF0-1406-4E51-8B42-70CE5ED70D05}"/>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FBAD558-6FAE-4611-ACC2-97A24F95DF0E}"/>
                    </a:ext>
                  </a:extLst>
                </p:cNvPr>
                <p:cNvCxnSpPr>
                  <a:cxnSpLocks/>
                </p:cNvCxnSpPr>
                <p:nvPr/>
              </p:nvCxnSpPr>
              <p:spPr>
                <a:xfrm>
                  <a:off x="5346688" y="106048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2AC64EF-1B0D-4A8C-964B-2E96D491EFD9}"/>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12" name="Rectangle 111">
                <a:extLst>
                  <a:ext uri="{FF2B5EF4-FFF2-40B4-BE49-F238E27FC236}">
                    <a16:creationId xmlns:a16="http://schemas.microsoft.com/office/drawing/2014/main" id="{BAA49BD6-117B-429D-B649-B0C62A258403}"/>
                  </a:ext>
                </a:extLst>
              </p:cNvPr>
              <p:cNvSpPr/>
              <p:nvPr/>
            </p:nvSpPr>
            <p:spPr>
              <a:xfrm>
                <a:off x="4871629" y="1891591"/>
                <a:ext cx="642280" cy="328295"/>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SAX</a:t>
                </a:r>
                <a:endParaRPr lang="en-US" sz="875" dirty="0">
                  <a:latin typeface="Open Sans" panose="020B0604020202020204"/>
                </a:endParaRPr>
              </a:p>
            </p:txBody>
          </p:sp>
          <p:sp>
            <p:nvSpPr>
              <p:cNvPr id="113" name="Rectangle 112">
                <a:extLst>
                  <a:ext uri="{FF2B5EF4-FFF2-40B4-BE49-F238E27FC236}">
                    <a16:creationId xmlns:a16="http://schemas.microsoft.com/office/drawing/2014/main" id="{7A79789B-F4E8-4B17-BA45-183DC83D86B6}"/>
                  </a:ext>
                </a:extLst>
              </p:cNvPr>
              <p:cNvSpPr/>
              <p:nvPr/>
            </p:nvSpPr>
            <p:spPr>
              <a:xfrm>
                <a:off x="7914612" y="1877520"/>
                <a:ext cx="466035" cy="328295"/>
              </a:xfrm>
              <a:prstGeom prst="rect">
                <a:avLst/>
              </a:prstGeom>
            </p:spPr>
            <p:txBody>
              <a:bodyPr wrap="square">
                <a:spAutoFit/>
              </a:bodyPr>
              <a:lstStyle/>
              <a:p>
                <a:pPr algn="ctr"/>
                <a:r>
                  <a:rPr lang="en-US" sz="1000" dirty="0">
                    <a:latin typeface="Centaur" panose="02030504050205020304" pitchFamily="18" charset="0"/>
                    <a:ea typeface="Ebrima" panose="02000000000000000000" pitchFamily="2" charset="0"/>
                    <a:cs typeface="Ebrima" panose="02000000000000000000" pitchFamily="2" charset="0"/>
                  </a:rPr>
                  <a:t>C </a:t>
                </a:r>
                <a:r>
                  <a:rPr lang="en-US" sz="1000" baseline="-25000" dirty="0">
                    <a:latin typeface="Centaur" panose="02030504050205020304" pitchFamily="18" charset="0"/>
                    <a:ea typeface="Ebrima" panose="02000000000000000000" pitchFamily="2" charset="0"/>
                    <a:cs typeface="Ebrima" panose="02000000000000000000" pitchFamily="2" charset="0"/>
                  </a:rPr>
                  <a:t>l</a:t>
                </a:r>
                <a:endParaRPr lang="en-US" sz="1000" dirty="0">
                  <a:latin typeface="Centaur" panose="02030504050205020304" pitchFamily="18" charset="0"/>
                </a:endParaRPr>
              </a:p>
            </p:txBody>
          </p:sp>
          <p:sp>
            <p:nvSpPr>
              <p:cNvPr id="114" name="Rectangle 113">
                <a:extLst>
                  <a:ext uri="{FF2B5EF4-FFF2-40B4-BE49-F238E27FC236}">
                    <a16:creationId xmlns:a16="http://schemas.microsoft.com/office/drawing/2014/main" id="{64EB821A-B505-4649-85EC-D20EA2C6DC9B}"/>
                  </a:ext>
                </a:extLst>
              </p:cNvPr>
              <p:cNvSpPr/>
              <p:nvPr/>
            </p:nvSpPr>
            <p:spPr>
              <a:xfrm>
                <a:off x="2829572" y="3150026"/>
                <a:ext cx="1601448" cy="738664"/>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2. Run</a:t>
                </a:r>
              </a:p>
              <a:p>
                <a:r>
                  <a:rPr lang="en-US" sz="1000" b="1" dirty="0">
                    <a:latin typeface="Open Sans" panose="020B0604020202020204" charset="0"/>
                    <a:ea typeface="Open Sans" panose="020B0604020202020204" charset="0"/>
                    <a:cs typeface="Open Sans" panose="020B0604020202020204" charset="0"/>
                  </a:rPr>
                  <a:t>    approximate</a:t>
                </a:r>
              </a:p>
              <a:p>
                <a:r>
                  <a:rPr lang="en-US" sz="1000" b="1" dirty="0">
                    <a:latin typeface="Open Sans" panose="020B0604020202020204" charset="0"/>
                    <a:ea typeface="Open Sans" panose="020B0604020202020204" charset="0"/>
                    <a:cs typeface="Open Sans" panose="020B0604020202020204" charset="0"/>
                  </a:rPr>
                  <a:t>    search</a:t>
                </a:r>
              </a:p>
            </p:txBody>
          </p:sp>
          <p:sp>
            <p:nvSpPr>
              <p:cNvPr id="115" name="Rectangle 114">
                <a:extLst>
                  <a:ext uri="{FF2B5EF4-FFF2-40B4-BE49-F238E27FC236}">
                    <a16:creationId xmlns:a16="http://schemas.microsoft.com/office/drawing/2014/main" id="{3368AFBB-4FAA-48FD-A2B3-097DEC98C6EF}"/>
                  </a:ext>
                </a:extLst>
              </p:cNvPr>
              <p:cNvSpPr/>
              <p:nvPr/>
            </p:nvSpPr>
            <p:spPr>
              <a:xfrm rot="1398463">
                <a:off x="4923716" y="1497539"/>
                <a:ext cx="1222712" cy="533480"/>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create thread</a:t>
                </a:r>
                <a:endParaRPr lang="en-US" sz="1000" dirty="0">
                  <a:latin typeface="Open Sans" panose="020B0604020202020204"/>
                </a:endParaRPr>
              </a:p>
            </p:txBody>
          </p:sp>
          <p:cxnSp>
            <p:nvCxnSpPr>
              <p:cNvPr id="116" name="Connector: Elbow 115">
                <a:extLst>
                  <a:ext uri="{FF2B5EF4-FFF2-40B4-BE49-F238E27FC236}">
                    <a16:creationId xmlns:a16="http://schemas.microsoft.com/office/drawing/2014/main" id="{72F19BE3-6BC8-462D-B6E7-D72E59514F32}"/>
                  </a:ext>
                </a:extLst>
              </p:cNvPr>
              <p:cNvCxnSpPr>
                <a:cxnSpLocks/>
                <a:stCxn id="81" idx="2"/>
                <a:endCxn id="281" idx="10"/>
              </p:cNvCxnSpPr>
              <p:nvPr/>
            </p:nvCxnSpPr>
            <p:spPr>
              <a:xfrm rot="10800000" flipV="1">
                <a:off x="2026207" y="5713504"/>
                <a:ext cx="662467" cy="46460"/>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117" name="Connector: Elbow 125">
                <a:extLst>
                  <a:ext uri="{FF2B5EF4-FFF2-40B4-BE49-F238E27FC236}">
                    <a16:creationId xmlns:a16="http://schemas.microsoft.com/office/drawing/2014/main" id="{50D0DD70-A8CC-48EC-B55B-8F4CC8D1A093}"/>
                  </a:ext>
                </a:extLst>
              </p:cNvPr>
              <p:cNvCxnSpPr>
                <a:cxnSpLocks/>
                <a:stCxn id="82" idx="2"/>
                <a:endCxn id="277" idx="15"/>
              </p:cNvCxnSpPr>
              <p:nvPr/>
            </p:nvCxnSpPr>
            <p:spPr>
              <a:xfrm rot="10800000">
                <a:off x="2026336" y="5414578"/>
                <a:ext cx="646086" cy="127471"/>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grpSp>
        <p:sp>
          <p:nvSpPr>
            <p:cNvPr id="57" name="Rectangle 56">
              <a:extLst>
                <a:ext uri="{FF2B5EF4-FFF2-40B4-BE49-F238E27FC236}">
                  <a16:creationId xmlns:a16="http://schemas.microsoft.com/office/drawing/2014/main" id="{A9958439-495F-4AC2-A8C3-6117FEEB6F40}"/>
                </a:ext>
              </a:extLst>
            </p:cNvPr>
            <p:cNvSpPr/>
            <p:nvPr/>
          </p:nvSpPr>
          <p:spPr>
            <a:xfrm>
              <a:off x="195943" y="1187699"/>
              <a:ext cx="10607040" cy="5487422"/>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矩形 24">
            <a:extLst>
              <a:ext uri="{FF2B5EF4-FFF2-40B4-BE49-F238E27FC236}">
                <a16:creationId xmlns:a16="http://schemas.microsoft.com/office/drawing/2014/main" id="{8C96595D-6E49-4E81-83EF-29D3AEEDE55D}"/>
              </a:ext>
            </a:extLst>
          </p:cNvPr>
          <p:cNvSpPr/>
          <p:nvPr/>
        </p:nvSpPr>
        <p:spPr>
          <a:xfrm>
            <a:off x="268696" y="1333358"/>
            <a:ext cx="3131092" cy="738664"/>
          </a:xfrm>
          <a:prstGeom prst="rect">
            <a:avLst/>
          </a:prstGeom>
        </p:spPr>
        <p:txBody>
          <a:bodyPr wrap="square">
            <a:spAutoFit/>
          </a:bodyPr>
          <a:lstStyle/>
          <a:p>
            <a:r>
              <a:rPr lang="en-US" altLang="zh-CN" sz="2100" b="1" dirty="0">
                <a:solidFill>
                  <a:schemeClr val="tx2"/>
                </a:solidFill>
                <a:latin typeface="+mj-lt"/>
              </a:rPr>
              <a:t>Lower-Bound Distance Calculation in SIMD </a:t>
            </a:r>
            <a:endParaRPr lang="zh-CN" altLang="en-US" sz="2100" b="1" dirty="0">
              <a:solidFill>
                <a:schemeClr val="tx2"/>
              </a:solidFill>
              <a:latin typeface="+mj-lt"/>
              <a:ea typeface="微软雅黑"/>
            </a:endParaRPr>
          </a:p>
        </p:txBody>
      </p:sp>
      <p:sp>
        <p:nvSpPr>
          <p:cNvPr id="188" name="TextBox 6">
            <a:extLst>
              <a:ext uri="{FF2B5EF4-FFF2-40B4-BE49-F238E27FC236}">
                <a16:creationId xmlns:a16="http://schemas.microsoft.com/office/drawing/2014/main" id="{CD55E827-F665-4C93-BC83-77562F434EBD}"/>
              </a:ext>
            </a:extLst>
          </p:cNvPr>
          <p:cNvSpPr txBox="1"/>
          <p:nvPr/>
        </p:nvSpPr>
        <p:spPr>
          <a:xfrm>
            <a:off x="2329678" y="3214596"/>
            <a:ext cx="1717715" cy="230832"/>
          </a:xfrm>
          <a:prstGeom prst="rect">
            <a:avLst/>
          </a:prstGeom>
          <a:noFill/>
        </p:spPr>
        <p:txBody>
          <a:bodyPr wrap="square" rtlCol="0">
            <a:spAutoFit/>
          </a:bodyPr>
          <a:lstStyle/>
          <a:p>
            <a:pPr algn="r"/>
            <a:r>
              <a:rPr lang="en-US" altLang="zh-CN" sz="900" dirty="0"/>
              <a:t>Result above branch</a:t>
            </a:r>
            <a:endParaRPr lang="en-US" sz="900" dirty="0"/>
          </a:p>
        </p:txBody>
      </p:sp>
      <p:graphicFrame>
        <p:nvGraphicFramePr>
          <p:cNvPr id="189" name="表格 50">
            <a:extLst>
              <a:ext uri="{FF2B5EF4-FFF2-40B4-BE49-F238E27FC236}">
                <a16:creationId xmlns:a16="http://schemas.microsoft.com/office/drawing/2014/main" id="{BE0FE976-750D-4BE9-9A56-2DB310BED461}"/>
              </a:ext>
            </a:extLst>
          </p:cNvPr>
          <p:cNvGraphicFramePr>
            <a:graphicFrameLocks noGrp="1"/>
          </p:cNvGraphicFramePr>
          <p:nvPr/>
        </p:nvGraphicFramePr>
        <p:xfrm>
          <a:off x="4114017" y="3214595"/>
          <a:ext cx="4022428" cy="205740"/>
        </p:xfrm>
        <a:graphic>
          <a:graphicData uri="http://schemas.openxmlformats.org/drawingml/2006/table">
            <a:tbl>
              <a:tblPr firstRow="1" bandRow="1">
                <a:tableStyleId>{5C22544A-7EE6-4342-B048-85BDC9FD1C3A}</a:tableStyleId>
              </a:tblPr>
              <a:tblGrid>
                <a:gridCol w="1005607">
                  <a:extLst>
                    <a:ext uri="{9D8B030D-6E8A-4147-A177-3AD203B41FA5}">
                      <a16:colId xmlns:a16="http://schemas.microsoft.com/office/drawing/2014/main" val="4285537995"/>
                    </a:ext>
                  </a:extLst>
                </a:gridCol>
                <a:gridCol w="1005607">
                  <a:extLst>
                    <a:ext uri="{9D8B030D-6E8A-4147-A177-3AD203B41FA5}">
                      <a16:colId xmlns:a16="http://schemas.microsoft.com/office/drawing/2014/main" val="2621952773"/>
                    </a:ext>
                  </a:extLst>
                </a:gridCol>
                <a:gridCol w="1005607">
                  <a:extLst>
                    <a:ext uri="{9D8B030D-6E8A-4147-A177-3AD203B41FA5}">
                      <a16:colId xmlns:a16="http://schemas.microsoft.com/office/drawing/2014/main" val="2376378897"/>
                    </a:ext>
                  </a:extLst>
                </a:gridCol>
                <a:gridCol w="1005607">
                  <a:extLst>
                    <a:ext uri="{9D8B030D-6E8A-4147-A177-3AD203B41FA5}">
                      <a16:colId xmlns:a16="http://schemas.microsoft.com/office/drawing/2014/main" val="4268353177"/>
                    </a:ext>
                  </a:extLst>
                </a:gridCol>
              </a:tblGrid>
              <a:tr h="205740">
                <a:tc>
                  <a:txBody>
                    <a:bodyPr/>
                    <a:lstStyle/>
                    <a:p>
                      <a:pPr algn="ctr"/>
                      <a:r>
                        <a:rPr lang="en-US" sz="900" b="1" dirty="0" err="1">
                          <a:solidFill>
                            <a:schemeClr val="tx1"/>
                          </a:solidFill>
                        </a:rPr>
                        <a:t>Dist_above</a:t>
                      </a:r>
                      <a:r>
                        <a:rPr lang="en-US" sz="900" b="1" dirty="0">
                          <a:solidFill>
                            <a:schemeClr val="tx1"/>
                          </a:solidFill>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r>
                        <a:rPr lang="en-US" sz="900" b="1" dirty="0" err="1">
                          <a:solidFill>
                            <a:schemeClr val="tx1"/>
                          </a:solidFill>
                        </a:rPr>
                        <a:t>Dist_above</a:t>
                      </a:r>
                      <a:r>
                        <a:rPr lang="en-US" sz="900" b="1" dirty="0">
                          <a:solidFill>
                            <a:schemeClr val="tx1"/>
                          </a:solidFill>
                        </a:rPr>
                        <a:t>[2]</a:t>
                      </a:r>
                      <a:endParaRPr lang="en-US" sz="9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b="1" dirty="0" err="1">
                          <a:solidFill>
                            <a:schemeClr val="tx1"/>
                          </a:solidFill>
                        </a:rPr>
                        <a:t>Dist_above</a:t>
                      </a:r>
                      <a:r>
                        <a:rPr lang="en-US" sz="900" b="1" dirty="0">
                          <a:solidFill>
                            <a:schemeClr val="tx1"/>
                          </a:solidFill>
                        </a:rPr>
                        <a:t>[3]</a:t>
                      </a:r>
                      <a:endParaRPr lang="en-US" sz="9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r>
                        <a:rPr lang="en-US" sz="900" b="1" dirty="0" err="1">
                          <a:solidFill>
                            <a:schemeClr val="tx1"/>
                          </a:solidFill>
                        </a:rPr>
                        <a:t>Dist_above</a:t>
                      </a:r>
                      <a:r>
                        <a:rPr lang="en-US" sz="900" b="1" dirty="0">
                          <a:solidFill>
                            <a:schemeClr val="tx1"/>
                          </a:solidFill>
                        </a:rPr>
                        <a:t>[4]</a:t>
                      </a:r>
                      <a:endParaRPr lang="en-US" sz="9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6733931"/>
                  </a:ext>
                </a:extLst>
              </a:tr>
            </a:tbl>
          </a:graphicData>
        </a:graphic>
      </p:graphicFrame>
      <p:sp>
        <p:nvSpPr>
          <p:cNvPr id="190" name="文本框 51">
            <a:extLst>
              <a:ext uri="{FF2B5EF4-FFF2-40B4-BE49-F238E27FC236}">
                <a16:creationId xmlns:a16="http://schemas.microsoft.com/office/drawing/2014/main" id="{FE9B447A-AC31-4AE8-94B8-82556FA9BE67}"/>
              </a:ext>
            </a:extLst>
          </p:cNvPr>
          <p:cNvSpPr txBox="1"/>
          <p:nvPr/>
        </p:nvSpPr>
        <p:spPr>
          <a:xfrm>
            <a:off x="8199483" y="3166104"/>
            <a:ext cx="780377" cy="230832"/>
          </a:xfrm>
          <a:prstGeom prst="rect">
            <a:avLst/>
          </a:prstGeom>
          <a:noFill/>
        </p:spPr>
        <p:txBody>
          <a:bodyPr wrap="square" rtlCol="0">
            <a:spAutoFit/>
          </a:bodyPr>
          <a:lstStyle/>
          <a:p>
            <a:r>
              <a:rPr lang="en-US" sz="900" dirty="0"/>
              <a:t>…</a:t>
            </a:r>
          </a:p>
        </p:txBody>
      </p:sp>
      <p:sp>
        <p:nvSpPr>
          <p:cNvPr id="191" name="右大括号 52">
            <a:extLst>
              <a:ext uri="{FF2B5EF4-FFF2-40B4-BE49-F238E27FC236}">
                <a16:creationId xmlns:a16="http://schemas.microsoft.com/office/drawing/2014/main" id="{A2B19924-91E9-4185-8962-D2BCB4DBA69D}"/>
              </a:ext>
            </a:extLst>
          </p:cNvPr>
          <p:cNvSpPr/>
          <p:nvPr/>
        </p:nvSpPr>
        <p:spPr>
          <a:xfrm rot="5400000" flipV="1">
            <a:off x="6378160" y="3284876"/>
            <a:ext cx="210995" cy="474302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193" name="TextBox 6">
            <a:extLst>
              <a:ext uri="{FF2B5EF4-FFF2-40B4-BE49-F238E27FC236}">
                <a16:creationId xmlns:a16="http://schemas.microsoft.com/office/drawing/2014/main" id="{B26C6824-BD5D-40DF-8D94-05E36135E644}"/>
              </a:ext>
            </a:extLst>
          </p:cNvPr>
          <p:cNvSpPr txBox="1"/>
          <p:nvPr/>
        </p:nvSpPr>
        <p:spPr>
          <a:xfrm>
            <a:off x="2327803" y="3464012"/>
            <a:ext cx="1717715" cy="230832"/>
          </a:xfrm>
          <a:prstGeom prst="rect">
            <a:avLst/>
          </a:prstGeom>
          <a:noFill/>
        </p:spPr>
        <p:txBody>
          <a:bodyPr wrap="square" rtlCol="0">
            <a:spAutoFit/>
          </a:bodyPr>
          <a:lstStyle/>
          <a:p>
            <a:pPr algn="r"/>
            <a:r>
              <a:rPr lang="en-US" altLang="zh-CN" sz="900" dirty="0"/>
              <a:t>Mask above branch</a:t>
            </a:r>
            <a:endParaRPr lang="en-US" sz="900" dirty="0"/>
          </a:p>
        </p:txBody>
      </p:sp>
      <p:graphicFrame>
        <p:nvGraphicFramePr>
          <p:cNvPr id="194" name="表格 55">
            <a:extLst>
              <a:ext uri="{FF2B5EF4-FFF2-40B4-BE49-F238E27FC236}">
                <a16:creationId xmlns:a16="http://schemas.microsoft.com/office/drawing/2014/main" id="{7A5FF712-7BD9-4A34-85A1-D60CA711BDDC}"/>
              </a:ext>
            </a:extLst>
          </p:cNvPr>
          <p:cNvGraphicFramePr>
            <a:graphicFrameLocks noGrp="1"/>
          </p:cNvGraphicFramePr>
          <p:nvPr/>
        </p:nvGraphicFramePr>
        <p:xfrm>
          <a:off x="4112143" y="3500425"/>
          <a:ext cx="4022428" cy="240030"/>
        </p:xfrm>
        <a:graphic>
          <a:graphicData uri="http://schemas.openxmlformats.org/drawingml/2006/table">
            <a:tbl>
              <a:tblPr firstRow="1" bandRow="1">
                <a:tableStyleId>{5C22544A-7EE6-4342-B048-85BDC9FD1C3A}</a:tableStyleId>
              </a:tblPr>
              <a:tblGrid>
                <a:gridCol w="1005607">
                  <a:extLst>
                    <a:ext uri="{9D8B030D-6E8A-4147-A177-3AD203B41FA5}">
                      <a16:colId xmlns:a16="http://schemas.microsoft.com/office/drawing/2014/main" val="4285537995"/>
                    </a:ext>
                  </a:extLst>
                </a:gridCol>
                <a:gridCol w="1005607">
                  <a:extLst>
                    <a:ext uri="{9D8B030D-6E8A-4147-A177-3AD203B41FA5}">
                      <a16:colId xmlns:a16="http://schemas.microsoft.com/office/drawing/2014/main" val="2621952773"/>
                    </a:ext>
                  </a:extLst>
                </a:gridCol>
                <a:gridCol w="1005607">
                  <a:extLst>
                    <a:ext uri="{9D8B030D-6E8A-4147-A177-3AD203B41FA5}">
                      <a16:colId xmlns:a16="http://schemas.microsoft.com/office/drawing/2014/main" val="2376378897"/>
                    </a:ext>
                  </a:extLst>
                </a:gridCol>
                <a:gridCol w="1005607">
                  <a:extLst>
                    <a:ext uri="{9D8B030D-6E8A-4147-A177-3AD203B41FA5}">
                      <a16:colId xmlns:a16="http://schemas.microsoft.com/office/drawing/2014/main" val="4268353177"/>
                    </a:ext>
                  </a:extLst>
                </a:gridCol>
              </a:tblGrid>
              <a:tr h="240030">
                <a:tc>
                  <a:txBody>
                    <a:bodyPr/>
                    <a:lstStyle/>
                    <a:p>
                      <a:pPr algn="ctr"/>
                      <a:r>
                        <a:rPr lang="en-US" sz="900" dirty="0">
                          <a:solidFill>
                            <a:schemeClr val="tx1"/>
                          </a:solidFill>
                        </a:rPr>
                        <a:t>TRUE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3D4F7"/>
                    </a:solidFill>
                  </a:tcPr>
                </a:tc>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TRUE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3D4F7"/>
                    </a:solidFill>
                  </a:tcPr>
                </a:tc>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6733931"/>
                  </a:ext>
                </a:extLst>
              </a:tr>
            </a:tbl>
          </a:graphicData>
        </a:graphic>
      </p:graphicFrame>
      <p:sp>
        <p:nvSpPr>
          <p:cNvPr id="195" name="文本框 56">
            <a:extLst>
              <a:ext uri="{FF2B5EF4-FFF2-40B4-BE49-F238E27FC236}">
                <a16:creationId xmlns:a16="http://schemas.microsoft.com/office/drawing/2014/main" id="{35820CEA-F59F-43E7-A565-A47D9BF563B6}"/>
              </a:ext>
            </a:extLst>
          </p:cNvPr>
          <p:cNvSpPr txBox="1"/>
          <p:nvPr/>
        </p:nvSpPr>
        <p:spPr>
          <a:xfrm>
            <a:off x="8199483" y="3457415"/>
            <a:ext cx="780377" cy="230832"/>
          </a:xfrm>
          <a:prstGeom prst="rect">
            <a:avLst/>
          </a:prstGeom>
          <a:noFill/>
        </p:spPr>
        <p:txBody>
          <a:bodyPr wrap="square" rtlCol="0">
            <a:spAutoFit/>
          </a:bodyPr>
          <a:lstStyle/>
          <a:p>
            <a:r>
              <a:rPr lang="en-US" sz="900" dirty="0"/>
              <a:t>…</a:t>
            </a:r>
          </a:p>
        </p:txBody>
      </p:sp>
      <p:sp>
        <p:nvSpPr>
          <p:cNvPr id="196" name="TextBox 6">
            <a:extLst>
              <a:ext uri="{FF2B5EF4-FFF2-40B4-BE49-F238E27FC236}">
                <a16:creationId xmlns:a16="http://schemas.microsoft.com/office/drawing/2014/main" id="{6DF551C0-C307-4E48-8FCB-ABBDE665E0C0}"/>
              </a:ext>
            </a:extLst>
          </p:cNvPr>
          <p:cNvSpPr txBox="1"/>
          <p:nvPr/>
        </p:nvSpPr>
        <p:spPr>
          <a:xfrm>
            <a:off x="2329678" y="3924845"/>
            <a:ext cx="1717715" cy="230832"/>
          </a:xfrm>
          <a:prstGeom prst="rect">
            <a:avLst/>
          </a:prstGeom>
          <a:noFill/>
        </p:spPr>
        <p:txBody>
          <a:bodyPr wrap="square" rtlCol="0">
            <a:spAutoFit/>
          </a:bodyPr>
          <a:lstStyle/>
          <a:p>
            <a:pPr algn="r"/>
            <a:r>
              <a:rPr lang="en-US" altLang="zh-CN" sz="900" dirty="0"/>
              <a:t>Result below branch</a:t>
            </a:r>
            <a:endParaRPr lang="en-US" sz="900" dirty="0"/>
          </a:p>
        </p:txBody>
      </p:sp>
      <p:graphicFrame>
        <p:nvGraphicFramePr>
          <p:cNvPr id="197" name="表格 62">
            <a:extLst>
              <a:ext uri="{FF2B5EF4-FFF2-40B4-BE49-F238E27FC236}">
                <a16:creationId xmlns:a16="http://schemas.microsoft.com/office/drawing/2014/main" id="{BA702148-FAFE-4B11-900C-C782D66F2B8E}"/>
              </a:ext>
            </a:extLst>
          </p:cNvPr>
          <p:cNvGraphicFramePr>
            <a:graphicFrameLocks noGrp="1"/>
          </p:cNvGraphicFramePr>
          <p:nvPr/>
        </p:nvGraphicFramePr>
        <p:xfrm>
          <a:off x="4114017" y="3924845"/>
          <a:ext cx="4022428" cy="205740"/>
        </p:xfrm>
        <a:graphic>
          <a:graphicData uri="http://schemas.openxmlformats.org/drawingml/2006/table">
            <a:tbl>
              <a:tblPr firstRow="1" bandRow="1">
                <a:tableStyleId>{5C22544A-7EE6-4342-B048-85BDC9FD1C3A}</a:tableStyleId>
              </a:tblPr>
              <a:tblGrid>
                <a:gridCol w="1005607">
                  <a:extLst>
                    <a:ext uri="{9D8B030D-6E8A-4147-A177-3AD203B41FA5}">
                      <a16:colId xmlns:a16="http://schemas.microsoft.com/office/drawing/2014/main" val="4285537995"/>
                    </a:ext>
                  </a:extLst>
                </a:gridCol>
                <a:gridCol w="1005607">
                  <a:extLst>
                    <a:ext uri="{9D8B030D-6E8A-4147-A177-3AD203B41FA5}">
                      <a16:colId xmlns:a16="http://schemas.microsoft.com/office/drawing/2014/main" val="2621952773"/>
                    </a:ext>
                  </a:extLst>
                </a:gridCol>
                <a:gridCol w="1005607">
                  <a:extLst>
                    <a:ext uri="{9D8B030D-6E8A-4147-A177-3AD203B41FA5}">
                      <a16:colId xmlns:a16="http://schemas.microsoft.com/office/drawing/2014/main" val="2376378897"/>
                    </a:ext>
                  </a:extLst>
                </a:gridCol>
                <a:gridCol w="1005607">
                  <a:extLst>
                    <a:ext uri="{9D8B030D-6E8A-4147-A177-3AD203B41FA5}">
                      <a16:colId xmlns:a16="http://schemas.microsoft.com/office/drawing/2014/main" val="4268353177"/>
                    </a:ext>
                  </a:extLst>
                </a:gridCol>
              </a:tblGrid>
              <a:tr h="205740">
                <a:tc>
                  <a:txBody>
                    <a:bodyPr/>
                    <a:lstStyle/>
                    <a:p>
                      <a:pPr algn="ctr"/>
                      <a:r>
                        <a:rPr lang="en-US" sz="900" dirty="0" err="1">
                          <a:solidFill>
                            <a:schemeClr val="tx1"/>
                          </a:solidFill>
                        </a:rPr>
                        <a:t>Dist_below</a:t>
                      </a:r>
                      <a:r>
                        <a:rPr lang="en-US" sz="900" dirty="0">
                          <a:solidFill>
                            <a:schemeClr val="tx1"/>
                          </a:solidFill>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err="1">
                          <a:solidFill>
                            <a:schemeClr val="tx1"/>
                          </a:solidFill>
                        </a:rPr>
                        <a:t>Dist_below</a:t>
                      </a:r>
                      <a:r>
                        <a:rPr lang="en-US" sz="900" dirty="0">
                          <a:solidFill>
                            <a:schemeClr val="tx1"/>
                          </a:solidFill>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err="1">
                          <a:solidFill>
                            <a:schemeClr val="tx1"/>
                          </a:solidFill>
                        </a:rPr>
                        <a:t>Dist_below</a:t>
                      </a:r>
                      <a:r>
                        <a:rPr lang="en-US" sz="900" dirty="0">
                          <a:solidFill>
                            <a:schemeClr val="tx1"/>
                          </a:solidFill>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err="1">
                          <a:solidFill>
                            <a:schemeClr val="tx1"/>
                          </a:solidFill>
                        </a:rPr>
                        <a:t>Dist_below</a:t>
                      </a:r>
                      <a:r>
                        <a:rPr lang="en-US" sz="900" dirty="0">
                          <a:solidFill>
                            <a:schemeClr val="tx1"/>
                          </a:solidFill>
                        </a:rPr>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4276733931"/>
                  </a:ext>
                </a:extLst>
              </a:tr>
            </a:tbl>
          </a:graphicData>
        </a:graphic>
      </p:graphicFrame>
      <p:sp>
        <p:nvSpPr>
          <p:cNvPr id="198" name="文本框 63">
            <a:extLst>
              <a:ext uri="{FF2B5EF4-FFF2-40B4-BE49-F238E27FC236}">
                <a16:creationId xmlns:a16="http://schemas.microsoft.com/office/drawing/2014/main" id="{A72872E7-71BD-4845-9B7E-3E946BA6CD74}"/>
              </a:ext>
            </a:extLst>
          </p:cNvPr>
          <p:cNvSpPr txBox="1"/>
          <p:nvPr/>
        </p:nvSpPr>
        <p:spPr>
          <a:xfrm>
            <a:off x="8199483" y="3876353"/>
            <a:ext cx="780377" cy="230832"/>
          </a:xfrm>
          <a:prstGeom prst="rect">
            <a:avLst/>
          </a:prstGeom>
          <a:noFill/>
        </p:spPr>
        <p:txBody>
          <a:bodyPr wrap="square" rtlCol="0">
            <a:spAutoFit/>
          </a:bodyPr>
          <a:lstStyle/>
          <a:p>
            <a:r>
              <a:rPr lang="en-US" sz="900" dirty="0"/>
              <a:t>…</a:t>
            </a:r>
          </a:p>
        </p:txBody>
      </p:sp>
      <p:sp>
        <p:nvSpPr>
          <p:cNvPr id="199" name="TextBox 6">
            <a:extLst>
              <a:ext uri="{FF2B5EF4-FFF2-40B4-BE49-F238E27FC236}">
                <a16:creationId xmlns:a16="http://schemas.microsoft.com/office/drawing/2014/main" id="{43A9CBB9-A554-44B7-B701-24749E12C887}"/>
              </a:ext>
            </a:extLst>
          </p:cNvPr>
          <p:cNvSpPr txBox="1"/>
          <p:nvPr/>
        </p:nvSpPr>
        <p:spPr>
          <a:xfrm>
            <a:off x="2327803" y="4169193"/>
            <a:ext cx="1717715" cy="230832"/>
          </a:xfrm>
          <a:prstGeom prst="rect">
            <a:avLst/>
          </a:prstGeom>
          <a:noFill/>
        </p:spPr>
        <p:txBody>
          <a:bodyPr wrap="square" rtlCol="0">
            <a:spAutoFit/>
          </a:bodyPr>
          <a:lstStyle/>
          <a:p>
            <a:pPr algn="r"/>
            <a:r>
              <a:rPr lang="en-US" altLang="zh-CN" sz="900" dirty="0"/>
              <a:t>Mask below branch</a:t>
            </a:r>
            <a:endParaRPr lang="en-US" sz="900" dirty="0"/>
          </a:p>
        </p:txBody>
      </p:sp>
      <p:graphicFrame>
        <p:nvGraphicFramePr>
          <p:cNvPr id="200" name="表格 65">
            <a:extLst>
              <a:ext uri="{FF2B5EF4-FFF2-40B4-BE49-F238E27FC236}">
                <a16:creationId xmlns:a16="http://schemas.microsoft.com/office/drawing/2014/main" id="{34F91932-BA33-46BA-BA6E-2617D521F0AB}"/>
              </a:ext>
            </a:extLst>
          </p:cNvPr>
          <p:cNvGraphicFramePr>
            <a:graphicFrameLocks noGrp="1"/>
          </p:cNvGraphicFramePr>
          <p:nvPr/>
        </p:nvGraphicFramePr>
        <p:xfrm>
          <a:off x="4112143" y="4211675"/>
          <a:ext cx="4022428" cy="240030"/>
        </p:xfrm>
        <a:graphic>
          <a:graphicData uri="http://schemas.openxmlformats.org/drawingml/2006/table">
            <a:tbl>
              <a:tblPr firstRow="1" bandRow="1">
                <a:tableStyleId>{5C22544A-7EE6-4342-B048-85BDC9FD1C3A}</a:tableStyleId>
              </a:tblPr>
              <a:tblGrid>
                <a:gridCol w="1005607">
                  <a:extLst>
                    <a:ext uri="{9D8B030D-6E8A-4147-A177-3AD203B41FA5}">
                      <a16:colId xmlns:a16="http://schemas.microsoft.com/office/drawing/2014/main" val="4285537995"/>
                    </a:ext>
                  </a:extLst>
                </a:gridCol>
                <a:gridCol w="1005607">
                  <a:extLst>
                    <a:ext uri="{9D8B030D-6E8A-4147-A177-3AD203B41FA5}">
                      <a16:colId xmlns:a16="http://schemas.microsoft.com/office/drawing/2014/main" val="2621952773"/>
                    </a:ext>
                  </a:extLst>
                </a:gridCol>
                <a:gridCol w="1005607">
                  <a:extLst>
                    <a:ext uri="{9D8B030D-6E8A-4147-A177-3AD203B41FA5}">
                      <a16:colId xmlns:a16="http://schemas.microsoft.com/office/drawing/2014/main" val="2376378897"/>
                    </a:ext>
                  </a:extLst>
                </a:gridCol>
                <a:gridCol w="1005607">
                  <a:extLst>
                    <a:ext uri="{9D8B030D-6E8A-4147-A177-3AD203B41FA5}">
                      <a16:colId xmlns:a16="http://schemas.microsoft.com/office/drawing/2014/main" val="4268353177"/>
                    </a:ext>
                  </a:extLst>
                </a:gridCol>
              </a:tblGrid>
              <a:tr h="240030">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TRUE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4902"/>
                      </a:srgbClr>
                    </a:solidFill>
                  </a:tcPr>
                </a:tc>
                <a:extLst>
                  <a:ext uri="{0D108BD9-81ED-4DB2-BD59-A6C34878D82A}">
                    <a16:rowId xmlns:a16="http://schemas.microsoft.com/office/drawing/2014/main" val="4276733931"/>
                  </a:ext>
                </a:extLst>
              </a:tr>
            </a:tbl>
          </a:graphicData>
        </a:graphic>
      </p:graphicFrame>
      <p:sp>
        <p:nvSpPr>
          <p:cNvPr id="201" name="文本框 66">
            <a:extLst>
              <a:ext uri="{FF2B5EF4-FFF2-40B4-BE49-F238E27FC236}">
                <a16:creationId xmlns:a16="http://schemas.microsoft.com/office/drawing/2014/main" id="{7981D4D0-8A82-44CB-B85E-4FA12669FD0C}"/>
              </a:ext>
            </a:extLst>
          </p:cNvPr>
          <p:cNvSpPr txBox="1"/>
          <p:nvPr/>
        </p:nvSpPr>
        <p:spPr>
          <a:xfrm>
            <a:off x="8199483" y="4168665"/>
            <a:ext cx="780377" cy="230832"/>
          </a:xfrm>
          <a:prstGeom prst="rect">
            <a:avLst/>
          </a:prstGeom>
          <a:noFill/>
        </p:spPr>
        <p:txBody>
          <a:bodyPr wrap="square" rtlCol="0">
            <a:spAutoFit/>
          </a:bodyPr>
          <a:lstStyle/>
          <a:p>
            <a:r>
              <a:rPr lang="en-US" sz="900" dirty="0"/>
              <a:t>…</a:t>
            </a:r>
          </a:p>
        </p:txBody>
      </p:sp>
      <p:sp>
        <p:nvSpPr>
          <p:cNvPr id="202" name="TextBox 6">
            <a:extLst>
              <a:ext uri="{FF2B5EF4-FFF2-40B4-BE49-F238E27FC236}">
                <a16:creationId xmlns:a16="http://schemas.microsoft.com/office/drawing/2014/main" id="{A1610744-BF8E-4407-873E-2BFAD96E28EE}"/>
              </a:ext>
            </a:extLst>
          </p:cNvPr>
          <p:cNvSpPr txBox="1"/>
          <p:nvPr/>
        </p:nvSpPr>
        <p:spPr>
          <a:xfrm>
            <a:off x="2329678" y="4601903"/>
            <a:ext cx="1717715" cy="230832"/>
          </a:xfrm>
          <a:prstGeom prst="rect">
            <a:avLst/>
          </a:prstGeom>
          <a:noFill/>
        </p:spPr>
        <p:txBody>
          <a:bodyPr wrap="square" rtlCol="0">
            <a:spAutoFit/>
          </a:bodyPr>
          <a:lstStyle/>
          <a:p>
            <a:pPr algn="r"/>
            <a:r>
              <a:rPr lang="en-US" altLang="zh-CN" sz="900" dirty="0"/>
              <a:t>Result in branch</a:t>
            </a:r>
            <a:endParaRPr lang="en-US" sz="900" dirty="0"/>
          </a:p>
        </p:txBody>
      </p:sp>
      <p:graphicFrame>
        <p:nvGraphicFramePr>
          <p:cNvPr id="203" name="表格 69">
            <a:extLst>
              <a:ext uri="{FF2B5EF4-FFF2-40B4-BE49-F238E27FC236}">
                <a16:creationId xmlns:a16="http://schemas.microsoft.com/office/drawing/2014/main" id="{0985C7E9-2779-4C15-BBC8-564D4109E4AC}"/>
              </a:ext>
            </a:extLst>
          </p:cNvPr>
          <p:cNvGraphicFramePr>
            <a:graphicFrameLocks noGrp="1"/>
          </p:cNvGraphicFramePr>
          <p:nvPr/>
        </p:nvGraphicFramePr>
        <p:xfrm>
          <a:off x="4114017" y="4601902"/>
          <a:ext cx="4022428" cy="205740"/>
        </p:xfrm>
        <a:graphic>
          <a:graphicData uri="http://schemas.openxmlformats.org/drawingml/2006/table">
            <a:tbl>
              <a:tblPr firstRow="1" bandRow="1">
                <a:tableStyleId>{5C22544A-7EE6-4342-B048-85BDC9FD1C3A}</a:tableStyleId>
              </a:tblPr>
              <a:tblGrid>
                <a:gridCol w="1005607">
                  <a:extLst>
                    <a:ext uri="{9D8B030D-6E8A-4147-A177-3AD203B41FA5}">
                      <a16:colId xmlns:a16="http://schemas.microsoft.com/office/drawing/2014/main" val="4285537995"/>
                    </a:ext>
                  </a:extLst>
                </a:gridCol>
                <a:gridCol w="1005607">
                  <a:extLst>
                    <a:ext uri="{9D8B030D-6E8A-4147-A177-3AD203B41FA5}">
                      <a16:colId xmlns:a16="http://schemas.microsoft.com/office/drawing/2014/main" val="2621952773"/>
                    </a:ext>
                  </a:extLst>
                </a:gridCol>
                <a:gridCol w="1005607">
                  <a:extLst>
                    <a:ext uri="{9D8B030D-6E8A-4147-A177-3AD203B41FA5}">
                      <a16:colId xmlns:a16="http://schemas.microsoft.com/office/drawing/2014/main" val="2376378897"/>
                    </a:ext>
                  </a:extLst>
                </a:gridCol>
                <a:gridCol w="1005607">
                  <a:extLst>
                    <a:ext uri="{9D8B030D-6E8A-4147-A177-3AD203B41FA5}">
                      <a16:colId xmlns:a16="http://schemas.microsoft.com/office/drawing/2014/main" val="4268353177"/>
                    </a:ext>
                  </a:extLst>
                </a:gridCol>
              </a:tblGrid>
              <a:tr h="205740">
                <a:tc>
                  <a:txBody>
                    <a:bodyPr/>
                    <a:lstStyle/>
                    <a:p>
                      <a:pPr algn="ctr"/>
                      <a:r>
                        <a:rPr lang="en-US" sz="900" dirty="0" err="1">
                          <a:solidFill>
                            <a:schemeClr val="tx1"/>
                          </a:solidFill>
                        </a:rPr>
                        <a:t>Dist_in</a:t>
                      </a:r>
                      <a:r>
                        <a:rPr lang="en-US" sz="900" dirty="0">
                          <a:solidFill>
                            <a:schemeClr val="tx1"/>
                          </a:solidFill>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err="1">
                          <a:solidFill>
                            <a:schemeClr val="tx1"/>
                          </a:solidFill>
                        </a:rPr>
                        <a:t>Dist_in</a:t>
                      </a:r>
                      <a:r>
                        <a:rPr lang="en-US" sz="900" dirty="0">
                          <a:solidFill>
                            <a:schemeClr val="tx1"/>
                          </a:solidFill>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900" dirty="0" err="1">
                          <a:solidFill>
                            <a:schemeClr val="tx1"/>
                          </a:solidFill>
                        </a:rPr>
                        <a:t>Dist_in</a:t>
                      </a:r>
                      <a:r>
                        <a:rPr lang="en-US" sz="900" dirty="0">
                          <a:solidFill>
                            <a:schemeClr val="tx1"/>
                          </a:solidFill>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err="1">
                          <a:solidFill>
                            <a:schemeClr val="tx1"/>
                          </a:solidFill>
                        </a:rPr>
                        <a:t>Dist_in</a:t>
                      </a:r>
                      <a:r>
                        <a:rPr lang="en-US" sz="900" dirty="0">
                          <a:solidFill>
                            <a:schemeClr val="tx1"/>
                          </a:solidFill>
                        </a:rPr>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6733931"/>
                  </a:ext>
                </a:extLst>
              </a:tr>
            </a:tbl>
          </a:graphicData>
        </a:graphic>
      </p:graphicFrame>
      <p:sp>
        <p:nvSpPr>
          <p:cNvPr id="204" name="文本框 70">
            <a:extLst>
              <a:ext uri="{FF2B5EF4-FFF2-40B4-BE49-F238E27FC236}">
                <a16:creationId xmlns:a16="http://schemas.microsoft.com/office/drawing/2014/main" id="{84E06600-4C25-43AE-985A-CC630531F528}"/>
              </a:ext>
            </a:extLst>
          </p:cNvPr>
          <p:cNvSpPr txBox="1"/>
          <p:nvPr/>
        </p:nvSpPr>
        <p:spPr>
          <a:xfrm>
            <a:off x="8199483" y="4553411"/>
            <a:ext cx="780377" cy="230832"/>
          </a:xfrm>
          <a:prstGeom prst="rect">
            <a:avLst/>
          </a:prstGeom>
          <a:noFill/>
        </p:spPr>
        <p:txBody>
          <a:bodyPr wrap="square" rtlCol="0">
            <a:spAutoFit/>
          </a:bodyPr>
          <a:lstStyle/>
          <a:p>
            <a:r>
              <a:rPr lang="en-US" sz="900" dirty="0"/>
              <a:t>…</a:t>
            </a:r>
          </a:p>
        </p:txBody>
      </p:sp>
      <p:sp>
        <p:nvSpPr>
          <p:cNvPr id="205" name="TextBox 6">
            <a:extLst>
              <a:ext uri="{FF2B5EF4-FFF2-40B4-BE49-F238E27FC236}">
                <a16:creationId xmlns:a16="http://schemas.microsoft.com/office/drawing/2014/main" id="{C6B5C479-B8A0-4810-AC81-F96B07E3DDAF}"/>
              </a:ext>
            </a:extLst>
          </p:cNvPr>
          <p:cNvSpPr txBox="1"/>
          <p:nvPr/>
        </p:nvSpPr>
        <p:spPr>
          <a:xfrm>
            <a:off x="2327803" y="4840181"/>
            <a:ext cx="1717715" cy="230832"/>
          </a:xfrm>
          <a:prstGeom prst="rect">
            <a:avLst/>
          </a:prstGeom>
          <a:noFill/>
        </p:spPr>
        <p:txBody>
          <a:bodyPr wrap="square" rtlCol="0">
            <a:spAutoFit/>
          </a:bodyPr>
          <a:lstStyle/>
          <a:p>
            <a:pPr algn="r"/>
            <a:r>
              <a:rPr lang="en-US" altLang="zh-CN" sz="900" dirty="0"/>
              <a:t>Mask in branch</a:t>
            </a:r>
            <a:endParaRPr lang="en-US" sz="900" dirty="0"/>
          </a:p>
        </p:txBody>
      </p:sp>
      <p:graphicFrame>
        <p:nvGraphicFramePr>
          <p:cNvPr id="206" name="表格 72">
            <a:extLst>
              <a:ext uri="{FF2B5EF4-FFF2-40B4-BE49-F238E27FC236}">
                <a16:creationId xmlns:a16="http://schemas.microsoft.com/office/drawing/2014/main" id="{9BA6D8CE-1079-4854-BBF9-DDD7D30564E0}"/>
              </a:ext>
            </a:extLst>
          </p:cNvPr>
          <p:cNvGraphicFramePr>
            <a:graphicFrameLocks noGrp="1"/>
          </p:cNvGraphicFramePr>
          <p:nvPr/>
        </p:nvGraphicFramePr>
        <p:xfrm>
          <a:off x="4112143" y="4882664"/>
          <a:ext cx="4022428" cy="240030"/>
        </p:xfrm>
        <a:graphic>
          <a:graphicData uri="http://schemas.openxmlformats.org/drawingml/2006/table">
            <a:tbl>
              <a:tblPr firstRow="1" bandRow="1">
                <a:tableStyleId>{5C22544A-7EE6-4342-B048-85BDC9FD1C3A}</a:tableStyleId>
              </a:tblPr>
              <a:tblGrid>
                <a:gridCol w="1005607">
                  <a:extLst>
                    <a:ext uri="{9D8B030D-6E8A-4147-A177-3AD203B41FA5}">
                      <a16:colId xmlns:a16="http://schemas.microsoft.com/office/drawing/2014/main" val="4285537995"/>
                    </a:ext>
                  </a:extLst>
                </a:gridCol>
                <a:gridCol w="1005607">
                  <a:extLst>
                    <a:ext uri="{9D8B030D-6E8A-4147-A177-3AD203B41FA5}">
                      <a16:colId xmlns:a16="http://schemas.microsoft.com/office/drawing/2014/main" val="2621952773"/>
                    </a:ext>
                  </a:extLst>
                </a:gridCol>
                <a:gridCol w="1005607">
                  <a:extLst>
                    <a:ext uri="{9D8B030D-6E8A-4147-A177-3AD203B41FA5}">
                      <a16:colId xmlns:a16="http://schemas.microsoft.com/office/drawing/2014/main" val="2376378897"/>
                    </a:ext>
                  </a:extLst>
                </a:gridCol>
                <a:gridCol w="1005607">
                  <a:extLst>
                    <a:ext uri="{9D8B030D-6E8A-4147-A177-3AD203B41FA5}">
                      <a16:colId xmlns:a16="http://schemas.microsoft.com/office/drawing/2014/main" val="4268353177"/>
                    </a:ext>
                  </a:extLst>
                </a:gridCol>
              </a:tblGrid>
              <a:tr h="240030">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solidFill>
                            <a:schemeClr val="tx1"/>
                          </a:solidFill>
                        </a:rPr>
                        <a:t>TRUE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alpha val="54902"/>
                      </a:srgbClr>
                    </a:solidFill>
                  </a:tcPr>
                </a:tc>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6733931"/>
                  </a:ext>
                </a:extLst>
              </a:tr>
            </a:tbl>
          </a:graphicData>
        </a:graphic>
      </p:graphicFrame>
      <p:sp>
        <p:nvSpPr>
          <p:cNvPr id="207" name="文本框 73">
            <a:extLst>
              <a:ext uri="{FF2B5EF4-FFF2-40B4-BE49-F238E27FC236}">
                <a16:creationId xmlns:a16="http://schemas.microsoft.com/office/drawing/2014/main" id="{25002916-7C28-4482-9331-9FF0891FE6D4}"/>
              </a:ext>
            </a:extLst>
          </p:cNvPr>
          <p:cNvSpPr txBox="1"/>
          <p:nvPr/>
        </p:nvSpPr>
        <p:spPr>
          <a:xfrm>
            <a:off x="8199483" y="4839653"/>
            <a:ext cx="780377" cy="230832"/>
          </a:xfrm>
          <a:prstGeom prst="rect">
            <a:avLst/>
          </a:prstGeom>
          <a:noFill/>
        </p:spPr>
        <p:txBody>
          <a:bodyPr wrap="square" rtlCol="0">
            <a:spAutoFit/>
          </a:bodyPr>
          <a:lstStyle/>
          <a:p>
            <a:r>
              <a:rPr lang="en-US" sz="900" dirty="0"/>
              <a:t>…</a:t>
            </a:r>
          </a:p>
        </p:txBody>
      </p:sp>
      <p:sp>
        <p:nvSpPr>
          <p:cNvPr id="208" name="TextBox 6">
            <a:extLst>
              <a:ext uri="{FF2B5EF4-FFF2-40B4-BE49-F238E27FC236}">
                <a16:creationId xmlns:a16="http://schemas.microsoft.com/office/drawing/2014/main" id="{AAAEAEE8-57F5-489F-83CE-2C1A91C76191}"/>
              </a:ext>
            </a:extLst>
          </p:cNvPr>
          <p:cNvSpPr txBox="1"/>
          <p:nvPr/>
        </p:nvSpPr>
        <p:spPr>
          <a:xfrm>
            <a:off x="2327803" y="5241944"/>
            <a:ext cx="1717715" cy="230832"/>
          </a:xfrm>
          <a:prstGeom prst="rect">
            <a:avLst/>
          </a:prstGeom>
          <a:noFill/>
        </p:spPr>
        <p:txBody>
          <a:bodyPr wrap="square" rtlCol="0">
            <a:spAutoFit/>
          </a:bodyPr>
          <a:lstStyle/>
          <a:p>
            <a:pPr algn="r"/>
            <a:r>
              <a:rPr lang="en-US" altLang="zh-CN" sz="900" dirty="0"/>
              <a:t>Final Result</a:t>
            </a:r>
            <a:endParaRPr lang="en-US" sz="900" dirty="0"/>
          </a:p>
        </p:txBody>
      </p:sp>
      <p:graphicFrame>
        <p:nvGraphicFramePr>
          <p:cNvPr id="209" name="表格 75">
            <a:extLst>
              <a:ext uri="{FF2B5EF4-FFF2-40B4-BE49-F238E27FC236}">
                <a16:creationId xmlns:a16="http://schemas.microsoft.com/office/drawing/2014/main" id="{524BFC04-8611-4E3C-B27B-28187769011E}"/>
              </a:ext>
            </a:extLst>
          </p:cNvPr>
          <p:cNvGraphicFramePr>
            <a:graphicFrameLocks noGrp="1"/>
          </p:cNvGraphicFramePr>
          <p:nvPr/>
        </p:nvGraphicFramePr>
        <p:xfrm>
          <a:off x="4112143" y="5260150"/>
          <a:ext cx="4022428" cy="205740"/>
        </p:xfrm>
        <a:graphic>
          <a:graphicData uri="http://schemas.openxmlformats.org/drawingml/2006/table">
            <a:tbl>
              <a:tblPr firstRow="1" bandRow="1">
                <a:tableStyleId>{5C22544A-7EE6-4342-B048-85BDC9FD1C3A}</a:tableStyleId>
              </a:tblPr>
              <a:tblGrid>
                <a:gridCol w="1005607">
                  <a:extLst>
                    <a:ext uri="{9D8B030D-6E8A-4147-A177-3AD203B41FA5}">
                      <a16:colId xmlns:a16="http://schemas.microsoft.com/office/drawing/2014/main" val="4285537995"/>
                    </a:ext>
                  </a:extLst>
                </a:gridCol>
                <a:gridCol w="1005607">
                  <a:extLst>
                    <a:ext uri="{9D8B030D-6E8A-4147-A177-3AD203B41FA5}">
                      <a16:colId xmlns:a16="http://schemas.microsoft.com/office/drawing/2014/main" val="2621952773"/>
                    </a:ext>
                  </a:extLst>
                </a:gridCol>
                <a:gridCol w="1005607">
                  <a:extLst>
                    <a:ext uri="{9D8B030D-6E8A-4147-A177-3AD203B41FA5}">
                      <a16:colId xmlns:a16="http://schemas.microsoft.com/office/drawing/2014/main" val="2376378897"/>
                    </a:ext>
                  </a:extLst>
                </a:gridCol>
                <a:gridCol w="1005607">
                  <a:extLst>
                    <a:ext uri="{9D8B030D-6E8A-4147-A177-3AD203B41FA5}">
                      <a16:colId xmlns:a16="http://schemas.microsoft.com/office/drawing/2014/main" val="4268353177"/>
                    </a:ext>
                  </a:extLst>
                </a:gridCol>
              </a:tblGrid>
              <a:tr h="205740">
                <a:tc>
                  <a:txBody>
                    <a:bodyPr/>
                    <a:lstStyle/>
                    <a:p>
                      <a:pPr algn="ctr"/>
                      <a:r>
                        <a:rPr lang="en-US" sz="900" dirty="0" err="1">
                          <a:solidFill>
                            <a:schemeClr val="tx1"/>
                          </a:solidFill>
                        </a:rPr>
                        <a:t>Dist_above</a:t>
                      </a:r>
                      <a:r>
                        <a:rPr lang="en-US" sz="900" dirty="0">
                          <a:solidFill>
                            <a:schemeClr val="tx1"/>
                          </a:solidFill>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900" dirty="0" err="1">
                          <a:solidFill>
                            <a:schemeClr val="tx1"/>
                          </a:solidFill>
                        </a:rPr>
                        <a:t>Dist_in</a:t>
                      </a:r>
                      <a:r>
                        <a:rPr lang="en-US" sz="900" dirty="0">
                          <a:solidFill>
                            <a:schemeClr val="tx1"/>
                          </a:solidFill>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900" dirty="0" err="1">
                          <a:solidFill>
                            <a:schemeClr val="tx1"/>
                          </a:solidFill>
                        </a:rPr>
                        <a:t>Dist_above</a:t>
                      </a:r>
                      <a:r>
                        <a:rPr lang="en-US" sz="900" dirty="0">
                          <a:solidFill>
                            <a:schemeClr val="tx1"/>
                          </a:solidFill>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900" dirty="0" err="1">
                          <a:solidFill>
                            <a:schemeClr val="tx1"/>
                          </a:solidFill>
                        </a:rPr>
                        <a:t>Dist_below</a:t>
                      </a:r>
                      <a:r>
                        <a:rPr lang="en-US" sz="900" dirty="0">
                          <a:solidFill>
                            <a:schemeClr val="tx1"/>
                          </a:solidFill>
                        </a:rPr>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4276733931"/>
                  </a:ext>
                </a:extLst>
              </a:tr>
            </a:tbl>
          </a:graphicData>
        </a:graphic>
      </p:graphicFrame>
      <p:sp>
        <p:nvSpPr>
          <p:cNvPr id="210" name="文本框 76">
            <a:extLst>
              <a:ext uri="{FF2B5EF4-FFF2-40B4-BE49-F238E27FC236}">
                <a16:creationId xmlns:a16="http://schemas.microsoft.com/office/drawing/2014/main" id="{B72E0BEF-AEDD-4585-A40B-DB187484B4A0}"/>
              </a:ext>
            </a:extLst>
          </p:cNvPr>
          <p:cNvSpPr txBox="1"/>
          <p:nvPr/>
        </p:nvSpPr>
        <p:spPr>
          <a:xfrm>
            <a:off x="8197609" y="5211659"/>
            <a:ext cx="780377" cy="230832"/>
          </a:xfrm>
          <a:prstGeom prst="rect">
            <a:avLst/>
          </a:prstGeom>
          <a:noFill/>
        </p:spPr>
        <p:txBody>
          <a:bodyPr wrap="square" rtlCol="0">
            <a:spAutoFit/>
          </a:bodyPr>
          <a:lstStyle/>
          <a:p>
            <a:r>
              <a:rPr lang="en-US" sz="900" dirty="0"/>
              <a:t>…</a:t>
            </a:r>
          </a:p>
        </p:txBody>
      </p:sp>
      <p:cxnSp>
        <p:nvCxnSpPr>
          <p:cNvPr id="211" name="直接箭头连接符 32">
            <a:extLst>
              <a:ext uri="{FF2B5EF4-FFF2-40B4-BE49-F238E27FC236}">
                <a16:creationId xmlns:a16="http://schemas.microsoft.com/office/drawing/2014/main" id="{80497D8C-CACC-498C-8B86-165CF5072569}"/>
              </a:ext>
            </a:extLst>
          </p:cNvPr>
          <p:cNvCxnSpPr/>
          <p:nvPr/>
        </p:nvCxnSpPr>
        <p:spPr>
          <a:xfrm flipV="1">
            <a:off x="3399788" y="2938634"/>
            <a:ext cx="5189883" cy="895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2" name="TextBox 2">
            <a:extLst>
              <a:ext uri="{FF2B5EF4-FFF2-40B4-BE49-F238E27FC236}">
                <a16:creationId xmlns:a16="http://schemas.microsoft.com/office/drawing/2014/main" id="{3F17A692-54C4-41D9-BC16-ACAD6174DF26}"/>
              </a:ext>
            </a:extLst>
          </p:cNvPr>
          <p:cNvSpPr txBox="1"/>
          <p:nvPr/>
        </p:nvSpPr>
        <p:spPr>
          <a:xfrm>
            <a:off x="2520571" y="1681127"/>
            <a:ext cx="15268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i="1" dirty="0"/>
              <a:t>query series:</a:t>
            </a:r>
          </a:p>
          <a:p>
            <a:pPr algn="r"/>
            <a:r>
              <a:rPr lang="en-US" sz="900" i="1" dirty="0"/>
              <a:t>PAA representation</a:t>
            </a:r>
          </a:p>
        </p:txBody>
      </p:sp>
      <p:sp>
        <p:nvSpPr>
          <p:cNvPr id="213" name="TextBox 21">
            <a:extLst>
              <a:ext uri="{FF2B5EF4-FFF2-40B4-BE49-F238E27FC236}">
                <a16:creationId xmlns:a16="http://schemas.microsoft.com/office/drawing/2014/main" id="{E35CE71F-079C-459E-B793-B25B74C8142F}"/>
              </a:ext>
            </a:extLst>
          </p:cNvPr>
          <p:cNvSpPr txBox="1"/>
          <p:nvPr/>
        </p:nvSpPr>
        <p:spPr>
          <a:xfrm>
            <a:off x="2520571" y="2318415"/>
            <a:ext cx="15268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i="1" dirty="0"/>
              <a:t>candidate series:</a:t>
            </a:r>
          </a:p>
          <a:p>
            <a:pPr algn="r"/>
            <a:r>
              <a:rPr lang="en-US" sz="900" i="1" dirty="0" err="1"/>
              <a:t>iSAX</a:t>
            </a:r>
            <a:r>
              <a:rPr lang="en-US" sz="900" i="1" dirty="0"/>
              <a:t> representation</a:t>
            </a:r>
          </a:p>
        </p:txBody>
      </p:sp>
      <p:cxnSp>
        <p:nvCxnSpPr>
          <p:cNvPr id="214" name="Straight Arrow Connector 213">
            <a:extLst>
              <a:ext uri="{FF2B5EF4-FFF2-40B4-BE49-F238E27FC236}">
                <a16:creationId xmlns:a16="http://schemas.microsoft.com/office/drawing/2014/main" id="{8DAB6A40-201F-4348-8F91-C9FF00903D02}"/>
              </a:ext>
            </a:extLst>
          </p:cNvPr>
          <p:cNvCxnSpPr>
            <a:endCxn id="225" idx="0"/>
          </p:cNvCxnSpPr>
          <p:nvPr/>
        </p:nvCxnSpPr>
        <p:spPr>
          <a:xfrm>
            <a:off x="4597061" y="2009802"/>
            <a:ext cx="0" cy="237361"/>
          </a:xfrm>
          <a:prstGeom prst="straightConnector1">
            <a:avLst/>
          </a:prstGeom>
          <a:ln w="38100" cmpd="sng">
            <a:solidFill>
              <a:schemeClr val="bg2">
                <a:lumMod val="7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2CB421D5-A1CB-4487-A0BF-5C1E6E249988}"/>
              </a:ext>
            </a:extLst>
          </p:cNvPr>
          <p:cNvCxnSpPr>
            <a:endCxn id="223" idx="0"/>
          </p:cNvCxnSpPr>
          <p:nvPr/>
        </p:nvCxnSpPr>
        <p:spPr>
          <a:xfrm flipH="1">
            <a:off x="6618587" y="1567927"/>
            <a:ext cx="9676" cy="679601"/>
          </a:xfrm>
          <a:prstGeom prst="straightConnector1">
            <a:avLst/>
          </a:prstGeom>
          <a:ln w="38100" cmpd="sng">
            <a:solidFill>
              <a:schemeClr val="bg2">
                <a:lumMod val="7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5C5FC465-73B7-4D91-9866-0DCE2D55A1FE}"/>
              </a:ext>
            </a:extLst>
          </p:cNvPr>
          <p:cNvCxnSpPr>
            <a:stCxn id="224" idx="2"/>
          </p:cNvCxnSpPr>
          <p:nvPr/>
        </p:nvCxnSpPr>
        <p:spPr>
          <a:xfrm>
            <a:off x="7629350" y="1949282"/>
            <a:ext cx="0" cy="339852"/>
          </a:xfrm>
          <a:prstGeom prst="straightConnector1">
            <a:avLst/>
          </a:prstGeom>
          <a:ln w="38100" cmpd="sng">
            <a:solidFill>
              <a:schemeClr val="bg2">
                <a:lumMod val="7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17" name="Chart 216">
            <a:extLst>
              <a:ext uri="{FF2B5EF4-FFF2-40B4-BE49-F238E27FC236}">
                <a16:creationId xmlns:a16="http://schemas.microsoft.com/office/drawing/2014/main" id="{FAFC0D24-9537-4995-BAED-A649BC1E9A15}"/>
              </a:ext>
            </a:extLst>
          </p:cNvPr>
          <p:cNvGraphicFramePr/>
          <p:nvPr/>
        </p:nvGraphicFramePr>
        <p:xfrm>
          <a:off x="3927218" y="1123157"/>
          <a:ext cx="4371975" cy="1840230"/>
        </p:xfrm>
        <a:graphic>
          <a:graphicData uri="http://schemas.openxmlformats.org/drawingml/2006/chart">
            <c:chart xmlns:c="http://schemas.openxmlformats.org/drawingml/2006/chart" xmlns:r="http://schemas.openxmlformats.org/officeDocument/2006/relationships" r:id="rId3"/>
          </a:graphicData>
        </a:graphic>
      </p:graphicFrame>
      <p:cxnSp>
        <p:nvCxnSpPr>
          <p:cNvPr id="218" name="直接连接符 43">
            <a:extLst>
              <a:ext uri="{FF2B5EF4-FFF2-40B4-BE49-F238E27FC236}">
                <a16:creationId xmlns:a16="http://schemas.microsoft.com/office/drawing/2014/main" id="{203EAA50-8541-4744-8A34-9C9EED91C0E6}"/>
              </a:ext>
            </a:extLst>
          </p:cNvPr>
          <p:cNvCxnSpPr/>
          <p:nvPr/>
        </p:nvCxnSpPr>
        <p:spPr>
          <a:xfrm>
            <a:off x="4112305" y="2008980"/>
            <a:ext cx="880802" cy="8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接连接符 43">
            <a:extLst>
              <a:ext uri="{FF2B5EF4-FFF2-40B4-BE49-F238E27FC236}">
                <a16:creationId xmlns:a16="http://schemas.microsoft.com/office/drawing/2014/main" id="{59517467-BAE7-42A0-93E3-E3AA1DF647B2}"/>
              </a:ext>
            </a:extLst>
          </p:cNvPr>
          <p:cNvCxnSpPr/>
          <p:nvPr/>
        </p:nvCxnSpPr>
        <p:spPr>
          <a:xfrm>
            <a:off x="5154005" y="2009802"/>
            <a:ext cx="9064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接连接符 43">
            <a:extLst>
              <a:ext uri="{FF2B5EF4-FFF2-40B4-BE49-F238E27FC236}">
                <a16:creationId xmlns:a16="http://schemas.microsoft.com/office/drawing/2014/main" id="{CEF1CD78-A907-45DA-AA10-4F1C901ED72B}"/>
              </a:ext>
            </a:extLst>
          </p:cNvPr>
          <p:cNvCxnSpPr/>
          <p:nvPr/>
        </p:nvCxnSpPr>
        <p:spPr>
          <a:xfrm>
            <a:off x="6180236" y="1567927"/>
            <a:ext cx="896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接连接符 43">
            <a:extLst>
              <a:ext uri="{FF2B5EF4-FFF2-40B4-BE49-F238E27FC236}">
                <a16:creationId xmlns:a16="http://schemas.microsoft.com/office/drawing/2014/main" id="{883B1D00-A3A4-4383-AB97-927A3B20B41D}"/>
              </a:ext>
            </a:extLst>
          </p:cNvPr>
          <p:cNvCxnSpPr/>
          <p:nvPr/>
        </p:nvCxnSpPr>
        <p:spPr>
          <a:xfrm>
            <a:off x="7218218" y="2289134"/>
            <a:ext cx="87387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Rectangle 221">
            <a:extLst>
              <a:ext uri="{FF2B5EF4-FFF2-40B4-BE49-F238E27FC236}">
                <a16:creationId xmlns:a16="http://schemas.microsoft.com/office/drawing/2014/main" id="{B33302A2-BA6F-44BB-AC37-DF96703AC071}"/>
              </a:ext>
            </a:extLst>
          </p:cNvPr>
          <p:cNvSpPr/>
          <p:nvPr/>
        </p:nvSpPr>
        <p:spPr>
          <a:xfrm>
            <a:off x="5102442" y="1956129"/>
            <a:ext cx="1010763" cy="291439"/>
          </a:xfrm>
          <a:prstGeom prst="rect">
            <a:avLst/>
          </a:prstGeom>
          <a:solidFill>
            <a:schemeClr val="bg2">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900"/>
          </a:p>
        </p:txBody>
      </p:sp>
      <p:sp>
        <p:nvSpPr>
          <p:cNvPr id="223" name="Rectangle 222">
            <a:extLst>
              <a:ext uri="{FF2B5EF4-FFF2-40B4-BE49-F238E27FC236}">
                <a16:creationId xmlns:a16="http://schemas.microsoft.com/office/drawing/2014/main" id="{9518E747-62FD-4499-8610-D14A4D455647}"/>
              </a:ext>
            </a:extLst>
          </p:cNvPr>
          <p:cNvSpPr/>
          <p:nvPr/>
        </p:nvSpPr>
        <p:spPr>
          <a:xfrm>
            <a:off x="6113205" y="2247528"/>
            <a:ext cx="1010763" cy="585942"/>
          </a:xfrm>
          <a:prstGeom prst="rect">
            <a:avLst/>
          </a:prstGeom>
          <a:solidFill>
            <a:schemeClr val="bg2">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900"/>
          </a:p>
        </p:txBody>
      </p:sp>
      <p:sp>
        <p:nvSpPr>
          <p:cNvPr id="224" name="Rectangle 223">
            <a:extLst>
              <a:ext uri="{FF2B5EF4-FFF2-40B4-BE49-F238E27FC236}">
                <a16:creationId xmlns:a16="http://schemas.microsoft.com/office/drawing/2014/main" id="{06AD1E95-7A62-4CA7-AC23-2DBC9DF067EA}"/>
              </a:ext>
            </a:extLst>
          </p:cNvPr>
          <p:cNvSpPr/>
          <p:nvPr/>
        </p:nvSpPr>
        <p:spPr>
          <a:xfrm>
            <a:off x="7123968" y="1657844"/>
            <a:ext cx="1010763" cy="291439"/>
          </a:xfrm>
          <a:prstGeom prst="rect">
            <a:avLst/>
          </a:prstGeom>
          <a:solidFill>
            <a:schemeClr val="bg2">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900"/>
          </a:p>
        </p:txBody>
      </p:sp>
      <p:sp>
        <p:nvSpPr>
          <p:cNvPr id="225" name="Rectangle 224">
            <a:extLst>
              <a:ext uri="{FF2B5EF4-FFF2-40B4-BE49-F238E27FC236}">
                <a16:creationId xmlns:a16="http://schemas.microsoft.com/office/drawing/2014/main" id="{D8169CA7-0BB0-4C15-BFE2-372DC51E6D95}"/>
              </a:ext>
            </a:extLst>
          </p:cNvPr>
          <p:cNvSpPr/>
          <p:nvPr/>
        </p:nvSpPr>
        <p:spPr>
          <a:xfrm>
            <a:off x="4091679" y="2247163"/>
            <a:ext cx="1010763" cy="585942"/>
          </a:xfrm>
          <a:prstGeom prst="rect">
            <a:avLst/>
          </a:prstGeom>
          <a:solidFill>
            <a:schemeClr val="bg2">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900"/>
          </a:p>
        </p:txBody>
      </p:sp>
      <p:sp>
        <p:nvSpPr>
          <p:cNvPr id="226" name="文本框 77">
            <a:extLst>
              <a:ext uri="{FF2B5EF4-FFF2-40B4-BE49-F238E27FC236}">
                <a16:creationId xmlns:a16="http://schemas.microsoft.com/office/drawing/2014/main" id="{83957D96-1973-4DB4-85E7-EF7C88FC038E}"/>
              </a:ext>
            </a:extLst>
          </p:cNvPr>
          <p:cNvSpPr txBox="1"/>
          <p:nvPr/>
        </p:nvSpPr>
        <p:spPr>
          <a:xfrm>
            <a:off x="8192347" y="2008980"/>
            <a:ext cx="780377"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t>…</a:t>
            </a:r>
          </a:p>
        </p:txBody>
      </p:sp>
      <p:sp>
        <p:nvSpPr>
          <p:cNvPr id="228" name="TextBox 227">
            <a:extLst>
              <a:ext uri="{FF2B5EF4-FFF2-40B4-BE49-F238E27FC236}">
                <a16:creationId xmlns:a16="http://schemas.microsoft.com/office/drawing/2014/main" id="{1D467FFF-3723-433B-9C9F-302234EAB934}"/>
              </a:ext>
            </a:extLst>
          </p:cNvPr>
          <p:cNvSpPr txBox="1"/>
          <p:nvPr/>
        </p:nvSpPr>
        <p:spPr>
          <a:xfrm>
            <a:off x="4737587" y="1475913"/>
            <a:ext cx="1082348" cy="219291"/>
          </a:xfrm>
          <a:prstGeom prst="rect">
            <a:avLst/>
          </a:prstGeom>
          <a:noFill/>
        </p:spPr>
        <p:txBody>
          <a:bodyPr wrap="none" rtlCol="0">
            <a:spAutoFit/>
          </a:bodyPr>
          <a:lstStyle/>
          <a:p>
            <a:r>
              <a:rPr lang="en-US" sz="825" dirty="0"/>
              <a:t>query IN candidate</a:t>
            </a:r>
          </a:p>
        </p:txBody>
      </p:sp>
      <p:cxnSp>
        <p:nvCxnSpPr>
          <p:cNvPr id="232" name="Straight Arrow Connector 231">
            <a:extLst>
              <a:ext uri="{FF2B5EF4-FFF2-40B4-BE49-F238E27FC236}">
                <a16:creationId xmlns:a16="http://schemas.microsoft.com/office/drawing/2014/main" id="{A6BB8F4C-255A-48D2-86A5-90BE40D5F952}"/>
              </a:ext>
            </a:extLst>
          </p:cNvPr>
          <p:cNvCxnSpPr/>
          <p:nvPr/>
        </p:nvCxnSpPr>
        <p:spPr>
          <a:xfrm>
            <a:off x="5690702" y="1681127"/>
            <a:ext cx="76810" cy="3026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9EA4EC8-0021-4D1F-AAD2-84D3E0CF2770}"/>
              </a:ext>
            </a:extLst>
          </p:cNvPr>
          <p:cNvSpPr txBox="1"/>
          <p:nvPr/>
        </p:nvSpPr>
        <p:spPr>
          <a:xfrm>
            <a:off x="4695244" y="1298680"/>
            <a:ext cx="1316386" cy="219291"/>
          </a:xfrm>
          <a:prstGeom prst="rect">
            <a:avLst/>
          </a:prstGeom>
          <a:noFill/>
        </p:spPr>
        <p:txBody>
          <a:bodyPr wrap="none" rtlCol="0">
            <a:spAutoFit/>
          </a:bodyPr>
          <a:lstStyle/>
          <a:p>
            <a:r>
              <a:rPr lang="en-US" sz="825" dirty="0"/>
              <a:t>query ABOVE candidate</a:t>
            </a:r>
          </a:p>
        </p:txBody>
      </p:sp>
      <p:sp>
        <p:nvSpPr>
          <p:cNvPr id="51" name="TextBox 50">
            <a:extLst>
              <a:ext uri="{FF2B5EF4-FFF2-40B4-BE49-F238E27FC236}">
                <a16:creationId xmlns:a16="http://schemas.microsoft.com/office/drawing/2014/main" id="{8E43EB3C-22CE-4921-B4AA-95679C7BC108}"/>
              </a:ext>
            </a:extLst>
          </p:cNvPr>
          <p:cNvSpPr txBox="1"/>
          <p:nvPr/>
        </p:nvSpPr>
        <p:spPr>
          <a:xfrm>
            <a:off x="7163354" y="1333358"/>
            <a:ext cx="1342034" cy="219291"/>
          </a:xfrm>
          <a:prstGeom prst="rect">
            <a:avLst/>
          </a:prstGeom>
          <a:noFill/>
        </p:spPr>
        <p:txBody>
          <a:bodyPr wrap="none" rtlCol="0">
            <a:spAutoFit/>
          </a:bodyPr>
          <a:lstStyle/>
          <a:p>
            <a:r>
              <a:rPr lang="en-US" sz="825" dirty="0"/>
              <a:t>query BELOW candidate</a:t>
            </a:r>
          </a:p>
        </p:txBody>
      </p:sp>
      <p:cxnSp>
        <p:nvCxnSpPr>
          <p:cNvPr id="52" name="Straight Arrow Connector 51">
            <a:extLst>
              <a:ext uri="{FF2B5EF4-FFF2-40B4-BE49-F238E27FC236}">
                <a16:creationId xmlns:a16="http://schemas.microsoft.com/office/drawing/2014/main" id="{2E781364-9B04-4FD9-897F-371A87857381}"/>
              </a:ext>
            </a:extLst>
          </p:cNvPr>
          <p:cNvCxnSpPr>
            <a:cxnSpLocks/>
            <a:stCxn id="51" idx="2"/>
          </p:cNvCxnSpPr>
          <p:nvPr/>
        </p:nvCxnSpPr>
        <p:spPr>
          <a:xfrm>
            <a:off x="7834371" y="1552649"/>
            <a:ext cx="151640" cy="6949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04D8CFF-B21F-4357-AD2E-BD361E21CDAA}"/>
              </a:ext>
            </a:extLst>
          </p:cNvPr>
          <p:cNvCxnSpPr>
            <a:cxnSpLocks/>
            <a:stCxn id="50" idx="3"/>
          </p:cNvCxnSpPr>
          <p:nvPr/>
        </p:nvCxnSpPr>
        <p:spPr>
          <a:xfrm>
            <a:off x="6011630" y="1408326"/>
            <a:ext cx="169678" cy="125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6DCBE4D-D016-43F7-9F5E-1F928029BC79}"/>
              </a:ext>
            </a:extLst>
          </p:cNvPr>
          <p:cNvCxnSpPr>
            <a:cxnSpLocks/>
            <a:stCxn id="50" idx="1"/>
          </p:cNvCxnSpPr>
          <p:nvPr/>
        </p:nvCxnSpPr>
        <p:spPr>
          <a:xfrm flipH="1">
            <a:off x="4539141" y="1408326"/>
            <a:ext cx="156103" cy="5754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B6ED226-D005-42F3-B206-84AA158546C5}"/>
              </a:ext>
            </a:extLst>
          </p:cNvPr>
          <p:cNvSpPr>
            <a:spLocks noGrp="1"/>
          </p:cNvSpPr>
          <p:nvPr>
            <p:ph type="sldNum" sz="quarter" idx="12"/>
          </p:nvPr>
        </p:nvSpPr>
        <p:spPr/>
        <p:txBody>
          <a:bodyPr/>
          <a:lstStyle/>
          <a:p>
            <a:fld id="{D8D6A206-5653-4338-98D8-6B5D137662F8}" type="slidenum">
              <a:rPr lang="en-US" smtClean="0"/>
              <a:pPr/>
              <a:t>181</a:t>
            </a:fld>
            <a:endParaRPr lang="en-US" dirty="0"/>
          </a:p>
        </p:txBody>
      </p:sp>
      <p:sp>
        <p:nvSpPr>
          <p:cNvPr id="6" name="Footer Placeholder 5">
            <a:extLst>
              <a:ext uri="{FF2B5EF4-FFF2-40B4-BE49-F238E27FC236}">
                <a16:creationId xmlns:a16="http://schemas.microsoft.com/office/drawing/2014/main" id="{36F58574-C342-4337-84F3-3E59DD2A538F}"/>
              </a:ext>
            </a:extLst>
          </p:cNvPr>
          <p:cNvSpPr>
            <a:spLocks noGrp="1"/>
          </p:cNvSpPr>
          <p:nvPr>
            <p:ph type="ftr" sz="quarter" idx="11"/>
          </p:nvPr>
        </p:nvSpPr>
        <p:spPr/>
        <p:txBody>
          <a:bodyPr/>
          <a:lstStyle/>
          <a:p>
            <a:r>
              <a:rPr lang="en-US" altLang="zh-CN"/>
              <a:t>Echihabi, Zoumpatianos, Palpanas - EDBT 2021</a:t>
            </a:r>
            <a:endParaRPr lang="zh-CN" altLang="en-US" dirty="0"/>
          </a:p>
        </p:txBody>
      </p:sp>
      <p:sp>
        <p:nvSpPr>
          <p:cNvPr id="283" name="文本框 53">
            <a:extLst>
              <a:ext uri="{FF2B5EF4-FFF2-40B4-BE49-F238E27FC236}">
                <a16:creationId xmlns:a16="http://schemas.microsoft.com/office/drawing/2014/main" id="{43A557C0-C2FF-42EF-9210-114C4CCFEB92}"/>
              </a:ext>
            </a:extLst>
          </p:cNvPr>
          <p:cNvSpPr txBox="1"/>
          <p:nvPr/>
        </p:nvSpPr>
        <p:spPr>
          <a:xfrm rot="10800000" flipV="1">
            <a:off x="5490734" y="5767788"/>
            <a:ext cx="1985846" cy="253916"/>
          </a:xfrm>
          <a:prstGeom prst="rect">
            <a:avLst/>
          </a:prstGeom>
          <a:noFill/>
        </p:spPr>
        <p:txBody>
          <a:bodyPr wrap="square" rtlCol="0">
            <a:spAutoFit/>
          </a:bodyPr>
          <a:lstStyle/>
          <a:p>
            <a:pPr algn="ctr"/>
            <a:r>
              <a:rPr lang="en-US" sz="1050" dirty="0">
                <a:latin typeface="Open Sans" panose="020B0604020202020204"/>
              </a:rPr>
              <a:t>SIMD register (8 points)</a:t>
            </a:r>
          </a:p>
        </p:txBody>
      </p:sp>
    </p:spTree>
    <p:extLst>
      <p:ext uri="{BB962C8B-B14F-4D97-AF65-F5344CB8AC3E}">
        <p14:creationId xmlns:p14="http://schemas.microsoft.com/office/powerpoint/2010/main" val="2541714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A1746EB0-6FB8-4AFC-8333-0504100F5E77}"/>
              </a:ext>
            </a:extLst>
          </p:cNvPr>
          <p:cNvGrpSpPr/>
          <p:nvPr/>
        </p:nvGrpSpPr>
        <p:grpSpPr>
          <a:xfrm>
            <a:off x="146957" y="1748024"/>
            <a:ext cx="7955280" cy="4115567"/>
            <a:chOff x="195943" y="1187699"/>
            <a:chExt cx="10607040" cy="5487422"/>
          </a:xfrm>
        </p:grpSpPr>
        <p:grpSp>
          <p:nvGrpSpPr>
            <p:cNvPr id="28" name="Group 27">
              <a:extLst>
                <a:ext uri="{FF2B5EF4-FFF2-40B4-BE49-F238E27FC236}">
                  <a16:creationId xmlns:a16="http://schemas.microsoft.com/office/drawing/2014/main" id="{2737B7BA-2CC9-473A-987B-C4758DD742B8}"/>
                </a:ext>
              </a:extLst>
            </p:cNvPr>
            <p:cNvGrpSpPr/>
            <p:nvPr/>
          </p:nvGrpSpPr>
          <p:grpSpPr>
            <a:xfrm>
              <a:off x="954905" y="1281687"/>
              <a:ext cx="8144144" cy="5292849"/>
              <a:chOff x="954905" y="1281687"/>
              <a:chExt cx="8144144" cy="5292849"/>
            </a:xfrm>
          </p:grpSpPr>
          <p:sp>
            <p:nvSpPr>
              <p:cNvPr id="30" name="Rectangle: Rounded Corners 226">
                <a:extLst>
                  <a:ext uri="{FF2B5EF4-FFF2-40B4-BE49-F238E27FC236}">
                    <a16:creationId xmlns:a16="http://schemas.microsoft.com/office/drawing/2014/main" id="{24E18E32-90C0-4525-BE84-42D769077272}"/>
                  </a:ext>
                </a:extLst>
              </p:cNvPr>
              <p:cNvSpPr/>
              <p:nvPr/>
            </p:nvSpPr>
            <p:spPr>
              <a:xfrm>
                <a:off x="969754" y="1281687"/>
                <a:ext cx="3670453" cy="5292849"/>
              </a:xfrm>
              <a:prstGeom prst="roundRect">
                <a:avLst>
                  <a:gd name="adj" fmla="val 10843"/>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31" name="Connector: Elbow 295">
                <a:extLst>
                  <a:ext uri="{FF2B5EF4-FFF2-40B4-BE49-F238E27FC236}">
                    <a16:creationId xmlns:a16="http://schemas.microsoft.com/office/drawing/2014/main" id="{49A26057-D981-4348-B5A7-FC52C606F965}"/>
                  </a:ext>
                </a:extLst>
              </p:cNvPr>
              <p:cNvCxnSpPr>
                <a:cxnSpLocks/>
                <a:stCxn id="204" idx="3"/>
                <a:endCxn id="110" idx="2"/>
              </p:cNvCxnSpPr>
              <p:nvPr/>
            </p:nvCxnSpPr>
            <p:spPr>
              <a:xfrm>
                <a:off x="7504170" y="2927357"/>
                <a:ext cx="580438" cy="22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18622419-4A21-42F2-B0DD-93CE33540CC6}"/>
                  </a:ext>
                </a:extLst>
              </p:cNvPr>
              <p:cNvCxnSpPr>
                <a:cxnSpLocks/>
                <a:stCxn id="203" idx="3"/>
                <a:endCxn id="103" idx="1"/>
              </p:cNvCxnSpPr>
              <p:nvPr/>
            </p:nvCxnSpPr>
            <p:spPr>
              <a:xfrm>
                <a:off x="7438322" y="3031799"/>
                <a:ext cx="630809" cy="38836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461">
                <a:extLst>
                  <a:ext uri="{FF2B5EF4-FFF2-40B4-BE49-F238E27FC236}">
                    <a16:creationId xmlns:a16="http://schemas.microsoft.com/office/drawing/2014/main" id="{EA62D68C-854F-418A-BA57-89E98BC4EB09}"/>
                  </a:ext>
                </a:extLst>
              </p:cNvPr>
              <p:cNvCxnSpPr>
                <a:cxnSpLocks/>
                <a:stCxn id="145" idx="3"/>
                <a:endCxn id="203" idx="1"/>
              </p:cNvCxnSpPr>
              <p:nvPr/>
            </p:nvCxnSpPr>
            <p:spPr>
              <a:xfrm flipV="1">
                <a:off x="5788281" y="3031800"/>
                <a:ext cx="557531" cy="41354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62565563-A013-45EA-A8F7-FB1970B0A259}"/>
                  </a:ext>
                </a:extLst>
              </p:cNvPr>
              <p:cNvSpPr/>
              <p:nvPr/>
            </p:nvSpPr>
            <p:spPr>
              <a:xfrm>
                <a:off x="2493725" y="1830470"/>
                <a:ext cx="955763" cy="402325"/>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ROOT</a:t>
                </a:r>
                <a:endParaRPr lang="en-US" sz="100" b="1" dirty="0">
                  <a:solidFill>
                    <a:schemeClr val="tx1"/>
                  </a:solidFill>
                  <a:latin typeface="Open Sans" panose="020B0604020202020204"/>
                </a:endParaRPr>
              </a:p>
            </p:txBody>
          </p:sp>
          <p:sp>
            <p:nvSpPr>
              <p:cNvPr id="35" name="Oval 34">
                <a:extLst>
                  <a:ext uri="{FF2B5EF4-FFF2-40B4-BE49-F238E27FC236}">
                    <a16:creationId xmlns:a16="http://schemas.microsoft.com/office/drawing/2014/main" id="{04398F14-8F90-45C4-BCAA-352EF955AE21}"/>
                  </a:ext>
                </a:extLst>
              </p:cNvPr>
              <p:cNvSpPr/>
              <p:nvPr/>
            </p:nvSpPr>
            <p:spPr>
              <a:xfrm>
                <a:off x="1425791" y="2630841"/>
                <a:ext cx="991686" cy="44621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0 0 0</a:t>
                </a:r>
              </a:p>
            </p:txBody>
          </p:sp>
          <p:cxnSp>
            <p:nvCxnSpPr>
              <p:cNvPr id="36" name="Straight Arrow Connector 35">
                <a:extLst>
                  <a:ext uri="{FF2B5EF4-FFF2-40B4-BE49-F238E27FC236}">
                    <a16:creationId xmlns:a16="http://schemas.microsoft.com/office/drawing/2014/main" id="{B03F9455-14B3-47B0-A776-CFC923960006}"/>
                  </a:ext>
                </a:extLst>
              </p:cNvPr>
              <p:cNvCxnSpPr>
                <a:cxnSpLocks/>
                <a:stCxn id="34" idx="3"/>
                <a:endCxn id="35" idx="0"/>
              </p:cNvCxnSpPr>
              <p:nvPr/>
            </p:nvCxnSpPr>
            <p:spPr>
              <a:xfrm flipH="1">
                <a:off x="1921634" y="2173876"/>
                <a:ext cx="712059" cy="4569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6A7DE05-644E-447D-B336-6D76BBF1251F}"/>
                  </a:ext>
                </a:extLst>
              </p:cNvPr>
              <p:cNvCxnSpPr>
                <a:cxnSpLocks/>
                <a:stCxn id="34" idx="5"/>
              </p:cNvCxnSpPr>
              <p:nvPr/>
            </p:nvCxnSpPr>
            <p:spPr>
              <a:xfrm>
                <a:off x="3309516" y="2173880"/>
                <a:ext cx="712258" cy="5249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64C80CC-9938-401E-8B9B-BB3889E6E24F}"/>
                  </a:ext>
                </a:extLst>
              </p:cNvPr>
              <p:cNvCxnSpPr>
                <a:cxnSpLocks/>
                <a:stCxn id="34" idx="4"/>
              </p:cNvCxnSpPr>
              <p:nvPr/>
            </p:nvCxnSpPr>
            <p:spPr>
              <a:xfrm>
                <a:off x="2971603" y="2232799"/>
                <a:ext cx="3232" cy="4390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3183D670-D7AE-4ECE-A705-CC8359B8DB5A}"/>
                  </a:ext>
                </a:extLst>
              </p:cNvPr>
              <p:cNvSpPr/>
              <p:nvPr/>
            </p:nvSpPr>
            <p:spPr>
              <a:xfrm>
                <a:off x="1006211" y="3309950"/>
                <a:ext cx="773925" cy="39037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00 0</a:t>
                </a:r>
              </a:p>
            </p:txBody>
          </p:sp>
          <p:sp>
            <p:nvSpPr>
              <p:cNvPr id="40" name="Oval 39">
                <a:extLst>
                  <a:ext uri="{FF2B5EF4-FFF2-40B4-BE49-F238E27FC236}">
                    <a16:creationId xmlns:a16="http://schemas.microsoft.com/office/drawing/2014/main" id="{7B47E683-93CF-4384-A2CC-6DD5AC3DAAEC}"/>
                  </a:ext>
                </a:extLst>
              </p:cNvPr>
              <p:cNvSpPr/>
              <p:nvPr/>
            </p:nvSpPr>
            <p:spPr>
              <a:xfrm>
                <a:off x="1950435" y="3310954"/>
                <a:ext cx="778802" cy="390371"/>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a:t>
                </a:r>
              </a:p>
            </p:txBody>
          </p:sp>
          <p:cxnSp>
            <p:nvCxnSpPr>
              <p:cNvPr id="41" name="Straight Arrow Connector 40">
                <a:extLst>
                  <a:ext uri="{FF2B5EF4-FFF2-40B4-BE49-F238E27FC236}">
                    <a16:creationId xmlns:a16="http://schemas.microsoft.com/office/drawing/2014/main" id="{79BAC77B-DD3A-40E5-96DA-EAC2DA556AE8}"/>
                  </a:ext>
                </a:extLst>
              </p:cNvPr>
              <p:cNvCxnSpPr>
                <a:cxnSpLocks/>
                <a:stCxn id="48" idx="3"/>
                <a:endCxn id="39" idx="0"/>
              </p:cNvCxnSpPr>
              <p:nvPr/>
            </p:nvCxnSpPr>
            <p:spPr>
              <a:xfrm flipH="1">
                <a:off x="1393174" y="2922547"/>
                <a:ext cx="484924" cy="3874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53838FF-14C0-479A-89FC-7A7CDD95368D}"/>
                  </a:ext>
                </a:extLst>
              </p:cNvPr>
              <p:cNvCxnSpPr>
                <a:cxnSpLocks/>
                <a:stCxn id="48" idx="5"/>
                <a:endCxn id="40" idx="0"/>
              </p:cNvCxnSpPr>
              <p:nvPr/>
            </p:nvCxnSpPr>
            <p:spPr>
              <a:xfrm>
                <a:off x="1949928" y="2922547"/>
                <a:ext cx="389908" cy="3884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E72F0F48-8EA4-4B0A-B8C1-B9C791331EFF}"/>
                  </a:ext>
                </a:extLst>
              </p:cNvPr>
              <p:cNvSpPr/>
              <p:nvPr/>
            </p:nvSpPr>
            <p:spPr>
              <a:xfrm>
                <a:off x="1480248" y="3928879"/>
                <a:ext cx="874366" cy="36569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01 00</a:t>
                </a:r>
              </a:p>
            </p:txBody>
          </p:sp>
          <p:sp>
            <p:nvSpPr>
              <p:cNvPr id="44" name="Oval 43">
                <a:extLst>
                  <a:ext uri="{FF2B5EF4-FFF2-40B4-BE49-F238E27FC236}">
                    <a16:creationId xmlns:a16="http://schemas.microsoft.com/office/drawing/2014/main" id="{5B07D24E-601B-4E4D-A6D1-FC5EE4BB20EA}"/>
                  </a:ext>
                </a:extLst>
              </p:cNvPr>
              <p:cNvSpPr/>
              <p:nvPr/>
            </p:nvSpPr>
            <p:spPr>
              <a:xfrm>
                <a:off x="2565057" y="3935224"/>
                <a:ext cx="884427" cy="36569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01 01</a:t>
                </a:r>
              </a:p>
            </p:txBody>
          </p:sp>
          <p:sp>
            <p:nvSpPr>
              <p:cNvPr id="45" name="Oval 44">
                <a:extLst>
                  <a:ext uri="{FF2B5EF4-FFF2-40B4-BE49-F238E27FC236}">
                    <a16:creationId xmlns:a16="http://schemas.microsoft.com/office/drawing/2014/main" id="{36031BA0-E2A4-40DE-AEBE-485B89B57CC1}"/>
                  </a:ext>
                </a:extLst>
              </p:cNvPr>
              <p:cNvSpPr/>
              <p:nvPr/>
            </p:nvSpPr>
            <p:spPr>
              <a:xfrm>
                <a:off x="2433933" y="3399738"/>
                <a:ext cx="119586" cy="2033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6"/>
              </a:p>
            </p:txBody>
          </p:sp>
          <p:cxnSp>
            <p:nvCxnSpPr>
              <p:cNvPr id="46" name="Straight Arrow Connector 45">
                <a:extLst>
                  <a:ext uri="{FF2B5EF4-FFF2-40B4-BE49-F238E27FC236}">
                    <a16:creationId xmlns:a16="http://schemas.microsoft.com/office/drawing/2014/main" id="{557B2A49-CF4A-41DA-BAB0-F3EE4C5E315B}"/>
                  </a:ext>
                </a:extLst>
              </p:cNvPr>
              <p:cNvCxnSpPr>
                <a:cxnSpLocks/>
                <a:stCxn id="45" idx="3"/>
                <a:endCxn id="43" idx="0"/>
              </p:cNvCxnSpPr>
              <p:nvPr/>
            </p:nvCxnSpPr>
            <p:spPr>
              <a:xfrm flipH="1">
                <a:off x="1917432" y="3573275"/>
                <a:ext cx="534014" cy="3556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66B98E3-2DBB-4CAC-888F-A6DBDC45ABF6}"/>
                  </a:ext>
                </a:extLst>
              </p:cNvPr>
              <p:cNvCxnSpPr>
                <a:cxnSpLocks/>
                <a:stCxn id="45" idx="5"/>
                <a:endCxn id="44" idx="0"/>
              </p:cNvCxnSpPr>
              <p:nvPr/>
            </p:nvCxnSpPr>
            <p:spPr>
              <a:xfrm>
                <a:off x="2536005" y="3573275"/>
                <a:ext cx="471269" cy="3619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2D7E842F-BF72-41DD-89BB-5A32D93023F0}"/>
                  </a:ext>
                </a:extLst>
              </p:cNvPr>
              <p:cNvSpPr/>
              <p:nvPr/>
            </p:nvSpPr>
            <p:spPr>
              <a:xfrm>
                <a:off x="1863221" y="2772996"/>
                <a:ext cx="101584" cy="1752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49" name="TextBox 48">
                <a:extLst>
                  <a:ext uri="{FF2B5EF4-FFF2-40B4-BE49-F238E27FC236}">
                    <a16:creationId xmlns:a16="http://schemas.microsoft.com/office/drawing/2014/main" id="{90EF3736-C84A-407F-BF8B-82CE61B7A901}"/>
                  </a:ext>
                </a:extLst>
              </p:cNvPr>
              <p:cNvSpPr txBox="1"/>
              <p:nvPr/>
            </p:nvSpPr>
            <p:spPr>
              <a:xfrm>
                <a:off x="2699941" y="2483583"/>
                <a:ext cx="621464" cy="943848"/>
              </a:xfrm>
              <a:prstGeom prst="rect">
                <a:avLst/>
              </a:prstGeom>
              <a:noFill/>
            </p:spPr>
            <p:txBody>
              <a:bodyPr wrap="square" rtlCol="0">
                <a:spAutoFit/>
              </a:bodyPr>
              <a:lstStyle/>
              <a:p>
                <a:r>
                  <a:rPr lang="en-US" sz="2000" dirty="0"/>
                  <a:t>. . .</a:t>
                </a:r>
              </a:p>
            </p:txBody>
          </p:sp>
          <p:sp>
            <p:nvSpPr>
              <p:cNvPr id="50" name="TextBox 49">
                <a:extLst>
                  <a:ext uri="{FF2B5EF4-FFF2-40B4-BE49-F238E27FC236}">
                    <a16:creationId xmlns:a16="http://schemas.microsoft.com/office/drawing/2014/main" id="{03B58EAF-6B93-479F-95FC-AE7D3F70F3AF}"/>
                  </a:ext>
                </a:extLst>
              </p:cNvPr>
              <p:cNvSpPr txBox="1"/>
              <p:nvPr/>
            </p:nvSpPr>
            <p:spPr>
              <a:xfrm>
                <a:off x="3772287" y="2483583"/>
                <a:ext cx="781221" cy="533480"/>
              </a:xfrm>
              <a:prstGeom prst="rect">
                <a:avLst/>
              </a:prstGeom>
              <a:noFill/>
            </p:spPr>
            <p:txBody>
              <a:bodyPr wrap="square" rtlCol="0">
                <a:spAutoFit/>
              </a:bodyPr>
              <a:lstStyle/>
              <a:p>
                <a:r>
                  <a:rPr lang="en-US" sz="2000" dirty="0"/>
                  <a:t>. . .</a:t>
                </a:r>
              </a:p>
            </p:txBody>
          </p:sp>
          <p:grpSp>
            <p:nvGrpSpPr>
              <p:cNvPr id="51" name="Group 50">
                <a:extLst>
                  <a:ext uri="{FF2B5EF4-FFF2-40B4-BE49-F238E27FC236}">
                    <a16:creationId xmlns:a16="http://schemas.microsoft.com/office/drawing/2014/main" id="{F80EFE83-AFDA-492D-990C-5FBE7C47538E}"/>
                  </a:ext>
                </a:extLst>
              </p:cNvPr>
              <p:cNvGrpSpPr/>
              <p:nvPr/>
            </p:nvGrpSpPr>
            <p:grpSpPr>
              <a:xfrm>
                <a:off x="1070215" y="4936703"/>
                <a:ext cx="1251487" cy="1581992"/>
                <a:chOff x="401629" y="4515066"/>
                <a:chExt cx="1501784" cy="1898390"/>
              </a:xfrm>
              <a:solidFill>
                <a:schemeClr val="bg1"/>
              </a:solidFill>
            </p:grpSpPr>
            <p:sp>
              <p:nvSpPr>
                <p:cNvPr id="206" name="Flowchart: Document 205">
                  <a:extLst>
                    <a:ext uri="{FF2B5EF4-FFF2-40B4-BE49-F238E27FC236}">
                      <a16:creationId xmlns:a16="http://schemas.microsoft.com/office/drawing/2014/main" id="{5DFE47D2-A0A3-4389-8E51-BC0961DEA2C4}"/>
                    </a:ext>
                  </a:extLst>
                </p:cNvPr>
                <p:cNvSpPr/>
                <p:nvPr/>
              </p:nvSpPr>
              <p:spPr>
                <a:xfrm>
                  <a:off x="401629" y="4515066"/>
                  <a:ext cx="1501784" cy="1898390"/>
                </a:xfrm>
                <a:prstGeom prst="flowChartDocumen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25" dirty="0">
                    <a:solidFill>
                      <a:schemeClr val="tx1"/>
                    </a:solidFill>
                    <a:latin typeface="Open Sans" panose="020B0604020202020204"/>
                  </a:endParaRPr>
                </a:p>
                <a:p>
                  <a:pPr algn="ctr"/>
                  <a:r>
                    <a:rPr lang="en-US" sz="1125" dirty="0">
                      <a:solidFill>
                        <a:schemeClr val="tx1"/>
                      </a:solidFill>
                      <a:latin typeface="Open Sans" panose="020B0604020202020204"/>
                    </a:rPr>
                    <a:t>RAW F</a:t>
                  </a:r>
                  <a:r>
                    <a:rPr lang="en-US" altLang="zh-CN" sz="1125" dirty="0">
                      <a:solidFill>
                        <a:schemeClr val="tx1"/>
                      </a:solidFill>
                      <a:latin typeface="Open Sans" panose="020B0604020202020204"/>
                    </a:rPr>
                    <a:t>i</a:t>
                  </a:r>
                  <a:r>
                    <a:rPr lang="en-US" sz="1125" dirty="0">
                      <a:solidFill>
                        <a:schemeClr val="tx1"/>
                      </a:solidFill>
                      <a:latin typeface="Open Sans" panose="020B0604020202020204"/>
                    </a:rPr>
                    <a:t>le</a:t>
                  </a: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p:txBody>
            </p:sp>
            <p:grpSp>
              <p:nvGrpSpPr>
                <p:cNvPr id="207" name="Group 206">
                  <a:extLst>
                    <a:ext uri="{FF2B5EF4-FFF2-40B4-BE49-F238E27FC236}">
                      <a16:creationId xmlns:a16="http://schemas.microsoft.com/office/drawing/2014/main" id="{9A30444C-895F-4E1D-9E93-152ADD62F6B6}"/>
                    </a:ext>
                  </a:extLst>
                </p:cNvPr>
                <p:cNvGrpSpPr/>
                <p:nvPr/>
              </p:nvGrpSpPr>
              <p:grpSpPr>
                <a:xfrm>
                  <a:off x="557522" y="5009021"/>
                  <a:ext cx="991452" cy="1036601"/>
                  <a:chOff x="1706880" y="3701274"/>
                  <a:chExt cx="1244600" cy="1360572"/>
                </a:xfrm>
                <a:grpFill/>
              </p:grpSpPr>
              <p:sp>
                <p:nvSpPr>
                  <p:cNvPr id="208" name="Freeform: Shape 207">
                    <a:extLst>
                      <a:ext uri="{FF2B5EF4-FFF2-40B4-BE49-F238E27FC236}">
                        <a16:creationId xmlns:a16="http://schemas.microsoft.com/office/drawing/2014/main" id="{336105DF-C328-415D-B1E3-22B286C45D55}"/>
                      </a:ext>
                    </a:extLst>
                  </p:cNvPr>
                  <p:cNvSpPr/>
                  <p:nvPr/>
                </p:nvSpPr>
                <p:spPr>
                  <a:xfrm>
                    <a:off x="1706880" y="3701274"/>
                    <a:ext cx="1244600" cy="226762"/>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209" name="Freeform: Shape 208">
                    <a:extLst>
                      <a:ext uri="{FF2B5EF4-FFF2-40B4-BE49-F238E27FC236}">
                        <a16:creationId xmlns:a16="http://schemas.microsoft.com/office/drawing/2014/main" id="{3F560193-D89D-459D-BD95-C6711C21F1B5}"/>
                      </a:ext>
                    </a:extLst>
                  </p:cNvPr>
                  <p:cNvSpPr/>
                  <p:nvPr/>
                </p:nvSpPr>
                <p:spPr>
                  <a:xfrm>
                    <a:off x="1706880" y="3928036"/>
                    <a:ext cx="1244600" cy="226762"/>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10" name="Freeform: Shape 209">
                    <a:extLst>
                      <a:ext uri="{FF2B5EF4-FFF2-40B4-BE49-F238E27FC236}">
                        <a16:creationId xmlns:a16="http://schemas.microsoft.com/office/drawing/2014/main" id="{F360998A-4C38-4C80-8DF7-8DE4543F2208}"/>
                      </a:ext>
                    </a:extLst>
                  </p:cNvPr>
                  <p:cNvSpPr/>
                  <p:nvPr/>
                </p:nvSpPr>
                <p:spPr>
                  <a:xfrm>
                    <a:off x="1706880" y="4608322"/>
                    <a:ext cx="1244600" cy="226762"/>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11" name="Freeform: Shape 210">
                    <a:extLst>
                      <a:ext uri="{FF2B5EF4-FFF2-40B4-BE49-F238E27FC236}">
                        <a16:creationId xmlns:a16="http://schemas.microsoft.com/office/drawing/2014/main" id="{B2A36B84-5445-4414-8F1C-92AEA83F1270}"/>
                      </a:ext>
                    </a:extLst>
                  </p:cNvPr>
                  <p:cNvSpPr/>
                  <p:nvPr/>
                </p:nvSpPr>
                <p:spPr>
                  <a:xfrm>
                    <a:off x="1706880" y="4835084"/>
                    <a:ext cx="1244600" cy="226762"/>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34" name="Freeform: Shape 233">
                    <a:extLst>
                      <a:ext uri="{FF2B5EF4-FFF2-40B4-BE49-F238E27FC236}">
                        <a16:creationId xmlns:a16="http://schemas.microsoft.com/office/drawing/2014/main" id="{6788D12C-712A-4677-80C9-C0F6967F3A54}"/>
                      </a:ext>
                    </a:extLst>
                  </p:cNvPr>
                  <p:cNvSpPr/>
                  <p:nvPr/>
                </p:nvSpPr>
                <p:spPr>
                  <a:xfrm>
                    <a:off x="1706880" y="4154798"/>
                    <a:ext cx="1244600" cy="226762"/>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35" name="Freeform: Shape 234">
                    <a:extLst>
                      <a:ext uri="{FF2B5EF4-FFF2-40B4-BE49-F238E27FC236}">
                        <a16:creationId xmlns:a16="http://schemas.microsoft.com/office/drawing/2014/main" id="{82B60E78-14CD-46DB-96CF-44F7E2FFE921}"/>
                      </a:ext>
                    </a:extLst>
                  </p:cNvPr>
                  <p:cNvSpPr/>
                  <p:nvPr/>
                </p:nvSpPr>
                <p:spPr>
                  <a:xfrm>
                    <a:off x="1706880" y="4381560"/>
                    <a:ext cx="1244600" cy="226762"/>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grpSp>
          </p:grpSp>
          <p:sp>
            <p:nvSpPr>
              <p:cNvPr id="52" name="Flowchart: Document 51">
                <a:extLst>
                  <a:ext uri="{FF2B5EF4-FFF2-40B4-BE49-F238E27FC236}">
                    <a16:creationId xmlns:a16="http://schemas.microsoft.com/office/drawing/2014/main" id="{9198EB45-A794-44BF-A371-566B968BEF29}"/>
                  </a:ext>
                </a:extLst>
              </p:cNvPr>
              <p:cNvSpPr/>
              <p:nvPr/>
            </p:nvSpPr>
            <p:spPr>
              <a:xfrm>
                <a:off x="2636340" y="5356455"/>
                <a:ext cx="729369" cy="580353"/>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53" name="Oval 52">
                <a:extLst>
                  <a:ext uri="{FF2B5EF4-FFF2-40B4-BE49-F238E27FC236}">
                    <a16:creationId xmlns:a16="http://schemas.microsoft.com/office/drawing/2014/main" id="{066EC79F-5AC4-44CA-8F47-898484CAD153}"/>
                  </a:ext>
                </a:extLst>
              </p:cNvPr>
              <p:cNvSpPr/>
              <p:nvPr/>
            </p:nvSpPr>
            <p:spPr>
              <a:xfrm>
                <a:off x="2688673" y="5693554"/>
                <a:ext cx="32501" cy="399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54" name="Oval 53">
                <a:extLst>
                  <a:ext uri="{FF2B5EF4-FFF2-40B4-BE49-F238E27FC236}">
                    <a16:creationId xmlns:a16="http://schemas.microsoft.com/office/drawing/2014/main" id="{26F87CB0-E901-4DF7-B836-63540A5E1A43}"/>
                  </a:ext>
                </a:extLst>
              </p:cNvPr>
              <p:cNvSpPr/>
              <p:nvPr/>
            </p:nvSpPr>
            <p:spPr>
              <a:xfrm>
                <a:off x="2672422" y="5522098"/>
                <a:ext cx="32501" cy="3990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55" name="Connector: Elbow 145">
                <a:extLst>
                  <a:ext uri="{FF2B5EF4-FFF2-40B4-BE49-F238E27FC236}">
                    <a16:creationId xmlns:a16="http://schemas.microsoft.com/office/drawing/2014/main" id="{2213CB2B-0E68-4082-9095-6F7654F08F83}"/>
                  </a:ext>
                </a:extLst>
              </p:cNvPr>
              <p:cNvCxnSpPr>
                <a:cxnSpLocks/>
                <a:stCxn id="44" idx="4"/>
                <a:endCxn id="52" idx="0"/>
              </p:cNvCxnSpPr>
              <p:nvPr/>
            </p:nvCxnSpPr>
            <p:spPr>
              <a:xfrm flipH="1">
                <a:off x="3001025" y="4300917"/>
                <a:ext cx="6249" cy="105553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20283F85-878D-44C1-A971-F3E0B8B13A31}"/>
                  </a:ext>
                </a:extLst>
              </p:cNvPr>
              <p:cNvGrpSpPr/>
              <p:nvPr/>
            </p:nvGrpSpPr>
            <p:grpSpPr>
              <a:xfrm>
                <a:off x="6345812" y="2469901"/>
                <a:ext cx="1229173" cy="914921"/>
                <a:chOff x="6760003" y="1412288"/>
                <a:chExt cx="1347346" cy="1097905"/>
              </a:xfrm>
            </p:grpSpPr>
            <p:sp>
              <p:nvSpPr>
                <p:cNvPr id="203" name="Rectangle 202">
                  <a:extLst>
                    <a:ext uri="{FF2B5EF4-FFF2-40B4-BE49-F238E27FC236}">
                      <a16:creationId xmlns:a16="http://schemas.microsoft.com/office/drawing/2014/main" id="{27488159-B941-4103-BC3B-CD443A0E8B10}"/>
                    </a:ext>
                  </a:extLst>
                </p:cNvPr>
                <p:cNvSpPr/>
                <p:nvPr/>
              </p:nvSpPr>
              <p:spPr>
                <a:xfrm>
                  <a:off x="6760003" y="1662949"/>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204" name="Rectangle 203">
                  <a:extLst>
                    <a:ext uri="{FF2B5EF4-FFF2-40B4-BE49-F238E27FC236}">
                      <a16:creationId xmlns:a16="http://schemas.microsoft.com/office/drawing/2014/main" id="{EE68B977-3D1C-4FB8-AE84-1299D17C2ECD}"/>
                    </a:ext>
                  </a:extLst>
                </p:cNvPr>
                <p:cNvSpPr/>
                <p:nvPr/>
              </p:nvSpPr>
              <p:spPr>
                <a:xfrm>
                  <a:off x="6832182" y="153761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205" name="Rectangle 204">
                  <a:extLst>
                    <a:ext uri="{FF2B5EF4-FFF2-40B4-BE49-F238E27FC236}">
                      <a16:creationId xmlns:a16="http://schemas.microsoft.com/office/drawing/2014/main" id="{9585541E-DB1F-47FD-A327-9BD8B090297A}"/>
                    </a:ext>
                  </a:extLst>
                </p:cNvPr>
                <p:cNvSpPr/>
                <p:nvPr/>
              </p:nvSpPr>
              <p:spPr>
                <a:xfrm>
                  <a:off x="6909804" y="141228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r>
                    <a:rPr lang="en-US" sz="1125" dirty="0">
                      <a:solidFill>
                        <a:schemeClr val="tx1"/>
                      </a:solidFill>
                      <a:latin typeface="Open Sans" panose="020B0604020202020204" charset="0"/>
                      <a:ea typeface="Open Sans" panose="020B0604020202020204" charset="0"/>
                      <a:cs typeface="Open Sans" panose="020B0604020202020204" charset="0"/>
                    </a:rPr>
                    <a:t>LB</a:t>
                  </a:r>
                  <a:r>
                    <a:rPr lang="en-US" altLang="zh-CN" sz="1125" dirty="0">
                      <a:solidFill>
                        <a:schemeClr val="tx1"/>
                      </a:solidFill>
                      <a:latin typeface="Open Sans" panose="020B0604020202020204" charset="0"/>
                      <a:ea typeface="Open Sans" panose="020B0604020202020204" charset="0"/>
                      <a:cs typeface="Open Sans" panose="020B0604020202020204" charset="0"/>
                    </a:rPr>
                    <a:t>C Worker</a:t>
                  </a:r>
                  <a:r>
                    <a:rPr lang="en-US" sz="1125" dirty="0">
                      <a:solidFill>
                        <a:schemeClr val="tx1"/>
                      </a:solidFill>
                      <a:latin typeface="Open Sans" panose="020B0604020202020204" charset="0"/>
                      <a:ea typeface="Open Sans" panose="020B0604020202020204" charset="0"/>
                      <a:cs typeface="Open Sans" panose="020B0604020202020204" charset="0"/>
                    </a:rPr>
                    <a:t> </a:t>
                  </a:r>
                </a:p>
              </p:txBody>
            </p:sp>
          </p:grpSp>
          <p:cxnSp>
            <p:nvCxnSpPr>
              <p:cNvPr id="57" name="Connector: Elbow 56">
                <a:extLst>
                  <a:ext uri="{FF2B5EF4-FFF2-40B4-BE49-F238E27FC236}">
                    <a16:creationId xmlns:a16="http://schemas.microsoft.com/office/drawing/2014/main" id="{E3DB9D41-F6B5-41C6-872B-E85111832033}"/>
                  </a:ext>
                </a:extLst>
              </p:cNvPr>
              <p:cNvCxnSpPr>
                <a:cxnSpLocks/>
                <a:stCxn id="52" idx="3"/>
                <a:endCxn id="203" idx="2"/>
              </p:cNvCxnSpPr>
              <p:nvPr/>
            </p:nvCxnSpPr>
            <p:spPr>
              <a:xfrm flipV="1">
                <a:off x="3365709" y="3384818"/>
                <a:ext cx="3526358" cy="226181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DFF6198B-2776-495D-9516-E69C67108BD4}"/>
                  </a:ext>
                </a:extLst>
              </p:cNvPr>
              <p:cNvCxnSpPr>
                <a:cxnSpLocks/>
                <a:stCxn id="205" idx="3"/>
                <a:endCxn id="116" idx="1"/>
              </p:cNvCxnSpPr>
              <p:nvPr/>
            </p:nvCxnSpPr>
            <p:spPr>
              <a:xfrm flipV="1">
                <a:off x="7574984" y="2387678"/>
                <a:ext cx="494148" cy="43523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7ADEF9E3-870B-47E3-8A54-91996A5D4A39}"/>
                  </a:ext>
                </a:extLst>
              </p:cNvPr>
              <p:cNvGrpSpPr/>
              <p:nvPr/>
            </p:nvGrpSpPr>
            <p:grpSpPr>
              <a:xfrm>
                <a:off x="5058908" y="2149330"/>
                <a:ext cx="729370" cy="1555008"/>
                <a:chOff x="7929050" y="2188297"/>
                <a:chExt cx="875244" cy="1866009"/>
              </a:xfrm>
            </p:grpSpPr>
            <p:grpSp>
              <p:nvGrpSpPr>
                <p:cNvPr id="122" name="Group 121">
                  <a:extLst>
                    <a:ext uri="{FF2B5EF4-FFF2-40B4-BE49-F238E27FC236}">
                      <a16:creationId xmlns:a16="http://schemas.microsoft.com/office/drawing/2014/main" id="{6B535235-0AED-44C4-BD5F-ECA66060BBCC}"/>
                    </a:ext>
                  </a:extLst>
                </p:cNvPr>
                <p:cNvGrpSpPr/>
                <p:nvPr/>
              </p:nvGrpSpPr>
              <p:grpSpPr>
                <a:xfrm>
                  <a:off x="7929051" y="2188297"/>
                  <a:ext cx="875243" cy="621581"/>
                  <a:chOff x="7929051" y="2188297"/>
                  <a:chExt cx="875243" cy="621581"/>
                </a:xfrm>
              </p:grpSpPr>
              <p:grpSp>
                <p:nvGrpSpPr>
                  <p:cNvPr id="177" name="Group 176">
                    <a:extLst>
                      <a:ext uri="{FF2B5EF4-FFF2-40B4-BE49-F238E27FC236}">
                        <a16:creationId xmlns:a16="http://schemas.microsoft.com/office/drawing/2014/main" id="{2A26B2B5-5ABE-46F9-8933-947DD7467E79}"/>
                      </a:ext>
                    </a:extLst>
                  </p:cNvPr>
                  <p:cNvGrpSpPr/>
                  <p:nvPr/>
                </p:nvGrpSpPr>
                <p:grpSpPr>
                  <a:xfrm>
                    <a:off x="7929051" y="2188297"/>
                    <a:ext cx="875243" cy="621581"/>
                    <a:chOff x="3293032" y="2754480"/>
                    <a:chExt cx="1021177" cy="728754"/>
                  </a:xfrm>
                </p:grpSpPr>
                <p:grpSp>
                  <p:nvGrpSpPr>
                    <p:cNvPr id="184" name="Group 183">
                      <a:extLst>
                        <a:ext uri="{FF2B5EF4-FFF2-40B4-BE49-F238E27FC236}">
                          <a16:creationId xmlns:a16="http://schemas.microsoft.com/office/drawing/2014/main" id="{B16AC119-E59D-482C-BC68-3CC4D55084FF}"/>
                        </a:ext>
                      </a:extLst>
                    </p:cNvPr>
                    <p:cNvGrpSpPr/>
                    <p:nvPr/>
                  </p:nvGrpSpPr>
                  <p:grpSpPr>
                    <a:xfrm>
                      <a:off x="3293032" y="2754480"/>
                      <a:ext cx="1021177" cy="728754"/>
                      <a:chOff x="6526423" y="2156792"/>
                      <a:chExt cx="1342343" cy="877801"/>
                    </a:xfrm>
                  </p:grpSpPr>
                  <p:grpSp>
                    <p:nvGrpSpPr>
                      <p:cNvPr id="186" name="Group 185">
                        <a:extLst>
                          <a:ext uri="{FF2B5EF4-FFF2-40B4-BE49-F238E27FC236}">
                            <a16:creationId xmlns:a16="http://schemas.microsoft.com/office/drawing/2014/main" id="{9F2A8B7F-C5E9-47C5-AF07-300BCD3B9A47}"/>
                          </a:ext>
                        </a:extLst>
                      </p:cNvPr>
                      <p:cNvGrpSpPr/>
                      <p:nvPr/>
                    </p:nvGrpSpPr>
                    <p:grpSpPr>
                      <a:xfrm>
                        <a:off x="6526423" y="2156792"/>
                        <a:ext cx="1342343" cy="877801"/>
                        <a:chOff x="5039360" y="5470564"/>
                        <a:chExt cx="1342342" cy="877798"/>
                      </a:xfrm>
                    </p:grpSpPr>
                    <p:sp>
                      <p:nvSpPr>
                        <p:cNvPr id="197" name="Rectangle 196">
                          <a:extLst>
                            <a:ext uri="{FF2B5EF4-FFF2-40B4-BE49-F238E27FC236}">
                              <a16:creationId xmlns:a16="http://schemas.microsoft.com/office/drawing/2014/main" id="{13BACD78-7685-4E5F-A2B7-FE7FF6C099AB}"/>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98" name="Group 197">
                          <a:extLst>
                            <a:ext uri="{FF2B5EF4-FFF2-40B4-BE49-F238E27FC236}">
                              <a16:creationId xmlns:a16="http://schemas.microsoft.com/office/drawing/2014/main" id="{884D0575-0037-4B6D-8957-BB747AF63E0F}"/>
                            </a:ext>
                          </a:extLst>
                        </p:cNvPr>
                        <p:cNvGrpSpPr/>
                        <p:nvPr/>
                      </p:nvGrpSpPr>
                      <p:grpSpPr>
                        <a:xfrm>
                          <a:off x="6026716" y="5639140"/>
                          <a:ext cx="182880" cy="295043"/>
                          <a:chOff x="3735824" y="4986161"/>
                          <a:chExt cx="182880" cy="295043"/>
                        </a:xfrm>
                      </p:grpSpPr>
                      <p:sp>
                        <p:nvSpPr>
                          <p:cNvPr id="199" name="Oval 198">
                            <a:extLst>
                              <a:ext uri="{FF2B5EF4-FFF2-40B4-BE49-F238E27FC236}">
                                <a16:creationId xmlns:a16="http://schemas.microsoft.com/office/drawing/2014/main" id="{D376B4CE-5FA2-41F3-97A4-92C7ED2FE3CA}"/>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200" name="Straight Arrow Connector 199">
                            <a:extLst>
                              <a:ext uri="{FF2B5EF4-FFF2-40B4-BE49-F238E27FC236}">
                                <a16:creationId xmlns:a16="http://schemas.microsoft.com/office/drawing/2014/main" id="{0FF65EA7-5914-47C8-A5AB-747F50B679DF}"/>
                              </a:ext>
                            </a:extLst>
                          </p:cNvPr>
                          <p:cNvCxnSpPr>
                            <a:cxnSpLocks/>
                            <a:stCxn id="199"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1" name="Oval 200">
                            <a:extLst>
                              <a:ext uri="{FF2B5EF4-FFF2-40B4-BE49-F238E27FC236}">
                                <a16:creationId xmlns:a16="http://schemas.microsoft.com/office/drawing/2014/main" id="{5E53F8EC-C6EF-4386-92BA-A20A51EB83EC}"/>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202" name="Straight Arrow Connector 201">
                            <a:extLst>
                              <a:ext uri="{FF2B5EF4-FFF2-40B4-BE49-F238E27FC236}">
                                <a16:creationId xmlns:a16="http://schemas.microsoft.com/office/drawing/2014/main" id="{7957A06C-D411-4027-AA19-E980ABFFBA07}"/>
                              </a:ext>
                            </a:extLst>
                          </p:cNvPr>
                          <p:cNvCxnSpPr>
                            <a:cxnSpLocks/>
                            <a:stCxn id="201"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87" name="Group 186">
                        <a:extLst>
                          <a:ext uri="{FF2B5EF4-FFF2-40B4-BE49-F238E27FC236}">
                            <a16:creationId xmlns:a16="http://schemas.microsoft.com/office/drawing/2014/main" id="{EC75988C-D547-42F8-9E79-3B09A6E63854}"/>
                          </a:ext>
                        </a:extLst>
                      </p:cNvPr>
                      <p:cNvGrpSpPr/>
                      <p:nvPr/>
                    </p:nvGrpSpPr>
                    <p:grpSpPr>
                      <a:xfrm>
                        <a:off x="6625992" y="2293146"/>
                        <a:ext cx="842038" cy="124239"/>
                        <a:chOff x="5021561" y="833132"/>
                        <a:chExt cx="650259" cy="124238"/>
                      </a:xfrm>
                    </p:grpSpPr>
                    <p:cxnSp>
                      <p:nvCxnSpPr>
                        <p:cNvPr id="193" name="Straight Connector 192">
                          <a:extLst>
                            <a:ext uri="{FF2B5EF4-FFF2-40B4-BE49-F238E27FC236}">
                              <a16:creationId xmlns:a16="http://schemas.microsoft.com/office/drawing/2014/main" id="{620C5581-0C39-48E5-A785-66C883554DEF}"/>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7EFD8450-44D4-4380-836D-E8BE84A4D063}"/>
                            </a:ext>
                          </a:extLst>
                        </p:cNvPr>
                        <p:cNvCxnSpPr>
                          <a:cxnSpLocks/>
                        </p:cNvCxnSpPr>
                        <p:nvPr/>
                      </p:nvCxnSpPr>
                      <p:spPr>
                        <a:xfrm>
                          <a:off x="5184122" y="8594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738BC2E1-1295-490A-A048-D04562B718E8}"/>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C2B9B902-0937-4650-A6F5-D9BC3F2AD045}"/>
                            </a:ext>
                          </a:extLst>
                        </p:cNvPr>
                        <p:cNvCxnSpPr>
                          <a:cxnSpLocks/>
                        </p:cNvCxnSpPr>
                        <p:nvPr/>
                      </p:nvCxnSpPr>
                      <p:spPr>
                        <a:xfrm>
                          <a:off x="5509260" y="83313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88" name="Group 187">
                        <a:extLst>
                          <a:ext uri="{FF2B5EF4-FFF2-40B4-BE49-F238E27FC236}">
                            <a16:creationId xmlns:a16="http://schemas.microsoft.com/office/drawing/2014/main" id="{939B2302-6966-4EB0-B2B6-EB0207C234FE}"/>
                          </a:ext>
                        </a:extLst>
                      </p:cNvPr>
                      <p:cNvGrpSpPr/>
                      <p:nvPr/>
                    </p:nvGrpSpPr>
                    <p:grpSpPr>
                      <a:xfrm>
                        <a:off x="6619769" y="2493572"/>
                        <a:ext cx="850769" cy="172810"/>
                        <a:chOff x="5014819" y="1090209"/>
                        <a:chExt cx="657001" cy="172810"/>
                      </a:xfrm>
                    </p:grpSpPr>
                    <p:cxnSp>
                      <p:nvCxnSpPr>
                        <p:cNvPr id="189" name="Straight Connector 188">
                          <a:extLst>
                            <a:ext uri="{FF2B5EF4-FFF2-40B4-BE49-F238E27FC236}">
                              <a16:creationId xmlns:a16="http://schemas.microsoft.com/office/drawing/2014/main" id="{9EEC05F1-1CE9-4E04-A4BD-78D25C8D4718}"/>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56569B2-5175-400F-BCE3-77E42BFF21BD}"/>
                            </a:ext>
                          </a:extLst>
                        </p:cNvPr>
                        <p:cNvCxnSpPr>
                          <a:cxnSpLocks/>
                        </p:cNvCxnSpPr>
                        <p:nvPr/>
                      </p:nvCxnSpPr>
                      <p:spPr>
                        <a:xfrm>
                          <a:off x="5184123" y="109020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2876A51-95FB-4C27-A916-2B0114C8DFAA}"/>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233AEE8-35A2-40F2-898F-AFEF6178136F}"/>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85" name="Oval 184">
                      <a:extLst>
                        <a:ext uri="{FF2B5EF4-FFF2-40B4-BE49-F238E27FC236}">
                          <a16:creationId xmlns:a16="http://schemas.microsoft.com/office/drawing/2014/main" id="{F93AF688-7DDB-4D1E-BBDE-91CB4AB1DA8A}"/>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78" name="Oval 177">
                    <a:extLst>
                      <a:ext uri="{FF2B5EF4-FFF2-40B4-BE49-F238E27FC236}">
                        <a16:creationId xmlns:a16="http://schemas.microsoft.com/office/drawing/2014/main" id="{2FBF3241-9DDB-497C-B4BF-42AB18E02FB2}"/>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79" name="Straight Arrow Connector 178">
                    <a:extLst>
                      <a:ext uri="{FF2B5EF4-FFF2-40B4-BE49-F238E27FC236}">
                        <a16:creationId xmlns:a16="http://schemas.microsoft.com/office/drawing/2014/main" id="{17B52331-4085-4C48-9097-7858389A1E87}"/>
                      </a:ext>
                    </a:extLst>
                  </p:cNvPr>
                  <p:cNvCxnSpPr>
                    <a:cxnSpLocks/>
                    <a:stCxn id="178"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8522131-DD5F-4BB1-9395-CCEB7488D48B}"/>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2BBBC1FC-B57E-432E-A41B-70E9C184DDF4}"/>
                      </a:ext>
                    </a:extLst>
                  </p:cNvPr>
                  <p:cNvCxnSpPr>
                    <a:cxnSpLocks/>
                  </p:cNvCxnSpPr>
                  <p:nvPr/>
                </p:nvCxnSpPr>
                <p:spPr>
                  <a:xfrm>
                    <a:off x="8131218" y="2629660"/>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4661604D-93C1-4661-89BF-CA6633E570F9}"/>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AC8A2EB6-1B7A-4CFB-A8F1-BAB3933CF771}"/>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CA7381E4-37D6-469D-8FA6-ED498D397406}"/>
                    </a:ext>
                  </a:extLst>
                </p:cNvPr>
                <p:cNvGrpSpPr/>
                <p:nvPr/>
              </p:nvGrpSpPr>
              <p:grpSpPr>
                <a:xfrm>
                  <a:off x="7929051" y="2811144"/>
                  <a:ext cx="875243" cy="621581"/>
                  <a:chOff x="7929051" y="2188297"/>
                  <a:chExt cx="875243" cy="621581"/>
                </a:xfrm>
              </p:grpSpPr>
              <p:grpSp>
                <p:nvGrpSpPr>
                  <p:cNvPr id="151" name="Group 150">
                    <a:extLst>
                      <a:ext uri="{FF2B5EF4-FFF2-40B4-BE49-F238E27FC236}">
                        <a16:creationId xmlns:a16="http://schemas.microsoft.com/office/drawing/2014/main" id="{20590080-26CF-4C10-B293-B16120593562}"/>
                      </a:ext>
                    </a:extLst>
                  </p:cNvPr>
                  <p:cNvGrpSpPr/>
                  <p:nvPr/>
                </p:nvGrpSpPr>
                <p:grpSpPr>
                  <a:xfrm>
                    <a:off x="7929051" y="2188297"/>
                    <a:ext cx="875243" cy="621581"/>
                    <a:chOff x="3293032" y="2754480"/>
                    <a:chExt cx="1021177" cy="728754"/>
                  </a:xfrm>
                </p:grpSpPr>
                <p:grpSp>
                  <p:nvGrpSpPr>
                    <p:cNvPr id="158" name="Group 157">
                      <a:extLst>
                        <a:ext uri="{FF2B5EF4-FFF2-40B4-BE49-F238E27FC236}">
                          <a16:creationId xmlns:a16="http://schemas.microsoft.com/office/drawing/2014/main" id="{29DCECCD-6C92-4074-A1B1-EBB7344CEE45}"/>
                        </a:ext>
                      </a:extLst>
                    </p:cNvPr>
                    <p:cNvGrpSpPr/>
                    <p:nvPr/>
                  </p:nvGrpSpPr>
                  <p:grpSpPr>
                    <a:xfrm>
                      <a:off x="3293032" y="2754480"/>
                      <a:ext cx="1021177" cy="728754"/>
                      <a:chOff x="6526423" y="2156792"/>
                      <a:chExt cx="1342343" cy="877801"/>
                    </a:xfrm>
                  </p:grpSpPr>
                  <p:grpSp>
                    <p:nvGrpSpPr>
                      <p:cNvPr id="160" name="Group 159">
                        <a:extLst>
                          <a:ext uri="{FF2B5EF4-FFF2-40B4-BE49-F238E27FC236}">
                            <a16:creationId xmlns:a16="http://schemas.microsoft.com/office/drawing/2014/main" id="{14E0B066-251A-465A-AE65-6461E205DABA}"/>
                          </a:ext>
                        </a:extLst>
                      </p:cNvPr>
                      <p:cNvGrpSpPr/>
                      <p:nvPr/>
                    </p:nvGrpSpPr>
                    <p:grpSpPr>
                      <a:xfrm>
                        <a:off x="6526423" y="2156792"/>
                        <a:ext cx="1342343" cy="877801"/>
                        <a:chOff x="5039360" y="5470564"/>
                        <a:chExt cx="1342342" cy="877798"/>
                      </a:xfrm>
                    </p:grpSpPr>
                    <p:sp>
                      <p:nvSpPr>
                        <p:cNvPr id="171" name="Rectangle 170">
                          <a:extLst>
                            <a:ext uri="{FF2B5EF4-FFF2-40B4-BE49-F238E27FC236}">
                              <a16:creationId xmlns:a16="http://schemas.microsoft.com/office/drawing/2014/main" id="{3DE78D48-5FEB-4910-A0A1-3E0198FF8D2A}"/>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72" name="Group 171">
                          <a:extLst>
                            <a:ext uri="{FF2B5EF4-FFF2-40B4-BE49-F238E27FC236}">
                              <a16:creationId xmlns:a16="http://schemas.microsoft.com/office/drawing/2014/main" id="{BEDF0F1C-96B1-46DF-8CE1-08ED9CAF8BBF}"/>
                            </a:ext>
                          </a:extLst>
                        </p:cNvPr>
                        <p:cNvGrpSpPr/>
                        <p:nvPr/>
                      </p:nvGrpSpPr>
                      <p:grpSpPr>
                        <a:xfrm>
                          <a:off x="6026716" y="5639140"/>
                          <a:ext cx="182880" cy="295043"/>
                          <a:chOff x="3735824" y="4986161"/>
                          <a:chExt cx="182880" cy="295043"/>
                        </a:xfrm>
                      </p:grpSpPr>
                      <p:sp>
                        <p:nvSpPr>
                          <p:cNvPr id="173" name="Oval 172">
                            <a:extLst>
                              <a:ext uri="{FF2B5EF4-FFF2-40B4-BE49-F238E27FC236}">
                                <a16:creationId xmlns:a16="http://schemas.microsoft.com/office/drawing/2014/main" id="{92412655-6A1D-4AD9-A32E-E205AC8401D4}"/>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74" name="Straight Arrow Connector 173">
                            <a:extLst>
                              <a:ext uri="{FF2B5EF4-FFF2-40B4-BE49-F238E27FC236}">
                                <a16:creationId xmlns:a16="http://schemas.microsoft.com/office/drawing/2014/main" id="{000D8977-515B-48AF-829B-88547B32DA18}"/>
                              </a:ext>
                            </a:extLst>
                          </p:cNvPr>
                          <p:cNvCxnSpPr>
                            <a:cxnSpLocks/>
                            <a:stCxn id="173"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FA932338-2C6D-40EF-9101-D0CF5BB93EE5}"/>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76" name="Straight Arrow Connector 175">
                            <a:extLst>
                              <a:ext uri="{FF2B5EF4-FFF2-40B4-BE49-F238E27FC236}">
                                <a16:creationId xmlns:a16="http://schemas.microsoft.com/office/drawing/2014/main" id="{FB27854E-DDF3-4B9A-AD9E-C364B814E696}"/>
                              </a:ext>
                            </a:extLst>
                          </p:cNvPr>
                          <p:cNvCxnSpPr>
                            <a:cxnSpLocks/>
                            <a:stCxn id="175"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1" name="Group 160">
                        <a:extLst>
                          <a:ext uri="{FF2B5EF4-FFF2-40B4-BE49-F238E27FC236}">
                            <a16:creationId xmlns:a16="http://schemas.microsoft.com/office/drawing/2014/main" id="{A355FC72-A096-4464-A109-959B6CCD998D}"/>
                          </a:ext>
                        </a:extLst>
                      </p:cNvPr>
                      <p:cNvGrpSpPr/>
                      <p:nvPr/>
                    </p:nvGrpSpPr>
                    <p:grpSpPr>
                      <a:xfrm>
                        <a:off x="6625992" y="2285792"/>
                        <a:ext cx="842038" cy="131595"/>
                        <a:chOff x="5021561" y="825776"/>
                        <a:chExt cx="650259" cy="131594"/>
                      </a:xfrm>
                    </p:grpSpPr>
                    <p:cxnSp>
                      <p:nvCxnSpPr>
                        <p:cNvPr id="167" name="Straight Connector 166">
                          <a:extLst>
                            <a:ext uri="{FF2B5EF4-FFF2-40B4-BE49-F238E27FC236}">
                              <a16:creationId xmlns:a16="http://schemas.microsoft.com/office/drawing/2014/main" id="{F20C3E09-121E-4024-B86D-047E9403DB5B}"/>
                            </a:ext>
                          </a:extLst>
                        </p:cNvPr>
                        <p:cNvCxnSpPr>
                          <a:cxnSpLocks/>
                        </p:cNvCxnSpPr>
                        <p:nvPr/>
                      </p:nvCxnSpPr>
                      <p:spPr>
                        <a:xfrm>
                          <a:off x="5021561" y="90038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73574D57-CB71-46FB-ADE5-314B64714435}"/>
                            </a:ext>
                          </a:extLst>
                        </p:cNvPr>
                        <p:cNvCxnSpPr>
                          <a:cxnSpLocks/>
                        </p:cNvCxnSpPr>
                        <p:nvPr/>
                      </p:nvCxnSpPr>
                      <p:spPr>
                        <a:xfrm>
                          <a:off x="5184122" y="82577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6A1D69DD-0BE2-4E35-8E19-1D6FEDA1F549}"/>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0AA6A95-36A5-4834-AA98-EC959507C2EF}"/>
                            </a:ext>
                          </a:extLst>
                        </p:cNvPr>
                        <p:cNvCxnSpPr>
                          <a:cxnSpLocks/>
                        </p:cNvCxnSpPr>
                        <p:nvPr/>
                      </p:nvCxnSpPr>
                      <p:spPr>
                        <a:xfrm>
                          <a:off x="5509260" y="86339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BC452F5F-07C5-4EC4-B9AD-FF1E0590DEB3}"/>
                          </a:ext>
                        </a:extLst>
                      </p:cNvPr>
                      <p:cNvGrpSpPr/>
                      <p:nvPr/>
                    </p:nvGrpSpPr>
                    <p:grpSpPr>
                      <a:xfrm>
                        <a:off x="6617249" y="2537287"/>
                        <a:ext cx="850746" cy="165139"/>
                        <a:chOff x="5012871" y="1133924"/>
                        <a:chExt cx="656983" cy="165139"/>
                      </a:xfrm>
                    </p:grpSpPr>
                    <p:cxnSp>
                      <p:nvCxnSpPr>
                        <p:cNvPr id="163" name="Straight Connector 162">
                          <a:extLst>
                            <a:ext uri="{FF2B5EF4-FFF2-40B4-BE49-F238E27FC236}">
                              <a16:creationId xmlns:a16="http://schemas.microsoft.com/office/drawing/2014/main" id="{F059309E-4CDB-4FD0-8D8C-CEA04FF5CF03}"/>
                            </a:ext>
                          </a:extLst>
                        </p:cNvPr>
                        <p:cNvCxnSpPr>
                          <a:cxnSpLocks/>
                        </p:cNvCxnSpPr>
                        <p:nvPr/>
                      </p:nvCxnSpPr>
                      <p:spPr>
                        <a:xfrm>
                          <a:off x="5012871" y="123115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15A11FE-BE25-4F9C-BEA8-4DBC461EA337}"/>
                            </a:ext>
                          </a:extLst>
                        </p:cNvPr>
                        <p:cNvCxnSpPr>
                          <a:cxnSpLocks/>
                        </p:cNvCxnSpPr>
                        <p:nvPr/>
                      </p:nvCxnSpPr>
                      <p:spPr>
                        <a:xfrm>
                          <a:off x="5184123" y="113392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545291C-644A-4BCE-9FC0-8826870AD53F}"/>
                            </a:ext>
                          </a:extLst>
                        </p:cNvPr>
                        <p:cNvCxnSpPr>
                          <a:cxnSpLocks/>
                        </p:cNvCxnSpPr>
                        <p:nvPr/>
                      </p:nvCxnSpPr>
                      <p:spPr>
                        <a:xfrm>
                          <a:off x="5344734" y="129906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6C29DF39-3691-4FB0-9C64-900A1C27C58A}"/>
                            </a:ext>
                          </a:extLst>
                        </p:cNvPr>
                        <p:cNvCxnSpPr>
                          <a:cxnSpLocks/>
                        </p:cNvCxnSpPr>
                        <p:nvPr/>
                      </p:nvCxnSpPr>
                      <p:spPr>
                        <a:xfrm>
                          <a:off x="5507294" y="119889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59" name="Oval 158">
                      <a:extLst>
                        <a:ext uri="{FF2B5EF4-FFF2-40B4-BE49-F238E27FC236}">
                          <a16:creationId xmlns:a16="http://schemas.microsoft.com/office/drawing/2014/main" id="{57FDBB85-E441-4F71-B5B0-05D7DECDD593}"/>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52" name="Oval 151">
                    <a:extLst>
                      <a:ext uri="{FF2B5EF4-FFF2-40B4-BE49-F238E27FC236}">
                        <a16:creationId xmlns:a16="http://schemas.microsoft.com/office/drawing/2014/main" id="{96736DC2-316D-48B2-8A37-8D5249EE0579}"/>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53" name="Straight Arrow Connector 152">
                    <a:extLst>
                      <a:ext uri="{FF2B5EF4-FFF2-40B4-BE49-F238E27FC236}">
                        <a16:creationId xmlns:a16="http://schemas.microsoft.com/office/drawing/2014/main" id="{75EEEF17-E563-407D-8A37-1439F11317FC}"/>
                      </a:ext>
                    </a:extLst>
                  </p:cNvPr>
                  <p:cNvCxnSpPr>
                    <a:cxnSpLocks/>
                    <a:stCxn id="152"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B4E89C01-1731-4D7E-847C-4C5DD5681BAD}"/>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5FA9D21D-0046-4E98-9894-D95A25A922E9}"/>
                      </a:ext>
                    </a:extLst>
                  </p:cNvPr>
                  <p:cNvCxnSpPr>
                    <a:cxnSpLocks/>
                  </p:cNvCxnSpPr>
                  <p:nvPr/>
                </p:nvCxnSpPr>
                <p:spPr>
                  <a:xfrm>
                    <a:off x="8125523" y="2660629"/>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EBBCD71-74AC-4EA5-BC8A-ADF21AD2C999}"/>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995C6DD-190B-4006-8259-0C4E12CC2233}"/>
                      </a:ext>
                    </a:extLst>
                  </p:cNvPr>
                  <p:cNvCxnSpPr>
                    <a:cxnSpLocks/>
                  </p:cNvCxnSpPr>
                  <p:nvPr/>
                </p:nvCxnSpPr>
                <p:spPr>
                  <a:xfrm>
                    <a:off x="8405727" y="261994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AC727742-9316-41E6-83B8-FF5DD36A65AF}"/>
                    </a:ext>
                  </a:extLst>
                </p:cNvPr>
                <p:cNvGrpSpPr/>
                <p:nvPr/>
              </p:nvGrpSpPr>
              <p:grpSpPr>
                <a:xfrm>
                  <a:off x="7929050" y="3432725"/>
                  <a:ext cx="875243" cy="621581"/>
                  <a:chOff x="7929051" y="2188297"/>
                  <a:chExt cx="875243" cy="621581"/>
                </a:xfrm>
              </p:grpSpPr>
              <p:grpSp>
                <p:nvGrpSpPr>
                  <p:cNvPr id="125" name="Group 124">
                    <a:extLst>
                      <a:ext uri="{FF2B5EF4-FFF2-40B4-BE49-F238E27FC236}">
                        <a16:creationId xmlns:a16="http://schemas.microsoft.com/office/drawing/2014/main" id="{98C97E3A-8262-4D9C-AECE-999CCF075290}"/>
                      </a:ext>
                    </a:extLst>
                  </p:cNvPr>
                  <p:cNvGrpSpPr/>
                  <p:nvPr/>
                </p:nvGrpSpPr>
                <p:grpSpPr>
                  <a:xfrm>
                    <a:off x="7929051" y="2188297"/>
                    <a:ext cx="875243" cy="621581"/>
                    <a:chOff x="3293032" y="2754480"/>
                    <a:chExt cx="1021177" cy="728754"/>
                  </a:xfrm>
                </p:grpSpPr>
                <p:grpSp>
                  <p:nvGrpSpPr>
                    <p:cNvPr id="132" name="Group 131">
                      <a:extLst>
                        <a:ext uri="{FF2B5EF4-FFF2-40B4-BE49-F238E27FC236}">
                          <a16:creationId xmlns:a16="http://schemas.microsoft.com/office/drawing/2014/main" id="{9FEA0B10-33F1-4977-B334-672A23B5075F}"/>
                        </a:ext>
                      </a:extLst>
                    </p:cNvPr>
                    <p:cNvGrpSpPr/>
                    <p:nvPr/>
                  </p:nvGrpSpPr>
                  <p:grpSpPr>
                    <a:xfrm>
                      <a:off x="3293032" y="2754480"/>
                      <a:ext cx="1021177" cy="728754"/>
                      <a:chOff x="6526423" y="2156792"/>
                      <a:chExt cx="1342343" cy="877801"/>
                    </a:xfrm>
                  </p:grpSpPr>
                  <p:grpSp>
                    <p:nvGrpSpPr>
                      <p:cNvPr id="134" name="Group 133">
                        <a:extLst>
                          <a:ext uri="{FF2B5EF4-FFF2-40B4-BE49-F238E27FC236}">
                            <a16:creationId xmlns:a16="http://schemas.microsoft.com/office/drawing/2014/main" id="{429A6D57-0C5E-42CA-B224-D2100A7DFE0C}"/>
                          </a:ext>
                        </a:extLst>
                      </p:cNvPr>
                      <p:cNvGrpSpPr/>
                      <p:nvPr/>
                    </p:nvGrpSpPr>
                    <p:grpSpPr>
                      <a:xfrm>
                        <a:off x="6526423" y="2156792"/>
                        <a:ext cx="1342343" cy="877801"/>
                        <a:chOff x="5039360" y="5470564"/>
                        <a:chExt cx="1342342" cy="877798"/>
                      </a:xfrm>
                    </p:grpSpPr>
                    <p:sp>
                      <p:nvSpPr>
                        <p:cNvPr id="145" name="Rectangle 144">
                          <a:extLst>
                            <a:ext uri="{FF2B5EF4-FFF2-40B4-BE49-F238E27FC236}">
                              <a16:creationId xmlns:a16="http://schemas.microsoft.com/office/drawing/2014/main" id="{E1E6B756-7B95-44C9-806A-A3B2D3129520}"/>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46" name="Group 145">
                          <a:extLst>
                            <a:ext uri="{FF2B5EF4-FFF2-40B4-BE49-F238E27FC236}">
                              <a16:creationId xmlns:a16="http://schemas.microsoft.com/office/drawing/2014/main" id="{A5875837-7387-43CE-8B3E-95D48DF19684}"/>
                            </a:ext>
                          </a:extLst>
                        </p:cNvPr>
                        <p:cNvGrpSpPr/>
                        <p:nvPr/>
                      </p:nvGrpSpPr>
                      <p:grpSpPr>
                        <a:xfrm>
                          <a:off x="6026716" y="5639140"/>
                          <a:ext cx="182880" cy="295043"/>
                          <a:chOff x="3735824" y="4986161"/>
                          <a:chExt cx="182880" cy="295043"/>
                        </a:xfrm>
                      </p:grpSpPr>
                      <p:sp>
                        <p:nvSpPr>
                          <p:cNvPr id="147" name="Oval 146">
                            <a:extLst>
                              <a:ext uri="{FF2B5EF4-FFF2-40B4-BE49-F238E27FC236}">
                                <a16:creationId xmlns:a16="http://schemas.microsoft.com/office/drawing/2014/main" id="{8A5C3B4F-648E-4958-A3C9-F13041ADE35E}"/>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48" name="Straight Arrow Connector 147">
                            <a:extLst>
                              <a:ext uri="{FF2B5EF4-FFF2-40B4-BE49-F238E27FC236}">
                                <a16:creationId xmlns:a16="http://schemas.microsoft.com/office/drawing/2014/main" id="{A10BFBD7-4706-4018-BFC2-BAB17F75A8C4}"/>
                              </a:ext>
                            </a:extLst>
                          </p:cNvPr>
                          <p:cNvCxnSpPr>
                            <a:cxnSpLocks/>
                            <a:stCxn id="147"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Oval 148">
                            <a:extLst>
                              <a:ext uri="{FF2B5EF4-FFF2-40B4-BE49-F238E27FC236}">
                                <a16:creationId xmlns:a16="http://schemas.microsoft.com/office/drawing/2014/main" id="{9ADED080-1686-4CC8-BC59-26ACA1DC0D53}"/>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50" name="Straight Arrow Connector 149">
                            <a:extLst>
                              <a:ext uri="{FF2B5EF4-FFF2-40B4-BE49-F238E27FC236}">
                                <a16:creationId xmlns:a16="http://schemas.microsoft.com/office/drawing/2014/main" id="{C50E65A9-C60E-4F2D-8C75-CF13A4260732}"/>
                              </a:ext>
                            </a:extLst>
                          </p:cNvPr>
                          <p:cNvCxnSpPr>
                            <a:cxnSpLocks/>
                            <a:stCxn id="149"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5" name="Group 134">
                        <a:extLst>
                          <a:ext uri="{FF2B5EF4-FFF2-40B4-BE49-F238E27FC236}">
                            <a16:creationId xmlns:a16="http://schemas.microsoft.com/office/drawing/2014/main" id="{3FE4B549-9626-4BBD-AD6A-67FA86F214F4}"/>
                          </a:ext>
                        </a:extLst>
                      </p:cNvPr>
                      <p:cNvGrpSpPr/>
                      <p:nvPr/>
                    </p:nvGrpSpPr>
                    <p:grpSpPr>
                      <a:xfrm>
                        <a:off x="6625989" y="2323157"/>
                        <a:ext cx="842004" cy="94230"/>
                        <a:chOff x="5021561" y="863141"/>
                        <a:chExt cx="650233" cy="94229"/>
                      </a:xfrm>
                    </p:grpSpPr>
                    <p:cxnSp>
                      <p:nvCxnSpPr>
                        <p:cNvPr id="141" name="Straight Connector 140">
                          <a:extLst>
                            <a:ext uri="{FF2B5EF4-FFF2-40B4-BE49-F238E27FC236}">
                              <a16:creationId xmlns:a16="http://schemas.microsoft.com/office/drawing/2014/main" id="{7EC99C85-D3D5-4CB9-86E9-2458BA82B55C}"/>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4521D212-9005-41E2-A148-EE6E99B50AE2}"/>
                            </a:ext>
                          </a:extLst>
                        </p:cNvPr>
                        <p:cNvCxnSpPr>
                          <a:cxnSpLocks/>
                        </p:cNvCxnSpPr>
                        <p:nvPr/>
                      </p:nvCxnSpPr>
                      <p:spPr>
                        <a:xfrm>
                          <a:off x="5186061" y="91107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A737767-5456-4105-A9AF-2F388E88CD4B}"/>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3C70D92-0997-493B-AE76-2F6937568697}"/>
                            </a:ext>
                          </a:extLst>
                        </p:cNvPr>
                        <p:cNvCxnSpPr>
                          <a:cxnSpLocks/>
                        </p:cNvCxnSpPr>
                        <p:nvPr/>
                      </p:nvCxnSpPr>
                      <p:spPr>
                        <a:xfrm>
                          <a:off x="5509234" y="86314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ABC2F358-E040-408C-A8F7-AE0A32DD83C5}"/>
                          </a:ext>
                        </a:extLst>
                      </p:cNvPr>
                      <p:cNvGrpSpPr/>
                      <p:nvPr/>
                    </p:nvGrpSpPr>
                    <p:grpSpPr>
                      <a:xfrm>
                        <a:off x="6619769" y="2537017"/>
                        <a:ext cx="850769" cy="129365"/>
                        <a:chOff x="5014819" y="1133654"/>
                        <a:chExt cx="657001" cy="129365"/>
                      </a:xfrm>
                    </p:grpSpPr>
                    <p:cxnSp>
                      <p:nvCxnSpPr>
                        <p:cNvPr id="137" name="Straight Connector 136">
                          <a:extLst>
                            <a:ext uri="{FF2B5EF4-FFF2-40B4-BE49-F238E27FC236}">
                              <a16:creationId xmlns:a16="http://schemas.microsoft.com/office/drawing/2014/main" id="{1E2362EA-684B-4058-804B-415220F63065}"/>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B723093-0FF1-44E5-BD16-35239ED004C4}"/>
                            </a:ext>
                          </a:extLst>
                        </p:cNvPr>
                        <p:cNvCxnSpPr>
                          <a:cxnSpLocks/>
                        </p:cNvCxnSpPr>
                        <p:nvPr/>
                      </p:nvCxnSpPr>
                      <p:spPr>
                        <a:xfrm>
                          <a:off x="5184123" y="116700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13EBF725-957D-433C-B401-558EBC477FA9}"/>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2221455-728C-4E60-81B9-DB823B73B648}"/>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33" name="Oval 132">
                      <a:extLst>
                        <a:ext uri="{FF2B5EF4-FFF2-40B4-BE49-F238E27FC236}">
                          <a16:creationId xmlns:a16="http://schemas.microsoft.com/office/drawing/2014/main" id="{F59A5583-2231-49BB-814A-29E797D85607}"/>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26" name="Oval 125">
                    <a:extLst>
                      <a:ext uri="{FF2B5EF4-FFF2-40B4-BE49-F238E27FC236}">
                        <a16:creationId xmlns:a16="http://schemas.microsoft.com/office/drawing/2014/main" id="{4C16967B-B7BD-4182-9C6F-28BDBB2C2D09}"/>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27" name="Straight Arrow Connector 126">
                    <a:extLst>
                      <a:ext uri="{FF2B5EF4-FFF2-40B4-BE49-F238E27FC236}">
                        <a16:creationId xmlns:a16="http://schemas.microsoft.com/office/drawing/2014/main" id="{67EB7AEF-25A1-4B8F-90DF-22F2A729C335}"/>
                      </a:ext>
                    </a:extLst>
                  </p:cNvPr>
                  <p:cNvCxnSpPr>
                    <a:cxnSpLocks/>
                    <a:stCxn id="126"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790C60C-1D99-4DFE-9375-A2751502E878}"/>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FEDC3016-1867-4CBF-95E7-BF640C9AA2D7}"/>
                      </a:ext>
                    </a:extLst>
                  </p:cNvPr>
                  <p:cNvCxnSpPr>
                    <a:cxnSpLocks/>
                  </p:cNvCxnSpPr>
                  <p:nvPr/>
                </p:nvCxnSpPr>
                <p:spPr>
                  <a:xfrm>
                    <a:off x="8125524"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5015DD0-CC8A-40F2-8886-48CC9C3B2C9A}"/>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77C654A-DBD4-444D-AAD5-5E9B755432B9}"/>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4747CE35-9E1A-4343-9324-15A192BEE506}"/>
                  </a:ext>
                </a:extLst>
              </p:cNvPr>
              <p:cNvGrpSpPr/>
              <p:nvPr/>
            </p:nvGrpSpPr>
            <p:grpSpPr>
              <a:xfrm>
                <a:off x="8069127" y="2128686"/>
                <a:ext cx="729370" cy="1550472"/>
                <a:chOff x="7929050" y="2188297"/>
                <a:chExt cx="875244" cy="1860566"/>
              </a:xfrm>
            </p:grpSpPr>
            <p:grpSp>
              <p:nvGrpSpPr>
                <p:cNvPr id="98" name="Group 97">
                  <a:extLst>
                    <a:ext uri="{FF2B5EF4-FFF2-40B4-BE49-F238E27FC236}">
                      <a16:creationId xmlns:a16="http://schemas.microsoft.com/office/drawing/2014/main" id="{71136644-C530-4CB5-907B-C55150D2C3E3}"/>
                    </a:ext>
                  </a:extLst>
                </p:cNvPr>
                <p:cNvGrpSpPr/>
                <p:nvPr/>
              </p:nvGrpSpPr>
              <p:grpSpPr>
                <a:xfrm>
                  <a:off x="7929051" y="2188297"/>
                  <a:ext cx="875243" cy="621581"/>
                  <a:chOff x="7929051" y="2188297"/>
                  <a:chExt cx="875243" cy="621581"/>
                </a:xfrm>
              </p:grpSpPr>
              <p:grpSp>
                <p:nvGrpSpPr>
                  <p:cNvPr id="111" name="Group 110">
                    <a:extLst>
                      <a:ext uri="{FF2B5EF4-FFF2-40B4-BE49-F238E27FC236}">
                        <a16:creationId xmlns:a16="http://schemas.microsoft.com/office/drawing/2014/main" id="{042BDAD3-0824-4524-A2B8-BA3AC7C3700C}"/>
                      </a:ext>
                    </a:extLst>
                  </p:cNvPr>
                  <p:cNvGrpSpPr/>
                  <p:nvPr/>
                </p:nvGrpSpPr>
                <p:grpSpPr>
                  <a:xfrm>
                    <a:off x="7929051" y="2188297"/>
                    <a:ext cx="875243" cy="621581"/>
                    <a:chOff x="3293032" y="2754480"/>
                    <a:chExt cx="1021177" cy="728754"/>
                  </a:xfrm>
                </p:grpSpPr>
                <p:grpSp>
                  <p:nvGrpSpPr>
                    <p:cNvPr id="114" name="Group 113">
                      <a:extLst>
                        <a:ext uri="{FF2B5EF4-FFF2-40B4-BE49-F238E27FC236}">
                          <a16:creationId xmlns:a16="http://schemas.microsoft.com/office/drawing/2014/main" id="{4008DBE0-EF81-4955-8DA6-D6AF3DC51D6C}"/>
                        </a:ext>
                      </a:extLst>
                    </p:cNvPr>
                    <p:cNvGrpSpPr/>
                    <p:nvPr/>
                  </p:nvGrpSpPr>
                  <p:grpSpPr>
                    <a:xfrm>
                      <a:off x="3293032" y="2754480"/>
                      <a:ext cx="1021177" cy="728754"/>
                      <a:chOff x="5039360" y="5470564"/>
                      <a:chExt cx="1342342" cy="877798"/>
                    </a:xfrm>
                  </p:grpSpPr>
                  <p:sp>
                    <p:nvSpPr>
                      <p:cNvPr id="116" name="Rectangle 115">
                        <a:extLst>
                          <a:ext uri="{FF2B5EF4-FFF2-40B4-BE49-F238E27FC236}">
                            <a16:creationId xmlns:a16="http://schemas.microsoft.com/office/drawing/2014/main" id="{43535FF4-F642-4DF2-AF72-0CAE57BA310E}"/>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17" name="Group 116">
                        <a:extLst>
                          <a:ext uri="{FF2B5EF4-FFF2-40B4-BE49-F238E27FC236}">
                            <a16:creationId xmlns:a16="http://schemas.microsoft.com/office/drawing/2014/main" id="{A111824D-0542-42E3-8257-E73CECDD1CD5}"/>
                          </a:ext>
                        </a:extLst>
                      </p:cNvPr>
                      <p:cNvGrpSpPr/>
                      <p:nvPr/>
                    </p:nvGrpSpPr>
                    <p:grpSpPr>
                      <a:xfrm>
                        <a:off x="6026716" y="5639140"/>
                        <a:ext cx="182880" cy="295043"/>
                        <a:chOff x="3735824" y="4986161"/>
                        <a:chExt cx="182880" cy="295043"/>
                      </a:xfrm>
                    </p:grpSpPr>
                    <p:sp>
                      <p:nvSpPr>
                        <p:cNvPr id="118" name="Oval 117">
                          <a:extLst>
                            <a:ext uri="{FF2B5EF4-FFF2-40B4-BE49-F238E27FC236}">
                              <a16:creationId xmlns:a16="http://schemas.microsoft.com/office/drawing/2014/main" id="{7C65EC80-1E46-4C98-A680-A6F4005D19FF}"/>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19" name="Straight Arrow Connector 118">
                          <a:extLst>
                            <a:ext uri="{FF2B5EF4-FFF2-40B4-BE49-F238E27FC236}">
                              <a16:creationId xmlns:a16="http://schemas.microsoft.com/office/drawing/2014/main" id="{80B42FB2-2685-412F-8B15-F8E155DDEE31}"/>
                            </a:ext>
                          </a:extLst>
                        </p:cNvPr>
                        <p:cNvCxnSpPr>
                          <a:cxnSpLocks/>
                          <a:stCxn id="11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FAC708F2-1340-4007-A626-9A929C1A969C}"/>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21" name="Straight Arrow Connector 120">
                          <a:extLst>
                            <a:ext uri="{FF2B5EF4-FFF2-40B4-BE49-F238E27FC236}">
                              <a16:creationId xmlns:a16="http://schemas.microsoft.com/office/drawing/2014/main" id="{91E77C72-E295-46E4-B307-D27B38D59125}"/>
                            </a:ext>
                          </a:extLst>
                        </p:cNvPr>
                        <p:cNvCxnSpPr>
                          <a:cxnSpLocks/>
                          <a:stCxn id="12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15" name="Oval 114">
                      <a:extLst>
                        <a:ext uri="{FF2B5EF4-FFF2-40B4-BE49-F238E27FC236}">
                          <a16:creationId xmlns:a16="http://schemas.microsoft.com/office/drawing/2014/main" id="{AC2E903C-C922-487E-AD4A-EB8985354432}"/>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sp>
                <p:nvSpPr>
                  <p:cNvPr id="112" name="Oval 111">
                    <a:extLst>
                      <a:ext uri="{FF2B5EF4-FFF2-40B4-BE49-F238E27FC236}">
                        <a16:creationId xmlns:a16="http://schemas.microsoft.com/office/drawing/2014/main" id="{50507C1B-71B9-45A7-8D5E-AFD4DB2E2CFC}"/>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13" name="Straight Arrow Connector 112">
                    <a:extLst>
                      <a:ext uri="{FF2B5EF4-FFF2-40B4-BE49-F238E27FC236}">
                        <a16:creationId xmlns:a16="http://schemas.microsoft.com/office/drawing/2014/main" id="{7A453381-C4BB-48B3-989F-F40C8D0C4FCC}"/>
                      </a:ext>
                    </a:extLst>
                  </p:cNvPr>
                  <p:cNvCxnSpPr>
                    <a:cxnSpLocks/>
                    <a:stCxn id="112"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848131F1-803F-4FB2-BE90-BD4DA27FA3D4}"/>
                    </a:ext>
                  </a:extLst>
                </p:cNvPr>
                <p:cNvGrpSpPr/>
                <p:nvPr/>
              </p:nvGrpSpPr>
              <p:grpSpPr>
                <a:xfrm>
                  <a:off x="7929051" y="2805701"/>
                  <a:ext cx="875243" cy="621581"/>
                  <a:chOff x="3293032" y="2748099"/>
                  <a:chExt cx="1021177" cy="728754"/>
                </a:xfrm>
              </p:grpSpPr>
              <p:sp>
                <p:nvSpPr>
                  <p:cNvPr id="109" name="Rectangle 108">
                    <a:extLst>
                      <a:ext uri="{FF2B5EF4-FFF2-40B4-BE49-F238E27FC236}">
                        <a16:creationId xmlns:a16="http://schemas.microsoft.com/office/drawing/2014/main" id="{E367C775-338F-4990-8056-D08B491C5625}"/>
                      </a:ext>
                    </a:extLst>
                  </p:cNvPr>
                  <p:cNvSpPr/>
                  <p:nvPr/>
                </p:nvSpPr>
                <p:spPr>
                  <a:xfrm>
                    <a:off x="3293032" y="2748099"/>
                    <a:ext cx="1021177" cy="72875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sp>
                <p:nvSpPr>
                  <p:cNvPr id="110" name="Oval 109">
                    <a:extLst>
                      <a:ext uri="{FF2B5EF4-FFF2-40B4-BE49-F238E27FC236}">
                        <a16:creationId xmlns:a16="http://schemas.microsoft.com/office/drawing/2014/main" id="{C3478977-B51E-4C81-A966-7565DDAAD5E7}"/>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nvGrpSpPr>
                <p:cNvPr id="100" name="Group 99">
                  <a:extLst>
                    <a:ext uri="{FF2B5EF4-FFF2-40B4-BE49-F238E27FC236}">
                      <a16:creationId xmlns:a16="http://schemas.microsoft.com/office/drawing/2014/main" id="{431FF8A5-9649-47BB-98C3-8AF9899969C8}"/>
                    </a:ext>
                  </a:extLst>
                </p:cNvPr>
                <p:cNvGrpSpPr/>
                <p:nvPr/>
              </p:nvGrpSpPr>
              <p:grpSpPr>
                <a:xfrm>
                  <a:off x="7929050" y="3427282"/>
                  <a:ext cx="875243" cy="621581"/>
                  <a:chOff x="3293032" y="2748098"/>
                  <a:chExt cx="1021177" cy="728754"/>
                </a:xfrm>
              </p:grpSpPr>
              <p:grpSp>
                <p:nvGrpSpPr>
                  <p:cNvPr id="101" name="Group 100">
                    <a:extLst>
                      <a:ext uri="{FF2B5EF4-FFF2-40B4-BE49-F238E27FC236}">
                        <a16:creationId xmlns:a16="http://schemas.microsoft.com/office/drawing/2014/main" id="{B0A33CC9-21C8-43D7-B8E7-8DBE36361287}"/>
                      </a:ext>
                    </a:extLst>
                  </p:cNvPr>
                  <p:cNvGrpSpPr/>
                  <p:nvPr/>
                </p:nvGrpSpPr>
                <p:grpSpPr>
                  <a:xfrm>
                    <a:off x="3293032" y="2748098"/>
                    <a:ext cx="1021177" cy="728754"/>
                    <a:chOff x="5039360" y="5462877"/>
                    <a:chExt cx="1342342" cy="877798"/>
                  </a:xfrm>
                </p:grpSpPr>
                <p:sp>
                  <p:nvSpPr>
                    <p:cNvPr id="103" name="Rectangle 102">
                      <a:extLst>
                        <a:ext uri="{FF2B5EF4-FFF2-40B4-BE49-F238E27FC236}">
                          <a16:creationId xmlns:a16="http://schemas.microsoft.com/office/drawing/2014/main" id="{A1C0B19B-D75E-4931-B378-7D4A0A99C6EF}"/>
                        </a:ext>
                      </a:extLst>
                    </p:cNvPr>
                    <p:cNvSpPr/>
                    <p:nvPr/>
                  </p:nvSpPr>
                  <p:spPr>
                    <a:xfrm>
                      <a:off x="5039360" y="5462877"/>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04" name="Group 103">
                      <a:extLst>
                        <a:ext uri="{FF2B5EF4-FFF2-40B4-BE49-F238E27FC236}">
                          <a16:creationId xmlns:a16="http://schemas.microsoft.com/office/drawing/2014/main" id="{1FD355D8-18F3-4D54-B18C-336B28FAEDC9}"/>
                        </a:ext>
                      </a:extLst>
                    </p:cNvPr>
                    <p:cNvGrpSpPr/>
                    <p:nvPr/>
                  </p:nvGrpSpPr>
                  <p:grpSpPr>
                    <a:xfrm>
                      <a:off x="6026716" y="5639140"/>
                      <a:ext cx="182880" cy="295043"/>
                      <a:chOff x="3735824" y="4986161"/>
                      <a:chExt cx="182880" cy="295043"/>
                    </a:xfrm>
                  </p:grpSpPr>
                  <p:sp>
                    <p:nvSpPr>
                      <p:cNvPr id="105" name="Oval 104">
                        <a:extLst>
                          <a:ext uri="{FF2B5EF4-FFF2-40B4-BE49-F238E27FC236}">
                            <a16:creationId xmlns:a16="http://schemas.microsoft.com/office/drawing/2014/main" id="{1153C6B3-0A3D-4EE4-A2E7-B73F3517E87F}"/>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06" name="Straight Arrow Connector 105">
                        <a:extLst>
                          <a:ext uri="{FF2B5EF4-FFF2-40B4-BE49-F238E27FC236}">
                            <a16:creationId xmlns:a16="http://schemas.microsoft.com/office/drawing/2014/main" id="{4223A05F-F5E7-474D-9A90-719F5823DD0F}"/>
                          </a:ext>
                        </a:extLst>
                      </p:cNvPr>
                      <p:cNvCxnSpPr>
                        <a:cxnSpLocks/>
                        <a:stCxn id="105"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835E0251-4BAD-4E9A-A21F-E826AF41D419}"/>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08" name="Straight Arrow Connector 107">
                        <a:extLst>
                          <a:ext uri="{FF2B5EF4-FFF2-40B4-BE49-F238E27FC236}">
                            <a16:creationId xmlns:a16="http://schemas.microsoft.com/office/drawing/2014/main" id="{24E2960F-8905-48F4-AD83-DD9D49B856A8}"/>
                          </a:ext>
                        </a:extLst>
                      </p:cNvPr>
                      <p:cNvCxnSpPr>
                        <a:cxnSpLocks/>
                        <a:stCxn id="107"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02" name="Oval 101">
                    <a:extLst>
                      <a:ext uri="{FF2B5EF4-FFF2-40B4-BE49-F238E27FC236}">
                        <a16:creationId xmlns:a16="http://schemas.microsoft.com/office/drawing/2014/main" id="{E2AEBE4B-0F8C-438C-9297-3B3D31211E51}"/>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sp>
            <p:nvSpPr>
              <p:cNvPr id="61" name="Freeform: Shape 60">
                <a:extLst>
                  <a:ext uri="{FF2B5EF4-FFF2-40B4-BE49-F238E27FC236}">
                    <a16:creationId xmlns:a16="http://schemas.microsoft.com/office/drawing/2014/main" id="{4EA69405-EBA5-4339-8FD7-B8DB8E16F3C2}"/>
                  </a:ext>
                </a:extLst>
              </p:cNvPr>
              <p:cNvSpPr/>
              <p:nvPr/>
            </p:nvSpPr>
            <p:spPr>
              <a:xfrm>
                <a:off x="2623274" y="1629171"/>
                <a:ext cx="826210" cy="143973"/>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62" name="Rectangle 61">
                <a:extLst>
                  <a:ext uri="{FF2B5EF4-FFF2-40B4-BE49-F238E27FC236}">
                    <a16:creationId xmlns:a16="http://schemas.microsoft.com/office/drawing/2014/main" id="{CDB97497-9290-4FB6-815B-6C1FC0508082}"/>
                  </a:ext>
                </a:extLst>
              </p:cNvPr>
              <p:cNvSpPr/>
              <p:nvPr/>
            </p:nvSpPr>
            <p:spPr>
              <a:xfrm>
                <a:off x="3013075" y="4813185"/>
                <a:ext cx="1965505" cy="533480"/>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3. Read raw data </a:t>
                </a:r>
              </a:p>
              <a:p>
                <a:r>
                  <a:rPr lang="en-US" sz="1000" b="1" dirty="0">
                    <a:latin typeface="Open Sans" panose="020B0604020202020204" charset="0"/>
                    <a:ea typeface="Open Sans" panose="020B0604020202020204" charset="0"/>
                    <a:cs typeface="Open Sans" panose="020B0604020202020204" charset="0"/>
                  </a:rPr>
                  <a:t>    for series in leaf  </a:t>
                </a:r>
              </a:p>
            </p:txBody>
          </p:sp>
          <p:sp>
            <p:nvSpPr>
              <p:cNvPr id="63" name="Rectangle 62">
                <a:extLst>
                  <a:ext uri="{FF2B5EF4-FFF2-40B4-BE49-F238E27FC236}">
                    <a16:creationId xmlns:a16="http://schemas.microsoft.com/office/drawing/2014/main" id="{937E1A3A-A6BD-4E2F-9BB0-8F9F02D9D191}"/>
                  </a:ext>
                </a:extLst>
              </p:cNvPr>
              <p:cNvSpPr/>
              <p:nvPr/>
            </p:nvSpPr>
            <p:spPr>
              <a:xfrm>
                <a:off x="3584757" y="5661281"/>
                <a:ext cx="1060548" cy="328295"/>
              </a:xfrm>
              <a:prstGeom prst="rect">
                <a:avLst/>
              </a:prstGeom>
            </p:spPr>
            <p:txBody>
              <a:bodyPr wrap="none">
                <a:spAutoFit/>
              </a:bodyPr>
              <a:lstStyle/>
              <a:p>
                <a:r>
                  <a:rPr lang="en-US" sz="1000" b="1" dirty="0">
                    <a:latin typeface="Open Sans" panose="020B0604020202020204" charset="0"/>
                    <a:ea typeface="Open Sans" panose="020B0604020202020204" charset="0"/>
                    <a:cs typeface="Open Sans" panose="020B0604020202020204" charset="0"/>
                  </a:rPr>
                  <a:t>4.Get BSF </a:t>
                </a:r>
              </a:p>
            </p:txBody>
          </p:sp>
          <p:sp>
            <p:nvSpPr>
              <p:cNvPr id="64" name="Rectangle 63">
                <a:extLst>
                  <a:ext uri="{FF2B5EF4-FFF2-40B4-BE49-F238E27FC236}">
                    <a16:creationId xmlns:a16="http://schemas.microsoft.com/office/drawing/2014/main" id="{D4147FD7-0E57-4D18-94E5-4DFA1E331144}"/>
                  </a:ext>
                </a:extLst>
              </p:cNvPr>
              <p:cNvSpPr/>
              <p:nvPr/>
            </p:nvSpPr>
            <p:spPr>
              <a:xfrm>
                <a:off x="5947773" y="1488154"/>
                <a:ext cx="2432873" cy="738664"/>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5. Calculate LB distance </a:t>
                </a:r>
              </a:p>
              <a:p>
                <a:r>
                  <a:rPr lang="en-US" sz="1000" b="1" dirty="0">
                    <a:latin typeface="Open Sans" panose="020B0604020202020204" charset="0"/>
                    <a:ea typeface="Open Sans" panose="020B0604020202020204" charset="0"/>
                    <a:cs typeface="Open Sans" panose="020B0604020202020204" charset="0"/>
                  </a:rPr>
                  <a:t>    &amp; generate candidate list </a:t>
                </a:r>
              </a:p>
            </p:txBody>
          </p:sp>
          <p:sp>
            <p:nvSpPr>
              <p:cNvPr id="65" name="Rectangle 64">
                <a:extLst>
                  <a:ext uri="{FF2B5EF4-FFF2-40B4-BE49-F238E27FC236}">
                    <a16:creationId xmlns:a16="http://schemas.microsoft.com/office/drawing/2014/main" id="{3DC27C4F-4E9F-4703-8987-AFBABF6D0932}"/>
                  </a:ext>
                </a:extLst>
              </p:cNvPr>
              <p:cNvSpPr/>
              <p:nvPr/>
            </p:nvSpPr>
            <p:spPr>
              <a:xfrm>
                <a:off x="8033388" y="213532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66" name="Rectangle 65">
                <a:extLst>
                  <a:ext uri="{FF2B5EF4-FFF2-40B4-BE49-F238E27FC236}">
                    <a16:creationId xmlns:a16="http://schemas.microsoft.com/office/drawing/2014/main" id="{1BA3A3BC-C3E7-4006-831A-795ADE0329C0}"/>
                  </a:ext>
                </a:extLst>
              </p:cNvPr>
              <p:cNvSpPr/>
              <p:nvPr/>
            </p:nvSpPr>
            <p:spPr>
              <a:xfrm>
                <a:off x="8037940" y="2279734"/>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67" name="Rectangle 66">
                <a:extLst>
                  <a:ext uri="{FF2B5EF4-FFF2-40B4-BE49-F238E27FC236}">
                    <a16:creationId xmlns:a16="http://schemas.microsoft.com/office/drawing/2014/main" id="{B3F55C97-443E-492F-828A-904CDAFB1DAF}"/>
                  </a:ext>
                </a:extLst>
              </p:cNvPr>
              <p:cNvSpPr/>
              <p:nvPr/>
            </p:nvSpPr>
            <p:spPr>
              <a:xfrm>
                <a:off x="8040088" y="241849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68" name="Rectangle 67">
                <a:extLst>
                  <a:ext uri="{FF2B5EF4-FFF2-40B4-BE49-F238E27FC236}">
                    <a16:creationId xmlns:a16="http://schemas.microsoft.com/office/drawing/2014/main" id="{AE83BB5B-767C-4919-872A-5ADDA329DEBC}"/>
                  </a:ext>
                </a:extLst>
              </p:cNvPr>
              <p:cNvSpPr/>
              <p:nvPr/>
            </p:nvSpPr>
            <p:spPr>
              <a:xfrm>
                <a:off x="8040400" y="316814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69" name="Rectangle 68">
                <a:extLst>
                  <a:ext uri="{FF2B5EF4-FFF2-40B4-BE49-F238E27FC236}">
                    <a16:creationId xmlns:a16="http://schemas.microsoft.com/office/drawing/2014/main" id="{879336C9-4B5B-4A44-B033-95BA9E767D3B}"/>
                  </a:ext>
                </a:extLst>
              </p:cNvPr>
              <p:cNvSpPr/>
              <p:nvPr/>
            </p:nvSpPr>
            <p:spPr>
              <a:xfrm>
                <a:off x="8040512" y="3323888"/>
                <a:ext cx="703612" cy="302647"/>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750" dirty="0">
                  <a:latin typeface="Open Sans" panose="020B0604020202020204"/>
                </a:endParaRPr>
              </a:p>
            </p:txBody>
          </p:sp>
          <p:sp>
            <p:nvSpPr>
              <p:cNvPr id="70" name="Rectangle 69">
                <a:extLst>
                  <a:ext uri="{FF2B5EF4-FFF2-40B4-BE49-F238E27FC236}">
                    <a16:creationId xmlns:a16="http://schemas.microsoft.com/office/drawing/2014/main" id="{9A44204F-2AD1-44AB-B5BA-8091EB928B16}"/>
                  </a:ext>
                </a:extLst>
              </p:cNvPr>
              <p:cNvSpPr/>
              <p:nvPr/>
            </p:nvSpPr>
            <p:spPr>
              <a:xfrm>
                <a:off x="7786296" y="3651174"/>
                <a:ext cx="1312753" cy="533480"/>
              </a:xfrm>
              <a:prstGeom prst="rect">
                <a:avLst/>
              </a:prstGeom>
            </p:spPr>
            <p:txBody>
              <a:bodyPr wrap="none">
                <a:spAutoFit/>
              </a:bodyPr>
              <a:lstStyle/>
              <a:p>
                <a:pPr algn="ctr"/>
                <a:r>
                  <a:rPr lang="en-US" sz="1000" dirty="0">
                    <a:latin typeface="Ebrima" panose="02000000000000000000" pitchFamily="2" charset="0"/>
                    <a:ea typeface="Ebrima" panose="02000000000000000000" pitchFamily="2" charset="0"/>
                    <a:cs typeface="Ebrima" panose="02000000000000000000" pitchFamily="2" charset="0"/>
                  </a:rPr>
                  <a:t>Array of </a:t>
                </a:r>
              </a:p>
              <a:p>
                <a:pPr algn="ctr"/>
                <a:r>
                  <a:rPr lang="en-US" sz="1000" dirty="0">
                    <a:latin typeface="Ebrima" panose="02000000000000000000" pitchFamily="2" charset="0"/>
                    <a:ea typeface="Ebrima" panose="02000000000000000000" pitchFamily="2" charset="0"/>
                    <a:cs typeface="Ebrima" panose="02000000000000000000" pitchFamily="2" charset="0"/>
                  </a:rPr>
                  <a:t>Candidate List</a:t>
                </a:r>
                <a:endParaRPr lang="en-US" sz="1000" dirty="0"/>
              </a:p>
            </p:txBody>
          </p:sp>
          <p:sp>
            <p:nvSpPr>
              <p:cNvPr id="71" name="Rectangle 70">
                <a:extLst>
                  <a:ext uri="{FF2B5EF4-FFF2-40B4-BE49-F238E27FC236}">
                    <a16:creationId xmlns:a16="http://schemas.microsoft.com/office/drawing/2014/main" id="{56B193F0-B027-4050-9479-33069B5052EB}"/>
                  </a:ext>
                </a:extLst>
              </p:cNvPr>
              <p:cNvSpPr/>
              <p:nvPr/>
            </p:nvSpPr>
            <p:spPr>
              <a:xfrm>
                <a:off x="4676720" y="3709331"/>
                <a:ext cx="1449543" cy="533480"/>
              </a:xfrm>
              <a:prstGeom prst="rect">
                <a:avLst/>
              </a:prstGeom>
            </p:spPr>
            <p:txBody>
              <a:bodyPr wrap="none">
                <a:spAutoFit/>
              </a:bodyPr>
              <a:lstStyle/>
              <a:p>
                <a:pPr algn="ctr"/>
                <a:r>
                  <a:rPr lang="en-US" sz="1000" dirty="0">
                    <a:latin typeface="Open Sans" panose="020B0604020202020204" charset="0"/>
                    <a:ea typeface="Open Sans" panose="020B0604020202020204" charset="0"/>
                    <a:cs typeface="Open Sans" panose="020B0604020202020204" charset="0"/>
                  </a:rPr>
                  <a:t>Array of </a:t>
                </a:r>
                <a:r>
                  <a:rPr lang="en-US" sz="1000" dirty="0" err="1">
                    <a:latin typeface="Open Sans" panose="020B0604020202020204" charset="0"/>
                    <a:ea typeface="Open Sans" panose="020B0604020202020204" charset="0"/>
                    <a:cs typeface="Open Sans" panose="020B0604020202020204" charset="0"/>
                  </a:rPr>
                  <a:t>iSAX</a:t>
                </a:r>
                <a:r>
                  <a:rPr lang="en-US" sz="1000" dirty="0">
                    <a:latin typeface="Open Sans" panose="020B0604020202020204" charset="0"/>
                    <a:ea typeface="Open Sans" panose="020B0604020202020204" charset="0"/>
                    <a:cs typeface="Open Sans" panose="020B0604020202020204" charset="0"/>
                  </a:rPr>
                  <a:t> </a:t>
                </a:r>
              </a:p>
              <a:p>
                <a:pPr algn="ctr"/>
                <a:r>
                  <a:rPr lang="en-US" sz="1000" dirty="0">
                    <a:latin typeface="Open Sans" panose="020B0604020202020204" charset="0"/>
                    <a:ea typeface="Open Sans" panose="020B0604020202020204" charset="0"/>
                    <a:cs typeface="Open Sans" panose="020B0604020202020204" charset="0"/>
                  </a:rPr>
                  <a:t>Summarizations</a:t>
                </a:r>
              </a:p>
            </p:txBody>
          </p:sp>
          <p:sp>
            <p:nvSpPr>
              <p:cNvPr id="72" name="TextBox 71">
                <a:extLst>
                  <a:ext uri="{FF2B5EF4-FFF2-40B4-BE49-F238E27FC236}">
                    <a16:creationId xmlns:a16="http://schemas.microsoft.com/office/drawing/2014/main" id="{CECF4139-2892-49B4-BB8A-803E2A92CBF9}"/>
                  </a:ext>
                </a:extLst>
              </p:cNvPr>
              <p:cNvSpPr txBox="1"/>
              <p:nvPr/>
            </p:nvSpPr>
            <p:spPr>
              <a:xfrm>
                <a:off x="1022638" y="1592667"/>
                <a:ext cx="1622835" cy="533480"/>
              </a:xfrm>
              <a:prstGeom prst="rect">
                <a:avLst/>
              </a:prstGeom>
              <a:noFill/>
            </p:spPr>
            <p:txBody>
              <a:bodyPr wrap="square" rtlCol="0">
                <a:spAutoFit/>
              </a:bodyPr>
              <a:lstStyle/>
              <a:p>
                <a:r>
                  <a:rPr lang="en-US" sz="1000" b="1" dirty="0">
                    <a:latin typeface="Open Sans" panose="020B0604020202020204" charset="0"/>
                    <a:ea typeface="Open Sans" panose="020B0604020202020204" charset="0"/>
                    <a:cs typeface="Open Sans" panose="020B0604020202020204" charset="0"/>
                  </a:rPr>
                  <a:t>1. Query </a:t>
                </a:r>
                <a:r>
                  <a:rPr lang="en-US" sz="1000" b="1" i="1" dirty="0">
                    <a:latin typeface="Open Sans" panose="020B0604020202020204" charset="0"/>
                    <a:ea typeface="Open Sans" panose="020B0604020202020204" charset="0"/>
                    <a:cs typeface="Open Sans" panose="020B0604020202020204" charset="0"/>
                  </a:rPr>
                  <a:t>q</a:t>
                </a:r>
                <a:r>
                  <a:rPr lang="en-US" sz="1000" b="1" dirty="0">
                    <a:latin typeface="Open Sans" panose="020B0604020202020204" charset="0"/>
                    <a:ea typeface="Open Sans" panose="020B0604020202020204" charset="0"/>
                    <a:cs typeface="Open Sans" panose="020B0604020202020204" charset="0"/>
                  </a:rPr>
                  <a:t> arrives</a:t>
                </a:r>
                <a:endParaRPr lang="en-US" sz="1750" b="1" dirty="0">
                  <a:latin typeface="Open Sans" panose="020B0604020202020204" charset="0"/>
                  <a:ea typeface="Open Sans" panose="020B0604020202020204" charset="0"/>
                  <a:cs typeface="Open Sans" panose="020B0604020202020204" charset="0"/>
                </a:endParaRPr>
              </a:p>
            </p:txBody>
          </p:sp>
          <p:cxnSp>
            <p:nvCxnSpPr>
              <p:cNvPr id="73" name="Connector: Curved 72">
                <a:extLst>
                  <a:ext uri="{FF2B5EF4-FFF2-40B4-BE49-F238E27FC236}">
                    <a16:creationId xmlns:a16="http://schemas.microsoft.com/office/drawing/2014/main" id="{EEA6BE3B-C944-47CE-8F60-1B34DED63CFA}"/>
                  </a:ext>
                </a:extLst>
              </p:cNvPr>
              <p:cNvCxnSpPr>
                <a:cxnSpLocks/>
              </p:cNvCxnSpPr>
              <p:nvPr/>
            </p:nvCxnSpPr>
            <p:spPr>
              <a:xfrm rot="10800000" flipH="1" flipV="1">
                <a:off x="2974839" y="1886960"/>
                <a:ext cx="122878" cy="2175563"/>
              </a:xfrm>
              <a:prstGeom prst="curvedConnector4">
                <a:avLst>
                  <a:gd name="adj1" fmla="val -1120981"/>
                  <a:gd name="adj2" fmla="val 67048"/>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13B48025-CC8B-4540-9149-ABC855D4AD0F}"/>
                  </a:ext>
                </a:extLst>
              </p:cNvPr>
              <p:cNvSpPr/>
              <p:nvPr/>
            </p:nvSpPr>
            <p:spPr>
              <a:xfrm>
                <a:off x="972626" y="4642195"/>
                <a:ext cx="1582331" cy="328295"/>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Disk</a:t>
                </a:r>
              </a:p>
            </p:txBody>
          </p:sp>
          <p:sp>
            <p:nvSpPr>
              <p:cNvPr id="75" name="Rectangle 74">
                <a:extLst>
                  <a:ext uri="{FF2B5EF4-FFF2-40B4-BE49-F238E27FC236}">
                    <a16:creationId xmlns:a16="http://schemas.microsoft.com/office/drawing/2014/main" id="{D986E661-6CAD-4650-BF87-9957FAE898FC}"/>
                  </a:ext>
                </a:extLst>
              </p:cNvPr>
              <p:cNvSpPr/>
              <p:nvPr/>
            </p:nvSpPr>
            <p:spPr>
              <a:xfrm>
                <a:off x="954905" y="4336293"/>
                <a:ext cx="1582331" cy="328295"/>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Main memory</a:t>
                </a:r>
              </a:p>
            </p:txBody>
          </p:sp>
          <p:cxnSp>
            <p:nvCxnSpPr>
              <p:cNvPr id="76" name="Straight Arrow Connector 457">
                <a:extLst>
                  <a:ext uri="{FF2B5EF4-FFF2-40B4-BE49-F238E27FC236}">
                    <a16:creationId xmlns:a16="http://schemas.microsoft.com/office/drawing/2014/main" id="{05C2EB9A-84BA-43AC-A77E-FB22A0752D61}"/>
                  </a:ext>
                </a:extLst>
              </p:cNvPr>
              <p:cNvCxnSpPr>
                <a:cxnSpLocks/>
                <a:stCxn id="197" idx="3"/>
                <a:endCxn id="205" idx="1"/>
              </p:cNvCxnSpPr>
              <p:nvPr/>
            </p:nvCxnSpPr>
            <p:spPr>
              <a:xfrm>
                <a:off x="5788282" y="2408323"/>
                <a:ext cx="694193" cy="414596"/>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458">
                <a:extLst>
                  <a:ext uri="{FF2B5EF4-FFF2-40B4-BE49-F238E27FC236}">
                    <a16:creationId xmlns:a16="http://schemas.microsoft.com/office/drawing/2014/main" id="{947BE7DB-1306-484B-9024-03EF75E97817}"/>
                  </a:ext>
                </a:extLst>
              </p:cNvPr>
              <p:cNvCxnSpPr>
                <a:cxnSpLocks/>
                <a:stCxn id="171" idx="3"/>
                <a:endCxn id="204" idx="1"/>
              </p:cNvCxnSpPr>
              <p:nvPr/>
            </p:nvCxnSpPr>
            <p:spPr>
              <a:xfrm flipV="1">
                <a:off x="5788278" y="2927357"/>
                <a:ext cx="623378" cy="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952011F2-967A-466D-AD6A-442E4D8E400D}"/>
                  </a:ext>
                </a:extLst>
              </p:cNvPr>
              <p:cNvSpPr/>
              <p:nvPr/>
            </p:nvSpPr>
            <p:spPr>
              <a:xfrm flipH="1">
                <a:off x="2750346" y="5531779"/>
                <a:ext cx="24725" cy="285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79" name="Straight Arrow Connector 78">
                <a:extLst>
                  <a:ext uri="{FF2B5EF4-FFF2-40B4-BE49-F238E27FC236}">
                    <a16:creationId xmlns:a16="http://schemas.microsoft.com/office/drawing/2014/main" id="{60B818DC-176F-48EE-8C18-C9E81BBC5743}"/>
                  </a:ext>
                </a:extLst>
              </p:cNvPr>
              <p:cNvCxnSpPr>
                <a:cxnSpLocks/>
                <a:stCxn id="78" idx="6"/>
              </p:cNvCxnSpPr>
              <p:nvPr/>
            </p:nvCxnSpPr>
            <p:spPr>
              <a:xfrm flipH="1" flipV="1">
                <a:off x="2676167" y="5546070"/>
                <a:ext cx="7417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3D5835B2-EAE3-41B5-8D06-E4E3A714FAD8}"/>
                  </a:ext>
                </a:extLst>
              </p:cNvPr>
              <p:cNvSpPr/>
              <p:nvPr/>
            </p:nvSpPr>
            <p:spPr>
              <a:xfrm flipH="1">
                <a:off x="2756118" y="5699116"/>
                <a:ext cx="24725" cy="285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81" name="Straight Arrow Connector 80">
                <a:extLst>
                  <a:ext uri="{FF2B5EF4-FFF2-40B4-BE49-F238E27FC236}">
                    <a16:creationId xmlns:a16="http://schemas.microsoft.com/office/drawing/2014/main" id="{26A04C35-F5DC-4F3E-8528-BC43CA9BF5C9}"/>
                  </a:ext>
                </a:extLst>
              </p:cNvPr>
              <p:cNvCxnSpPr>
                <a:cxnSpLocks/>
                <a:stCxn id="80" idx="6"/>
              </p:cNvCxnSpPr>
              <p:nvPr/>
            </p:nvCxnSpPr>
            <p:spPr>
              <a:xfrm flipH="1" flipV="1">
                <a:off x="2681940" y="5713407"/>
                <a:ext cx="7417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44B17BAA-5A9E-44DA-9AE5-39729FF5DBBC}"/>
                  </a:ext>
                </a:extLst>
              </p:cNvPr>
              <p:cNvGrpSpPr/>
              <p:nvPr/>
            </p:nvGrpSpPr>
            <p:grpSpPr>
              <a:xfrm>
                <a:off x="2831022" y="5478171"/>
                <a:ext cx="455383" cy="78067"/>
                <a:chOff x="5021561" y="825774"/>
                <a:chExt cx="650259" cy="124871"/>
              </a:xfrm>
            </p:grpSpPr>
            <p:cxnSp>
              <p:nvCxnSpPr>
                <p:cNvPr id="94" name="Straight Connector 93">
                  <a:extLst>
                    <a:ext uri="{FF2B5EF4-FFF2-40B4-BE49-F238E27FC236}">
                      <a16:creationId xmlns:a16="http://schemas.microsoft.com/office/drawing/2014/main" id="{D01629D7-D994-45B8-9A6A-A66757BB9B1C}"/>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243374A-3D52-4AFA-8C5E-30C08C9737EA}"/>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58DAEB6-EEF1-4BBD-94AF-F0CD1A855374}"/>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0D9FC7B-2B88-4B7B-845E-25490D443101}"/>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A9FC031A-9CA7-4868-B636-F59611BB4750}"/>
                  </a:ext>
                </a:extLst>
              </p:cNvPr>
              <p:cNvGrpSpPr/>
              <p:nvPr/>
            </p:nvGrpSpPr>
            <p:grpSpPr>
              <a:xfrm>
                <a:off x="2832375" y="5670301"/>
                <a:ext cx="455383" cy="106392"/>
                <a:chOff x="5021561" y="1060480"/>
                <a:chExt cx="650259" cy="170180"/>
              </a:xfrm>
            </p:grpSpPr>
            <p:cxnSp>
              <p:nvCxnSpPr>
                <p:cNvPr id="90" name="Straight Connector 89">
                  <a:extLst>
                    <a:ext uri="{FF2B5EF4-FFF2-40B4-BE49-F238E27FC236}">
                      <a16:creationId xmlns:a16="http://schemas.microsoft.com/office/drawing/2014/main" id="{6AF5B6F8-AA1F-47C7-BEBF-D420C64D2962}"/>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5065313-E28D-4296-91C1-AF05CF029E03}"/>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53EAA64-D12F-47E7-81D6-781CECCC65F4}"/>
                    </a:ext>
                  </a:extLst>
                </p:cNvPr>
                <p:cNvCxnSpPr>
                  <a:cxnSpLocks/>
                </p:cNvCxnSpPr>
                <p:nvPr/>
              </p:nvCxnSpPr>
              <p:spPr>
                <a:xfrm>
                  <a:off x="5346688" y="106048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13A799C-355F-4F82-90F7-392B10F2335A}"/>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84" name="Rectangle 83">
                <a:extLst>
                  <a:ext uri="{FF2B5EF4-FFF2-40B4-BE49-F238E27FC236}">
                    <a16:creationId xmlns:a16="http://schemas.microsoft.com/office/drawing/2014/main" id="{20C27C65-E02C-47E2-823B-AF3CCBEF5F56}"/>
                  </a:ext>
                </a:extLst>
              </p:cNvPr>
              <p:cNvSpPr/>
              <p:nvPr/>
            </p:nvSpPr>
            <p:spPr>
              <a:xfrm>
                <a:off x="4871629" y="1891591"/>
                <a:ext cx="642280" cy="328295"/>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SAX</a:t>
                </a:r>
                <a:endParaRPr lang="en-US" sz="875" dirty="0">
                  <a:latin typeface="Open Sans" panose="020B0604020202020204"/>
                </a:endParaRPr>
              </a:p>
            </p:txBody>
          </p:sp>
          <p:sp>
            <p:nvSpPr>
              <p:cNvPr id="85" name="Rectangle 84">
                <a:extLst>
                  <a:ext uri="{FF2B5EF4-FFF2-40B4-BE49-F238E27FC236}">
                    <a16:creationId xmlns:a16="http://schemas.microsoft.com/office/drawing/2014/main" id="{07E66E67-0D39-40FA-A306-3B94E6418A62}"/>
                  </a:ext>
                </a:extLst>
              </p:cNvPr>
              <p:cNvSpPr/>
              <p:nvPr/>
            </p:nvSpPr>
            <p:spPr>
              <a:xfrm>
                <a:off x="7914612" y="1877520"/>
                <a:ext cx="466035" cy="328295"/>
              </a:xfrm>
              <a:prstGeom prst="rect">
                <a:avLst/>
              </a:prstGeom>
            </p:spPr>
            <p:txBody>
              <a:bodyPr wrap="square">
                <a:spAutoFit/>
              </a:bodyPr>
              <a:lstStyle/>
              <a:p>
                <a:pPr algn="ctr"/>
                <a:r>
                  <a:rPr lang="en-US" sz="1000" dirty="0">
                    <a:latin typeface="Centaur" panose="02030504050205020304" pitchFamily="18" charset="0"/>
                    <a:ea typeface="Ebrima" panose="02000000000000000000" pitchFamily="2" charset="0"/>
                    <a:cs typeface="Ebrima" panose="02000000000000000000" pitchFamily="2" charset="0"/>
                  </a:rPr>
                  <a:t>C </a:t>
                </a:r>
                <a:r>
                  <a:rPr lang="en-US" sz="1000" baseline="-25000" dirty="0">
                    <a:latin typeface="Centaur" panose="02030504050205020304" pitchFamily="18" charset="0"/>
                    <a:ea typeface="Ebrima" panose="02000000000000000000" pitchFamily="2" charset="0"/>
                    <a:cs typeface="Ebrima" panose="02000000000000000000" pitchFamily="2" charset="0"/>
                  </a:rPr>
                  <a:t>l</a:t>
                </a:r>
                <a:endParaRPr lang="en-US" sz="1000" dirty="0">
                  <a:latin typeface="Centaur" panose="02030504050205020304" pitchFamily="18" charset="0"/>
                </a:endParaRPr>
              </a:p>
            </p:txBody>
          </p:sp>
          <p:sp>
            <p:nvSpPr>
              <p:cNvPr id="86" name="Rectangle 85">
                <a:extLst>
                  <a:ext uri="{FF2B5EF4-FFF2-40B4-BE49-F238E27FC236}">
                    <a16:creationId xmlns:a16="http://schemas.microsoft.com/office/drawing/2014/main" id="{CC39A6A9-644F-42DF-89A5-C15AB2A64823}"/>
                  </a:ext>
                </a:extLst>
              </p:cNvPr>
              <p:cNvSpPr/>
              <p:nvPr/>
            </p:nvSpPr>
            <p:spPr>
              <a:xfrm>
                <a:off x="2829572" y="3150026"/>
                <a:ext cx="1601448" cy="738664"/>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2. Run</a:t>
                </a:r>
              </a:p>
              <a:p>
                <a:r>
                  <a:rPr lang="en-US" sz="1000" b="1" dirty="0">
                    <a:latin typeface="Open Sans" panose="020B0604020202020204" charset="0"/>
                    <a:ea typeface="Open Sans" panose="020B0604020202020204" charset="0"/>
                    <a:cs typeface="Open Sans" panose="020B0604020202020204" charset="0"/>
                  </a:rPr>
                  <a:t>    approximate</a:t>
                </a:r>
              </a:p>
              <a:p>
                <a:r>
                  <a:rPr lang="en-US" sz="1000" b="1" dirty="0">
                    <a:latin typeface="Open Sans" panose="020B0604020202020204" charset="0"/>
                    <a:ea typeface="Open Sans" panose="020B0604020202020204" charset="0"/>
                    <a:cs typeface="Open Sans" panose="020B0604020202020204" charset="0"/>
                  </a:rPr>
                  <a:t>    search</a:t>
                </a:r>
              </a:p>
            </p:txBody>
          </p:sp>
          <p:sp>
            <p:nvSpPr>
              <p:cNvPr id="87" name="Rectangle 86">
                <a:extLst>
                  <a:ext uri="{FF2B5EF4-FFF2-40B4-BE49-F238E27FC236}">
                    <a16:creationId xmlns:a16="http://schemas.microsoft.com/office/drawing/2014/main" id="{C7D76D87-3D6A-48FB-A61F-BEF0A7047813}"/>
                  </a:ext>
                </a:extLst>
              </p:cNvPr>
              <p:cNvSpPr/>
              <p:nvPr/>
            </p:nvSpPr>
            <p:spPr>
              <a:xfrm rot="1398463">
                <a:off x="4923716" y="1497539"/>
                <a:ext cx="1222712" cy="533480"/>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create thread</a:t>
                </a:r>
                <a:endParaRPr lang="en-US" sz="1000" dirty="0">
                  <a:latin typeface="Open Sans" panose="020B0604020202020204"/>
                </a:endParaRPr>
              </a:p>
            </p:txBody>
          </p:sp>
          <p:cxnSp>
            <p:nvCxnSpPr>
              <p:cNvPr id="88" name="Connector: Elbow 87">
                <a:extLst>
                  <a:ext uri="{FF2B5EF4-FFF2-40B4-BE49-F238E27FC236}">
                    <a16:creationId xmlns:a16="http://schemas.microsoft.com/office/drawing/2014/main" id="{E58983A9-19DC-4DB4-80B5-660625D03D26}"/>
                  </a:ext>
                </a:extLst>
              </p:cNvPr>
              <p:cNvCxnSpPr>
                <a:cxnSpLocks/>
                <a:stCxn id="53" idx="2"/>
                <a:endCxn id="234" idx="10"/>
              </p:cNvCxnSpPr>
              <p:nvPr/>
            </p:nvCxnSpPr>
            <p:spPr>
              <a:xfrm rot="10800000" flipV="1">
                <a:off x="2026207" y="5713504"/>
                <a:ext cx="662467" cy="46460"/>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89" name="Connector: Elbow 125">
                <a:extLst>
                  <a:ext uri="{FF2B5EF4-FFF2-40B4-BE49-F238E27FC236}">
                    <a16:creationId xmlns:a16="http://schemas.microsoft.com/office/drawing/2014/main" id="{307F03BA-7E1D-4906-8C79-5DC93DCBB85A}"/>
                  </a:ext>
                </a:extLst>
              </p:cNvPr>
              <p:cNvCxnSpPr>
                <a:cxnSpLocks/>
                <a:stCxn id="54" idx="2"/>
                <a:endCxn id="208" idx="15"/>
              </p:cNvCxnSpPr>
              <p:nvPr/>
            </p:nvCxnSpPr>
            <p:spPr>
              <a:xfrm rot="10800000">
                <a:off x="2026336" y="5414578"/>
                <a:ext cx="646086" cy="127471"/>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AA20BC02-7C7E-4757-812C-2B7C998775B1}"/>
                </a:ext>
              </a:extLst>
            </p:cNvPr>
            <p:cNvSpPr/>
            <p:nvPr/>
          </p:nvSpPr>
          <p:spPr>
            <a:xfrm>
              <a:off x="195943" y="1187699"/>
              <a:ext cx="10607040" cy="5487422"/>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矩形 24">
            <a:extLst>
              <a:ext uri="{FF2B5EF4-FFF2-40B4-BE49-F238E27FC236}">
                <a16:creationId xmlns:a16="http://schemas.microsoft.com/office/drawing/2014/main" id="{8C96595D-6E49-4E81-83EF-29D3AEEDE55D}"/>
              </a:ext>
            </a:extLst>
          </p:cNvPr>
          <p:cNvSpPr/>
          <p:nvPr/>
        </p:nvSpPr>
        <p:spPr>
          <a:xfrm>
            <a:off x="268696" y="1333358"/>
            <a:ext cx="3131092" cy="738664"/>
          </a:xfrm>
          <a:prstGeom prst="rect">
            <a:avLst/>
          </a:prstGeom>
        </p:spPr>
        <p:txBody>
          <a:bodyPr wrap="square">
            <a:spAutoFit/>
          </a:bodyPr>
          <a:lstStyle/>
          <a:p>
            <a:r>
              <a:rPr lang="en-US" altLang="zh-CN" sz="2100" b="1" dirty="0">
                <a:solidFill>
                  <a:schemeClr val="tx2"/>
                </a:solidFill>
                <a:latin typeface="+mj-lt"/>
              </a:rPr>
              <a:t>Lower-Bound Distance Calculation in SIMD </a:t>
            </a:r>
            <a:endParaRPr lang="zh-CN" altLang="en-US" sz="2100" b="1" dirty="0">
              <a:solidFill>
                <a:schemeClr val="tx2"/>
              </a:solidFill>
              <a:latin typeface="+mj-lt"/>
              <a:ea typeface="微软雅黑"/>
            </a:endParaRPr>
          </a:p>
        </p:txBody>
      </p:sp>
      <p:sp>
        <p:nvSpPr>
          <p:cNvPr id="5" name="Slide Number Placeholder 4">
            <a:extLst>
              <a:ext uri="{FF2B5EF4-FFF2-40B4-BE49-F238E27FC236}">
                <a16:creationId xmlns:a16="http://schemas.microsoft.com/office/drawing/2014/main" id="{D4C4BE95-E149-4D2C-A7F5-433F5C398C37}"/>
              </a:ext>
            </a:extLst>
          </p:cNvPr>
          <p:cNvSpPr>
            <a:spLocks noGrp="1"/>
          </p:cNvSpPr>
          <p:nvPr>
            <p:ph type="sldNum" sz="quarter" idx="12"/>
          </p:nvPr>
        </p:nvSpPr>
        <p:spPr/>
        <p:txBody>
          <a:bodyPr/>
          <a:lstStyle/>
          <a:p>
            <a:fld id="{D8D6A206-5653-4338-98D8-6B5D137662F8}" type="slidenum">
              <a:rPr lang="en-US" smtClean="0"/>
              <a:pPr/>
              <a:t>182</a:t>
            </a:fld>
            <a:endParaRPr lang="en-US" dirty="0"/>
          </a:p>
        </p:txBody>
      </p:sp>
      <p:sp>
        <p:nvSpPr>
          <p:cNvPr id="6" name="Footer Placeholder 5">
            <a:extLst>
              <a:ext uri="{FF2B5EF4-FFF2-40B4-BE49-F238E27FC236}">
                <a16:creationId xmlns:a16="http://schemas.microsoft.com/office/drawing/2014/main" id="{6416FC7A-ED65-43B3-85CE-09A00AC6CC2E}"/>
              </a:ext>
            </a:extLst>
          </p:cNvPr>
          <p:cNvSpPr>
            <a:spLocks noGrp="1"/>
          </p:cNvSpPr>
          <p:nvPr>
            <p:ph type="ftr" sz="quarter" idx="11"/>
          </p:nvPr>
        </p:nvSpPr>
        <p:spPr/>
        <p:txBody>
          <a:bodyPr/>
          <a:lstStyle/>
          <a:p>
            <a:r>
              <a:rPr lang="en-US" altLang="zh-CN"/>
              <a:t>Echihabi, Zoumpatianos, Palpanas - EDBT 2021</a:t>
            </a:r>
            <a:endParaRPr lang="zh-CN" altLang="en-US" dirty="0"/>
          </a:p>
        </p:txBody>
      </p:sp>
      <p:graphicFrame>
        <p:nvGraphicFramePr>
          <p:cNvPr id="7" name="Chart 6">
            <a:extLst>
              <a:ext uri="{FF2B5EF4-FFF2-40B4-BE49-F238E27FC236}">
                <a16:creationId xmlns:a16="http://schemas.microsoft.com/office/drawing/2014/main" id="{E77783E4-F950-484B-BAEC-6F323A276BFA}"/>
              </a:ext>
            </a:extLst>
          </p:cNvPr>
          <p:cNvGraphicFramePr/>
          <p:nvPr>
            <p:extLst>
              <p:ext uri="{D42A27DB-BD31-4B8C-83A1-F6EECF244321}">
                <p14:modId xmlns:p14="http://schemas.microsoft.com/office/powerpoint/2010/main" val="1084980875"/>
              </p:ext>
            </p:extLst>
          </p:nvPr>
        </p:nvGraphicFramePr>
        <p:xfrm>
          <a:off x="1711942" y="2433761"/>
          <a:ext cx="5379914" cy="2940529"/>
        </p:xfrm>
        <a:graphic>
          <a:graphicData uri="http://schemas.openxmlformats.org/drawingml/2006/chart">
            <c:chart xmlns:c="http://schemas.openxmlformats.org/drawingml/2006/chart" xmlns:r="http://schemas.openxmlformats.org/officeDocument/2006/relationships" r:id="rId3"/>
          </a:graphicData>
        </a:graphic>
      </p:graphicFrame>
      <p:sp>
        <p:nvSpPr>
          <p:cNvPr id="212" name="Rectangle 211">
            <a:extLst>
              <a:ext uri="{FF2B5EF4-FFF2-40B4-BE49-F238E27FC236}">
                <a16:creationId xmlns:a16="http://schemas.microsoft.com/office/drawing/2014/main" id="{5C3031DA-E0F8-421D-9F56-C845C3F686B6}"/>
              </a:ext>
            </a:extLst>
          </p:cNvPr>
          <p:cNvSpPr/>
          <p:nvPr/>
        </p:nvSpPr>
        <p:spPr>
          <a:xfrm>
            <a:off x="2348047" y="5816347"/>
            <a:ext cx="3990451" cy="369332"/>
          </a:xfrm>
          <a:prstGeom prst="rect">
            <a:avLst/>
          </a:prstGeom>
        </p:spPr>
        <p:txBody>
          <a:bodyPr wrap="none">
            <a:spAutoFit/>
          </a:bodyPr>
          <a:lstStyle/>
          <a:p>
            <a:r>
              <a:rPr lang="en-US" altLang="zh-CN" b="1" dirty="0">
                <a:latin typeface="Open Sans" panose="020B0604020202020204"/>
              </a:rPr>
              <a:t>SIMD lower bounds are </a:t>
            </a:r>
            <a:r>
              <a:rPr lang="en-US" altLang="zh-CN" b="1" dirty="0">
                <a:solidFill>
                  <a:srgbClr val="FF0000"/>
                </a:solidFill>
                <a:latin typeface="Open Sans" panose="020B0604020202020204"/>
              </a:rPr>
              <a:t>3.4x</a:t>
            </a:r>
            <a:r>
              <a:rPr lang="zh-CN" altLang="en-US" b="1" dirty="0">
                <a:solidFill>
                  <a:srgbClr val="FF0000"/>
                </a:solidFill>
                <a:latin typeface="Open Sans" panose="020B0604020202020204"/>
              </a:rPr>
              <a:t> </a:t>
            </a:r>
            <a:r>
              <a:rPr lang="en-US" altLang="zh-CN" b="1" dirty="0">
                <a:solidFill>
                  <a:srgbClr val="FF0000"/>
                </a:solidFill>
                <a:latin typeface="Open Sans" panose="020B0604020202020204"/>
              </a:rPr>
              <a:t>faster</a:t>
            </a:r>
            <a:r>
              <a:rPr lang="zh-CN" altLang="en-US" b="1" dirty="0">
                <a:solidFill>
                  <a:srgbClr val="FF0000"/>
                </a:solidFill>
                <a:latin typeface="Open Sans" panose="020B0604020202020204"/>
              </a:rPr>
              <a:t> </a:t>
            </a:r>
            <a:endParaRPr lang="en-US" b="1" dirty="0">
              <a:solidFill>
                <a:srgbClr val="FF0000"/>
              </a:solidFill>
              <a:latin typeface="Open Sans" panose="020B0604020202020204"/>
            </a:endParaRPr>
          </a:p>
        </p:txBody>
      </p:sp>
      <p:grpSp>
        <p:nvGrpSpPr>
          <p:cNvPr id="213" name="Group 212">
            <a:extLst>
              <a:ext uri="{FF2B5EF4-FFF2-40B4-BE49-F238E27FC236}">
                <a16:creationId xmlns:a16="http://schemas.microsoft.com/office/drawing/2014/main" id="{D3844DD4-BCAA-48E1-B015-F86C379C782C}"/>
              </a:ext>
            </a:extLst>
          </p:cNvPr>
          <p:cNvGrpSpPr/>
          <p:nvPr/>
        </p:nvGrpSpPr>
        <p:grpSpPr>
          <a:xfrm>
            <a:off x="3855506" y="3100009"/>
            <a:ext cx="1956005" cy="880885"/>
            <a:chOff x="3611880" y="2723072"/>
            <a:chExt cx="6812280" cy="891860"/>
          </a:xfrm>
        </p:grpSpPr>
        <p:cxnSp>
          <p:nvCxnSpPr>
            <p:cNvPr id="214" name="Straight Connector 213">
              <a:extLst>
                <a:ext uri="{FF2B5EF4-FFF2-40B4-BE49-F238E27FC236}">
                  <a16:creationId xmlns:a16="http://schemas.microsoft.com/office/drawing/2014/main" id="{1A357AEA-FA3C-48B4-8514-0BB0DD0F9F6E}"/>
                </a:ext>
              </a:extLst>
            </p:cNvPr>
            <p:cNvCxnSpPr/>
            <p:nvPr/>
          </p:nvCxnSpPr>
          <p:spPr>
            <a:xfrm>
              <a:off x="3611880" y="2733278"/>
              <a:ext cx="68122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3C06B8F4-1B42-43A7-96D0-DE2D3E7ACAF0}"/>
                </a:ext>
              </a:extLst>
            </p:cNvPr>
            <p:cNvCxnSpPr>
              <a:cxnSpLocks/>
            </p:cNvCxnSpPr>
            <p:nvPr/>
          </p:nvCxnSpPr>
          <p:spPr>
            <a:xfrm>
              <a:off x="8149164" y="3610035"/>
              <a:ext cx="22042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8899F74A-6881-43E0-A5D4-37ED97DD448F}"/>
                </a:ext>
              </a:extLst>
            </p:cNvPr>
            <p:cNvCxnSpPr>
              <a:cxnSpLocks/>
            </p:cNvCxnSpPr>
            <p:nvPr/>
          </p:nvCxnSpPr>
          <p:spPr>
            <a:xfrm>
              <a:off x="9273044" y="2723072"/>
              <a:ext cx="0" cy="891860"/>
            </a:xfrm>
            <a:prstGeom prst="line">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45101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8">
            <a:extLst>
              <a:ext uri="{FF2B5EF4-FFF2-40B4-BE49-F238E27FC236}">
                <a16:creationId xmlns:a16="http://schemas.microsoft.com/office/drawing/2014/main" id="{843DB07D-ECBF-4454-841D-88EF0BC3C0B3}"/>
              </a:ext>
            </a:extLst>
          </p:cNvPr>
          <p:cNvSpPr/>
          <p:nvPr/>
        </p:nvSpPr>
        <p:spPr>
          <a:xfrm>
            <a:off x="593164" y="1372172"/>
            <a:ext cx="3900620" cy="415498"/>
          </a:xfrm>
          <a:prstGeom prst="rect">
            <a:avLst/>
          </a:prstGeom>
        </p:spPr>
        <p:txBody>
          <a:bodyPr wrap="none">
            <a:spAutoFit/>
          </a:bodyPr>
          <a:lstStyle/>
          <a:p>
            <a:r>
              <a:rPr lang="en-US" altLang="zh-CN" sz="2100" b="1" dirty="0" err="1">
                <a:solidFill>
                  <a:schemeClr val="tx2"/>
                </a:solidFill>
                <a:latin typeface="+mj-lt"/>
              </a:rPr>
              <a:t>ParIS</a:t>
            </a:r>
            <a:r>
              <a:rPr lang="en-US" altLang="zh-CN" sz="2100" b="1" dirty="0">
                <a:solidFill>
                  <a:schemeClr val="tx2"/>
                </a:solidFill>
                <a:latin typeface="+mj-lt"/>
              </a:rPr>
              <a:t>+ exact query answering</a:t>
            </a:r>
          </a:p>
        </p:txBody>
      </p:sp>
      <p:sp>
        <p:nvSpPr>
          <p:cNvPr id="23" name="Rectangle: Rounded Corners 226">
            <a:extLst>
              <a:ext uri="{FF2B5EF4-FFF2-40B4-BE49-F238E27FC236}">
                <a16:creationId xmlns:a16="http://schemas.microsoft.com/office/drawing/2014/main" id="{9A9A2BB9-D7A7-4539-A0A0-50EF165C7C7E}"/>
              </a:ext>
            </a:extLst>
          </p:cNvPr>
          <p:cNvSpPr/>
          <p:nvPr/>
        </p:nvSpPr>
        <p:spPr>
          <a:xfrm>
            <a:off x="727316" y="1818516"/>
            <a:ext cx="2752840" cy="3969637"/>
          </a:xfrm>
          <a:prstGeom prst="roundRect">
            <a:avLst>
              <a:gd name="adj" fmla="val 10843"/>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24" name="Connector: Elbow 295">
            <a:extLst>
              <a:ext uri="{FF2B5EF4-FFF2-40B4-BE49-F238E27FC236}">
                <a16:creationId xmlns:a16="http://schemas.microsoft.com/office/drawing/2014/main" id="{824A0604-1FF1-4E84-A309-89D19E09521A}"/>
              </a:ext>
            </a:extLst>
          </p:cNvPr>
          <p:cNvCxnSpPr>
            <a:cxnSpLocks/>
            <a:stCxn id="66" idx="3"/>
            <a:endCxn id="165" idx="2"/>
          </p:cNvCxnSpPr>
          <p:nvPr/>
        </p:nvCxnSpPr>
        <p:spPr>
          <a:xfrm>
            <a:off x="5628127" y="3052768"/>
            <a:ext cx="435329" cy="17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4A5AAD8A-8991-44CE-B1D4-29434CBD3AAF}"/>
              </a:ext>
            </a:extLst>
          </p:cNvPr>
          <p:cNvCxnSpPr>
            <a:cxnSpLocks/>
            <a:stCxn id="65" idx="3"/>
            <a:endCxn id="158" idx="1"/>
          </p:cNvCxnSpPr>
          <p:nvPr/>
        </p:nvCxnSpPr>
        <p:spPr>
          <a:xfrm>
            <a:off x="5578742" y="3131100"/>
            <a:ext cx="473107" cy="291275"/>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461">
            <a:extLst>
              <a:ext uri="{FF2B5EF4-FFF2-40B4-BE49-F238E27FC236}">
                <a16:creationId xmlns:a16="http://schemas.microsoft.com/office/drawing/2014/main" id="{8D2E90C8-368E-499F-B0DC-AD7D6813DDE1}"/>
              </a:ext>
            </a:extLst>
          </p:cNvPr>
          <p:cNvCxnSpPr>
            <a:cxnSpLocks/>
            <a:stCxn id="94" idx="3"/>
            <a:endCxn id="65" idx="1"/>
          </p:cNvCxnSpPr>
          <p:nvPr/>
        </p:nvCxnSpPr>
        <p:spPr>
          <a:xfrm flipV="1">
            <a:off x="4341211" y="3131101"/>
            <a:ext cx="418148" cy="31015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F049D415-AFA9-41D6-AA4D-5C4594713079}"/>
              </a:ext>
            </a:extLst>
          </p:cNvPr>
          <p:cNvCxnSpPr>
            <a:cxnSpLocks/>
          </p:cNvCxnSpPr>
          <p:nvPr/>
        </p:nvCxnSpPr>
        <p:spPr>
          <a:xfrm rot="5400000">
            <a:off x="6903034" y="4659815"/>
            <a:ext cx="1372521" cy="351008"/>
          </a:xfrm>
          <a:prstGeom prst="bentConnector3">
            <a:avLst>
              <a:gd name="adj1" fmla="val 99619"/>
            </a:avLst>
          </a:prstGeom>
          <a:ln w="12700"/>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93BF5BAC-AE5F-4772-8936-6233BF422252}"/>
              </a:ext>
            </a:extLst>
          </p:cNvPr>
          <p:cNvCxnSpPr>
            <a:cxnSpLocks/>
          </p:cNvCxnSpPr>
          <p:nvPr/>
        </p:nvCxnSpPr>
        <p:spPr>
          <a:xfrm rot="5400000">
            <a:off x="6961929" y="4701068"/>
            <a:ext cx="1406008" cy="301990"/>
          </a:xfrm>
          <a:prstGeom prst="bentConnector3">
            <a:avLst>
              <a:gd name="adj1" fmla="val 100131"/>
            </a:avLst>
          </a:prstGeom>
          <a:ln w="12700"/>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4BFC6D56-29CC-408F-A345-5DF23F0240E9}"/>
              </a:ext>
            </a:extLst>
          </p:cNvPr>
          <p:cNvCxnSpPr>
            <a:cxnSpLocks/>
            <a:stCxn id="204" idx="4"/>
          </p:cNvCxnSpPr>
          <p:nvPr/>
        </p:nvCxnSpPr>
        <p:spPr>
          <a:xfrm rot="5400000">
            <a:off x="6814312" y="4567702"/>
            <a:ext cx="1317753" cy="480469"/>
          </a:xfrm>
          <a:prstGeom prst="bentConnector3">
            <a:avLst>
              <a:gd name="adj1" fmla="val 100598"/>
            </a:avLst>
          </a:prstGeom>
          <a:ln w="12700"/>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66E44816-740F-464A-A1BE-C16789973914}"/>
              </a:ext>
            </a:extLst>
          </p:cNvPr>
          <p:cNvCxnSpPr/>
          <p:nvPr/>
        </p:nvCxnSpPr>
        <p:spPr>
          <a:xfrm rot="5400000">
            <a:off x="6688771" y="4454998"/>
            <a:ext cx="1271670" cy="675674"/>
          </a:xfrm>
          <a:prstGeom prst="bentConnector3">
            <a:avLst>
              <a:gd name="adj1" fmla="val 100371"/>
            </a:avLst>
          </a:prstGeom>
          <a:ln w="12700"/>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FE2F6D72-A2B1-4C28-BCA8-3B0801DBAEF1}"/>
              </a:ext>
            </a:extLst>
          </p:cNvPr>
          <p:cNvSpPr/>
          <p:nvPr/>
        </p:nvSpPr>
        <p:spPr>
          <a:xfrm>
            <a:off x="1870294" y="2230103"/>
            <a:ext cx="716822" cy="30174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ROOT</a:t>
            </a:r>
            <a:endParaRPr lang="en-US" sz="100" b="1" dirty="0">
              <a:solidFill>
                <a:schemeClr val="tx1"/>
              </a:solidFill>
              <a:latin typeface="Open Sans" panose="020B0604020202020204"/>
            </a:endParaRPr>
          </a:p>
        </p:txBody>
      </p:sp>
      <p:sp>
        <p:nvSpPr>
          <p:cNvPr id="32" name="Oval 31">
            <a:extLst>
              <a:ext uri="{FF2B5EF4-FFF2-40B4-BE49-F238E27FC236}">
                <a16:creationId xmlns:a16="http://schemas.microsoft.com/office/drawing/2014/main" id="{7BE21B4A-FCBE-4C4B-B05B-5A19D4837C91}"/>
              </a:ext>
            </a:extLst>
          </p:cNvPr>
          <p:cNvSpPr/>
          <p:nvPr/>
        </p:nvSpPr>
        <p:spPr>
          <a:xfrm>
            <a:off x="1069343" y="2830381"/>
            <a:ext cx="743765" cy="33465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0 0 0</a:t>
            </a:r>
          </a:p>
        </p:txBody>
      </p:sp>
      <p:cxnSp>
        <p:nvCxnSpPr>
          <p:cNvPr id="33" name="Straight Arrow Connector 32">
            <a:extLst>
              <a:ext uri="{FF2B5EF4-FFF2-40B4-BE49-F238E27FC236}">
                <a16:creationId xmlns:a16="http://schemas.microsoft.com/office/drawing/2014/main" id="{59A3922F-C20E-4FEC-8AA4-7133BB26DD59}"/>
              </a:ext>
            </a:extLst>
          </p:cNvPr>
          <p:cNvCxnSpPr>
            <a:cxnSpLocks/>
            <a:stCxn id="31" idx="3"/>
            <a:endCxn id="32" idx="0"/>
          </p:cNvCxnSpPr>
          <p:nvPr/>
        </p:nvCxnSpPr>
        <p:spPr>
          <a:xfrm flipH="1">
            <a:off x="1441226" y="2487657"/>
            <a:ext cx="534044" cy="3427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5593466-0669-403C-A73A-DF09FC86F2DA}"/>
              </a:ext>
            </a:extLst>
          </p:cNvPr>
          <p:cNvCxnSpPr>
            <a:cxnSpLocks/>
            <a:stCxn id="31" idx="5"/>
          </p:cNvCxnSpPr>
          <p:nvPr/>
        </p:nvCxnSpPr>
        <p:spPr>
          <a:xfrm>
            <a:off x="2482137" y="2487660"/>
            <a:ext cx="534194" cy="393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6792A89-C54B-47E5-BC44-0067AD1B4B46}"/>
              </a:ext>
            </a:extLst>
          </p:cNvPr>
          <p:cNvCxnSpPr>
            <a:cxnSpLocks/>
            <a:stCxn id="31" idx="4"/>
          </p:cNvCxnSpPr>
          <p:nvPr/>
        </p:nvCxnSpPr>
        <p:spPr>
          <a:xfrm>
            <a:off x="2228702" y="2531850"/>
            <a:ext cx="2424" cy="3292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47DFC707-1371-4F5F-961C-198FC36BE0BC}"/>
              </a:ext>
            </a:extLst>
          </p:cNvPr>
          <p:cNvSpPr/>
          <p:nvPr/>
        </p:nvSpPr>
        <p:spPr>
          <a:xfrm>
            <a:off x="1462826" y="3340466"/>
            <a:ext cx="584102" cy="29277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a:t>
            </a:r>
          </a:p>
        </p:txBody>
      </p:sp>
      <p:cxnSp>
        <p:nvCxnSpPr>
          <p:cNvPr id="38" name="Straight Arrow Connector 37">
            <a:extLst>
              <a:ext uri="{FF2B5EF4-FFF2-40B4-BE49-F238E27FC236}">
                <a16:creationId xmlns:a16="http://schemas.microsoft.com/office/drawing/2014/main" id="{743AEC25-D9E9-44CD-A33C-6D334DA87841}"/>
              </a:ext>
            </a:extLst>
          </p:cNvPr>
          <p:cNvCxnSpPr>
            <a:cxnSpLocks/>
            <a:stCxn id="45" idx="3"/>
          </p:cNvCxnSpPr>
          <p:nvPr/>
        </p:nvCxnSpPr>
        <p:spPr>
          <a:xfrm flipH="1">
            <a:off x="1044881" y="3049161"/>
            <a:ext cx="363693" cy="2905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A345FFE-9DB5-4507-BDEB-89F86CDFD9D7}"/>
              </a:ext>
            </a:extLst>
          </p:cNvPr>
          <p:cNvCxnSpPr>
            <a:cxnSpLocks/>
            <a:stCxn id="45" idx="5"/>
            <a:endCxn id="37" idx="0"/>
          </p:cNvCxnSpPr>
          <p:nvPr/>
        </p:nvCxnSpPr>
        <p:spPr>
          <a:xfrm>
            <a:off x="1462446" y="3049161"/>
            <a:ext cx="292431" cy="2913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8EF844D9-590C-4F7C-A90D-7DA02145FB07}"/>
              </a:ext>
            </a:extLst>
          </p:cNvPr>
          <p:cNvSpPr/>
          <p:nvPr/>
        </p:nvSpPr>
        <p:spPr>
          <a:xfrm>
            <a:off x="1923793" y="3808668"/>
            <a:ext cx="663320" cy="27426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01 01</a:t>
            </a:r>
          </a:p>
        </p:txBody>
      </p:sp>
      <p:sp>
        <p:nvSpPr>
          <p:cNvPr id="42" name="Oval 41">
            <a:extLst>
              <a:ext uri="{FF2B5EF4-FFF2-40B4-BE49-F238E27FC236}">
                <a16:creationId xmlns:a16="http://schemas.microsoft.com/office/drawing/2014/main" id="{B46A72E3-DEC5-4761-9476-5C12429BD562}"/>
              </a:ext>
            </a:extLst>
          </p:cNvPr>
          <p:cNvSpPr/>
          <p:nvPr/>
        </p:nvSpPr>
        <p:spPr>
          <a:xfrm>
            <a:off x="1825450" y="3407054"/>
            <a:ext cx="89690" cy="1524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6"/>
          </a:p>
        </p:txBody>
      </p:sp>
      <p:cxnSp>
        <p:nvCxnSpPr>
          <p:cNvPr id="43" name="Straight Arrow Connector 42">
            <a:extLst>
              <a:ext uri="{FF2B5EF4-FFF2-40B4-BE49-F238E27FC236}">
                <a16:creationId xmlns:a16="http://schemas.microsoft.com/office/drawing/2014/main" id="{D43A4987-5F7B-4F13-B59E-6EF9C54A9DDE}"/>
              </a:ext>
            </a:extLst>
          </p:cNvPr>
          <p:cNvCxnSpPr>
            <a:cxnSpLocks/>
            <a:stCxn id="42" idx="3"/>
          </p:cNvCxnSpPr>
          <p:nvPr/>
        </p:nvCxnSpPr>
        <p:spPr>
          <a:xfrm flipH="1">
            <a:off x="1438074" y="3537207"/>
            <a:ext cx="400511" cy="2667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E14052F-1F2F-4325-848E-215713BA107B}"/>
              </a:ext>
            </a:extLst>
          </p:cNvPr>
          <p:cNvCxnSpPr>
            <a:cxnSpLocks/>
            <a:stCxn id="42" idx="5"/>
            <a:endCxn id="41" idx="0"/>
          </p:cNvCxnSpPr>
          <p:nvPr/>
        </p:nvCxnSpPr>
        <p:spPr>
          <a:xfrm>
            <a:off x="1902004" y="3537206"/>
            <a:ext cx="353452" cy="2714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845B1EBF-870A-407C-846F-EF61164D22A3}"/>
              </a:ext>
            </a:extLst>
          </p:cNvPr>
          <p:cNvSpPr/>
          <p:nvPr/>
        </p:nvSpPr>
        <p:spPr>
          <a:xfrm>
            <a:off x="1397416" y="2936997"/>
            <a:ext cx="76188" cy="1314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48" name="TextBox 47">
            <a:extLst>
              <a:ext uri="{FF2B5EF4-FFF2-40B4-BE49-F238E27FC236}">
                <a16:creationId xmlns:a16="http://schemas.microsoft.com/office/drawing/2014/main" id="{745E33FD-6D6B-464C-9828-694ECFFA1A70}"/>
              </a:ext>
            </a:extLst>
          </p:cNvPr>
          <p:cNvSpPr txBox="1"/>
          <p:nvPr/>
        </p:nvSpPr>
        <p:spPr>
          <a:xfrm>
            <a:off x="2024956" y="2719937"/>
            <a:ext cx="541936" cy="400110"/>
          </a:xfrm>
          <a:prstGeom prst="rect">
            <a:avLst/>
          </a:prstGeom>
          <a:noFill/>
        </p:spPr>
        <p:txBody>
          <a:bodyPr wrap="square" rtlCol="0">
            <a:spAutoFit/>
          </a:bodyPr>
          <a:lstStyle/>
          <a:p>
            <a:r>
              <a:rPr lang="en-US" sz="2000" dirty="0"/>
              <a:t>. . .</a:t>
            </a:r>
          </a:p>
        </p:txBody>
      </p:sp>
      <p:sp>
        <p:nvSpPr>
          <p:cNvPr id="49" name="TextBox 48">
            <a:extLst>
              <a:ext uri="{FF2B5EF4-FFF2-40B4-BE49-F238E27FC236}">
                <a16:creationId xmlns:a16="http://schemas.microsoft.com/office/drawing/2014/main" id="{26C257DF-6F80-43F8-B293-8C2DA2DC78DA}"/>
              </a:ext>
            </a:extLst>
          </p:cNvPr>
          <p:cNvSpPr txBox="1"/>
          <p:nvPr/>
        </p:nvSpPr>
        <p:spPr>
          <a:xfrm>
            <a:off x="2829216" y="2719937"/>
            <a:ext cx="585916" cy="400110"/>
          </a:xfrm>
          <a:prstGeom prst="rect">
            <a:avLst/>
          </a:prstGeom>
          <a:noFill/>
        </p:spPr>
        <p:txBody>
          <a:bodyPr wrap="square" rtlCol="0">
            <a:spAutoFit/>
          </a:bodyPr>
          <a:lstStyle/>
          <a:p>
            <a:r>
              <a:rPr lang="en-US" sz="2000" dirty="0"/>
              <a:t>. . .</a:t>
            </a:r>
          </a:p>
        </p:txBody>
      </p:sp>
      <p:grpSp>
        <p:nvGrpSpPr>
          <p:cNvPr id="50" name="Group 49">
            <a:extLst>
              <a:ext uri="{FF2B5EF4-FFF2-40B4-BE49-F238E27FC236}">
                <a16:creationId xmlns:a16="http://schemas.microsoft.com/office/drawing/2014/main" id="{EEEABAB0-00BE-4721-9532-C065B27CBDF4}"/>
              </a:ext>
            </a:extLst>
          </p:cNvPr>
          <p:cNvGrpSpPr/>
          <p:nvPr/>
        </p:nvGrpSpPr>
        <p:grpSpPr>
          <a:xfrm>
            <a:off x="802662" y="4559777"/>
            <a:ext cx="938615" cy="1186494"/>
            <a:chOff x="401629" y="4515066"/>
            <a:chExt cx="1501784" cy="1898390"/>
          </a:xfrm>
          <a:solidFill>
            <a:schemeClr val="bg1"/>
          </a:solidFill>
        </p:grpSpPr>
        <p:sp>
          <p:nvSpPr>
            <p:cNvPr id="51" name="Flowchart: Document 50">
              <a:extLst>
                <a:ext uri="{FF2B5EF4-FFF2-40B4-BE49-F238E27FC236}">
                  <a16:creationId xmlns:a16="http://schemas.microsoft.com/office/drawing/2014/main" id="{5F5E2EF4-B10D-4E19-A331-1D1097037323}"/>
                </a:ext>
              </a:extLst>
            </p:cNvPr>
            <p:cNvSpPr/>
            <p:nvPr/>
          </p:nvSpPr>
          <p:spPr>
            <a:xfrm>
              <a:off x="401629" y="4515066"/>
              <a:ext cx="1501784" cy="1898390"/>
            </a:xfrm>
            <a:prstGeom prst="flowChartDocumen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25" dirty="0">
                <a:solidFill>
                  <a:schemeClr val="tx1"/>
                </a:solidFill>
                <a:latin typeface="Open Sans" panose="020B0604020202020204"/>
              </a:endParaRPr>
            </a:p>
            <a:p>
              <a:pPr algn="ctr"/>
              <a:r>
                <a:rPr lang="en-US" sz="1125" dirty="0">
                  <a:solidFill>
                    <a:schemeClr val="tx1"/>
                  </a:solidFill>
                  <a:latin typeface="Open Sans" panose="020B0604020202020204"/>
                </a:rPr>
                <a:t>RAW F</a:t>
              </a:r>
              <a:r>
                <a:rPr lang="en-US" altLang="zh-CN" sz="1125" dirty="0">
                  <a:solidFill>
                    <a:schemeClr val="tx1"/>
                  </a:solidFill>
                  <a:latin typeface="Open Sans" panose="020B0604020202020204"/>
                </a:rPr>
                <a:t>i</a:t>
              </a:r>
              <a:r>
                <a:rPr lang="en-US" sz="1125" dirty="0">
                  <a:solidFill>
                    <a:schemeClr val="tx1"/>
                  </a:solidFill>
                  <a:latin typeface="Open Sans" panose="020B0604020202020204"/>
                </a:rPr>
                <a:t>le</a:t>
              </a: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a:p>
              <a:pPr algn="ctr"/>
              <a:endParaRPr lang="en-US" sz="1125" dirty="0">
                <a:solidFill>
                  <a:schemeClr val="tx1"/>
                </a:solidFill>
              </a:endParaRPr>
            </a:p>
          </p:txBody>
        </p:sp>
        <p:grpSp>
          <p:nvGrpSpPr>
            <p:cNvPr id="52" name="Group 51">
              <a:extLst>
                <a:ext uri="{FF2B5EF4-FFF2-40B4-BE49-F238E27FC236}">
                  <a16:creationId xmlns:a16="http://schemas.microsoft.com/office/drawing/2014/main" id="{FB822E82-3D2B-4956-AFC5-EEA978BB9B7B}"/>
                </a:ext>
              </a:extLst>
            </p:cNvPr>
            <p:cNvGrpSpPr/>
            <p:nvPr/>
          </p:nvGrpSpPr>
          <p:grpSpPr>
            <a:xfrm>
              <a:off x="557522" y="5009021"/>
              <a:ext cx="991452" cy="1036601"/>
              <a:chOff x="1706880" y="3701274"/>
              <a:chExt cx="1244600" cy="1360572"/>
            </a:xfrm>
            <a:grpFill/>
          </p:grpSpPr>
          <p:sp>
            <p:nvSpPr>
              <p:cNvPr id="53" name="Freeform: Shape 52">
                <a:extLst>
                  <a:ext uri="{FF2B5EF4-FFF2-40B4-BE49-F238E27FC236}">
                    <a16:creationId xmlns:a16="http://schemas.microsoft.com/office/drawing/2014/main" id="{8C56C4AD-0B18-4F95-A317-5C79A1DAFEE5}"/>
                  </a:ext>
                </a:extLst>
              </p:cNvPr>
              <p:cNvSpPr/>
              <p:nvPr/>
            </p:nvSpPr>
            <p:spPr>
              <a:xfrm>
                <a:off x="1706880" y="3701274"/>
                <a:ext cx="1244600" cy="226762"/>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54" name="Freeform: Shape 53">
                <a:extLst>
                  <a:ext uri="{FF2B5EF4-FFF2-40B4-BE49-F238E27FC236}">
                    <a16:creationId xmlns:a16="http://schemas.microsoft.com/office/drawing/2014/main" id="{2B6035AB-EA3A-4823-AADF-4E462D390B5C}"/>
                  </a:ext>
                </a:extLst>
              </p:cNvPr>
              <p:cNvSpPr/>
              <p:nvPr/>
            </p:nvSpPr>
            <p:spPr>
              <a:xfrm>
                <a:off x="1706880" y="3928036"/>
                <a:ext cx="1244600" cy="226762"/>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6" name="Freeform: Shape 55">
                <a:extLst>
                  <a:ext uri="{FF2B5EF4-FFF2-40B4-BE49-F238E27FC236}">
                    <a16:creationId xmlns:a16="http://schemas.microsoft.com/office/drawing/2014/main" id="{5238F601-5477-4697-A679-DB0DC52B8C5B}"/>
                  </a:ext>
                </a:extLst>
              </p:cNvPr>
              <p:cNvSpPr/>
              <p:nvPr/>
            </p:nvSpPr>
            <p:spPr>
              <a:xfrm>
                <a:off x="1706880" y="4608322"/>
                <a:ext cx="1244600" cy="226762"/>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7" name="Freeform: Shape 56">
                <a:extLst>
                  <a:ext uri="{FF2B5EF4-FFF2-40B4-BE49-F238E27FC236}">
                    <a16:creationId xmlns:a16="http://schemas.microsoft.com/office/drawing/2014/main" id="{9FCDF7C8-96A1-454C-B70E-D9D4A9BF709C}"/>
                  </a:ext>
                </a:extLst>
              </p:cNvPr>
              <p:cNvSpPr/>
              <p:nvPr/>
            </p:nvSpPr>
            <p:spPr>
              <a:xfrm>
                <a:off x="1706880" y="4835084"/>
                <a:ext cx="1244600" cy="226762"/>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8" name="Freeform: Shape 57">
                <a:extLst>
                  <a:ext uri="{FF2B5EF4-FFF2-40B4-BE49-F238E27FC236}">
                    <a16:creationId xmlns:a16="http://schemas.microsoft.com/office/drawing/2014/main" id="{DC057B82-728E-417D-B1E8-8CE89CD5D816}"/>
                  </a:ext>
                </a:extLst>
              </p:cNvPr>
              <p:cNvSpPr/>
              <p:nvPr/>
            </p:nvSpPr>
            <p:spPr>
              <a:xfrm>
                <a:off x="1706880" y="4154798"/>
                <a:ext cx="1244600" cy="226762"/>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59" name="Freeform: Shape 58">
                <a:extLst>
                  <a:ext uri="{FF2B5EF4-FFF2-40B4-BE49-F238E27FC236}">
                    <a16:creationId xmlns:a16="http://schemas.microsoft.com/office/drawing/2014/main" id="{23B4103B-C682-43C0-A04F-622DC8205C69}"/>
                  </a:ext>
                </a:extLst>
              </p:cNvPr>
              <p:cNvSpPr/>
              <p:nvPr/>
            </p:nvSpPr>
            <p:spPr>
              <a:xfrm>
                <a:off x="1706880" y="4381560"/>
                <a:ext cx="1244600" cy="226762"/>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grpSp>
      </p:grpSp>
      <p:sp>
        <p:nvSpPr>
          <p:cNvPr id="60" name="Flowchart: Document 59">
            <a:extLst>
              <a:ext uri="{FF2B5EF4-FFF2-40B4-BE49-F238E27FC236}">
                <a16:creationId xmlns:a16="http://schemas.microsoft.com/office/drawing/2014/main" id="{453564CE-2086-4C90-B384-3B3E829E0728}"/>
              </a:ext>
            </a:extLst>
          </p:cNvPr>
          <p:cNvSpPr/>
          <p:nvPr/>
        </p:nvSpPr>
        <p:spPr>
          <a:xfrm>
            <a:off x="1977255" y="4874592"/>
            <a:ext cx="547027" cy="435265"/>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61" name="Oval 60">
            <a:extLst>
              <a:ext uri="{FF2B5EF4-FFF2-40B4-BE49-F238E27FC236}">
                <a16:creationId xmlns:a16="http://schemas.microsoft.com/office/drawing/2014/main" id="{EB1B7F09-38F3-411B-BD71-1EE3BCF096BD}"/>
              </a:ext>
            </a:extLst>
          </p:cNvPr>
          <p:cNvSpPr/>
          <p:nvPr/>
        </p:nvSpPr>
        <p:spPr>
          <a:xfrm>
            <a:off x="2016505" y="5127416"/>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62" name="Oval 61">
            <a:extLst>
              <a:ext uri="{FF2B5EF4-FFF2-40B4-BE49-F238E27FC236}">
                <a16:creationId xmlns:a16="http://schemas.microsoft.com/office/drawing/2014/main" id="{BDB7F10F-BA6F-4D42-BA02-608EF24CB050}"/>
              </a:ext>
            </a:extLst>
          </p:cNvPr>
          <p:cNvSpPr/>
          <p:nvPr/>
        </p:nvSpPr>
        <p:spPr>
          <a:xfrm>
            <a:off x="2004317" y="4998824"/>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63" name="Connector: Elbow 145">
            <a:extLst>
              <a:ext uri="{FF2B5EF4-FFF2-40B4-BE49-F238E27FC236}">
                <a16:creationId xmlns:a16="http://schemas.microsoft.com/office/drawing/2014/main" id="{618B6197-1DD5-4B3B-A1EB-8F7A7CCA1C24}"/>
              </a:ext>
            </a:extLst>
          </p:cNvPr>
          <p:cNvCxnSpPr>
            <a:cxnSpLocks/>
            <a:stCxn id="41" idx="4"/>
            <a:endCxn id="60" idx="0"/>
          </p:cNvCxnSpPr>
          <p:nvPr/>
        </p:nvCxnSpPr>
        <p:spPr>
          <a:xfrm flipH="1">
            <a:off x="2250769" y="4082938"/>
            <a:ext cx="4687" cy="7916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ECEF55F0-FC81-411F-8D5C-02C060C5FC05}"/>
              </a:ext>
            </a:extLst>
          </p:cNvPr>
          <p:cNvGrpSpPr/>
          <p:nvPr/>
        </p:nvGrpSpPr>
        <p:grpSpPr>
          <a:xfrm>
            <a:off x="4759359" y="2709676"/>
            <a:ext cx="921880" cy="686191"/>
            <a:chOff x="6760003" y="1412288"/>
            <a:chExt cx="1347346" cy="1097905"/>
          </a:xfrm>
        </p:grpSpPr>
        <p:sp>
          <p:nvSpPr>
            <p:cNvPr id="65" name="Rectangle 64">
              <a:extLst>
                <a:ext uri="{FF2B5EF4-FFF2-40B4-BE49-F238E27FC236}">
                  <a16:creationId xmlns:a16="http://schemas.microsoft.com/office/drawing/2014/main" id="{B6581CCF-414E-4451-BD3C-A3B8C1BC1DC5}"/>
                </a:ext>
              </a:extLst>
            </p:cNvPr>
            <p:cNvSpPr/>
            <p:nvPr/>
          </p:nvSpPr>
          <p:spPr>
            <a:xfrm>
              <a:off x="6760003" y="1662949"/>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66" name="Rectangle 65">
              <a:extLst>
                <a:ext uri="{FF2B5EF4-FFF2-40B4-BE49-F238E27FC236}">
                  <a16:creationId xmlns:a16="http://schemas.microsoft.com/office/drawing/2014/main" id="{394CA5E2-A03C-4E53-A4C0-51FF7A9CCE27}"/>
                </a:ext>
              </a:extLst>
            </p:cNvPr>
            <p:cNvSpPr/>
            <p:nvPr/>
          </p:nvSpPr>
          <p:spPr>
            <a:xfrm>
              <a:off x="6832182" y="153761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latin typeface="Open Sans" panose="020B0604020202020204" charset="0"/>
                <a:ea typeface="Open Sans" panose="020B0604020202020204" charset="0"/>
                <a:cs typeface="Open Sans" panose="020B0604020202020204" charset="0"/>
              </a:endParaRPr>
            </a:p>
          </p:txBody>
        </p:sp>
        <p:sp>
          <p:nvSpPr>
            <p:cNvPr id="67" name="Rectangle 66">
              <a:extLst>
                <a:ext uri="{FF2B5EF4-FFF2-40B4-BE49-F238E27FC236}">
                  <a16:creationId xmlns:a16="http://schemas.microsoft.com/office/drawing/2014/main" id="{9133186C-20B1-4AA5-BE00-052AF317A061}"/>
                </a:ext>
              </a:extLst>
            </p:cNvPr>
            <p:cNvSpPr/>
            <p:nvPr/>
          </p:nvSpPr>
          <p:spPr>
            <a:xfrm>
              <a:off x="6909804" y="1412288"/>
              <a:ext cx="1197545" cy="8472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r>
                <a:rPr lang="en-US" sz="1125" dirty="0">
                  <a:solidFill>
                    <a:schemeClr val="tx1"/>
                  </a:solidFill>
                  <a:latin typeface="Open Sans" panose="020B0604020202020204" charset="0"/>
                  <a:ea typeface="Open Sans" panose="020B0604020202020204" charset="0"/>
                  <a:cs typeface="Open Sans" panose="020B0604020202020204" charset="0"/>
                </a:rPr>
                <a:t>LB</a:t>
              </a:r>
              <a:r>
                <a:rPr lang="en-US" altLang="zh-CN" sz="1125" dirty="0">
                  <a:solidFill>
                    <a:schemeClr val="tx1"/>
                  </a:solidFill>
                  <a:latin typeface="Open Sans" panose="020B0604020202020204" charset="0"/>
                  <a:ea typeface="Open Sans" panose="020B0604020202020204" charset="0"/>
                  <a:cs typeface="Open Sans" panose="020B0604020202020204" charset="0"/>
                </a:rPr>
                <a:t>C Worker</a:t>
              </a:r>
              <a:r>
                <a:rPr lang="en-US" sz="1125" dirty="0">
                  <a:solidFill>
                    <a:schemeClr val="tx1"/>
                  </a:solidFill>
                  <a:latin typeface="Open Sans" panose="020B0604020202020204" charset="0"/>
                  <a:ea typeface="Open Sans" panose="020B0604020202020204" charset="0"/>
                  <a:cs typeface="Open Sans" panose="020B0604020202020204" charset="0"/>
                </a:rPr>
                <a:t> </a:t>
              </a:r>
            </a:p>
          </p:txBody>
        </p:sp>
      </p:grpSp>
      <p:cxnSp>
        <p:nvCxnSpPr>
          <p:cNvPr id="68" name="Connector: Elbow 67">
            <a:extLst>
              <a:ext uri="{FF2B5EF4-FFF2-40B4-BE49-F238E27FC236}">
                <a16:creationId xmlns:a16="http://schemas.microsoft.com/office/drawing/2014/main" id="{C8C6CC64-8AC9-4500-8958-BBE5C64DD438}"/>
              </a:ext>
            </a:extLst>
          </p:cNvPr>
          <p:cNvCxnSpPr>
            <a:cxnSpLocks/>
            <a:stCxn id="60" idx="3"/>
            <a:endCxn id="65" idx="2"/>
          </p:cNvCxnSpPr>
          <p:nvPr/>
        </p:nvCxnSpPr>
        <p:spPr>
          <a:xfrm flipV="1">
            <a:off x="2524282" y="3395863"/>
            <a:ext cx="2644769" cy="169635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32178399-6F4C-4184-AD25-AA7F415A8B3D}"/>
              </a:ext>
            </a:extLst>
          </p:cNvPr>
          <p:cNvCxnSpPr>
            <a:cxnSpLocks/>
            <a:stCxn id="67" idx="3"/>
            <a:endCxn id="171" idx="1"/>
          </p:cNvCxnSpPr>
          <p:nvPr/>
        </p:nvCxnSpPr>
        <p:spPr>
          <a:xfrm flipV="1">
            <a:off x="5681238" y="2648009"/>
            <a:ext cx="370611" cy="326428"/>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DA0A76A4-61D6-4981-B8E8-D05653581E94}"/>
              </a:ext>
            </a:extLst>
          </p:cNvPr>
          <p:cNvGrpSpPr/>
          <p:nvPr/>
        </p:nvGrpSpPr>
        <p:grpSpPr>
          <a:xfrm>
            <a:off x="3794181" y="2469248"/>
            <a:ext cx="547028" cy="1166256"/>
            <a:chOff x="7929050" y="2188297"/>
            <a:chExt cx="875244" cy="1866009"/>
          </a:xfrm>
        </p:grpSpPr>
        <p:grpSp>
          <p:nvGrpSpPr>
            <p:cNvPr id="71" name="Group 70">
              <a:extLst>
                <a:ext uri="{FF2B5EF4-FFF2-40B4-BE49-F238E27FC236}">
                  <a16:creationId xmlns:a16="http://schemas.microsoft.com/office/drawing/2014/main" id="{D192BAF1-54E8-4283-905A-4861044857E1}"/>
                </a:ext>
              </a:extLst>
            </p:cNvPr>
            <p:cNvGrpSpPr/>
            <p:nvPr/>
          </p:nvGrpSpPr>
          <p:grpSpPr>
            <a:xfrm>
              <a:off x="7929051" y="2188297"/>
              <a:ext cx="875243" cy="621581"/>
              <a:chOff x="7929051" y="2188297"/>
              <a:chExt cx="875243" cy="621581"/>
            </a:xfrm>
          </p:grpSpPr>
          <p:grpSp>
            <p:nvGrpSpPr>
              <p:cNvPr id="126" name="Group 125">
                <a:extLst>
                  <a:ext uri="{FF2B5EF4-FFF2-40B4-BE49-F238E27FC236}">
                    <a16:creationId xmlns:a16="http://schemas.microsoft.com/office/drawing/2014/main" id="{A2A2D141-41A9-4FA0-AF30-C2EAD7354329}"/>
                  </a:ext>
                </a:extLst>
              </p:cNvPr>
              <p:cNvGrpSpPr/>
              <p:nvPr/>
            </p:nvGrpSpPr>
            <p:grpSpPr>
              <a:xfrm>
                <a:off x="7929051" y="2188297"/>
                <a:ext cx="875243" cy="621581"/>
                <a:chOff x="3293032" y="2754480"/>
                <a:chExt cx="1021177" cy="728754"/>
              </a:xfrm>
            </p:grpSpPr>
            <p:grpSp>
              <p:nvGrpSpPr>
                <p:cNvPr id="133" name="Group 132">
                  <a:extLst>
                    <a:ext uri="{FF2B5EF4-FFF2-40B4-BE49-F238E27FC236}">
                      <a16:creationId xmlns:a16="http://schemas.microsoft.com/office/drawing/2014/main" id="{7CAECBE9-8408-4DEF-B5C3-E51E2C6FA733}"/>
                    </a:ext>
                  </a:extLst>
                </p:cNvPr>
                <p:cNvGrpSpPr/>
                <p:nvPr/>
              </p:nvGrpSpPr>
              <p:grpSpPr>
                <a:xfrm>
                  <a:off x="3293032" y="2754480"/>
                  <a:ext cx="1021177" cy="728754"/>
                  <a:chOff x="6526423" y="2156792"/>
                  <a:chExt cx="1342343" cy="877801"/>
                </a:xfrm>
              </p:grpSpPr>
              <p:grpSp>
                <p:nvGrpSpPr>
                  <p:cNvPr id="135" name="Group 134">
                    <a:extLst>
                      <a:ext uri="{FF2B5EF4-FFF2-40B4-BE49-F238E27FC236}">
                        <a16:creationId xmlns:a16="http://schemas.microsoft.com/office/drawing/2014/main" id="{9338FFB3-4C74-4A72-9EEB-51F2E286D6B3}"/>
                      </a:ext>
                    </a:extLst>
                  </p:cNvPr>
                  <p:cNvGrpSpPr/>
                  <p:nvPr/>
                </p:nvGrpSpPr>
                <p:grpSpPr>
                  <a:xfrm>
                    <a:off x="6526423" y="2156792"/>
                    <a:ext cx="1342343" cy="877801"/>
                    <a:chOff x="5039360" y="5470564"/>
                    <a:chExt cx="1342342" cy="877798"/>
                  </a:xfrm>
                </p:grpSpPr>
                <p:sp>
                  <p:nvSpPr>
                    <p:cNvPr id="146" name="Rectangle 145">
                      <a:extLst>
                        <a:ext uri="{FF2B5EF4-FFF2-40B4-BE49-F238E27FC236}">
                          <a16:creationId xmlns:a16="http://schemas.microsoft.com/office/drawing/2014/main" id="{B86F9794-95A4-4062-951F-1F1D55811FF2}"/>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47" name="Group 146">
                      <a:extLst>
                        <a:ext uri="{FF2B5EF4-FFF2-40B4-BE49-F238E27FC236}">
                          <a16:creationId xmlns:a16="http://schemas.microsoft.com/office/drawing/2014/main" id="{9B902C40-C5CA-40BD-BA1F-D8CE7A88CB0B}"/>
                        </a:ext>
                      </a:extLst>
                    </p:cNvPr>
                    <p:cNvGrpSpPr/>
                    <p:nvPr/>
                  </p:nvGrpSpPr>
                  <p:grpSpPr>
                    <a:xfrm>
                      <a:off x="6026716" y="5639140"/>
                      <a:ext cx="182880" cy="295043"/>
                      <a:chOff x="3735824" y="4986161"/>
                      <a:chExt cx="182880" cy="295043"/>
                    </a:xfrm>
                  </p:grpSpPr>
                  <p:sp>
                    <p:nvSpPr>
                      <p:cNvPr id="148" name="Oval 147">
                        <a:extLst>
                          <a:ext uri="{FF2B5EF4-FFF2-40B4-BE49-F238E27FC236}">
                            <a16:creationId xmlns:a16="http://schemas.microsoft.com/office/drawing/2014/main" id="{177CC13A-581D-451F-BEE4-20F4AFE86073}"/>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49" name="Straight Arrow Connector 148">
                        <a:extLst>
                          <a:ext uri="{FF2B5EF4-FFF2-40B4-BE49-F238E27FC236}">
                            <a16:creationId xmlns:a16="http://schemas.microsoft.com/office/drawing/2014/main" id="{46574A42-2E3F-4021-A8DA-479B42741B1E}"/>
                          </a:ext>
                        </a:extLst>
                      </p:cNvPr>
                      <p:cNvCxnSpPr>
                        <a:cxnSpLocks/>
                        <a:stCxn id="14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2DD0CA9-1B01-48E8-86A6-78858426374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51" name="Straight Arrow Connector 150">
                        <a:extLst>
                          <a:ext uri="{FF2B5EF4-FFF2-40B4-BE49-F238E27FC236}">
                            <a16:creationId xmlns:a16="http://schemas.microsoft.com/office/drawing/2014/main" id="{05236166-29ED-4522-B966-A9715E190504}"/>
                          </a:ext>
                        </a:extLst>
                      </p:cNvPr>
                      <p:cNvCxnSpPr>
                        <a:cxnSpLocks/>
                        <a:stCxn id="15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6" name="Group 135">
                    <a:extLst>
                      <a:ext uri="{FF2B5EF4-FFF2-40B4-BE49-F238E27FC236}">
                        <a16:creationId xmlns:a16="http://schemas.microsoft.com/office/drawing/2014/main" id="{E5C72CA6-AB4E-4F8E-B860-BA0E2B96355C}"/>
                      </a:ext>
                    </a:extLst>
                  </p:cNvPr>
                  <p:cNvGrpSpPr/>
                  <p:nvPr/>
                </p:nvGrpSpPr>
                <p:grpSpPr>
                  <a:xfrm>
                    <a:off x="6625992" y="2293146"/>
                    <a:ext cx="842038" cy="124239"/>
                    <a:chOff x="5021561" y="833132"/>
                    <a:chExt cx="650259" cy="124238"/>
                  </a:xfrm>
                </p:grpSpPr>
                <p:cxnSp>
                  <p:nvCxnSpPr>
                    <p:cNvPr id="142" name="Straight Connector 141">
                      <a:extLst>
                        <a:ext uri="{FF2B5EF4-FFF2-40B4-BE49-F238E27FC236}">
                          <a16:creationId xmlns:a16="http://schemas.microsoft.com/office/drawing/2014/main" id="{97CF2E7A-0210-4897-A435-7429696F29E2}"/>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5AF1664-D275-480E-8490-22A477830082}"/>
                        </a:ext>
                      </a:extLst>
                    </p:cNvPr>
                    <p:cNvCxnSpPr>
                      <a:cxnSpLocks/>
                    </p:cNvCxnSpPr>
                    <p:nvPr/>
                  </p:nvCxnSpPr>
                  <p:spPr>
                    <a:xfrm>
                      <a:off x="5184122" y="8594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F714033-9920-4308-9B9C-80194B2FF469}"/>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BFCB6B0-3CF3-457D-9234-955AFFE300C3}"/>
                        </a:ext>
                      </a:extLst>
                    </p:cNvPr>
                    <p:cNvCxnSpPr>
                      <a:cxnSpLocks/>
                    </p:cNvCxnSpPr>
                    <p:nvPr/>
                  </p:nvCxnSpPr>
                  <p:spPr>
                    <a:xfrm>
                      <a:off x="5509260" y="83313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4B5A90C5-3CFE-4B6A-BC76-00B05D5C5E63}"/>
                      </a:ext>
                    </a:extLst>
                  </p:cNvPr>
                  <p:cNvGrpSpPr/>
                  <p:nvPr/>
                </p:nvGrpSpPr>
                <p:grpSpPr>
                  <a:xfrm>
                    <a:off x="6619769" y="2493572"/>
                    <a:ext cx="850769" cy="172810"/>
                    <a:chOff x="5014819" y="1090209"/>
                    <a:chExt cx="657001" cy="172810"/>
                  </a:xfrm>
                </p:grpSpPr>
                <p:cxnSp>
                  <p:nvCxnSpPr>
                    <p:cNvPr id="138" name="Straight Connector 137">
                      <a:extLst>
                        <a:ext uri="{FF2B5EF4-FFF2-40B4-BE49-F238E27FC236}">
                          <a16:creationId xmlns:a16="http://schemas.microsoft.com/office/drawing/2014/main" id="{CE001CB7-CF0D-4548-A8D7-239C20F91491}"/>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F48D04-4285-414A-BB09-20575D1432D3}"/>
                        </a:ext>
                      </a:extLst>
                    </p:cNvPr>
                    <p:cNvCxnSpPr>
                      <a:cxnSpLocks/>
                    </p:cNvCxnSpPr>
                    <p:nvPr/>
                  </p:nvCxnSpPr>
                  <p:spPr>
                    <a:xfrm>
                      <a:off x="5184123" y="109020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BAEF428-541F-4FC2-9091-94D82E57B697}"/>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88A5A4A-9FC4-4DD6-8C30-28A5B432D8FB}"/>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34" name="Oval 133">
                  <a:extLst>
                    <a:ext uri="{FF2B5EF4-FFF2-40B4-BE49-F238E27FC236}">
                      <a16:creationId xmlns:a16="http://schemas.microsoft.com/office/drawing/2014/main" id="{CD093196-BA68-4A79-8BD3-390272263835}"/>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27" name="Oval 126">
                <a:extLst>
                  <a:ext uri="{FF2B5EF4-FFF2-40B4-BE49-F238E27FC236}">
                    <a16:creationId xmlns:a16="http://schemas.microsoft.com/office/drawing/2014/main" id="{DCE94BB6-00FF-43B4-A9C0-B8AE28814965}"/>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28" name="Straight Arrow Connector 127">
                <a:extLst>
                  <a:ext uri="{FF2B5EF4-FFF2-40B4-BE49-F238E27FC236}">
                    <a16:creationId xmlns:a16="http://schemas.microsoft.com/office/drawing/2014/main" id="{AAD7DD96-5B3F-4774-9A97-8B25BB800517}"/>
                  </a:ext>
                </a:extLst>
              </p:cNvPr>
              <p:cNvCxnSpPr>
                <a:cxnSpLocks/>
                <a:stCxn id="127"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BE64106-88D0-4A83-9683-DCC598101D06}"/>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E51606F-4736-4B27-8163-789FB6FD69D7}"/>
                  </a:ext>
                </a:extLst>
              </p:cNvPr>
              <p:cNvCxnSpPr>
                <a:cxnSpLocks/>
              </p:cNvCxnSpPr>
              <p:nvPr/>
            </p:nvCxnSpPr>
            <p:spPr>
              <a:xfrm>
                <a:off x="8131218" y="2629660"/>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37D618A-4DF6-4C6E-ACE4-A5788412017B}"/>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38099D4-D42E-424B-8697-F3A445D33BA8}"/>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D1CF515C-103E-4467-90A2-F3B027229223}"/>
                </a:ext>
              </a:extLst>
            </p:cNvPr>
            <p:cNvGrpSpPr/>
            <p:nvPr/>
          </p:nvGrpSpPr>
          <p:grpSpPr>
            <a:xfrm>
              <a:off x="7929051" y="2811144"/>
              <a:ext cx="875243" cy="621581"/>
              <a:chOff x="7929051" y="2188297"/>
              <a:chExt cx="875243" cy="621581"/>
            </a:xfrm>
          </p:grpSpPr>
          <p:grpSp>
            <p:nvGrpSpPr>
              <p:cNvPr id="100" name="Group 99">
                <a:extLst>
                  <a:ext uri="{FF2B5EF4-FFF2-40B4-BE49-F238E27FC236}">
                    <a16:creationId xmlns:a16="http://schemas.microsoft.com/office/drawing/2014/main" id="{29040C6D-C589-4BF1-B120-6047EB1BEF3C}"/>
                  </a:ext>
                </a:extLst>
              </p:cNvPr>
              <p:cNvGrpSpPr/>
              <p:nvPr/>
            </p:nvGrpSpPr>
            <p:grpSpPr>
              <a:xfrm>
                <a:off x="7929051" y="2188297"/>
                <a:ext cx="875243" cy="621581"/>
                <a:chOff x="3293032" y="2754480"/>
                <a:chExt cx="1021177" cy="728754"/>
              </a:xfrm>
            </p:grpSpPr>
            <p:grpSp>
              <p:nvGrpSpPr>
                <p:cNvPr id="107" name="Group 106">
                  <a:extLst>
                    <a:ext uri="{FF2B5EF4-FFF2-40B4-BE49-F238E27FC236}">
                      <a16:creationId xmlns:a16="http://schemas.microsoft.com/office/drawing/2014/main" id="{DCEA40D9-434A-450B-953B-0B8390C48C06}"/>
                    </a:ext>
                  </a:extLst>
                </p:cNvPr>
                <p:cNvGrpSpPr/>
                <p:nvPr/>
              </p:nvGrpSpPr>
              <p:grpSpPr>
                <a:xfrm>
                  <a:off x="3293032" y="2754480"/>
                  <a:ext cx="1021177" cy="728754"/>
                  <a:chOff x="6526423" y="2156792"/>
                  <a:chExt cx="1342343" cy="877801"/>
                </a:xfrm>
              </p:grpSpPr>
              <p:grpSp>
                <p:nvGrpSpPr>
                  <p:cNvPr id="109" name="Group 108">
                    <a:extLst>
                      <a:ext uri="{FF2B5EF4-FFF2-40B4-BE49-F238E27FC236}">
                        <a16:creationId xmlns:a16="http://schemas.microsoft.com/office/drawing/2014/main" id="{7DB31679-BD02-4388-8EAD-88265FF8DAB2}"/>
                      </a:ext>
                    </a:extLst>
                  </p:cNvPr>
                  <p:cNvGrpSpPr/>
                  <p:nvPr/>
                </p:nvGrpSpPr>
                <p:grpSpPr>
                  <a:xfrm>
                    <a:off x="6526423" y="2156792"/>
                    <a:ext cx="1342343" cy="877801"/>
                    <a:chOff x="5039360" y="5470564"/>
                    <a:chExt cx="1342342" cy="877798"/>
                  </a:xfrm>
                </p:grpSpPr>
                <p:sp>
                  <p:nvSpPr>
                    <p:cNvPr id="120" name="Rectangle 119">
                      <a:extLst>
                        <a:ext uri="{FF2B5EF4-FFF2-40B4-BE49-F238E27FC236}">
                          <a16:creationId xmlns:a16="http://schemas.microsoft.com/office/drawing/2014/main" id="{18AD6E8A-4019-42B2-8087-90ADD2C55964}"/>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121" name="Group 120">
                      <a:extLst>
                        <a:ext uri="{FF2B5EF4-FFF2-40B4-BE49-F238E27FC236}">
                          <a16:creationId xmlns:a16="http://schemas.microsoft.com/office/drawing/2014/main" id="{AED67782-AE6F-47C8-8BDE-9B375046D19E}"/>
                        </a:ext>
                      </a:extLst>
                    </p:cNvPr>
                    <p:cNvGrpSpPr/>
                    <p:nvPr/>
                  </p:nvGrpSpPr>
                  <p:grpSpPr>
                    <a:xfrm>
                      <a:off x="6026716" y="5639140"/>
                      <a:ext cx="182880" cy="295043"/>
                      <a:chOff x="3735824" y="4986161"/>
                      <a:chExt cx="182880" cy="295043"/>
                    </a:xfrm>
                  </p:grpSpPr>
                  <p:sp>
                    <p:nvSpPr>
                      <p:cNvPr id="122" name="Oval 121">
                        <a:extLst>
                          <a:ext uri="{FF2B5EF4-FFF2-40B4-BE49-F238E27FC236}">
                            <a16:creationId xmlns:a16="http://schemas.microsoft.com/office/drawing/2014/main" id="{8F7B25D8-6EF9-457F-BB3B-0990C33B9120}"/>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23" name="Straight Arrow Connector 122">
                        <a:extLst>
                          <a:ext uri="{FF2B5EF4-FFF2-40B4-BE49-F238E27FC236}">
                            <a16:creationId xmlns:a16="http://schemas.microsoft.com/office/drawing/2014/main" id="{B626E134-73AD-44F1-B861-1B940CBAF1DF}"/>
                          </a:ext>
                        </a:extLst>
                      </p:cNvPr>
                      <p:cNvCxnSpPr>
                        <a:cxnSpLocks/>
                        <a:stCxn id="122"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9B3BEC53-7C56-43A0-9C61-0701C754EF67}"/>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25" name="Straight Arrow Connector 124">
                        <a:extLst>
                          <a:ext uri="{FF2B5EF4-FFF2-40B4-BE49-F238E27FC236}">
                            <a16:creationId xmlns:a16="http://schemas.microsoft.com/office/drawing/2014/main" id="{A6580986-448E-4D4F-BCF6-B407550CA6DD}"/>
                          </a:ext>
                        </a:extLst>
                      </p:cNvPr>
                      <p:cNvCxnSpPr>
                        <a:cxnSpLocks/>
                        <a:stCxn id="124"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0" name="Group 109">
                    <a:extLst>
                      <a:ext uri="{FF2B5EF4-FFF2-40B4-BE49-F238E27FC236}">
                        <a16:creationId xmlns:a16="http://schemas.microsoft.com/office/drawing/2014/main" id="{D0703DA8-2CE0-40B4-9F9A-EB69C65F2B45}"/>
                      </a:ext>
                    </a:extLst>
                  </p:cNvPr>
                  <p:cNvGrpSpPr/>
                  <p:nvPr/>
                </p:nvGrpSpPr>
                <p:grpSpPr>
                  <a:xfrm>
                    <a:off x="6625992" y="2285792"/>
                    <a:ext cx="842038" cy="131595"/>
                    <a:chOff x="5021561" y="825776"/>
                    <a:chExt cx="650259" cy="131594"/>
                  </a:xfrm>
                </p:grpSpPr>
                <p:cxnSp>
                  <p:nvCxnSpPr>
                    <p:cNvPr id="116" name="Straight Connector 115">
                      <a:extLst>
                        <a:ext uri="{FF2B5EF4-FFF2-40B4-BE49-F238E27FC236}">
                          <a16:creationId xmlns:a16="http://schemas.microsoft.com/office/drawing/2014/main" id="{870114F6-C637-47AF-A0D3-F26A6BB0EB9E}"/>
                        </a:ext>
                      </a:extLst>
                    </p:cNvPr>
                    <p:cNvCxnSpPr>
                      <a:cxnSpLocks/>
                    </p:cNvCxnSpPr>
                    <p:nvPr/>
                  </p:nvCxnSpPr>
                  <p:spPr>
                    <a:xfrm>
                      <a:off x="5021561" y="90038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D8A35E4-7E21-46F0-8937-6464DEE2D9CA}"/>
                        </a:ext>
                      </a:extLst>
                    </p:cNvPr>
                    <p:cNvCxnSpPr>
                      <a:cxnSpLocks/>
                    </p:cNvCxnSpPr>
                    <p:nvPr/>
                  </p:nvCxnSpPr>
                  <p:spPr>
                    <a:xfrm>
                      <a:off x="5184122" y="82577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D4B4317-061F-4FD9-9231-AB3CDB1164BE}"/>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8CA3986-C7B4-40A2-8DE9-6B63F87BD2DE}"/>
                        </a:ext>
                      </a:extLst>
                    </p:cNvPr>
                    <p:cNvCxnSpPr>
                      <a:cxnSpLocks/>
                    </p:cNvCxnSpPr>
                    <p:nvPr/>
                  </p:nvCxnSpPr>
                  <p:spPr>
                    <a:xfrm>
                      <a:off x="5509260" y="863396"/>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1D204F35-E9FF-4BBA-A870-1F15B0A8ABA6}"/>
                      </a:ext>
                    </a:extLst>
                  </p:cNvPr>
                  <p:cNvGrpSpPr/>
                  <p:nvPr/>
                </p:nvGrpSpPr>
                <p:grpSpPr>
                  <a:xfrm>
                    <a:off x="6617249" y="2537287"/>
                    <a:ext cx="850746" cy="165139"/>
                    <a:chOff x="5012871" y="1133924"/>
                    <a:chExt cx="656983" cy="165139"/>
                  </a:xfrm>
                </p:grpSpPr>
                <p:cxnSp>
                  <p:nvCxnSpPr>
                    <p:cNvPr id="112" name="Straight Connector 111">
                      <a:extLst>
                        <a:ext uri="{FF2B5EF4-FFF2-40B4-BE49-F238E27FC236}">
                          <a16:creationId xmlns:a16="http://schemas.microsoft.com/office/drawing/2014/main" id="{31ABC313-EFF5-40FB-95A8-DF72FE5CFD37}"/>
                        </a:ext>
                      </a:extLst>
                    </p:cNvPr>
                    <p:cNvCxnSpPr>
                      <a:cxnSpLocks/>
                    </p:cNvCxnSpPr>
                    <p:nvPr/>
                  </p:nvCxnSpPr>
                  <p:spPr>
                    <a:xfrm>
                      <a:off x="5012871" y="123115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F476897-8725-4D94-8CFD-B235C7A34CC3}"/>
                        </a:ext>
                      </a:extLst>
                    </p:cNvPr>
                    <p:cNvCxnSpPr>
                      <a:cxnSpLocks/>
                    </p:cNvCxnSpPr>
                    <p:nvPr/>
                  </p:nvCxnSpPr>
                  <p:spPr>
                    <a:xfrm>
                      <a:off x="5184123" y="113392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63C98A8-F72B-469B-AB91-219F5599E827}"/>
                        </a:ext>
                      </a:extLst>
                    </p:cNvPr>
                    <p:cNvCxnSpPr>
                      <a:cxnSpLocks/>
                    </p:cNvCxnSpPr>
                    <p:nvPr/>
                  </p:nvCxnSpPr>
                  <p:spPr>
                    <a:xfrm>
                      <a:off x="5344734" y="129906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175C6C0-981E-4192-B5BF-8120601C9D1F}"/>
                        </a:ext>
                      </a:extLst>
                    </p:cNvPr>
                    <p:cNvCxnSpPr>
                      <a:cxnSpLocks/>
                    </p:cNvCxnSpPr>
                    <p:nvPr/>
                  </p:nvCxnSpPr>
                  <p:spPr>
                    <a:xfrm>
                      <a:off x="5507294" y="119889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108" name="Oval 107">
                  <a:extLst>
                    <a:ext uri="{FF2B5EF4-FFF2-40B4-BE49-F238E27FC236}">
                      <a16:creationId xmlns:a16="http://schemas.microsoft.com/office/drawing/2014/main" id="{B279C0AA-3322-4468-AB78-659C8A5EEC41}"/>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101" name="Oval 100">
                <a:extLst>
                  <a:ext uri="{FF2B5EF4-FFF2-40B4-BE49-F238E27FC236}">
                    <a16:creationId xmlns:a16="http://schemas.microsoft.com/office/drawing/2014/main" id="{8D5FC261-DE14-424B-B12E-71DC824B04A6}"/>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102" name="Straight Arrow Connector 101">
                <a:extLst>
                  <a:ext uri="{FF2B5EF4-FFF2-40B4-BE49-F238E27FC236}">
                    <a16:creationId xmlns:a16="http://schemas.microsoft.com/office/drawing/2014/main" id="{91EB1CDA-CF80-4612-899F-EF96B64913FD}"/>
                  </a:ext>
                </a:extLst>
              </p:cNvPr>
              <p:cNvCxnSpPr>
                <a:cxnSpLocks/>
                <a:stCxn id="101"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C734E06-4E1C-4B9B-ACF6-AE33A3C6C6E1}"/>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0B6B621-1B5D-44F9-94A8-4FB994718B72}"/>
                  </a:ext>
                </a:extLst>
              </p:cNvPr>
              <p:cNvCxnSpPr>
                <a:cxnSpLocks/>
              </p:cNvCxnSpPr>
              <p:nvPr/>
            </p:nvCxnSpPr>
            <p:spPr>
              <a:xfrm>
                <a:off x="8125523" y="2660629"/>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A540953-F359-43E1-AC80-313DE8853938}"/>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F244448-D692-49CC-B8E6-3A7DD6171A10}"/>
                  </a:ext>
                </a:extLst>
              </p:cNvPr>
              <p:cNvCxnSpPr>
                <a:cxnSpLocks/>
              </p:cNvCxnSpPr>
              <p:nvPr/>
            </p:nvCxnSpPr>
            <p:spPr>
              <a:xfrm>
                <a:off x="8405727" y="261994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71831819-C0E3-44E6-BFD7-A9C5CFDC3289}"/>
                </a:ext>
              </a:extLst>
            </p:cNvPr>
            <p:cNvGrpSpPr/>
            <p:nvPr/>
          </p:nvGrpSpPr>
          <p:grpSpPr>
            <a:xfrm>
              <a:off x="7929050" y="3432725"/>
              <a:ext cx="875243" cy="621581"/>
              <a:chOff x="7929051" y="2188297"/>
              <a:chExt cx="875243" cy="621581"/>
            </a:xfrm>
          </p:grpSpPr>
          <p:grpSp>
            <p:nvGrpSpPr>
              <p:cNvPr id="74" name="Group 73">
                <a:extLst>
                  <a:ext uri="{FF2B5EF4-FFF2-40B4-BE49-F238E27FC236}">
                    <a16:creationId xmlns:a16="http://schemas.microsoft.com/office/drawing/2014/main" id="{E6E42E76-2055-4A9A-A0CB-FADD6DBB2F97}"/>
                  </a:ext>
                </a:extLst>
              </p:cNvPr>
              <p:cNvGrpSpPr/>
              <p:nvPr/>
            </p:nvGrpSpPr>
            <p:grpSpPr>
              <a:xfrm>
                <a:off x="7929051" y="2188297"/>
                <a:ext cx="875243" cy="621581"/>
                <a:chOff x="3293032" y="2754480"/>
                <a:chExt cx="1021177" cy="728754"/>
              </a:xfrm>
            </p:grpSpPr>
            <p:grpSp>
              <p:nvGrpSpPr>
                <p:cNvPr id="81" name="Group 80">
                  <a:extLst>
                    <a:ext uri="{FF2B5EF4-FFF2-40B4-BE49-F238E27FC236}">
                      <a16:creationId xmlns:a16="http://schemas.microsoft.com/office/drawing/2014/main" id="{2C952EDF-6F63-4FBC-86C1-EE7A5AA8E85D}"/>
                    </a:ext>
                  </a:extLst>
                </p:cNvPr>
                <p:cNvGrpSpPr/>
                <p:nvPr/>
              </p:nvGrpSpPr>
              <p:grpSpPr>
                <a:xfrm>
                  <a:off x="3293032" y="2754480"/>
                  <a:ext cx="1021177" cy="728754"/>
                  <a:chOff x="6526423" y="2156792"/>
                  <a:chExt cx="1342343" cy="877801"/>
                </a:xfrm>
              </p:grpSpPr>
              <p:grpSp>
                <p:nvGrpSpPr>
                  <p:cNvPr id="83" name="Group 82">
                    <a:extLst>
                      <a:ext uri="{FF2B5EF4-FFF2-40B4-BE49-F238E27FC236}">
                        <a16:creationId xmlns:a16="http://schemas.microsoft.com/office/drawing/2014/main" id="{F638FBCB-E31A-4480-81D1-EAE640E599CF}"/>
                      </a:ext>
                    </a:extLst>
                  </p:cNvPr>
                  <p:cNvGrpSpPr/>
                  <p:nvPr/>
                </p:nvGrpSpPr>
                <p:grpSpPr>
                  <a:xfrm>
                    <a:off x="6526423" y="2156792"/>
                    <a:ext cx="1342343" cy="877801"/>
                    <a:chOff x="5039360" y="5470564"/>
                    <a:chExt cx="1342342" cy="877798"/>
                  </a:xfrm>
                </p:grpSpPr>
                <p:sp>
                  <p:nvSpPr>
                    <p:cNvPr id="94" name="Rectangle 93">
                      <a:extLst>
                        <a:ext uri="{FF2B5EF4-FFF2-40B4-BE49-F238E27FC236}">
                          <a16:creationId xmlns:a16="http://schemas.microsoft.com/office/drawing/2014/main" id="{7C7B9C1E-2270-473A-AD6E-B39AAD87B101}"/>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p>
                  </p:txBody>
                </p:sp>
                <p:grpSp>
                  <p:nvGrpSpPr>
                    <p:cNvPr id="95" name="Group 94">
                      <a:extLst>
                        <a:ext uri="{FF2B5EF4-FFF2-40B4-BE49-F238E27FC236}">
                          <a16:creationId xmlns:a16="http://schemas.microsoft.com/office/drawing/2014/main" id="{1FAF015E-AC3A-4D5A-933F-353B2E9595D9}"/>
                        </a:ext>
                      </a:extLst>
                    </p:cNvPr>
                    <p:cNvGrpSpPr/>
                    <p:nvPr/>
                  </p:nvGrpSpPr>
                  <p:grpSpPr>
                    <a:xfrm>
                      <a:off x="6026716" y="5639140"/>
                      <a:ext cx="182880" cy="295043"/>
                      <a:chOff x="3735824" y="4986161"/>
                      <a:chExt cx="182880" cy="295043"/>
                    </a:xfrm>
                  </p:grpSpPr>
                  <p:sp>
                    <p:nvSpPr>
                      <p:cNvPr id="96" name="Oval 95">
                        <a:extLst>
                          <a:ext uri="{FF2B5EF4-FFF2-40B4-BE49-F238E27FC236}">
                            <a16:creationId xmlns:a16="http://schemas.microsoft.com/office/drawing/2014/main" id="{7D5BD269-8BDD-4F4E-8581-C2D06007121F}"/>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97" name="Straight Arrow Connector 96">
                        <a:extLst>
                          <a:ext uri="{FF2B5EF4-FFF2-40B4-BE49-F238E27FC236}">
                            <a16:creationId xmlns:a16="http://schemas.microsoft.com/office/drawing/2014/main" id="{C2ECCD3E-39CA-4C93-BAEB-B15AA88F74CA}"/>
                          </a:ext>
                        </a:extLst>
                      </p:cNvPr>
                      <p:cNvCxnSpPr>
                        <a:cxnSpLocks/>
                        <a:stCxn id="96"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23C11AE3-A15D-4C1A-8297-C2468AF812E3}"/>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99" name="Straight Arrow Connector 98">
                        <a:extLst>
                          <a:ext uri="{FF2B5EF4-FFF2-40B4-BE49-F238E27FC236}">
                            <a16:creationId xmlns:a16="http://schemas.microsoft.com/office/drawing/2014/main" id="{5E7BB1DA-8EAE-4597-8553-72C99512A95F}"/>
                          </a:ext>
                        </a:extLst>
                      </p:cNvPr>
                      <p:cNvCxnSpPr>
                        <a:cxnSpLocks/>
                        <a:stCxn id="98"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4" name="Group 83">
                    <a:extLst>
                      <a:ext uri="{FF2B5EF4-FFF2-40B4-BE49-F238E27FC236}">
                        <a16:creationId xmlns:a16="http://schemas.microsoft.com/office/drawing/2014/main" id="{6295CE26-508C-419A-BEBF-934190027998}"/>
                      </a:ext>
                    </a:extLst>
                  </p:cNvPr>
                  <p:cNvGrpSpPr/>
                  <p:nvPr/>
                </p:nvGrpSpPr>
                <p:grpSpPr>
                  <a:xfrm>
                    <a:off x="6625989" y="2323157"/>
                    <a:ext cx="842004" cy="94230"/>
                    <a:chOff x="5021561" y="863141"/>
                    <a:chExt cx="650233" cy="94229"/>
                  </a:xfrm>
                </p:grpSpPr>
                <p:cxnSp>
                  <p:nvCxnSpPr>
                    <p:cNvPr id="90" name="Straight Connector 89">
                      <a:extLst>
                        <a:ext uri="{FF2B5EF4-FFF2-40B4-BE49-F238E27FC236}">
                          <a16:creationId xmlns:a16="http://schemas.microsoft.com/office/drawing/2014/main" id="{F7907DB1-9F8A-4455-964F-AEE7D42CE2AE}"/>
                        </a:ext>
                      </a:extLst>
                    </p:cNvPr>
                    <p:cNvCxnSpPr>
                      <a:cxnSpLocks/>
                    </p:cNvCxnSpPr>
                    <p:nvPr/>
                  </p:nvCxnSpPr>
                  <p:spPr>
                    <a:xfrm>
                      <a:off x="5021561" y="88693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535E514-5C44-43FA-A28D-8B8F2E0B49E9}"/>
                        </a:ext>
                      </a:extLst>
                    </p:cNvPr>
                    <p:cNvCxnSpPr>
                      <a:cxnSpLocks/>
                    </p:cNvCxnSpPr>
                    <p:nvPr/>
                  </p:nvCxnSpPr>
                  <p:spPr>
                    <a:xfrm>
                      <a:off x="5186061" y="91107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CED2E33-1FDC-4D66-A2BE-EACE94FC7EB9}"/>
                        </a:ext>
                      </a:extLst>
                    </p:cNvPr>
                    <p:cNvCxnSpPr>
                      <a:cxnSpLocks/>
                    </p:cNvCxnSpPr>
                    <p:nvPr/>
                  </p:nvCxnSpPr>
                  <p:spPr>
                    <a:xfrm>
                      <a:off x="5346688" y="95737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676D879-FBFF-47D3-850D-3E5EB0E9FC2E}"/>
                        </a:ext>
                      </a:extLst>
                    </p:cNvPr>
                    <p:cNvCxnSpPr>
                      <a:cxnSpLocks/>
                    </p:cNvCxnSpPr>
                    <p:nvPr/>
                  </p:nvCxnSpPr>
                  <p:spPr>
                    <a:xfrm>
                      <a:off x="5509234" y="863141"/>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8B0C7546-2188-49BA-B4E0-60F2BC1777E8}"/>
                      </a:ext>
                    </a:extLst>
                  </p:cNvPr>
                  <p:cNvGrpSpPr/>
                  <p:nvPr/>
                </p:nvGrpSpPr>
                <p:grpSpPr>
                  <a:xfrm>
                    <a:off x="6619769" y="2537017"/>
                    <a:ext cx="850769" cy="129365"/>
                    <a:chOff x="5014819" y="1133654"/>
                    <a:chExt cx="657001" cy="129365"/>
                  </a:xfrm>
                </p:grpSpPr>
                <p:cxnSp>
                  <p:nvCxnSpPr>
                    <p:cNvPr id="86" name="Straight Connector 85">
                      <a:extLst>
                        <a:ext uri="{FF2B5EF4-FFF2-40B4-BE49-F238E27FC236}">
                          <a16:creationId xmlns:a16="http://schemas.microsoft.com/office/drawing/2014/main" id="{AA2C6938-D675-4F39-A50D-88164C0FE88C}"/>
                        </a:ext>
                      </a:extLst>
                    </p:cNvPr>
                    <p:cNvCxnSpPr>
                      <a:cxnSpLocks/>
                    </p:cNvCxnSpPr>
                    <p:nvPr/>
                  </p:nvCxnSpPr>
                  <p:spPr>
                    <a:xfrm>
                      <a:off x="5014819" y="1263019"/>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F9FB747-D2B4-4F6C-9A6B-834EA122C743}"/>
                        </a:ext>
                      </a:extLst>
                    </p:cNvPr>
                    <p:cNvCxnSpPr>
                      <a:cxnSpLocks/>
                    </p:cNvCxnSpPr>
                    <p:nvPr/>
                  </p:nvCxnSpPr>
                  <p:spPr>
                    <a:xfrm>
                      <a:off x="5184123" y="116700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7CB35EE-68B9-4508-B7A5-DAB8D0EBFAB2}"/>
                        </a:ext>
                      </a:extLst>
                    </p:cNvPr>
                    <p:cNvCxnSpPr>
                      <a:cxnSpLocks/>
                    </p:cNvCxnSpPr>
                    <p:nvPr/>
                  </p:nvCxnSpPr>
                  <p:spPr>
                    <a:xfrm>
                      <a:off x="5346688" y="12620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8BFD6BA-171B-4693-81AC-D2F5A71EE2C4}"/>
                        </a:ext>
                      </a:extLst>
                    </p:cNvPr>
                    <p:cNvCxnSpPr>
                      <a:cxnSpLocks/>
                    </p:cNvCxnSpPr>
                    <p:nvPr/>
                  </p:nvCxnSpPr>
                  <p:spPr>
                    <a:xfrm>
                      <a:off x="5509260" y="113365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82" name="Oval 81">
                  <a:extLst>
                    <a:ext uri="{FF2B5EF4-FFF2-40B4-BE49-F238E27FC236}">
                      <a16:creationId xmlns:a16="http://schemas.microsoft.com/office/drawing/2014/main" id="{FA1FE1F3-18A3-4189-82C6-2C65B681FE0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75" name="Oval 74">
                <a:extLst>
                  <a:ext uri="{FF2B5EF4-FFF2-40B4-BE49-F238E27FC236}">
                    <a16:creationId xmlns:a16="http://schemas.microsoft.com/office/drawing/2014/main" id="{A9225058-9265-4585-96F5-F12317D7F0EC}"/>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endParaRPr>
              </a:p>
            </p:txBody>
          </p:sp>
          <p:cxnSp>
            <p:nvCxnSpPr>
              <p:cNvPr id="76" name="Straight Arrow Connector 75">
                <a:extLst>
                  <a:ext uri="{FF2B5EF4-FFF2-40B4-BE49-F238E27FC236}">
                    <a16:creationId xmlns:a16="http://schemas.microsoft.com/office/drawing/2014/main" id="{C7384C39-4E01-4A21-9A80-58FBEF3720F8}"/>
                  </a:ext>
                </a:extLst>
              </p:cNvPr>
              <p:cNvCxnSpPr>
                <a:cxnSpLocks/>
                <a:stCxn id="75"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8F5AED8-5449-4A58-8691-D072D7EB673D}"/>
                  </a:ext>
                </a:extLst>
              </p:cNvPr>
              <p:cNvCxnSpPr>
                <a:cxnSpLocks/>
              </p:cNvCxnSpPr>
              <p:nvPr/>
            </p:nvCxnSpPr>
            <p:spPr>
              <a:xfrm>
                <a:off x="7988270"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565A6F-7117-4077-8E82-E38A67805D45}"/>
                  </a:ext>
                </a:extLst>
              </p:cNvPr>
              <p:cNvCxnSpPr>
                <a:cxnSpLocks/>
              </p:cNvCxnSpPr>
              <p:nvPr/>
            </p:nvCxnSpPr>
            <p:spPr>
              <a:xfrm>
                <a:off x="8125524" y="2682971"/>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90F1E4F-B906-4A50-89E4-FCBA29A5C00C}"/>
                  </a:ext>
                </a:extLst>
              </p:cNvPr>
              <p:cNvCxnSpPr>
                <a:cxnSpLocks/>
              </p:cNvCxnSpPr>
              <p:nvPr/>
            </p:nvCxnSpPr>
            <p:spPr>
              <a:xfrm>
                <a:off x="8268476" y="2720402"/>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6269394-25A9-4241-B9DF-35BD0C03C5E9}"/>
                  </a:ext>
                </a:extLst>
              </p:cNvPr>
              <p:cNvCxnSpPr>
                <a:cxnSpLocks/>
              </p:cNvCxnSpPr>
              <p:nvPr/>
            </p:nvCxnSpPr>
            <p:spPr>
              <a:xfrm>
                <a:off x="8405740" y="2622324"/>
                <a:ext cx="13725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152" name="Group 151">
            <a:extLst>
              <a:ext uri="{FF2B5EF4-FFF2-40B4-BE49-F238E27FC236}">
                <a16:creationId xmlns:a16="http://schemas.microsoft.com/office/drawing/2014/main" id="{192AA121-5117-4DCD-ADED-9FC74838F179}"/>
              </a:ext>
            </a:extLst>
          </p:cNvPr>
          <p:cNvGrpSpPr/>
          <p:nvPr/>
        </p:nvGrpSpPr>
        <p:grpSpPr>
          <a:xfrm>
            <a:off x="6051845" y="2453765"/>
            <a:ext cx="547028" cy="1162854"/>
            <a:chOff x="7929050" y="2188297"/>
            <a:chExt cx="875244" cy="1860566"/>
          </a:xfrm>
        </p:grpSpPr>
        <p:grpSp>
          <p:nvGrpSpPr>
            <p:cNvPr id="153" name="Group 152">
              <a:extLst>
                <a:ext uri="{FF2B5EF4-FFF2-40B4-BE49-F238E27FC236}">
                  <a16:creationId xmlns:a16="http://schemas.microsoft.com/office/drawing/2014/main" id="{BB9434B9-5A7D-4B34-AB32-7001A94DFC29}"/>
                </a:ext>
              </a:extLst>
            </p:cNvPr>
            <p:cNvGrpSpPr/>
            <p:nvPr/>
          </p:nvGrpSpPr>
          <p:grpSpPr>
            <a:xfrm>
              <a:off x="7929051" y="2188297"/>
              <a:ext cx="875243" cy="621581"/>
              <a:chOff x="7929051" y="2188297"/>
              <a:chExt cx="875243" cy="621581"/>
            </a:xfrm>
          </p:grpSpPr>
          <p:grpSp>
            <p:nvGrpSpPr>
              <p:cNvPr id="166" name="Group 165">
                <a:extLst>
                  <a:ext uri="{FF2B5EF4-FFF2-40B4-BE49-F238E27FC236}">
                    <a16:creationId xmlns:a16="http://schemas.microsoft.com/office/drawing/2014/main" id="{A2709E12-75A5-4C35-AFA2-1A7C8A1154FE}"/>
                  </a:ext>
                </a:extLst>
              </p:cNvPr>
              <p:cNvGrpSpPr/>
              <p:nvPr/>
            </p:nvGrpSpPr>
            <p:grpSpPr>
              <a:xfrm>
                <a:off x="7929051" y="2188297"/>
                <a:ext cx="875243" cy="621581"/>
                <a:chOff x="3293032" y="2754480"/>
                <a:chExt cx="1021177" cy="728754"/>
              </a:xfrm>
            </p:grpSpPr>
            <p:grpSp>
              <p:nvGrpSpPr>
                <p:cNvPr id="169" name="Group 168">
                  <a:extLst>
                    <a:ext uri="{FF2B5EF4-FFF2-40B4-BE49-F238E27FC236}">
                      <a16:creationId xmlns:a16="http://schemas.microsoft.com/office/drawing/2014/main" id="{502228C2-6880-4B74-82BA-2135E0EC14BF}"/>
                    </a:ext>
                  </a:extLst>
                </p:cNvPr>
                <p:cNvGrpSpPr/>
                <p:nvPr/>
              </p:nvGrpSpPr>
              <p:grpSpPr>
                <a:xfrm>
                  <a:off x="3293032" y="2754480"/>
                  <a:ext cx="1021177" cy="728754"/>
                  <a:chOff x="5039360" y="5470564"/>
                  <a:chExt cx="1342342" cy="877798"/>
                </a:xfrm>
              </p:grpSpPr>
              <p:sp>
                <p:nvSpPr>
                  <p:cNvPr id="171" name="Rectangle 170">
                    <a:extLst>
                      <a:ext uri="{FF2B5EF4-FFF2-40B4-BE49-F238E27FC236}">
                        <a16:creationId xmlns:a16="http://schemas.microsoft.com/office/drawing/2014/main" id="{46CA7320-7050-446D-BE4D-95D3FABA056E}"/>
                      </a:ext>
                    </a:extLst>
                  </p:cNvPr>
                  <p:cNvSpPr/>
                  <p:nvPr/>
                </p:nvSpPr>
                <p:spPr>
                  <a:xfrm>
                    <a:off x="5039360" y="5470564"/>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72" name="Group 171">
                    <a:extLst>
                      <a:ext uri="{FF2B5EF4-FFF2-40B4-BE49-F238E27FC236}">
                        <a16:creationId xmlns:a16="http://schemas.microsoft.com/office/drawing/2014/main" id="{5D26A290-60DA-43DF-8E11-D3C15E91C0EE}"/>
                      </a:ext>
                    </a:extLst>
                  </p:cNvPr>
                  <p:cNvGrpSpPr/>
                  <p:nvPr/>
                </p:nvGrpSpPr>
                <p:grpSpPr>
                  <a:xfrm>
                    <a:off x="6026716" y="5639140"/>
                    <a:ext cx="182880" cy="295043"/>
                    <a:chOff x="3735824" y="4986161"/>
                    <a:chExt cx="182880" cy="295043"/>
                  </a:xfrm>
                </p:grpSpPr>
                <p:sp>
                  <p:nvSpPr>
                    <p:cNvPr id="173" name="Oval 172">
                      <a:extLst>
                        <a:ext uri="{FF2B5EF4-FFF2-40B4-BE49-F238E27FC236}">
                          <a16:creationId xmlns:a16="http://schemas.microsoft.com/office/drawing/2014/main" id="{2C5D50D6-055C-430F-A448-ABD51443A50B}"/>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74" name="Straight Arrow Connector 173">
                      <a:extLst>
                        <a:ext uri="{FF2B5EF4-FFF2-40B4-BE49-F238E27FC236}">
                          <a16:creationId xmlns:a16="http://schemas.microsoft.com/office/drawing/2014/main" id="{7B360EDF-CC35-4A4D-A620-56039BAC23BD}"/>
                        </a:ext>
                      </a:extLst>
                    </p:cNvPr>
                    <p:cNvCxnSpPr>
                      <a:cxnSpLocks/>
                      <a:stCxn id="173"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02F7626D-F930-4C66-A320-C21759B02983}"/>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76" name="Straight Arrow Connector 175">
                      <a:extLst>
                        <a:ext uri="{FF2B5EF4-FFF2-40B4-BE49-F238E27FC236}">
                          <a16:creationId xmlns:a16="http://schemas.microsoft.com/office/drawing/2014/main" id="{4627B1FC-AA58-43F6-90E9-BBF70BA15AF2}"/>
                        </a:ext>
                      </a:extLst>
                    </p:cNvPr>
                    <p:cNvCxnSpPr>
                      <a:cxnSpLocks/>
                      <a:stCxn id="175"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70" name="Oval 169">
                  <a:extLst>
                    <a:ext uri="{FF2B5EF4-FFF2-40B4-BE49-F238E27FC236}">
                      <a16:creationId xmlns:a16="http://schemas.microsoft.com/office/drawing/2014/main" id="{E368D5A5-6692-4D8A-9E4F-EC5B09846D5C}"/>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sp>
            <p:nvSpPr>
              <p:cNvPr id="167" name="Oval 166">
                <a:extLst>
                  <a:ext uri="{FF2B5EF4-FFF2-40B4-BE49-F238E27FC236}">
                    <a16:creationId xmlns:a16="http://schemas.microsoft.com/office/drawing/2014/main" id="{1BD12715-3A37-4573-8D5F-3058D70F8ECF}"/>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68" name="Straight Arrow Connector 167">
                <a:extLst>
                  <a:ext uri="{FF2B5EF4-FFF2-40B4-BE49-F238E27FC236}">
                    <a16:creationId xmlns:a16="http://schemas.microsoft.com/office/drawing/2014/main" id="{081208E5-ADEE-468E-8E1D-F3E85D4AD3A8}"/>
                  </a:ext>
                </a:extLst>
              </p:cNvPr>
              <p:cNvCxnSpPr>
                <a:cxnSpLocks/>
                <a:stCxn id="167"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B8876053-D702-49A4-A151-73392B933BF4}"/>
                </a:ext>
              </a:extLst>
            </p:cNvPr>
            <p:cNvGrpSpPr/>
            <p:nvPr/>
          </p:nvGrpSpPr>
          <p:grpSpPr>
            <a:xfrm>
              <a:off x="7929051" y="2805701"/>
              <a:ext cx="875243" cy="621581"/>
              <a:chOff x="3293032" y="2748099"/>
              <a:chExt cx="1021177" cy="728754"/>
            </a:xfrm>
          </p:grpSpPr>
          <p:sp>
            <p:nvSpPr>
              <p:cNvPr id="164" name="Rectangle 163">
                <a:extLst>
                  <a:ext uri="{FF2B5EF4-FFF2-40B4-BE49-F238E27FC236}">
                    <a16:creationId xmlns:a16="http://schemas.microsoft.com/office/drawing/2014/main" id="{DB269DFC-572F-4AAB-9E52-E9986181F669}"/>
                  </a:ext>
                </a:extLst>
              </p:cNvPr>
              <p:cNvSpPr/>
              <p:nvPr/>
            </p:nvSpPr>
            <p:spPr>
              <a:xfrm>
                <a:off x="3293032" y="2748099"/>
                <a:ext cx="1021177" cy="72875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sp>
            <p:nvSpPr>
              <p:cNvPr id="165" name="Oval 164">
                <a:extLst>
                  <a:ext uri="{FF2B5EF4-FFF2-40B4-BE49-F238E27FC236}">
                    <a16:creationId xmlns:a16="http://schemas.microsoft.com/office/drawing/2014/main" id="{F21EFE90-03AE-4C0B-920E-888F093DE32C}"/>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nvGrpSpPr>
            <p:cNvPr id="155" name="Group 154">
              <a:extLst>
                <a:ext uri="{FF2B5EF4-FFF2-40B4-BE49-F238E27FC236}">
                  <a16:creationId xmlns:a16="http://schemas.microsoft.com/office/drawing/2014/main" id="{DA130D90-2E20-4C9C-BF5B-090451C9D4CC}"/>
                </a:ext>
              </a:extLst>
            </p:cNvPr>
            <p:cNvGrpSpPr/>
            <p:nvPr/>
          </p:nvGrpSpPr>
          <p:grpSpPr>
            <a:xfrm>
              <a:off x="7929050" y="3427282"/>
              <a:ext cx="875243" cy="621581"/>
              <a:chOff x="3293032" y="2748098"/>
              <a:chExt cx="1021177" cy="728754"/>
            </a:xfrm>
          </p:grpSpPr>
          <p:grpSp>
            <p:nvGrpSpPr>
              <p:cNvPr id="156" name="Group 155">
                <a:extLst>
                  <a:ext uri="{FF2B5EF4-FFF2-40B4-BE49-F238E27FC236}">
                    <a16:creationId xmlns:a16="http://schemas.microsoft.com/office/drawing/2014/main" id="{43787B37-51B3-4375-9B37-451330B78444}"/>
                  </a:ext>
                </a:extLst>
              </p:cNvPr>
              <p:cNvGrpSpPr/>
              <p:nvPr/>
            </p:nvGrpSpPr>
            <p:grpSpPr>
              <a:xfrm>
                <a:off x="3293032" y="2748098"/>
                <a:ext cx="1021177" cy="728754"/>
                <a:chOff x="5039360" y="5462877"/>
                <a:chExt cx="1342342" cy="877798"/>
              </a:xfrm>
            </p:grpSpPr>
            <p:sp>
              <p:nvSpPr>
                <p:cNvPr id="158" name="Rectangle 157">
                  <a:extLst>
                    <a:ext uri="{FF2B5EF4-FFF2-40B4-BE49-F238E27FC236}">
                      <a16:creationId xmlns:a16="http://schemas.microsoft.com/office/drawing/2014/main" id="{9623494E-6D64-46DB-82FA-9CEFDC3905B2}"/>
                    </a:ext>
                  </a:extLst>
                </p:cNvPr>
                <p:cNvSpPr/>
                <p:nvPr/>
              </p:nvSpPr>
              <p:spPr>
                <a:xfrm>
                  <a:off x="5039360" y="5462877"/>
                  <a:ext cx="1342342" cy="8777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dirty="0">
                    <a:latin typeface="Open Sans" panose="020B0604020202020204"/>
                  </a:endParaRPr>
                </a:p>
              </p:txBody>
            </p:sp>
            <p:grpSp>
              <p:nvGrpSpPr>
                <p:cNvPr id="159" name="Group 158">
                  <a:extLst>
                    <a:ext uri="{FF2B5EF4-FFF2-40B4-BE49-F238E27FC236}">
                      <a16:creationId xmlns:a16="http://schemas.microsoft.com/office/drawing/2014/main" id="{9FD42A89-FDF5-4D53-9F8A-7B558B6B4892}"/>
                    </a:ext>
                  </a:extLst>
                </p:cNvPr>
                <p:cNvGrpSpPr/>
                <p:nvPr/>
              </p:nvGrpSpPr>
              <p:grpSpPr>
                <a:xfrm>
                  <a:off x="6026716" y="5639140"/>
                  <a:ext cx="182880" cy="295043"/>
                  <a:chOff x="3735824" y="4986161"/>
                  <a:chExt cx="182880" cy="295043"/>
                </a:xfrm>
              </p:grpSpPr>
              <p:sp>
                <p:nvSpPr>
                  <p:cNvPr id="160" name="Oval 159">
                    <a:extLst>
                      <a:ext uri="{FF2B5EF4-FFF2-40B4-BE49-F238E27FC236}">
                        <a16:creationId xmlns:a16="http://schemas.microsoft.com/office/drawing/2014/main" id="{0698B474-A97C-4746-AF52-C39E11EC7FE8}"/>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61" name="Straight Arrow Connector 160">
                    <a:extLst>
                      <a:ext uri="{FF2B5EF4-FFF2-40B4-BE49-F238E27FC236}">
                        <a16:creationId xmlns:a16="http://schemas.microsoft.com/office/drawing/2014/main" id="{3FC85884-657A-409A-88E6-F29A9F9CBA80}"/>
                      </a:ext>
                    </a:extLst>
                  </p:cNvPr>
                  <p:cNvCxnSpPr>
                    <a:cxnSpLocks/>
                    <a:stCxn id="160"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D6EB0941-D52D-4ED3-B1E4-7E6F37196EE9}"/>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000">
                      <a:solidFill>
                        <a:schemeClr val="tx1"/>
                      </a:solidFill>
                      <a:latin typeface="Open Sans" panose="020B0604020202020204"/>
                    </a:endParaRPr>
                  </a:p>
                </p:txBody>
              </p:sp>
              <p:cxnSp>
                <p:nvCxnSpPr>
                  <p:cNvPr id="163" name="Straight Arrow Connector 162">
                    <a:extLst>
                      <a:ext uri="{FF2B5EF4-FFF2-40B4-BE49-F238E27FC236}">
                        <a16:creationId xmlns:a16="http://schemas.microsoft.com/office/drawing/2014/main" id="{43DD9274-E72C-4C2F-BE6F-5A6FCF7978D4}"/>
                      </a:ext>
                    </a:extLst>
                  </p:cNvPr>
                  <p:cNvCxnSpPr>
                    <a:cxnSpLocks/>
                    <a:stCxn id="162"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7" name="Oval 156">
                <a:extLst>
                  <a:ext uri="{FF2B5EF4-FFF2-40B4-BE49-F238E27FC236}">
                    <a16:creationId xmlns:a16="http://schemas.microsoft.com/office/drawing/2014/main" id="{303BE42F-42B7-4EFC-B26C-7A47A896D8D2}"/>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4020202020204"/>
                </a:endParaRPr>
              </a:p>
            </p:txBody>
          </p:sp>
        </p:grpSp>
      </p:grpSp>
      <p:grpSp>
        <p:nvGrpSpPr>
          <p:cNvPr id="177" name="Group 176">
            <a:extLst>
              <a:ext uri="{FF2B5EF4-FFF2-40B4-BE49-F238E27FC236}">
                <a16:creationId xmlns:a16="http://schemas.microsoft.com/office/drawing/2014/main" id="{90934389-AEE3-4EBC-AA50-586E5BBAB6D3}"/>
              </a:ext>
            </a:extLst>
          </p:cNvPr>
          <p:cNvGrpSpPr/>
          <p:nvPr/>
        </p:nvGrpSpPr>
        <p:grpSpPr>
          <a:xfrm flipH="1" flipV="1">
            <a:off x="7068733" y="2685808"/>
            <a:ext cx="1125569" cy="683585"/>
            <a:chOff x="5765726" y="3924671"/>
            <a:chExt cx="1774785" cy="1207125"/>
          </a:xfrm>
        </p:grpSpPr>
        <p:sp>
          <p:nvSpPr>
            <p:cNvPr id="178" name="Rectangle 177">
              <a:extLst>
                <a:ext uri="{FF2B5EF4-FFF2-40B4-BE49-F238E27FC236}">
                  <a16:creationId xmlns:a16="http://schemas.microsoft.com/office/drawing/2014/main" id="{747A9A7D-2D05-4C3A-832B-015EBE235F1E}"/>
                </a:ext>
              </a:extLst>
            </p:cNvPr>
            <p:cNvSpPr/>
            <p:nvPr/>
          </p:nvSpPr>
          <p:spPr>
            <a:xfrm>
              <a:off x="6054175" y="3924671"/>
              <a:ext cx="1486336" cy="8475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179" name="Rectangle 178">
              <a:extLst>
                <a:ext uri="{FF2B5EF4-FFF2-40B4-BE49-F238E27FC236}">
                  <a16:creationId xmlns:a16="http://schemas.microsoft.com/office/drawing/2014/main" id="{92D8BB0C-4A2F-49B8-B3FA-DAD4624CD176}"/>
                </a:ext>
              </a:extLst>
            </p:cNvPr>
            <p:cNvSpPr/>
            <p:nvPr/>
          </p:nvSpPr>
          <p:spPr>
            <a:xfrm>
              <a:off x="5981626" y="4011931"/>
              <a:ext cx="1486336" cy="8475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180" name="Rectangle 179">
              <a:extLst>
                <a:ext uri="{FF2B5EF4-FFF2-40B4-BE49-F238E27FC236}">
                  <a16:creationId xmlns:a16="http://schemas.microsoft.com/office/drawing/2014/main" id="{A8624F36-534D-4402-905F-0FAB2E382DF6}"/>
                </a:ext>
              </a:extLst>
            </p:cNvPr>
            <p:cNvSpPr/>
            <p:nvPr/>
          </p:nvSpPr>
          <p:spPr>
            <a:xfrm>
              <a:off x="5909077" y="4099191"/>
              <a:ext cx="1486336" cy="8475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181" name="Rectangle 180">
              <a:extLst>
                <a:ext uri="{FF2B5EF4-FFF2-40B4-BE49-F238E27FC236}">
                  <a16:creationId xmlns:a16="http://schemas.microsoft.com/office/drawing/2014/main" id="{92DD80CD-F665-406C-B6F6-4E9BDD74BA7B}"/>
                </a:ext>
              </a:extLst>
            </p:cNvPr>
            <p:cNvSpPr/>
            <p:nvPr/>
          </p:nvSpPr>
          <p:spPr>
            <a:xfrm>
              <a:off x="5838275" y="4196994"/>
              <a:ext cx="1486336" cy="8475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sp>
          <p:nvSpPr>
            <p:cNvPr id="182" name="Rectangle 181">
              <a:extLst>
                <a:ext uri="{FF2B5EF4-FFF2-40B4-BE49-F238E27FC236}">
                  <a16:creationId xmlns:a16="http://schemas.microsoft.com/office/drawing/2014/main" id="{6EFD143A-CED8-4D1D-AF51-9623D0D6CF03}"/>
                </a:ext>
              </a:extLst>
            </p:cNvPr>
            <p:cNvSpPr/>
            <p:nvPr/>
          </p:nvSpPr>
          <p:spPr>
            <a:xfrm>
              <a:off x="5765726" y="4284254"/>
              <a:ext cx="1486336" cy="8475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dirty="0"/>
            </a:p>
          </p:txBody>
        </p:sp>
      </p:grpSp>
      <p:cxnSp>
        <p:nvCxnSpPr>
          <p:cNvPr id="183" name="Connector: Elbow 182">
            <a:extLst>
              <a:ext uri="{FF2B5EF4-FFF2-40B4-BE49-F238E27FC236}">
                <a16:creationId xmlns:a16="http://schemas.microsoft.com/office/drawing/2014/main" id="{B2D58D08-B1CF-4B01-BBEB-253E3FB9680C}"/>
              </a:ext>
            </a:extLst>
          </p:cNvPr>
          <p:cNvCxnSpPr>
            <a:cxnSpLocks/>
            <a:endCxn id="182" idx="3"/>
          </p:cNvCxnSpPr>
          <p:nvPr/>
        </p:nvCxnSpPr>
        <p:spPr>
          <a:xfrm>
            <a:off x="6598876" y="2538491"/>
            <a:ext cx="652791" cy="387297"/>
          </a:xfrm>
          <a:prstGeom prst="bentConnector3">
            <a:avLst>
              <a:gd name="adj1" fmla="val 53405"/>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4" name="Connector: Elbow 183">
            <a:extLst>
              <a:ext uri="{FF2B5EF4-FFF2-40B4-BE49-F238E27FC236}">
                <a16:creationId xmlns:a16="http://schemas.microsoft.com/office/drawing/2014/main" id="{99CECD65-13F2-456C-B4AB-E7A581E6F060}"/>
              </a:ext>
            </a:extLst>
          </p:cNvPr>
          <p:cNvCxnSpPr>
            <a:cxnSpLocks/>
            <a:stCxn id="171" idx="3"/>
            <a:endCxn id="181" idx="3"/>
          </p:cNvCxnSpPr>
          <p:nvPr/>
        </p:nvCxnSpPr>
        <p:spPr>
          <a:xfrm>
            <a:off x="6598873" y="2648011"/>
            <a:ext cx="606780" cy="327191"/>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5" name="Connector: Elbow 184">
            <a:extLst>
              <a:ext uri="{FF2B5EF4-FFF2-40B4-BE49-F238E27FC236}">
                <a16:creationId xmlns:a16="http://schemas.microsoft.com/office/drawing/2014/main" id="{A19E253B-1350-455D-BDF6-43C5B2AF2B6C}"/>
              </a:ext>
            </a:extLst>
          </p:cNvPr>
          <p:cNvCxnSpPr>
            <a:cxnSpLocks/>
            <a:endCxn id="180" idx="3"/>
          </p:cNvCxnSpPr>
          <p:nvPr/>
        </p:nvCxnSpPr>
        <p:spPr>
          <a:xfrm>
            <a:off x="6598873" y="2758324"/>
            <a:ext cx="561878" cy="272264"/>
          </a:xfrm>
          <a:prstGeom prst="bentConnector3">
            <a:avLst>
              <a:gd name="adj1" fmla="val 46045"/>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6" name="Connector: Elbow 185">
            <a:extLst>
              <a:ext uri="{FF2B5EF4-FFF2-40B4-BE49-F238E27FC236}">
                <a16:creationId xmlns:a16="http://schemas.microsoft.com/office/drawing/2014/main" id="{C8BFF5EC-ABB7-47A7-B0CD-A31377A82859}"/>
              </a:ext>
            </a:extLst>
          </p:cNvPr>
          <p:cNvCxnSpPr>
            <a:cxnSpLocks/>
            <a:endCxn id="179" idx="3"/>
          </p:cNvCxnSpPr>
          <p:nvPr/>
        </p:nvCxnSpPr>
        <p:spPr>
          <a:xfrm flipV="1">
            <a:off x="6598873" y="3080000"/>
            <a:ext cx="515867" cy="235295"/>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7" name="Connector: Elbow 186">
            <a:extLst>
              <a:ext uri="{FF2B5EF4-FFF2-40B4-BE49-F238E27FC236}">
                <a16:creationId xmlns:a16="http://schemas.microsoft.com/office/drawing/2014/main" id="{CA3D25D0-B248-48ED-853A-C165C3A5FA9A}"/>
              </a:ext>
            </a:extLst>
          </p:cNvPr>
          <p:cNvCxnSpPr>
            <a:cxnSpLocks/>
            <a:stCxn id="158" idx="3"/>
            <a:endCxn id="178" idx="3"/>
          </p:cNvCxnSpPr>
          <p:nvPr/>
        </p:nvCxnSpPr>
        <p:spPr>
          <a:xfrm flipV="1">
            <a:off x="6598875" y="3129417"/>
            <a:ext cx="469857" cy="292961"/>
          </a:xfrm>
          <a:prstGeom prst="bentConnector3">
            <a:avLst>
              <a:gd name="adj1" fmla="val 64866"/>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39C1A99D-25B7-4682-9F43-3DF1BE663F43}"/>
              </a:ext>
            </a:extLst>
          </p:cNvPr>
          <p:cNvCxnSpPr>
            <a:cxnSpLocks/>
          </p:cNvCxnSpPr>
          <p:nvPr/>
        </p:nvCxnSpPr>
        <p:spPr>
          <a:xfrm>
            <a:off x="7817980" y="3165766"/>
            <a:ext cx="2716" cy="795848"/>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06373695-560F-496C-A93C-E7E743AE106F}"/>
              </a:ext>
            </a:extLst>
          </p:cNvPr>
          <p:cNvCxnSpPr>
            <a:cxnSpLocks/>
          </p:cNvCxnSpPr>
          <p:nvPr/>
        </p:nvCxnSpPr>
        <p:spPr>
          <a:xfrm>
            <a:off x="7766133" y="3215178"/>
            <a:ext cx="865" cy="746434"/>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95C073C9-FE88-43F8-8C66-6B6D3C46D62C}"/>
              </a:ext>
            </a:extLst>
          </p:cNvPr>
          <p:cNvCxnSpPr>
            <a:cxnSpLocks/>
            <a:endCxn id="197" idx="0"/>
          </p:cNvCxnSpPr>
          <p:nvPr/>
        </p:nvCxnSpPr>
        <p:spPr>
          <a:xfrm>
            <a:off x="7712467" y="3270563"/>
            <a:ext cx="2541" cy="69105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47A4DCAA-4AC4-421F-93CC-CA39330013DF}"/>
              </a:ext>
            </a:extLst>
          </p:cNvPr>
          <p:cNvCxnSpPr>
            <a:cxnSpLocks/>
          </p:cNvCxnSpPr>
          <p:nvPr/>
        </p:nvCxnSpPr>
        <p:spPr>
          <a:xfrm flipH="1">
            <a:off x="7662443" y="3319978"/>
            <a:ext cx="867" cy="641635"/>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80473C5A-E978-49C2-8B2C-BECDBD96050D}"/>
              </a:ext>
            </a:extLst>
          </p:cNvPr>
          <p:cNvCxnSpPr>
            <a:cxnSpLocks/>
          </p:cNvCxnSpPr>
          <p:nvPr/>
        </p:nvCxnSpPr>
        <p:spPr>
          <a:xfrm flipH="1">
            <a:off x="7606999" y="3369395"/>
            <a:ext cx="4466" cy="592221"/>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3" name="Connector: Elbow 192">
            <a:extLst>
              <a:ext uri="{FF2B5EF4-FFF2-40B4-BE49-F238E27FC236}">
                <a16:creationId xmlns:a16="http://schemas.microsoft.com/office/drawing/2014/main" id="{5A04AEC3-3B7E-4596-953D-C2ED7C72968B}"/>
              </a:ext>
            </a:extLst>
          </p:cNvPr>
          <p:cNvCxnSpPr>
            <a:cxnSpLocks/>
          </p:cNvCxnSpPr>
          <p:nvPr/>
        </p:nvCxnSpPr>
        <p:spPr>
          <a:xfrm rot="10800000" flipV="1">
            <a:off x="1547196" y="4149062"/>
            <a:ext cx="6064268" cy="1221190"/>
          </a:xfrm>
          <a:prstGeom prst="bentConnector3">
            <a:avLst>
              <a:gd name="adj1" fmla="val -126"/>
            </a:avLst>
          </a:prstGeom>
          <a:ln w="12700">
            <a:tailEnd type="triangle" w="med" len="lg"/>
          </a:ln>
        </p:spPr>
        <p:style>
          <a:lnRef idx="1">
            <a:schemeClr val="accent1"/>
          </a:lnRef>
          <a:fillRef idx="0">
            <a:schemeClr val="accent1"/>
          </a:fillRef>
          <a:effectRef idx="0">
            <a:schemeClr val="accent1"/>
          </a:effectRef>
          <a:fontRef idx="minor">
            <a:schemeClr val="tx1"/>
          </a:fontRef>
        </p:style>
      </p:cxnSp>
      <p:grpSp>
        <p:nvGrpSpPr>
          <p:cNvPr id="194" name="Group 193">
            <a:extLst>
              <a:ext uri="{FF2B5EF4-FFF2-40B4-BE49-F238E27FC236}">
                <a16:creationId xmlns:a16="http://schemas.microsoft.com/office/drawing/2014/main" id="{4BF11A2E-8DA9-4C1A-BBBF-88A335F02502}"/>
              </a:ext>
            </a:extLst>
          </p:cNvPr>
          <p:cNvGrpSpPr/>
          <p:nvPr/>
        </p:nvGrpSpPr>
        <p:grpSpPr>
          <a:xfrm>
            <a:off x="7488828" y="3960062"/>
            <a:ext cx="449183" cy="195347"/>
            <a:chOff x="10945667" y="3532797"/>
            <a:chExt cx="718692" cy="312555"/>
          </a:xfrm>
        </p:grpSpPr>
        <p:sp>
          <p:nvSpPr>
            <p:cNvPr id="195" name="Oval 194">
              <a:extLst>
                <a:ext uri="{FF2B5EF4-FFF2-40B4-BE49-F238E27FC236}">
                  <a16:creationId xmlns:a16="http://schemas.microsoft.com/office/drawing/2014/main" id="{D0D5C93B-9B4F-4947-80E4-107D2058F726}"/>
                </a:ext>
              </a:extLst>
            </p:cNvPr>
            <p:cNvSpPr/>
            <p:nvPr/>
          </p:nvSpPr>
          <p:spPr>
            <a:xfrm flipH="1">
              <a:off x="11168436" y="3532797"/>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196" name="Oval 195">
              <a:extLst>
                <a:ext uri="{FF2B5EF4-FFF2-40B4-BE49-F238E27FC236}">
                  <a16:creationId xmlns:a16="http://schemas.microsoft.com/office/drawing/2014/main" id="{10AAF49E-EE44-4E6D-AAE6-42AEB2CF0AEE}"/>
                </a:ext>
              </a:extLst>
            </p:cNvPr>
            <p:cNvSpPr/>
            <p:nvPr/>
          </p:nvSpPr>
          <p:spPr>
            <a:xfrm flipH="1">
              <a:off x="11225988" y="3535283"/>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197" name="Oval 196">
              <a:extLst>
                <a:ext uri="{FF2B5EF4-FFF2-40B4-BE49-F238E27FC236}">
                  <a16:creationId xmlns:a16="http://schemas.microsoft.com/office/drawing/2014/main" id="{A4392898-2864-42D2-A347-5131A4226272}"/>
                </a:ext>
              </a:extLst>
            </p:cNvPr>
            <p:cNvSpPr/>
            <p:nvPr/>
          </p:nvSpPr>
          <p:spPr>
            <a:xfrm flipH="1">
              <a:off x="11284696" y="3535283"/>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198" name="Oval 197">
              <a:extLst>
                <a:ext uri="{FF2B5EF4-FFF2-40B4-BE49-F238E27FC236}">
                  <a16:creationId xmlns:a16="http://schemas.microsoft.com/office/drawing/2014/main" id="{DCA95B86-5462-4CD7-AAB3-AFEA4210E0EE}"/>
                </a:ext>
              </a:extLst>
            </p:cNvPr>
            <p:cNvSpPr/>
            <p:nvPr/>
          </p:nvSpPr>
          <p:spPr>
            <a:xfrm flipH="1">
              <a:off x="11342479" y="3535281"/>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199" name="Oval 198">
              <a:extLst>
                <a:ext uri="{FF2B5EF4-FFF2-40B4-BE49-F238E27FC236}">
                  <a16:creationId xmlns:a16="http://schemas.microsoft.com/office/drawing/2014/main" id="{5E443D6D-CB4D-4A40-B08D-927CF8055C85}"/>
                </a:ext>
              </a:extLst>
            </p:cNvPr>
            <p:cNvSpPr/>
            <p:nvPr/>
          </p:nvSpPr>
          <p:spPr>
            <a:xfrm flipH="1">
              <a:off x="11402992" y="3535281"/>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200" name="Oval 199">
              <a:extLst>
                <a:ext uri="{FF2B5EF4-FFF2-40B4-BE49-F238E27FC236}">
                  <a16:creationId xmlns:a16="http://schemas.microsoft.com/office/drawing/2014/main" id="{D08A2A9C-A21C-46BD-9D71-A1CBBF897D08}"/>
                </a:ext>
              </a:extLst>
            </p:cNvPr>
            <p:cNvSpPr/>
            <p:nvPr/>
          </p:nvSpPr>
          <p:spPr>
            <a:xfrm flipH="1">
              <a:off x="11162678" y="3535283"/>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201" name="Rectangle: Rounded Corners 200">
              <a:extLst>
                <a:ext uri="{FF2B5EF4-FFF2-40B4-BE49-F238E27FC236}">
                  <a16:creationId xmlns:a16="http://schemas.microsoft.com/office/drawing/2014/main" id="{CCB3F5A1-CDEA-4D21-AE3D-665C322502A7}"/>
                </a:ext>
              </a:extLst>
            </p:cNvPr>
            <p:cNvSpPr/>
            <p:nvPr/>
          </p:nvSpPr>
          <p:spPr>
            <a:xfrm>
              <a:off x="10945667" y="3537297"/>
              <a:ext cx="718692" cy="308055"/>
            </a:xfrm>
            <a:prstGeom prst="roundRect">
              <a:avLst>
                <a:gd name="adj" fmla="val 50000"/>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Open Sans" panose="020B0604020202020204" charset="0"/>
                  <a:ea typeface="Open Sans" panose="020B0604020202020204" charset="0"/>
                  <a:cs typeface="Open Sans" panose="020B0604020202020204" charset="0"/>
                </a:rPr>
                <a:t>BSF</a:t>
              </a:r>
            </a:p>
          </p:txBody>
        </p:sp>
        <p:sp>
          <p:nvSpPr>
            <p:cNvPr id="202" name="Oval 201">
              <a:extLst>
                <a:ext uri="{FF2B5EF4-FFF2-40B4-BE49-F238E27FC236}">
                  <a16:creationId xmlns:a16="http://schemas.microsoft.com/office/drawing/2014/main" id="{4EB23896-311B-4833-BE2F-683F5D4A5FA5}"/>
                </a:ext>
              </a:extLst>
            </p:cNvPr>
            <p:cNvSpPr/>
            <p:nvPr/>
          </p:nvSpPr>
          <p:spPr>
            <a:xfrm flipH="1">
              <a:off x="11169822" y="3789480"/>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203" name="Oval 202">
              <a:extLst>
                <a:ext uri="{FF2B5EF4-FFF2-40B4-BE49-F238E27FC236}">
                  <a16:creationId xmlns:a16="http://schemas.microsoft.com/office/drawing/2014/main" id="{C6F0316D-4594-4F61-8D30-403CB48FC470}"/>
                </a:ext>
              </a:extLst>
            </p:cNvPr>
            <p:cNvSpPr/>
            <p:nvPr/>
          </p:nvSpPr>
          <p:spPr>
            <a:xfrm flipH="1">
              <a:off x="11225988" y="3789479"/>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204" name="Oval 203">
              <a:extLst>
                <a:ext uri="{FF2B5EF4-FFF2-40B4-BE49-F238E27FC236}">
                  <a16:creationId xmlns:a16="http://schemas.microsoft.com/office/drawing/2014/main" id="{B8C7464D-F799-4B8A-B82A-4F0F3CF1D2D7}"/>
                </a:ext>
              </a:extLst>
            </p:cNvPr>
            <p:cNvSpPr/>
            <p:nvPr/>
          </p:nvSpPr>
          <p:spPr>
            <a:xfrm flipH="1">
              <a:off x="11282154" y="3789479"/>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205" name="Oval 204">
              <a:extLst>
                <a:ext uri="{FF2B5EF4-FFF2-40B4-BE49-F238E27FC236}">
                  <a16:creationId xmlns:a16="http://schemas.microsoft.com/office/drawing/2014/main" id="{C82DF4B8-BE2B-4BC1-8A68-55DA6D00C9F7}"/>
                </a:ext>
              </a:extLst>
            </p:cNvPr>
            <p:cNvSpPr/>
            <p:nvPr/>
          </p:nvSpPr>
          <p:spPr>
            <a:xfrm flipH="1">
              <a:off x="11345305" y="3789478"/>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sp>
          <p:nvSpPr>
            <p:cNvPr id="206" name="Oval 205">
              <a:extLst>
                <a:ext uri="{FF2B5EF4-FFF2-40B4-BE49-F238E27FC236}">
                  <a16:creationId xmlns:a16="http://schemas.microsoft.com/office/drawing/2014/main" id="{7C1E329A-D970-4A40-A162-D2728A727DC6}"/>
                </a:ext>
              </a:extLst>
            </p:cNvPr>
            <p:cNvSpPr/>
            <p:nvPr/>
          </p:nvSpPr>
          <p:spPr>
            <a:xfrm flipH="1">
              <a:off x="11395363" y="3789478"/>
              <a:ext cx="45719" cy="45719"/>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Open Sans" panose="020B0604020202020204" charset="0"/>
                <a:ea typeface="Open Sans" panose="020B0604020202020204" charset="0"/>
                <a:cs typeface="Open Sans" panose="020B0604020202020204" charset="0"/>
              </a:endParaRPr>
            </a:p>
          </p:txBody>
        </p:sp>
      </p:grpSp>
      <p:sp>
        <p:nvSpPr>
          <p:cNvPr id="207" name="TextBox 206">
            <a:extLst>
              <a:ext uri="{FF2B5EF4-FFF2-40B4-BE49-F238E27FC236}">
                <a16:creationId xmlns:a16="http://schemas.microsoft.com/office/drawing/2014/main" id="{DEF16D9A-14E3-4726-8C45-1BF24EA268FB}"/>
              </a:ext>
            </a:extLst>
          </p:cNvPr>
          <p:cNvSpPr txBox="1"/>
          <p:nvPr/>
        </p:nvSpPr>
        <p:spPr>
          <a:xfrm>
            <a:off x="6815194" y="5335155"/>
            <a:ext cx="212561" cy="323165"/>
          </a:xfrm>
          <a:prstGeom prst="rect">
            <a:avLst/>
          </a:prstGeom>
          <a:noFill/>
        </p:spPr>
        <p:txBody>
          <a:bodyPr wrap="square" rtlCol="0">
            <a:spAutoFit/>
          </a:bodyPr>
          <a:lstStyle/>
          <a:p>
            <a:r>
              <a:rPr lang="en-US" sz="1500" dirty="0"/>
              <a:t>…</a:t>
            </a:r>
          </a:p>
        </p:txBody>
      </p:sp>
      <p:sp>
        <p:nvSpPr>
          <p:cNvPr id="208" name="TextBox 207">
            <a:extLst>
              <a:ext uri="{FF2B5EF4-FFF2-40B4-BE49-F238E27FC236}">
                <a16:creationId xmlns:a16="http://schemas.microsoft.com/office/drawing/2014/main" id="{0E42B856-DCAE-4361-ABE3-0198AC2651AF}"/>
              </a:ext>
            </a:extLst>
          </p:cNvPr>
          <p:cNvSpPr txBox="1"/>
          <p:nvPr/>
        </p:nvSpPr>
        <p:spPr>
          <a:xfrm>
            <a:off x="7253519" y="2830379"/>
            <a:ext cx="984252" cy="265457"/>
          </a:xfrm>
          <a:prstGeom prst="rect">
            <a:avLst/>
          </a:prstGeom>
          <a:noFill/>
        </p:spPr>
        <p:txBody>
          <a:bodyPr wrap="square" rtlCol="0">
            <a:spAutoFit/>
          </a:bodyPr>
          <a:lstStyle/>
          <a:p>
            <a:r>
              <a:rPr lang="en-US" sz="1125" dirty="0">
                <a:latin typeface="Open Sans" panose="020B0604020202020204"/>
              </a:rPr>
              <a:t>RDC </a:t>
            </a:r>
            <a:r>
              <a:rPr lang="en-US" altLang="zh-CN" sz="1125" dirty="0">
                <a:latin typeface="Open Sans" panose="020B0604020202020204"/>
              </a:rPr>
              <a:t>Worker</a:t>
            </a:r>
            <a:endParaRPr lang="en-US" sz="1125" dirty="0">
              <a:latin typeface="Open Sans" panose="020B0604020202020204"/>
            </a:endParaRPr>
          </a:p>
        </p:txBody>
      </p:sp>
      <p:sp>
        <p:nvSpPr>
          <p:cNvPr id="209" name="Freeform: Shape 208">
            <a:extLst>
              <a:ext uri="{FF2B5EF4-FFF2-40B4-BE49-F238E27FC236}">
                <a16:creationId xmlns:a16="http://schemas.microsoft.com/office/drawing/2014/main" id="{A92B987F-9033-48BD-BB62-9149E90451BF}"/>
              </a:ext>
            </a:extLst>
          </p:cNvPr>
          <p:cNvSpPr/>
          <p:nvPr/>
        </p:nvSpPr>
        <p:spPr>
          <a:xfrm>
            <a:off x="1967455" y="2079129"/>
            <a:ext cx="619658" cy="107980"/>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10" name="Rectangle 209">
            <a:extLst>
              <a:ext uri="{FF2B5EF4-FFF2-40B4-BE49-F238E27FC236}">
                <a16:creationId xmlns:a16="http://schemas.microsoft.com/office/drawing/2014/main" id="{0AA110AB-D58E-47F2-826A-034CDA8C245D}"/>
              </a:ext>
            </a:extLst>
          </p:cNvPr>
          <p:cNvSpPr/>
          <p:nvPr/>
        </p:nvSpPr>
        <p:spPr>
          <a:xfrm>
            <a:off x="2259807" y="4467139"/>
            <a:ext cx="1474129" cy="400110"/>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3. Read raw data </a:t>
            </a:r>
          </a:p>
          <a:p>
            <a:r>
              <a:rPr lang="en-US" sz="1000" b="1" dirty="0">
                <a:latin typeface="Open Sans" panose="020B0604020202020204" charset="0"/>
                <a:ea typeface="Open Sans" panose="020B0604020202020204" charset="0"/>
                <a:cs typeface="Open Sans" panose="020B0604020202020204" charset="0"/>
              </a:rPr>
              <a:t>    for series in leaf  </a:t>
            </a:r>
          </a:p>
        </p:txBody>
      </p:sp>
      <p:sp>
        <p:nvSpPr>
          <p:cNvPr id="211" name="Rectangle 210">
            <a:extLst>
              <a:ext uri="{FF2B5EF4-FFF2-40B4-BE49-F238E27FC236}">
                <a16:creationId xmlns:a16="http://schemas.microsoft.com/office/drawing/2014/main" id="{A9F19836-8ACA-45D3-8747-1A9DA1A038CE}"/>
              </a:ext>
            </a:extLst>
          </p:cNvPr>
          <p:cNvSpPr/>
          <p:nvPr/>
        </p:nvSpPr>
        <p:spPr>
          <a:xfrm>
            <a:off x="2688568" y="5103211"/>
            <a:ext cx="795411" cy="246221"/>
          </a:xfrm>
          <a:prstGeom prst="rect">
            <a:avLst/>
          </a:prstGeom>
        </p:spPr>
        <p:txBody>
          <a:bodyPr wrap="none">
            <a:spAutoFit/>
          </a:bodyPr>
          <a:lstStyle/>
          <a:p>
            <a:r>
              <a:rPr lang="en-US" sz="1000" b="1" dirty="0">
                <a:latin typeface="Open Sans" panose="020B0604020202020204" charset="0"/>
                <a:ea typeface="Open Sans" panose="020B0604020202020204" charset="0"/>
                <a:cs typeface="Open Sans" panose="020B0604020202020204" charset="0"/>
              </a:rPr>
              <a:t>4.Get BSF </a:t>
            </a:r>
          </a:p>
        </p:txBody>
      </p:sp>
      <p:sp>
        <p:nvSpPr>
          <p:cNvPr id="213" name="Rectangle 212">
            <a:extLst>
              <a:ext uri="{FF2B5EF4-FFF2-40B4-BE49-F238E27FC236}">
                <a16:creationId xmlns:a16="http://schemas.microsoft.com/office/drawing/2014/main" id="{6066E7A6-39AE-41FE-A6ED-BB34E493E381}"/>
              </a:ext>
            </a:extLst>
          </p:cNvPr>
          <p:cNvSpPr/>
          <p:nvPr/>
        </p:nvSpPr>
        <p:spPr>
          <a:xfrm>
            <a:off x="7170100" y="2117243"/>
            <a:ext cx="1366682" cy="553998"/>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6. Read raw data </a:t>
            </a:r>
          </a:p>
          <a:p>
            <a:r>
              <a:rPr lang="en-US" sz="1000" b="1" dirty="0">
                <a:latin typeface="Open Sans" panose="020B0604020202020204" charset="0"/>
                <a:ea typeface="Open Sans" panose="020B0604020202020204" charset="0"/>
                <a:cs typeface="Open Sans" panose="020B0604020202020204" charset="0"/>
              </a:rPr>
              <a:t>    using candidate </a:t>
            </a:r>
          </a:p>
          <a:p>
            <a:r>
              <a:rPr lang="en-US" sz="1000" b="1" dirty="0">
                <a:latin typeface="Open Sans" panose="020B0604020202020204" charset="0"/>
                <a:ea typeface="Open Sans" panose="020B0604020202020204" charset="0"/>
                <a:cs typeface="Open Sans" panose="020B0604020202020204" charset="0"/>
              </a:rPr>
              <a:t>    list order</a:t>
            </a:r>
          </a:p>
        </p:txBody>
      </p:sp>
      <p:sp>
        <p:nvSpPr>
          <p:cNvPr id="214" name="Rectangle 213">
            <a:extLst>
              <a:ext uri="{FF2B5EF4-FFF2-40B4-BE49-F238E27FC236}">
                <a16:creationId xmlns:a16="http://schemas.microsoft.com/office/drawing/2014/main" id="{76FE9E09-1D82-42CA-ABE7-D9B6EB72F94B}"/>
              </a:ext>
            </a:extLst>
          </p:cNvPr>
          <p:cNvSpPr/>
          <p:nvPr/>
        </p:nvSpPr>
        <p:spPr>
          <a:xfrm>
            <a:off x="6553010" y="4005913"/>
            <a:ext cx="1061509" cy="246221"/>
          </a:xfrm>
          <a:prstGeom prst="rect">
            <a:avLst/>
          </a:prstGeom>
        </p:spPr>
        <p:txBody>
          <a:bodyPr wrap="none">
            <a:spAutoFit/>
          </a:bodyPr>
          <a:lstStyle/>
          <a:p>
            <a:r>
              <a:rPr lang="en-US" sz="1000" b="1" dirty="0">
                <a:latin typeface="Open Sans" panose="020B0604020202020204" charset="0"/>
                <a:ea typeface="Open Sans" panose="020B0604020202020204" charset="0"/>
                <a:cs typeface="Open Sans" panose="020B0604020202020204" charset="0"/>
              </a:rPr>
              <a:t>7. Update BSF </a:t>
            </a:r>
          </a:p>
        </p:txBody>
      </p:sp>
      <p:sp>
        <p:nvSpPr>
          <p:cNvPr id="215" name="Rectangle 214">
            <a:extLst>
              <a:ext uri="{FF2B5EF4-FFF2-40B4-BE49-F238E27FC236}">
                <a16:creationId xmlns:a16="http://schemas.microsoft.com/office/drawing/2014/main" id="{8E334F3E-2BAE-4BA5-8EF5-2B1399C481CC}"/>
              </a:ext>
            </a:extLst>
          </p:cNvPr>
          <p:cNvSpPr/>
          <p:nvPr/>
        </p:nvSpPr>
        <p:spPr>
          <a:xfrm>
            <a:off x="6025041" y="2458746"/>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6" name="Rectangle 215">
            <a:extLst>
              <a:ext uri="{FF2B5EF4-FFF2-40B4-BE49-F238E27FC236}">
                <a16:creationId xmlns:a16="http://schemas.microsoft.com/office/drawing/2014/main" id="{A575F825-8A29-48D2-9A27-4B29127EFAD8}"/>
              </a:ext>
            </a:extLst>
          </p:cNvPr>
          <p:cNvSpPr/>
          <p:nvPr/>
        </p:nvSpPr>
        <p:spPr>
          <a:xfrm>
            <a:off x="6028456" y="2567050"/>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7" name="Rectangle 216">
            <a:extLst>
              <a:ext uri="{FF2B5EF4-FFF2-40B4-BE49-F238E27FC236}">
                <a16:creationId xmlns:a16="http://schemas.microsoft.com/office/drawing/2014/main" id="{87BFD906-C8F6-41DD-AF31-C87737DD7C37}"/>
              </a:ext>
            </a:extLst>
          </p:cNvPr>
          <p:cNvSpPr/>
          <p:nvPr/>
        </p:nvSpPr>
        <p:spPr>
          <a:xfrm>
            <a:off x="6030067" y="2671123"/>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8" name="Rectangle 217">
            <a:extLst>
              <a:ext uri="{FF2B5EF4-FFF2-40B4-BE49-F238E27FC236}">
                <a16:creationId xmlns:a16="http://schemas.microsoft.com/office/drawing/2014/main" id="{253200EF-372F-40C9-9D65-0A7867BBE4E2}"/>
              </a:ext>
            </a:extLst>
          </p:cNvPr>
          <p:cNvSpPr/>
          <p:nvPr/>
        </p:nvSpPr>
        <p:spPr>
          <a:xfrm>
            <a:off x="6030300" y="3233361"/>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875" dirty="0">
              <a:latin typeface="Open Sans" panose="020B0604020202020204"/>
            </a:endParaRPr>
          </a:p>
        </p:txBody>
      </p:sp>
      <p:sp>
        <p:nvSpPr>
          <p:cNvPr id="219" name="Rectangle 218">
            <a:extLst>
              <a:ext uri="{FF2B5EF4-FFF2-40B4-BE49-F238E27FC236}">
                <a16:creationId xmlns:a16="http://schemas.microsoft.com/office/drawing/2014/main" id="{19B420DA-0022-42A1-83E4-41BD733E913D}"/>
              </a:ext>
            </a:extLst>
          </p:cNvPr>
          <p:cNvSpPr/>
          <p:nvPr/>
        </p:nvSpPr>
        <p:spPr>
          <a:xfrm>
            <a:off x="6030384" y="3350166"/>
            <a:ext cx="527709" cy="226985"/>
          </a:xfrm>
          <a:prstGeom prst="rect">
            <a:avLst/>
          </a:prstGeom>
        </p:spPr>
        <p:txBody>
          <a:bodyPr wrap="none">
            <a:spAutoFit/>
          </a:bodyPr>
          <a:lstStyle/>
          <a:p>
            <a:r>
              <a:rPr lang="en-US" sz="875" dirty="0" err="1">
                <a:latin typeface="Open Sans" panose="020B0604020202020204"/>
                <a:ea typeface="Ebrima" panose="02000000000000000000" pitchFamily="2" charset="0"/>
                <a:cs typeface="Ebrima" panose="02000000000000000000" pitchFamily="2" charset="0"/>
              </a:rPr>
              <a:t>LB_dist</a:t>
            </a:r>
            <a:endParaRPr lang="en-US" sz="750" dirty="0">
              <a:latin typeface="Open Sans" panose="020B0604020202020204"/>
            </a:endParaRPr>
          </a:p>
        </p:txBody>
      </p:sp>
      <p:sp>
        <p:nvSpPr>
          <p:cNvPr id="220" name="Rectangle 219">
            <a:extLst>
              <a:ext uri="{FF2B5EF4-FFF2-40B4-BE49-F238E27FC236}">
                <a16:creationId xmlns:a16="http://schemas.microsoft.com/office/drawing/2014/main" id="{8A3FBF00-958C-499D-A326-441F596C9EAF}"/>
              </a:ext>
            </a:extLst>
          </p:cNvPr>
          <p:cNvSpPr/>
          <p:nvPr/>
        </p:nvSpPr>
        <p:spPr>
          <a:xfrm>
            <a:off x="5839723" y="3595630"/>
            <a:ext cx="984565" cy="400110"/>
          </a:xfrm>
          <a:prstGeom prst="rect">
            <a:avLst/>
          </a:prstGeom>
        </p:spPr>
        <p:txBody>
          <a:bodyPr wrap="none">
            <a:spAutoFit/>
          </a:bodyPr>
          <a:lstStyle/>
          <a:p>
            <a:pPr algn="ctr"/>
            <a:r>
              <a:rPr lang="en-US" sz="1000" dirty="0">
                <a:latin typeface="Ebrima" panose="02000000000000000000" pitchFamily="2" charset="0"/>
                <a:ea typeface="Ebrima" panose="02000000000000000000" pitchFamily="2" charset="0"/>
                <a:cs typeface="Ebrima" panose="02000000000000000000" pitchFamily="2" charset="0"/>
              </a:rPr>
              <a:t>Array of </a:t>
            </a:r>
          </a:p>
          <a:p>
            <a:pPr algn="ctr"/>
            <a:r>
              <a:rPr lang="en-US" sz="1000" dirty="0">
                <a:latin typeface="Ebrima" panose="02000000000000000000" pitchFamily="2" charset="0"/>
                <a:ea typeface="Ebrima" panose="02000000000000000000" pitchFamily="2" charset="0"/>
                <a:cs typeface="Ebrima" panose="02000000000000000000" pitchFamily="2" charset="0"/>
              </a:rPr>
              <a:t>Candidate List</a:t>
            </a:r>
            <a:endParaRPr lang="en-US" sz="1000" dirty="0"/>
          </a:p>
        </p:txBody>
      </p:sp>
      <p:sp>
        <p:nvSpPr>
          <p:cNvPr id="221" name="Rectangle 220">
            <a:extLst>
              <a:ext uri="{FF2B5EF4-FFF2-40B4-BE49-F238E27FC236}">
                <a16:creationId xmlns:a16="http://schemas.microsoft.com/office/drawing/2014/main" id="{F7AF4729-067A-4DC3-A13A-4E3BB2F3A066}"/>
              </a:ext>
            </a:extLst>
          </p:cNvPr>
          <p:cNvSpPr/>
          <p:nvPr/>
        </p:nvSpPr>
        <p:spPr>
          <a:xfrm>
            <a:off x="3507540" y="3639248"/>
            <a:ext cx="1087157" cy="400110"/>
          </a:xfrm>
          <a:prstGeom prst="rect">
            <a:avLst/>
          </a:prstGeom>
        </p:spPr>
        <p:txBody>
          <a:bodyPr wrap="none">
            <a:spAutoFit/>
          </a:bodyPr>
          <a:lstStyle/>
          <a:p>
            <a:pPr algn="ctr"/>
            <a:r>
              <a:rPr lang="en-US" sz="1000" dirty="0">
                <a:latin typeface="Open Sans" panose="020B0604020202020204" charset="0"/>
                <a:ea typeface="Open Sans" panose="020B0604020202020204" charset="0"/>
                <a:cs typeface="Open Sans" panose="020B0604020202020204" charset="0"/>
              </a:rPr>
              <a:t>Array of </a:t>
            </a:r>
            <a:r>
              <a:rPr lang="en-US" sz="1000" dirty="0" err="1">
                <a:latin typeface="Open Sans" panose="020B0604020202020204" charset="0"/>
                <a:ea typeface="Open Sans" panose="020B0604020202020204" charset="0"/>
                <a:cs typeface="Open Sans" panose="020B0604020202020204" charset="0"/>
              </a:rPr>
              <a:t>iSAX</a:t>
            </a:r>
            <a:r>
              <a:rPr lang="en-US" sz="1000" dirty="0">
                <a:latin typeface="Open Sans" panose="020B0604020202020204" charset="0"/>
                <a:ea typeface="Open Sans" panose="020B0604020202020204" charset="0"/>
                <a:cs typeface="Open Sans" panose="020B0604020202020204" charset="0"/>
              </a:rPr>
              <a:t> </a:t>
            </a:r>
          </a:p>
          <a:p>
            <a:pPr algn="ctr"/>
            <a:r>
              <a:rPr lang="en-US" sz="1000" dirty="0">
                <a:latin typeface="Open Sans" panose="020B0604020202020204" charset="0"/>
                <a:ea typeface="Open Sans" panose="020B0604020202020204" charset="0"/>
                <a:cs typeface="Open Sans" panose="020B0604020202020204" charset="0"/>
              </a:rPr>
              <a:t>Summarizations</a:t>
            </a:r>
          </a:p>
        </p:txBody>
      </p:sp>
      <p:sp>
        <p:nvSpPr>
          <p:cNvPr id="222" name="TextBox 221">
            <a:extLst>
              <a:ext uri="{FF2B5EF4-FFF2-40B4-BE49-F238E27FC236}">
                <a16:creationId xmlns:a16="http://schemas.microsoft.com/office/drawing/2014/main" id="{0153DE9D-21DF-422C-A424-495D0037472F}"/>
              </a:ext>
            </a:extLst>
          </p:cNvPr>
          <p:cNvSpPr txBox="1"/>
          <p:nvPr/>
        </p:nvSpPr>
        <p:spPr>
          <a:xfrm>
            <a:off x="766978" y="2051751"/>
            <a:ext cx="1217126" cy="400110"/>
          </a:xfrm>
          <a:prstGeom prst="rect">
            <a:avLst/>
          </a:prstGeom>
          <a:noFill/>
        </p:spPr>
        <p:txBody>
          <a:bodyPr wrap="square" rtlCol="0">
            <a:spAutoFit/>
          </a:bodyPr>
          <a:lstStyle/>
          <a:p>
            <a:r>
              <a:rPr lang="en-US" sz="1000" b="1" dirty="0">
                <a:latin typeface="Open Sans" panose="020B0604020202020204" charset="0"/>
                <a:ea typeface="Open Sans" panose="020B0604020202020204" charset="0"/>
                <a:cs typeface="Open Sans" panose="020B0604020202020204" charset="0"/>
              </a:rPr>
              <a:t>1. Query </a:t>
            </a:r>
            <a:r>
              <a:rPr lang="en-US" sz="1000" b="1" i="1" dirty="0">
                <a:latin typeface="Open Sans" panose="020B0604020202020204" charset="0"/>
                <a:ea typeface="Open Sans" panose="020B0604020202020204" charset="0"/>
                <a:cs typeface="Open Sans" panose="020B0604020202020204" charset="0"/>
              </a:rPr>
              <a:t>q</a:t>
            </a:r>
            <a:r>
              <a:rPr lang="en-US" sz="1000" b="1" dirty="0">
                <a:latin typeface="Open Sans" panose="020B0604020202020204" charset="0"/>
                <a:ea typeface="Open Sans" panose="020B0604020202020204" charset="0"/>
                <a:cs typeface="Open Sans" panose="020B0604020202020204" charset="0"/>
              </a:rPr>
              <a:t> arrives</a:t>
            </a:r>
            <a:endParaRPr lang="en-US" sz="1750" b="1" dirty="0">
              <a:latin typeface="Open Sans" panose="020B0604020202020204" charset="0"/>
              <a:ea typeface="Open Sans" panose="020B0604020202020204" charset="0"/>
              <a:cs typeface="Open Sans" panose="020B0604020202020204" charset="0"/>
            </a:endParaRPr>
          </a:p>
        </p:txBody>
      </p:sp>
      <p:cxnSp>
        <p:nvCxnSpPr>
          <p:cNvPr id="223" name="Connector: Curved 222">
            <a:extLst>
              <a:ext uri="{FF2B5EF4-FFF2-40B4-BE49-F238E27FC236}">
                <a16:creationId xmlns:a16="http://schemas.microsoft.com/office/drawing/2014/main" id="{9155D152-1070-4A6E-91C6-5522DEC6CB6F}"/>
              </a:ext>
            </a:extLst>
          </p:cNvPr>
          <p:cNvCxnSpPr>
            <a:cxnSpLocks/>
          </p:cNvCxnSpPr>
          <p:nvPr/>
        </p:nvCxnSpPr>
        <p:spPr>
          <a:xfrm rot="10800000" flipH="1" flipV="1">
            <a:off x="2231129" y="2272471"/>
            <a:ext cx="92159" cy="1631672"/>
          </a:xfrm>
          <a:prstGeom prst="curvedConnector4">
            <a:avLst>
              <a:gd name="adj1" fmla="val -1120981"/>
              <a:gd name="adj2" fmla="val 67048"/>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4" name="Rectangle 223">
            <a:extLst>
              <a:ext uri="{FF2B5EF4-FFF2-40B4-BE49-F238E27FC236}">
                <a16:creationId xmlns:a16="http://schemas.microsoft.com/office/drawing/2014/main" id="{0CFCF506-2AD1-441E-A692-E4E9F66AC3BA}"/>
              </a:ext>
            </a:extLst>
          </p:cNvPr>
          <p:cNvSpPr/>
          <p:nvPr/>
        </p:nvSpPr>
        <p:spPr>
          <a:xfrm>
            <a:off x="729469" y="4338897"/>
            <a:ext cx="1186748" cy="246221"/>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Disk</a:t>
            </a:r>
          </a:p>
        </p:txBody>
      </p:sp>
      <p:sp>
        <p:nvSpPr>
          <p:cNvPr id="225" name="Rectangle 224">
            <a:extLst>
              <a:ext uri="{FF2B5EF4-FFF2-40B4-BE49-F238E27FC236}">
                <a16:creationId xmlns:a16="http://schemas.microsoft.com/office/drawing/2014/main" id="{8C614983-5607-4FF8-8FF5-0DD41FDC4ACA}"/>
              </a:ext>
            </a:extLst>
          </p:cNvPr>
          <p:cNvSpPr/>
          <p:nvPr/>
        </p:nvSpPr>
        <p:spPr>
          <a:xfrm>
            <a:off x="716179" y="4109470"/>
            <a:ext cx="1186748" cy="246221"/>
          </a:xfrm>
          <a:prstGeom prst="rect">
            <a:avLst/>
          </a:prstGeom>
        </p:spPr>
        <p:txBody>
          <a:bodyPr wrap="square">
            <a:spAutoFit/>
          </a:bodyPr>
          <a:lstStyle/>
          <a:p>
            <a:r>
              <a:rPr lang="en-US" sz="1000" dirty="0">
                <a:latin typeface="Open Sans" panose="020B0604020202020204" charset="0"/>
                <a:ea typeface="Open Sans" panose="020B0604020202020204" charset="0"/>
                <a:cs typeface="Open Sans" panose="020B0604020202020204" charset="0"/>
              </a:rPr>
              <a:t>Main memory</a:t>
            </a:r>
          </a:p>
        </p:txBody>
      </p:sp>
      <p:cxnSp>
        <p:nvCxnSpPr>
          <p:cNvPr id="226" name="Straight Connector 225">
            <a:extLst>
              <a:ext uri="{FF2B5EF4-FFF2-40B4-BE49-F238E27FC236}">
                <a16:creationId xmlns:a16="http://schemas.microsoft.com/office/drawing/2014/main" id="{562383F7-99B6-4AEE-88B3-CE9F7AC93916}"/>
              </a:ext>
            </a:extLst>
          </p:cNvPr>
          <p:cNvCxnSpPr>
            <a:cxnSpLocks/>
          </p:cNvCxnSpPr>
          <p:nvPr/>
        </p:nvCxnSpPr>
        <p:spPr>
          <a:xfrm>
            <a:off x="714798" y="4333389"/>
            <a:ext cx="7369138" cy="550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Arrow Connector 457">
            <a:extLst>
              <a:ext uri="{FF2B5EF4-FFF2-40B4-BE49-F238E27FC236}">
                <a16:creationId xmlns:a16="http://schemas.microsoft.com/office/drawing/2014/main" id="{9470366D-A2EC-4210-AEB0-BE66ECB218A5}"/>
              </a:ext>
            </a:extLst>
          </p:cNvPr>
          <p:cNvCxnSpPr>
            <a:cxnSpLocks/>
            <a:stCxn id="146" idx="3"/>
            <a:endCxn id="67" idx="1"/>
          </p:cNvCxnSpPr>
          <p:nvPr/>
        </p:nvCxnSpPr>
        <p:spPr>
          <a:xfrm>
            <a:off x="4341212" y="2663492"/>
            <a:ext cx="520645" cy="31094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458">
            <a:extLst>
              <a:ext uri="{FF2B5EF4-FFF2-40B4-BE49-F238E27FC236}">
                <a16:creationId xmlns:a16="http://schemas.microsoft.com/office/drawing/2014/main" id="{7DC1BE74-8D22-4882-9864-C6A3FF8815AC}"/>
              </a:ext>
            </a:extLst>
          </p:cNvPr>
          <p:cNvCxnSpPr>
            <a:cxnSpLocks/>
            <a:stCxn id="120" idx="3"/>
            <a:endCxn id="66" idx="1"/>
          </p:cNvCxnSpPr>
          <p:nvPr/>
        </p:nvCxnSpPr>
        <p:spPr>
          <a:xfrm flipV="1">
            <a:off x="4341208" y="3052768"/>
            <a:ext cx="467534" cy="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9" name="Oval 228">
            <a:extLst>
              <a:ext uri="{FF2B5EF4-FFF2-40B4-BE49-F238E27FC236}">
                <a16:creationId xmlns:a16="http://schemas.microsoft.com/office/drawing/2014/main" id="{B151D100-49F9-4BE1-A5F9-3F8CAB22A2C7}"/>
              </a:ext>
            </a:extLst>
          </p:cNvPr>
          <p:cNvSpPr/>
          <p:nvPr/>
        </p:nvSpPr>
        <p:spPr>
          <a:xfrm flipH="1">
            <a:off x="2062760" y="5006085"/>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230" name="Straight Arrow Connector 229">
            <a:extLst>
              <a:ext uri="{FF2B5EF4-FFF2-40B4-BE49-F238E27FC236}">
                <a16:creationId xmlns:a16="http://schemas.microsoft.com/office/drawing/2014/main" id="{314E4B8F-E579-43EE-9BBA-7DB19850E655}"/>
              </a:ext>
            </a:extLst>
          </p:cNvPr>
          <p:cNvCxnSpPr>
            <a:cxnSpLocks/>
            <a:stCxn id="229" idx="6"/>
          </p:cNvCxnSpPr>
          <p:nvPr/>
        </p:nvCxnSpPr>
        <p:spPr>
          <a:xfrm flipH="1" flipV="1">
            <a:off x="2007125" y="5016803"/>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1" name="Oval 230">
            <a:extLst>
              <a:ext uri="{FF2B5EF4-FFF2-40B4-BE49-F238E27FC236}">
                <a16:creationId xmlns:a16="http://schemas.microsoft.com/office/drawing/2014/main" id="{1754E156-1A15-4740-A98F-1C210D357244}"/>
              </a:ext>
            </a:extLst>
          </p:cNvPr>
          <p:cNvSpPr/>
          <p:nvPr/>
        </p:nvSpPr>
        <p:spPr>
          <a:xfrm flipH="1">
            <a:off x="2067089" y="5131588"/>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232" name="Straight Arrow Connector 231">
            <a:extLst>
              <a:ext uri="{FF2B5EF4-FFF2-40B4-BE49-F238E27FC236}">
                <a16:creationId xmlns:a16="http://schemas.microsoft.com/office/drawing/2014/main" id="{01A342A5-F8B4-4644-ACDF-CCFC396CE40C}"/>
              </a:ext>
            </a:extLst>
          </p:cNvPr>
          <p:cNvCxnSpPr>
            <a:cxnSpLocks/>
            <a:stCxn id="231" idx="6"/>
          </p:cNvCxnSpPr>
          <p:nvPr/>
        </p:nvCxnSpPr>
        <p:spPr>
          <a:xfrm flipH="1" flipV="1">
            <a:off x="2011455" y="5142306"/>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3" name="Group 232">
            <a:extLst>
              <a:ext uri="{FF2B5EF4-FFF2-40B4-BE49-F238E27FC236}">
                <a16:creationId xmlns:a16="http://schemas.microsoft.com/office/drawing/2014/main" id="{8B182E00-FB0A-47F1-A01D-6A4A14BE417E}"/>
              </a:ext>
            </a:extLst>
          </p:cNvPr>
          <p:cNvGrpSpPr/>
          <p:nvPr/>
        </p:nvGrpSpPr>
        <p:grpSpPr>
          <a:xfrm>
            <a:off x="2123267" y="4965879"/>
            <a:ext cx="341537" cy="58550"/>
            <a:chOff x="5021561" y="825774"/>
            <a:chExt cx="650259" cy="124871"/>
          </a:xfrm>
        </p:grpSpPr>
        <p:cxnSp>
          <p:nvCxnSpPr>
            <p:cNvPr id="234" name="Straight Connector 233">
              <a:extLst>
                <a:ext uri="{FF2B5EF4-FFF2-40B4-BE49-F238E27FC236}">
                  <a16:creationId xmlns:a16="http://schemas.microsoft.com/office/drawing/2014/main" id="{CF5DD174-0C2C-4F65-B2B2-F9A912E31E13}"/>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F7BAD79D-BAB0-4257-84F8-1870083D2D5A}"/>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0A19F933-D37B-4413-93C3-1D1EED4FE166}"/>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9529A911-DDF7-4D83-B28C-5C9A60FCA9C1}"/>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F08D2452-514E-49B0-B2D0-A7F2BEC8D09F}"/>
              </a:ext>
            </a:extLst>
          </p:cNvPr>
          <p:cNvGrpSpPr/>
          <p:nvPr/>
        </p:nvGrpSpPr>
        <p:grpSpPr>
          <a:xfrm>
            <a:off x="2124282" y="5109976"/>
            <a:ext cx="341537" cy="79794"/>
            <a:chOff x="5021561" y="1060480"/>
            <a:chExt cx="650259" cy="170180"/>
          </a:xfrm>
        </p:grpSpPr>
        <p:cxnSp>
          <p:nvCxnSpPr>
            <p:cNvPr id="239" name="Straight Connector 238">
              <a:extLst>
                <a:ext uri="{FF2B5EF4-FFF2-40B4-BE49-F238E27FC236}">
                  <a16:creationId xmlns:a16="http://schemas.microsoft.com/office/drawing/2014/main" id="{F2DEAB05-4877-43F8-9785-33F1B120C33D}"/>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EE48D2B-FF5B-483E-BEEF-DE5665DE005A}"/>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F981A3C-EA61-46B3-8CD8-EB26D8570634}"/>
                </a:ext>
              </a:extLst>
            </p:cNvPr>
            <p:cNvCxnSpPr>
              <a:cxnSpLocks/>
            </p:cNvCxnSpPr>
            <p:nvPr/>
          </p:nvCxnSpPr>
          <p:spPr>
            <a:xfrm>
              <a:off x="5346688" y="106048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FA920732-C265-41C4-AF30-77F33B382F81}"/>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43" name="Rectangle 242">
            <a:extLst>
              <a:ext uri="{FF2B5EF4-FFF2-40B4-BE49-F238E27FC236}">
                <a16:creationId xmlns:a16="http://schemas.microsoft.com/office/drawing/2014/main" id="{45B6DBDD-3408-45FD-A46B-E168576BC4E0}"/>
              </a:ext>
            </a:extLst>
          </p:cNvPr>
          <p:cNvSpPr/>
          <p:nvPr/>
        </p:nvSpPr>
        <p:spPr>
          <a:xfrm>
            <a:off x="3653722" y="2275944"/>
            <a:ext cx="481710" cy="246221"/>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SAX</a:t>
            </a:r>
            <a:endParaRPr lang="en-US" sz="875" dirty="0">
              <a:latin typeface="Open Sans" panose="020B0604020202020204"/>
            </a:endParaRPr>
          </a:p>
        </p:txBody>
      </p:sp>
      <p:sp>
        <p:nvSpPr>
          <p:cNvPr id="244" name="Rectangle 243">
            <a:extLst>
              <a:ext uri="{FF2B5EF4-FFF2-40B4-BE49-F238E27FC236}">
                <a16:creationId xmlns:a16="http://schemas.microsoft.com/office/drawing/2014/main" id="{627EB10D-8E46-4DB6-B6DC-5103AB1EBFBD}"/>
              </a:ext>
            </a:extLst>
          </p:cNvPr>
          <p:cNvSpPr/>
          <p:nvPr/>
        </p:nvSpPr>
        <p:spPr>
          <a:xfrm>
            <a:off x="5935959" y="2265390"/>
            <a:ext cx="349526" cy="246221"/>
          </a:xfrm>
          <a:prstGeom prst="rect">
            <a:avLst/>
          </a:prstGeom>
        </p:spPr>
        <p:txBody>
          <a:bodyPr wrap="square">
            <a:spAutoFit/>
          </a:bodyPr>
          <a:lstStyle/>
          <a:p>
            <a:pPr algn="ctr"/>
            <a:r>
              <a:rPr lang="en-US" sz="1000" dirty="0">
                <a:latin typeface="Centaur" panose="02030504050205020304" pitchFamily="18" charset="0"/>
                <a:ea typeface="Ebrima" panose="02000000000000000000" pitchFamily="2" charset="0"/>
                <a:cs typeface="Ebrima" panose="02000000000000000000" pitchFamily="2" charset="0"/>
              </a:rPr>
              <a:t>C </a:t>
            </a:r>
            <a:r>
              <a:rPr lang="en-US" sz="1000" baseline="-25000" dirty="0">
                <a:latin typeface="Centaur" panose="02030504050205020304" pitchFamily="18" charset="0"/>
                <a:ea typeface="Ebrima" panose="02000000000000000000" pitchFamily="2" charset="0"/>
                <a:cs typeface="Ebrima" panose="02000000000000000000" pitchFamily="2" charset="0"/>
              </a:rPr>
              <a:t>l</a:t>
            </a:r>
            <a:endParaRPr lang="en-US" sz="1000" dirty="0">
              <a:latin typeface="Centaur" panose="02030504050205020304" pitchFamily="18" charset="0"/>
            </a:endParaRPr>
          </a:p>
        </p:txBody>
      </p:sp>
      <p:sp>
        <p:nvSpPr>
          <p:cNvPr id="245" name="Rectangle 244">
            <a:extLst>
              <a:ext uri="{FF2B5EF4-FFF2-40B4-BE49-F238E27FC236}">
                <a16:creationId xmlns:a16="http://schemas.microsoft.com/office/drawing/2014/main" id="{3DEBAE05-FD26-46C0-8CD4-0DD226ACBE5D}"/>
              </a:ext>
            </a:extLst>
          </p:cNvPr>
          <p:cNvSpPr/>
          <p:nvPr/>
        </p:nvSpPr>
        <p:spPr>
          <a:xfrm>
            <a:off x="2122179" y="3219769"/>
            <a:ext cx="1201086" cy="553998"/>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2. Run</a:t>
            </a:r>
          </a:p>
          <a:p>
            <a:r>
              <a:rPr lang="en-US" sz="1000" b="1" dirty="0">
                <a:latin typeface="Open Sans" panose="020B0604020202020204" charset="0"/>
                <a:ea typeface="Open Sans" panose="020B0604020202020204" charset="0"/>
                <a:cs typeface="Open Sans" panose="020B0604020202020204" charset="0"/>
              </a:rPr>
              <a:t>    approximate</a:t>
            </a:r>
          </a:p>
          <a:p>
            <a:r>
              <a:rPr lang="en-US" sz="1000" b="1" dirty="0">
                <a:latin typeface="Open Sans" panose="020B0604020202020204" charset="0"/>
                <a:ea typeface="Open Sans" panose="020B0604020202020204" charset="0"/>
                <a:cs typeface="Open Sans" panose="020B0604020202020204" charset="0"/>
              </a:rPr>
              <a:t>    search</a:t>
            </a:r>
          </a:p>
        </p:txBody>
      </p:sp>
      <p:sp>
        <p:nvSpPr>
          <p:cNvPr id="246" name="Rectangle 245">
            <a:extLst>
              <a:ext uri="{FF2B5EF4-FFF2-40B4-BE49-F238E27FC236}">
                <a16:creationId xmlns:a16="http://schemas.microsoft.com/office/drawing/2014/main" id="{36CBAE56-6B05-4C95-8583-4BC83CD8E879}"/>
              </a:ext>
            </a:extLst>
          </p:cNvPr>
          <p:cNvSpPr/>
          <p:nvPr/>
        </p:nvSpPr>
        <p:spPr>
          <a:xfrm rot="1138655">
            <a:off x="6030974" y="1882440"/>
            <a:ext cx="917034" cy="400110"/>
          </a:xfrm>
          <a:prstGeom prst="rect">
            <a:avLst/>
          </a:prstGeom>
        </p:spPr>
        <p:txBody>
          <a:bodyPr wrap="square">
            <a:spAutoFit/>
          </a:bodyPr>
          <a:lstStyle/>
          <a:p>
            <a:pPr algn="ctr"/>
            <a:r>
              <a:rPr lang="en-US" sz="1000" dirty="0">
                <a:latin typeface="Open Sans" panose="020B0604020202020204" charset="0"/>
                <a:ea typeface="Open Sans" panose="020B0604020202020204" charset="0"/>
                <a:cs typeface="Open Sans" panose="020B0604020202020204" charset="0"/>
              </a:rPr>
              <a:t>create thread</a:t>
            </a:r>
          </a:p>
        </p:txBody>
      </p:sp>
      <p:sp>
        <p:nvSpPr>
          <p:cNvPr id="247" name="Curved Down Arrow 249">
            <a:extLst>
              <a:ext uri="{FF2B5EF4-FFF2-40B4-BE49-F238E27FC236}">
                <a16:creationId xmlns:a16="http://schemas.microsoft.com/office/drawing/2014/main" id="{B7148173-3FD0-46CB-90D1-844B27B6588F}"/>
              </a:ext>
            </a:extLst>
          </p:cNvPr>
          <p:cNvSpPr/>
          <p:nvPr/>
        </p:nvSpPr>
        <p:spPr>
          <a:xfrm rot="1400277">
            <a:off x="3303468" y="2112936"/>
            <a:ext cx="1833198" cy="268843"/>
          </a:xfrm>
          <a:prstGeom prst="curvedDownArrow">
            <a:avLst>
              <a:gd name="adj1" fmla="val 36895"/>
              <a:gd name="adj2" fmla="val 86198"/>
              <a:gd name="adj3" fmla="val 25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125">
              <a:solidFill>
                <a:schemeClr val="tx1"/>
              </a:solidFill>
            </a:endParaRPr>
          </a:p>
        </p:txBody>
      </p:sp>
      <p:sp>
        <p:nvSpPr>
          <p:cNvPr id="248" name="Curved Down Arrow 275">
            <a:extLst>
              <a:ext uri="{FF2B5EF4-FFF2-40B4-BE49-F238E27FC236}">
                <a16:creationId xmlns:a16="http://schemas.microsoft.com/office/drawing/2014/main" id="{DF8222D6-5CDC-4E41-B357-7A9253E4EEBD}"/>
              </a:ext>
            </a:extLst>
          </p:cNvPr>
          <p:cNvSpPr/>
          <p:nvPr/>
        </p:nvSpPr>
        <p:spPr>
          <a:xfrm rot="616511">
            <a:off x="3369992" y="1902581"/>
            <a:ext cx="4081675" cy="431793"/>
          </a:xfrm>
          <a:prstGeom prst="curvedDownArrow">
            <a:avLst>
              <a:gd name="adj1" fmla="val 18429"/>
              <a:gd name="adj2" fmla="val 43458"/>
              <a:gd name="adj3" fmla="val 1602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125">
              <a:solidFill>
                <a:schemeClr val="tx1"/>
              </a:solidFill>
            </a:endParaRPr>
          </a:p>
        </p:txBody>
      </p:sp>
      <p:sp>
        <p:nvSpPr>
          <p:cNvPr id="249" name="Rectangle 248">
            <a:extLst>
              <a:ext uri="{FF2B5EF4-FFF2-40B4-BE49-F238E27FC236}">
                <a16:creationId xmlns:a16="http://schemas.microsoft.com/office/drawing/2014/main" id="{F55F64F8-6FC1-4727-8901-97C546B12B7A}"/>
              </a:ext>
            </a:extLst>
          </p:cNvPr>
          <p:cNvSpPr/>
          <p:nvPr/>
        </p:nvSpPr>
        <p:spPr>
          <a:xfrm rot="1398463">
            <a:off x="3692786" y="1980404"/>
            <a:ext cx="917034" cy="400110"/>
          </a:xfrm>
          <a:prstGeom prst="rect">
            <a:avLst/>
          </a:prstGeom>
        </p:spPr>
        <p:txBody>
          <a:bodyPr wrap="square">
            <a:spAutoFit/>
          </a:bodyPr>
          <a:lstStyle/>
          <a:p>
            <a:pPr algn="ctr"/>
            <a:r>
              <a:rPr lang="en-US" sz="1000" dirty="0">
                <a:latin typeface="Open Sans" panose="020B0604020202020204"/>
                <a:ea typeface="Ebrima" panose="02000000000000000000" pitchFamily="2" charset="0"/>
                <a:cs typeface="Ebrima" panose="02000000000000000000" pitchFamily="2" charset="0"/>
              </a:rPr>
              <a:t>create thread</a:t>
            </a:r>
            <a:endParaRPr lang="en-US" sz="1000" dirty="0">
              <a:latin typeface="Open Sans" panose="020B0604020202020204"/>
            </a:endParaRPr>
          </a:p>
        </p:txBody>
      </p:sp>
      <p:cxnSp>
        <p:nvCxnSpPr>
          <p:cNvPr id="250" name="Connector: Elbow 249">
            <a:extLst>
              <a:ext uri="{FF2B5EF4-FFF2-40B4-BE49-F238E27FC236}">
                <a16:creationId xmlns:a16="http://schemas.microsoft.com/office/drawing/2014/main" id="{7877A8C1-119B-43EF-AAB5-574C349346C0}"/>
              </a:ext>
            </a:extLst>
          </p:cNvPr>
          <p:cNvCxnSpPr>
            <a:cxnSpLocks/>
            <a:stCxn id="61" idx="2"/>
            <a:endCxn id="58" idx="10"/>
          </p:cNvCxnSpPr>
          <p:nvPr/>
        </p:nvCxnSpPr>
        <p:spPr>
          <a:xfrm rot="10800000" flipV="1">
            <a:off x="1519656" y="5142378"/>
            <a:ext cx="496850" cy="34845"/>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251" name="Connector: Elbow 125">
            <a:extLst>
              <a:ext uri="{FF2B5EF4-FFF2-40B4-BE49-F238E27FC236}">
                <a16:creationId xmlns:a16="http://schemas.microsoft.com/office/drawing/2014/main" id="{F893E81C-88BF-4144-8415-6B0474DCD32F}"/>
              </a:ext>
            </a:extLst>
          </p:cNvPr>
          <p:cNvCxnSpPr>
            <a:cxnSpLocks/>
            <a:stCxn id="62" idx="2"/>
            <a:endCxn id="53" idx="15"/>
          </p:cNvCxnSpPr>
          <p:nvPr/>
        </p:nvCxnSpPr>
        <p:spPr>
          <a:xfrm rot="10800000">
            <a:off x="1519752" y="4918184"/>
            <a:ext cx="484565" cy="95603"/>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DA39259-323D-4133-8BA9-CDBE131C183E}"/>
              </a:ext>
            </a:extLst>
          </p:cNvPr>
          <p:cNvSpPr>
            <a:spLocks noGrp="1"/>
          </p:cNvSpPr>
          <p:nvPr>
            <p:ph type="sldNum" sz="quarter" idx="12"/>
          </p:nvPr>
        </p:nvSpPr>
        <p:spPr/>
        <p:txBody>
          <a:bodyPr/>
          <a:lstStyle/>
          <a:p>
            <a:fld id="{D8D6A206-5653-4338-98D8-6B5D137662F8}" type="slidenum">
              <a:rPr lang="en-US" smtClean="0"/>
              <a:pPr/>
              <a:t>183</a:t>
            </a:fld>
            <a:endParaRPr lang="en-US" dirty="0"/>
          </a:p>
        </p:txBody>
      </p:sp>
      <p:sp>
        <p:nvSpPr>
          <p:cNvPr id="5" name="Footer Placeholder 4">
            <a:extLst>
              <a:ext uri="{FF2B5EF4-FFF2-40B4-BE49-F238E27FC236}">
                <a16:creationId xmlns:a16="http://schemas.microsoft.com/office/drawing/2014/main" id="{5BAED0FE-3974-4889-9997-5B712524AC90}"/>
              </a:ext>
            </a:extLst>
          </p:cNvPr>
          <p:cNvSpPr>
            <a:spLocks noGrp="1"/>
          </p:cNvSpPr>
          <p:nvPr>
            <p:ph type="ftr" sz="quarter" idx="11"/>
          </p:nvPr>
        </p:nvSpPr>
        <p:spPr/>
        <p:txBody>
          <a:bodyPr/>
          <a:lstStyle/>
          <a:p>
            <a:r>
              <a:rPr lang="en-US" altLang="zh-CN"/>
              <a:t>Echihabi, Zoumpatianos, Palpanas - EDBT 2021</a:t>
            </a:r>
            <a:endParaRPr lang="zh-CN" altLang="en-US" dirty="0"/>
          </a:p>
        </p:txBody>
      </p:sp>
      <p:sp>
        <p:nvSpPr>
          <p:cNvPr id="212" name="Rectangle 211">
            <a:extLst>
              <a:ext uri="{FF2B5EF4-FFF2-40B4-BE49-F238E27FC236}">
                <a16:creationId xmlns:a16="http://schemas.microsoft.com/office/drawing/2014/main" id="{21850F80-BDDA-46B3-8FCA-0CC1355CA6B8}"/>
              </a:ext>
            </a:extLst>
          </p:cNvPr>
          <p:cNvSpPr/>
          <p:nvPr/>
        </p:nvSpPr>
        <p:spPr>
          <a:xfrm>
            <a:off x="4460830" y="1973365"/>
            <a:ext cx="1824655" cy="553998"/>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5. Calculate LB distance </a:t>
            </a:r>
          </a:p>
          <a:p>
            <a:r>
              <a:rPr lang="en-US" sz="1000" b="1" dirty="0">
                <a:latin typeface="Open Sans" panose="020B0604020202020204" charset="0"/>
                <a:ea typeface="Open Sans" panose="020B0604020202020204" charset="0"/>
                <a:cs typeface="Open Sans" panose="020B0604020202020204" charset="0"/>
              </a:rPr>
              <a:t>    &amp; generate candidate list </a:t>
            </a:r>
          </a:p>
        </p:txBody>
      </p:sp>
      <p:sp>
        <p:nvSpPr>
          <p:cNvPr id="253" name="Oval 252">
            <a:extLst>
              <a:ext uri="{FF2B5EF4-FFF2-40B4-BE49-F238E27FC236}">
                <a16:creationId xmlns:a16="http://schemas.microsoft.com/office/drawing/2014/main" id="{DC7DF535-543A-408B-A113-4096ECEB70A2}"/>
              </a:ext>
            </a:extLst>
          </p:cNvPr>
          <p:cNvSpPr/>
          <p:nvPr/>
        </p:nvSpPr>
        <p:spPr>
          <a:xfrm>
            <a:off x="754659" y="3339713"/>
            <a:ext cx="649556" cy="29277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00 0</a:t>
            </a:r>
          </a:p>
        </p:txBody>
      </p:sp>
      <p:sp>
        <p:nvSpPr>
          <p:cNvPr id="254" name="Oval 253">
            <a:extLst>
              <a:ext uri="{FF2B5EF4-FFF2-40B4-BE49-F238E27FC236}">
                <a16:creationId xmlns:a16="http://schemas.microsoft.com/office/drawing/2014/main" id="{2150114B-3FE6-45FA-86B5-C8580158C8F4}"/>
              </a:ext>
            </a:extLst>
          </p:cNvPr>
          <p:cNvSpPr/>
          <p:nvPr/>
        </p:nvSpPr>
        <p:spPr>
          <a:xfrm>
            <a:off x="1110186" y="3803909"/>
            <a:ext cx="743765" cy="27426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01 00</a:t>
            </a:r>
          </a:p>
        </p:txBody>
      </p:sp>
    </p:spTree>
    <p:extLst>
      <p:ext uri="{BB962C8B-B14F-4D97-AF65-F5344CB8AC3E}">
        <p14:creationId xmlns:p14="http://schemas.microsoft.com/office/powerpoint/2010/main" val="10526460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MESSI</a:t>
            </a:r>
            <a:br>
              <a:rPr lang="en-US" dirty="0"/>
            </a:br>
            <a:r>
              <a:rPr lang="en-US" altLang="zh-CN" sz="3600" b="1" dirty="0">
                <a:solidFill>
                  <a:schemeClr val="tx2"/>
                </a:solidFill>
                <a:latin typeface="+mj-lt"/>
              </a:rPr>
              <a:t>In-Memory Data Series Index</a:t>
            </a:r>
            <a:endParaRPr lang="en-US" dirty="0"/>
          </a:p>
        </p:txBody>
      </p:sp>
      <p:sp>
        <p:nvSpPr>
          <p:cNvPr id="3" name="Content Placeholder 2"/>
          <p:cNvSpPr>
            <a:spLocks noGrp="1"/>
          </p:cNvSpPr>
          <p:nvPr>
            <p:ph idx="1"/>
          </p:nvPr>
        </p:nvSpPr>
        <p:spPr>
          <a:xfrm>
            <a:off x="0" y="2249489"/>
            <a:ext cx="9144000" cy="4528239"/>
          </a:xfrm>
        </p:spPr>
        <p:txBody>
          <a:bodyPr/>
          <a:lstStyle/>
          <a:p>
            <a:endParaRPr lang="en-US" sz="1100" dirty="0"/>
          </a:p>
          <a:p>
            <a:r>
              <a:rPr lang="en-US" dirty="0"/>
              <a:t>in-memory solution for SIMD, multi-core, multi-socket architectures</a:t>
            </a:r>
          </a:p>
          <a:p>
            <a:pPr lvl="1"/>
            <a:endParaRPr lang="en-US" dirty="0"/>
          </a:p>
          <a:p>
            <a:pPr lvl="1"/>
            <a:r>
              <a:rPr lang="en-US" dirty="0"/>
              <a:t>index-creation algorithm</a:t>
            </a:r>
          </a:p>
          <a:p>
            <a:pPr lvl="2"/>
            <a:r>
              <a:rPr lang="en-US" dirty="0">
                <a:solidFill>
                  <a:srgbClr val="C00000"/>
                </a:solidFill>
              </a:rPr>
              <a:t>balances workload </a:t>
            </a:r>
            <a:r>
              <a:rPr lang="en-US" dirty="0"/>
              <a:t>of different workers, </a:t>
            </a:r>
            <a:r>
              <a:rPr lang="en-US" dirty="0">
                <a:solidFill>
                  <a:srgbClr val="C00000"/>
                </a:solidFill>
              </a:rPr>
              <a:t>minimizes synchronization</a:t>
            </a:r>
            <a:r>
              <a:rPr lang="en-US" dirty="0"/>
              <a:t> cost</a:t>
            </a:r>
          </a:p>
          <a:p>
            <a:pPr lvl="1"/>
            <a:r>
              <a:rPr lang="en-US" dirty="0"/>
              <a:t>exact query answering algorithm</a:t>
            </a:r>
          </a:p>
          <a:p>
            <a:pPr lvl="2"/>
            <a:r>
              <a:rPr lang="en-US" dirty="0">
                <a:solidFill>
                  <a:srgbClr val="C00000"/>
                </a:solidFill>
              </a:rPr>
              <a:t>optimizes</a:t>
            </a:r>
            <a:r>
              <a:rPr lang="en-US" dirty="0"/>
              <a:t> tree traversal and pruning</a:t>
            </a:r>
          </a:p>
          <a:p>
            <a:pPr lvl="2"/>
            <a:r>
              <a:rPr lang="en-US" dirty="0">
                <a:solidFill>
                  <a:srgbClr val="C00000"/>
                </a:solidFill>
              </a:rPr>
              <a:t>minimizes</a:t>
            </a:r>
            <a:r>
              <a:rPr lang="en-US" dirty="0"/>
              <a:t> number of lower-bound and real distance calculations</a:t>
            </a:r>
          </a:p>
          <a:p>
            <a:pPr lvl="1"/>
            <a:endParaRPr lang="en-US" dirty="0"/>
          </a:p>
          <a:p>
            <a:pPr lvl="1"/>
            <a:r>
              <a:rPr lang="en-US" dirty="0"/>
              <a:t>answers exact queries at </a:t>
            </a:r>
            <a:r>
              <a:rPr lang="en-US" dirty="0">
                <a:solidFill>
                  <a:srgbClr val="C00000"/>
                </a:solidFill>
              </a:rPr>
              <a:t>interactive speeds</a:t>
            </a:r>
            <a:r>
              <a:rPr lang="en-US" dirty="0"/>
              <a:t>: ~50msec on 100GB</a:t>
            </a:r>
          </a:p>
          <a:p>
            <a:pPr lvl="2"/>
            <a:r>
              <a:rPr lang="en-US" dirty="0"/>
              <a:t>up to </a:t>
            </a:r>
            <a:r>
              <a:rPr lang="en-US" dirty="0">
                <a:solidFill>
                  <a:srgbClr val="C00000"/>
                </a:solidFill>
              </a:rPr>
              <a:t>11x faster </a:t>
            </a:r>
            <a:r>
              <a:rPr lang="en-US" dirty="0"/>
              <a:t>than competing approaches</a:t>
            </a:r>
          </a:p>
          <a:p>
            <a:pPr lvl="1"/>
            <a:endParaRPr lang="en-US" dirty="0"/>
          </a:p>
        </p:txBody>
      </p:sp>
      <p:sp>
        <p:nvSpPr>
          <p:cNvPr id="4" name="Footer Placeholder 3"/>
          <p:cNvSpPr>
            <a:spLocks noGrp="1"/>
          </p:cNvSpPr>
          <p:nvPr>
            <p:ph type="ftr" sz="quarter" idx="11"/>
          </p:nvPr>
        </p:nvSpPr>
        <p:spPr/>
        <p:txBody>
          <a:bodyPr/>
          <a:lstStyle/>
          <a:p>
            <a:r>
              <a:rPr lang="en-US">
                <a:solidFill>
                  <a:srgbClr val="438086"/>
                </a:solidFill>
              </a:rPr>
              <a:t>Echihabi, Zoumpatianos, Palpanas - EDBT 2021</a:t>
            </a:r>
            <a:endParaRPr lang="en-US" dirty="0">
              <a:solidFill>
                <a:srgbClr val="438086"/>
              </a:solidFill>
            </a:endParaRPr>
          </a:p>
        </p:txBody>
      </p:sp>
      <p:sp>
        <p:nvSpPr>
          <p:cNvPr id="5" name="Slide Number Placeholder 4"/>
          <p:cNvSpPr>
            <a:spLocks noGrp="1"/>
          </p:cNvSpPr>
          <p:nvPr>
            <p:ph type="sldNum" sz="quarter" idx="12"/>
          </p:nvPr>
        </p:nvSpPr>
        <p:spPr/>
        <p:txBody>
          <a:bodyPr/>
          <a:lstStyle/>
          <a:p>
            <a:fld id="{B5C6C3C4-1F13-A745-94B4-FF34C1932FEB}" type="slidenum">
              <a:rPr lang="en-US" smtClean="0"/>
              <a:pPr/>
              <a:t>184</a:t>
            </a:fld>
            <a:endParaRPr lang="en-US" dirty="0"/>
          </a:p>
        </p:txBody>
      </p:sp>
      <p:sp>
        <p:nvSpPr>
          <p:cNvPr id="15" name="Rectangle 14">
            <a:extLst>
              <a:ext uri="{FF2B5EF4-FFF2-40B4-BE49-F238E27FC236}">
                <a16:creationId xmlns:a16="http://schemas.microsoft.com/office/drawing/2014/main" id="{6177D0F7-747A-4F11-B741-38946CA736CA}"/>
              </a:ext>
            </a:extLst>
          </p:cNvPr>
          <p:cNvSpPr/>
          <p:nvPr/>
        </p:nvSpPr>
        <p:spPr>
          <a:xfrm>
            <a:off x="7645632" y="983444"/>
            <a:ext cx="1409356" cy="93698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FE359C0D-42D0-49FF-9119-C4686C297EA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5" name="Rounded Rectangle 9">
            <a:extLst>
              <a:ext uri="{FF2B5EF4-FFF2-40B4-BE49-F238E27FC236}">
                <a16:creationId xmlns:a16="http://schemas.microsoft.com/office/drawing/2014/main" id="{96723CD9-71F2-475B-A8AB-CCCF55BBC396}"/>
              </a:ext>
            </a:extLst>
          </p:cNvPr>
          <p:cNvSpPr/>
          <p:nvPr/>
        </p:nvSpPr>
        <p:spPr>
          <a:xfrm>
            <a:off x="7767500" y="106948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 name="Rounded Rectangle 9">
            <a:extLst>
              <a:ext uri="{FF2B5EF4-FFF2-40B4-BE49-F238E27FC236}">
                <a16:creationId xmlns:a16="http://schemas.microsoft.com/office/drawing/2014/main" id="{0189A075-34F0-4B6C-A4D9-BFCB5FE36544}"/>
              </a:ext>
            </a:extLst>
          </p:cNvPr>
          <p:cNvSpPr/>
          <p:nvPr/>
        </p:nvSpPr>
        <p:spPr>
          <a:xfrm>
            <a:off x="7772756" y="150566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VLDBJ</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98636367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8">
            <a:extLst>
              <a:ext uri="{FF2B5EF4-FFF2-40B4-BE49-F238E27FC236}">
                <a16:creationId xmlns:a16="http://schemas.microsoft.com/office/drawing/2014/main" id="{843DB07D-ECBF-4454-841D-88EF0BC3C0B3}"/>
              </a:ext>
            </a:extLst>
          </p:cNvPr>
          <p:cNvSpPr/>
          <p:nvPr/>
        </p:nvSpPr>
        <p:spPr>
          <a:xfrm>
            <a:off x="593164" y="1372172"/>
            <a:ext cx="4270721" cy="415498"/>
          </a:xfrm>
          <a:prstGeom prst="rect">
            <a:avLst/>
          </a:prstGeom>
        </p:spPr>
        <p:txBody>
          <a:bodyPr wrap="none">
            <a:spAutoFit/>
          </a:bodyPr>
          <a:lstStyle/>
          <a:p>
            <a:r>
              <a:rPr lang="en-US" altLang="zh-CN" sz="2100" b="1" dirty="0">
                <a:solidFill>
                  <a:schemeClr val="tx2"/>
                </a:solidFill>
                <a:latin typeface="+mj-lt"/>
              </a:rPr>
              <a:t>MESSI Query answering – Stage 3</a:t>
            </a:r>
          </a:p>
        </p:txBody>
      </p:sp>
      <p:sp>
        <p:nvSpPr>
          <p:cNvPr id="4" name="Slide Number Placeholder 3">
            <a:extLst>
              <a:ext uri="{FF2B5EF4-FFF2-40B4-BE49-F238E27FC236}">
                <a16:creationId xmlns:a16="http://schemas.microsoft.com/office/drawing/2014/main" id="{5059D2BF-43E4-4DB4-9F28-1D8C5F013B4D}"/>
              </a:ext>
            </a:extLst>
          </p:cNvPr>
          <p:cNvSpPr>
            <a:spLocks noGrp="1"/>
          </p:cNvSpPr>
          <p:nvPr>
            <p:ph type="sldNum" sz="quarter" idx="12"/>
          </p:nvPr>
        </p:nvSpPr>
        <p:spPr/>
        <p:txBody>
          <a:bodyPr/>
          <a:lstStyle/>
          <a:p>
            <a:fld id="{D8D6A206-5653-4338-98D8-6B5D137662F8}" type="slidenum">
              <a:rPr lang="en-US" smtClean="0"/>
              <a:pPr/>
              <a:t>185</a:t>
            </a:fld>
            <a:endParaRPr lang="en-US" dirty="0"/>
          </a:p>
        </p:txBody>
      </p:sp>
      <p:sp>
        <p:nvSpPr>
          <p:cNvPr id="5" name="Footer Placeholder 4">
            <a:extLst>
              <a:ext uri="{FF2B5EF4-FFF2-40B4-BE49-F238E27FC236}">
                <a16:creationId xmlns:a16="http://schemas.microsoft.com/office/drawing/2014/main" id="{BA481E1C-0F1F-4C75-917B-618180D808C6}"/>
              </a:ext>
            </a:extLst>
          </p:cNvPr>
          <p:cNvSpPr>
            <a:spLocks noGrp="1"/>
          </p:cNvSpPr>
          <p:nvPr>
            <p:ph type="ftr" sz="quarter" idx="11"/>
          </p:nvPr>
        </p:nvSpPr>
        <p:spPr/>
        <p:txBody>
          <a:bodyPr/>
          <a:lstStyle/>
          <a:p>
            <a:r>
              <a:rPr lang="en-US" altLang="zh-CN"/>
              <a:t>Echihabi, Zoumpatianos, Palpanas - EDBT 2021</a:t>
            </a:r>
            <a:endParaRPr lang="zh-CN" altLang="en-US" dirty="0"/>
          </a:p>
        </p:txBody>
      </p:sp>
      <p:pic>
        <p:nvPicPr>
          <p:cNvPr id="55" name="Picture 54">
            <a:extLst>
              <a:ext uri="{FF2B5EF4-FFF2-40B4-BE49-F238E27FC236}">
                <a16:creationId xmlns:a16="http://schemas.microsoft.com/office/drawing/2014/main" id="{9AF2A665-23D6-45C6-8090-20520C09C5DE}"/>
              </a:ext>
            </a:extLst>
          </p:cNvPr>
          <p:cNvPicPr>
            <a:picLocks noChangeAspect="1"/>
          </p:cNvPicPr>
          <p:nvPr/>
        </p:nvPicPr>
        <p:blipFill>
          <a:blip r:embed="rId3"/>
          <a:stretch>
            <a:fillRect/>
          </a:stretch>
        </p:blipFill>
        <p:spPr>
          <a:xfrm>
            <a:off x="197368" y="2029484"/>
            <a:ext cx="2347890" cy="1662188"/>
          </a:xfrm>
          <a:prstGeom prst="rect">
            <a:avLst/>
          </a:prstGeom>
        </p:spPr>
      </p:pic>
      <p:sp>
        <p:nvSpPr>
          <p:cNvPr id="65" name="Rectangle: Rounded Corners 64">
            <a:extLst>
              <a:ext uri="{FF2B5EF4-FFF2-40B4-BE49-F238E27FC236}">
                <a16:creationId xmlns:a16="http://schemas.microsoft.com/office/drawing/2014/main" id="{0A730DE6-C127-41B5-A44B-2170EBB27AE4}"/>
              </a:ext>
            </a:extLst>
          </p:cNvPr>
          <p:cNvSpPr/>
          <p:nvPr/>
        </p:nvSpPr>
        <p:spPr>
          <a:xfrm>
            <a:off x="1007450" y="2474177"/>
            <a:ext cx="1585208" cy="1223460"/>
          </a:xfrm>
          <a:prstGeom prst="roundRect">
            <a:avLst>
              <a:gd name="adj" fmla="val 11129"/>
            </a:avLst>
          </a:prstGeom>
          <a:solidFill>
            <a:srgbClr val="92D050">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886838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Rounded Corners 226">
            <a:extLst>
              <a:ext uri="{FF2B5EF4-FFF2-40B4-BE49-F238E27FC236}">
                <a16:creationId xmlns:a16="http://schemas.microsoft.com/office/drawing/2014/main" id="{51514A55-12E2-4AF0-B462-AE1A05CBE681}"/>
              </a:ext>
            </a:extLst>
          </p:cNvPr>
          <p:cNvSpPr/>
          <p:nvPr/>
        </p:nvSpPr>
        <p:spPr>
          <a:xfrm>
            <a:off x="727316" y="1818516"/>
            <a:ext cx="2752840" cy="3969637"/>
          </a:xfrm>
          <a:prstGeom prst="roundRect">
            <a:avLst>
              <a:gd name="adj" fmla="val 10843"/>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1" name="矩形 8">
            <a:extLst>
              <a:ext uri="{FF2B5EF4-FFF2-40B4-BE49-F238E27FC236}">
                <a16:creationId xmlns:a16="http://schemas.microsoft.com/office/drawing/2014/main" id="{843DB07D-ECBF-4454-841D-88EF0BC3C0B3}"/>
              </a:ext>
            </a:extLst>
          </p:cNvPr>
          <p:cNvSpPr/>
          <p:nvPr/>
        </p:nvSpPr>
        <p:spPr>
          <a:xfrm>
            <a:off x="593164" y="1372172"/>
            <a:ext cx="4270721" cy="415498"/>
          </a:xfrm>
          <a:prstGeom prst="rect">
            <a:avLst/>
          </a:prstGeom>
        </p:spPr>
        <p:txBody>
          <a:bodyPr wrap="none">
            <a:spAutoFit/>
          </a:bodyPr>
          <a:lstStyle/>
          <a:p>
            <a:pPr lvl="0"/>
            <a:r>
              <a:rPr lang="en-US" altLang="zh-CN" sz="2100" b="1" dirty="0">
                <a:solidFill>
                  <a:srgbClr val="424456"/>
                </a:solidFill>
                <a:latin typeface="Trebuchet MS"/>
              </a:rPr>
              <a:t>MESSI Query answering – Stage 3</a:t>
            </a:r>
          </a:p>
        </p:txBody>
      </p:sp>
      <p:sp>
        <p:nvSpPr>
          <p:cNvPr id="31" name="Oval 30">
            <a:extLst>
              <a:ext uri="{FF2B5EF4-FFF2-40B4-BE49-F238E27FC236}">
                <a16:creationId xmlns:a16="http://schemas.microsoft.com/office/drawing/2014/main" id="{FE2F6D72-A2B1-4C28-BCA8-3B0801DBAEF1}"/>
              </a:ext>
            </a:extLst>
          </p:cNvPr>
          <p:cNvSpPr/>
          <p:nvPr/>
        </p:nvSpPr>
        <p:spPr>
          <a:xfrm>
            <a:off x="1870294" y="2312397"/>
            <a:ext cx="716822" cy="301744"/>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ROOT</a:t>
            </a:r>
            <a:endParaRPr lang="en-US" sz="100" b="1" dirty="0">
              <a:solidFill>
                <a:schemeClr val="tx1"/>
              </a:solidFill>
              <a:latin typeface="Open Sans" panose="020B0604020202020204"/>
            </a:endParaRPr>
          </a:p>
        </p:txBody>
      </p:sp>
      <p:sp>
        <p:nvSpPr>
          <p:cNvPr id="32" name="Oval 31">
            <a:extLst>
              <a:ext uri="{FF2B5EF4-FFF2-40B4-BE49-F238E27FC236}">
                <a16:creationId xmlns:a16="http://schemas.microsoft.com/office/drawing/2014/main" id="{7BE21B4A-FCBE-4C4B-B05B-5A19D4837C91}"/>
              </a:ext>
            </a:extLst>
          </p:cNvPr>
          <p:cNvSpPr/>
          <p:nvPr/>
        </p:nvSpPr>
        <p:spPr>
          <a:xfrm>
            <a:off x="1069343" y="2912675"/>
            <a:ext cx="743765" cy="33465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0 0 0</a:t>
            </a:r>
          </a:p>
        </p:txBody>
      </p:sp>
      <p:cxnSp>
        <p:nvCxnSpPr>
          <p:cNvPr id="33" name="Straight Arrow Connector 32">
            <a:extLst>
              <a:ext uri="{FF2B5EF4-FFF2-40B4-BE49-F238E27FC236}">
                <a16:creationId xmlns:a16="http://schemas.microsoft.com/office/drawing/2014/main" id="{59A3922F-C20E-4FEC-8AA4-7133BB26DD59}"/>
              </a:ext>
            </a:extLst>
          </p:cNvPr>
          <p:cNvCxnSpPr>
            <a:cxnSpLocks/>
            <a:stCxn id="31" idx="3"/>
            <a:endCxn id="32" idx="0"/>
          </p:cNvCxnSpPr>
          <p:nvPr/>
        </p:nvCxnSpPr>
        <p:spPr>
          <a:xfrm flipH="1">
            <a:off x="1441226" y="2569951"/>
            <a:ext cx="534044" cy="3427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5593466-0669-403C-A73A-DF09FC86F2DA}"/>
              </a:ext>
            </a:extLst>
          </p:cNvPr>
          <p:cNvCxnSpPr>
            <a:cxnSpLocks/>
            <a:stCxn id="31" idx="5"/>
          </p:cNvCxnSpPr>
          <p:nvPr/>
        </p:nvCxnSpPr>
        <p:spPr>
          <a:xfrm>
            <a:off x="2482137" y="2569954"/>
            <a:ext cx="534194" cy="393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6792A89-C54B-47E5-BC44-0067AD1B4B46}"/>
              </a:ext>
            </a:extLst>
          </p:cNvPr>
          <p:cNvCxnSpPr>
            <a:cxnSpLocks/>
            <a:stCxn id="31" idx="4"/>
          </p:cNvCxnSpPr>
          <p:nvPr/>
        </p:nvCxnSpPr>
        <p:spPr>
          <a:xfrm>
            <a:off x="2228702" y="2614143"/>
            <a:ext cx="2424" cy="3292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47DFC707-1371-4F5F-961C-198FC36BE0BC}"/>
              </a:ext>
            </a:extLst>
          </p:cNvPr>
          <p:cNvSpPr/>
          <p:nvPr/>
        </p:nvSpPr>
        <p:spPr>
          <a:xfrm>
            <a:off x="1462826" y="3422760"/>
            <a:ext cx="584102" cy="29277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a:t>
            </a:r>
          </a:p>
        </p:txBody>
      </p:sp>
      <p:cxnSp>
        <p:nvCxnSpPr>
          <p:cNvPr id="38" name="Straight Arrow Connector 37">
            <a:extLst>
              <a:ext uri="{FF2B5EF4-FFF2-40B4-BE49-F238E27FC236}">
                <a16:creationId xmlns:a16="http://schemas.microsoft.com/office/drawing/2014/main" id="{743AEC25-D9E9-44CD-A33C-6D334DA87841}"/>
              </a:ext>
            </a:extLst>
          </p:cNvPr>
          <p:cNvCxnSpPr>
            <a:cxnSpLocks/>
            <a:stCxn id="45" idx="3"/>
          </p:cNvCxnSpPr>
          <p:nvPr/>
        </p:nvCxnSpPr>
        <p:spPr>
          <a:xfrm flipH="1">
            <a:off x="1044881" y="3131455"/>
            <a:ext cx="363693" cy="2905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A345FFE-9DB5-4507-BDEB-89F86CDFD9D7}"/>
              </a:ext>
            </a:extLst>
          </p:cNvPr>
          <p:cNvCxnSpPr>
            <a:cxnSpLocks/>
            <a:stCxn id="45" idx="5"/>
            <a:endCxn id="37" idx="0"/>
          </p:cNvCxnSpPr>
          <p:nvPr/>
        </p:nvCxnSpPr>
        <p:spPr>
          <a:xfrm>
            <a:off x="1462446" y="3131455"/>
            <a:ext cx="292431" cy="2913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8EF844D9-590C-4F7C-A90D-7DA02145FB07}"/>
              </a:ext>
            </a:extLst>
          </p:cNvPr>
          <p:cNvSpPr/>
          <p:nvPr/>
        </p:nvSpPr>
        <p:spPr>
          <a:xfrm>
            <a:off x="1923793" y="3890962"/>
            <a:ext cx="663320" cy="27426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01 01</a:t>
            </a:r>
          </a:p>
        </p:txBody>
      </p:sp>
      <p:sp>
        <p:nvSpPr>
          <p:cNvPr id="42" name="Oval 41">
            <a:extLst>
              <a:ext uri="{FF2B5EF4-FFF2-40B4-BE49-F238E27FC236}">
                <a16:creationId xmlns:a16="http://schemas.microsoft.com/office/drawing/2014/main" id="{B46A72E3-DEC5-4761-9476-5C12429BD562}"/>
              </a:ext>
            </a:extLst>
          </p:cNvPr>
          <p:cNvSpPr/>
          <p:nvPr/>
        </p:nvSpPr>
        <p:spPr>
          <a:xfrm>
            <a:off x="1825450" y="3489347"/>
            <a:ext cx="89690" cy="1524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6"/>
          </a:p>
        </p:txBody>
      </p:sp>
      <p:cxnSp>
        <p:nvCxnSpPr>
          <p:cNvPr id="43" name="Straight Arrow Connector 42">
            <a:extLst>
              <a:ext uri="{FF2B5EF4-FFF2-40B4-BE49-F238E27FC236}">
                <a16:creationId xmlns:a16="http://schemas.microsoft.com/office/drawing/2014/main" id="{D43A4987-5F7B-4F13-B59E-6EF9C54A9DDE}"/>
              </a:ext>
            </a:extLst>
          </p:cNvPr>
          <p:cNvCxnSpPr>
            <a:cxnSpLocks/>
            <a:stCxn id="42" idx="3"/>
          </p:cNvCxnSpPr>
          <p:nvPr/>
        </p:nvCxnSpPr>
        <p:spPr>
          <a:xfrm flipH="1">
            <a:off x="1438074" y="3619501"/>
            <a:ext cx="400511" cy="2667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E14052F-1F2F-4325-848E-215713BA107B}"/>
              </a:ext>
            </a:extLst>
          </p:cNvPr>
          <p:cNvCxnSpPr>
            <a:cxnSpLocks/>
            <a:stCxn id="42" idx="5"/>
            <a:endCxn id="41" idx="0"/>
          </p:cNvCxnSpPr>
          <p:nvPr/>
        </p:nvCxnSpPr>
        <p:spPr>
          <a:xfrm>
            <a:off x="1902004" y="3619500"/>
            <a:ext cx="353452" cy="2714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845B1EBF-870A-407C-846F-EF61164D22A3}"/>
              </a:ext>
            </a:extLst>
          </p:cNvPr>
          <p:cNvSpPr/>
          <p:nvPr/>
        </p:nvSpPr>
        <p:spPr>
          <a:xfrm>
            <a:off x="1397416" y="3019291"/>
            <a:ext cx="76188" cy="1314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48" name="TextBox 47">
            <a:extLst>
              <a:ext uri="{FF2B5EF4-FFF2-40B4-BE49-F238E27FC236}">
                <a16:creationId xmlns:a16="http://schemas.microsoft.com/office/drawing/2014/main" id="{745E33FD-6D6B-464C-9828-694ECFFA1A70}"/>
              </a:ext>
            </a:extLst>
          </p:cNvPr>
          <p:cNvSpPr txBox="1"/>
          <p:nvPr/>
        </p:nvSpPr>
        <p:spPr>
          <a:xfrm>
            <a:off x="2024956" y="2802231"/>
            <a:ext cx="583492" cy="400110"/>
          </a:xfrm>
          <a:prstGeom prst="rect">
            <a:avLst/>
          </a:prstGeom>
          <a:noFill/>
        </p:spPr>
        <p:txBody>
          <a:bodyPr wrap="square" rtlCol="0">
            <a:spAutoFit/>
          </a:bodyPr>
          <a:lstStyle/>
          <a:p>
            <a:r>
              <a:rPr lang="en-US" sz="2000" dirty="0"/>
              <a:t>. . .</a:t>
            </a:r>
          </a:p>
        </p:txBody>
      </p:sp>
      <p:sp>
        <p:nvSpPr>
          <p:cNvPr id="49" name="TextBox 48">
            <a:extLst>
              <a:ext uri="{FF2B5EF4-FFF2-40B4-BE49-F238E27FC236}">
                <a16:creationId xmlns:a16="http://schemas.microsoft.com/office/drawing/2014/main" id="{26C257DF-6F80-43F8-B293-8C2DA2DC78DA}"/>
              </a:ext>
            </a:extLst>
          </p:cNvPr>
          <p:cNvSpPr txBox="1"/>
          <p:nvPr/>
        </p:nvSpPr>
        <p:spPr>
          <a:xfrm>
            <a:off x="2829216" y="2802231"/>
            <a:ext cx="585916" cy="400110"/>
          </a:xfrm>
          <a:prstGeom prst="rect">
            <a:avLst/>
          </a:prstGeom>
          <a:noFill/>
        </p:spPr>
        <p:txBody>
          <a:bodyPr wrap="square" rtlCol="0">
            <a:spAutoFit/>
          </a:bodyPr>
          <a:lstStyle/>
          <a:p>
            <a:r>
              <a:rPr lang="en-US" sz="2000" dirty="0"/>
              <a:t>. . .</a:t>
            </a:r>
          </a:p>
        </p:txBody>
      </p:sp>
      <p:sp>
        <p:nvSpPr>
          <p:cNvPr id="60" name="Flowchart: Document 59">
            <a:extLst>
              <a:ext uri="{FF2B5EF4-FFF2-40B4-BE49-F238E27FC236}">
                <a16:creationId xmlns:a16="http://schemas.microsoft.com/office/drawing/2014/main" id="{453564CE-2086-4C90-B384-3B3E829E0728}"/>
              </a:ext>
            </a:extLst>
          </p:cNvPr>
          <p:cNvSpPr/>
          <p:nvPr/>
        </p:nvSpPr>
        <p:spPr>
          <a:xfrm>
            <a:off x="1977255" y="4956885"/>
            <a:ext cx="547027" cy="435265"/>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61" name="Oval 60">
            <a:extLst>
              <a:ext uri="{FF2B5EF4-FFF2-40B4-BE49-F238E27FC236}">
                <a16:creationId xmlns:a16="http://schemas.microsoft.com/office/drawing/2014/main" id="{EB1B7F09-38F3-411B-BD71-1EE3BCF096BD}"/>
              </a:ext>
            </a:extLst>
          </p:cNvPr>
          <p:cNvSpPr/>
          <p:nvPr/>
        </p:nvSpPr>
        <p:spPr>
          <a:xfrm>
            <a:off x="2016505" y="5209709"/>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62" name="Oval 61">
            <a:extLst>
              <a:ext uri="{FF2B5EF4-FFF2-40B4-BE49-F238E27FC236}">
                <a16:creationId xmlns:a16="http://schemas.microsoft.com/office/drawing/2014/main" id="{BDB7F10F-BA6F-4D42-BA02-608EF24CB050}"/>
              </a:ext>
            </a:extLst>
          </p:cNvPr>
          <p:cNvSpPr/>
          <p:nvPr/>
        </p:nvSpPr>
        <p:spPr>
          <a:xfrm>
            <a:off x="2004317" y="5081117"/>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63" name="Connector: Elbow 145">
            <a:extLst>
              <a:ext uri="{FF2B5EF4-FFF2-40B4-BE49-F238E27FC236}">
                <a16:creationId xmlns:a16="http://schemas.microsoft.com/office/drawing/2014/main" id="{618B6197-1DD5-4B3B-A1EB-8F7A7CCA1C24}"/>
              </a:ext>
            </a:extLst>
          </p:cNvPr>
          <p:cNvCxnSpPr>
            <a:cxnSpLocks/>
            <a:stCxn id="41" idx="4"/>
            <a:endCxn id="60" idx="0"/>
          </p:cNvCxnSpPr>
          <p:nvPr/>
        </p:nvCxnSpPr>
        <p:spPr>
          <a:xfrm flipH="1">
            <a:off x="2250769" y="4165231"/>
            <a:ext cx="4687" cy="7916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9" name="Freeform: Shape 208">
            <a:extLst>
              <a:ext uri="{FF2B5EF4-FFF2-40B4-BE49-F238E27FC236}">
                <a16:creationId xmlns:a16="http://schemas.microsoft.com/office/drawing/2014/main" id="{A92B987F-9033-48BD-BB62-9149E90451BF}"/>
              </a:ext>
            </a:extLst>
          </p:cNvPr>
          <p:cNvSpPr/>
          <p:nvPr/>
        </p:nvSpPr>
        <p:spPr>
          <a:xfrm>
            <a:off x="1967455" y="2161422"/>
            <a:ext cx="619658" cy="107980"/>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222" name="TextBox 221">
            <a:extLst>
              <a:ext uri="{FF2B5EF4-FFF2-40B4-BE49-F238E27FC236}">
                <a16:creationId xmlns:a16="http://schemas.microsoft.com/office/drawing/2014/main" id="{0153DE9D-21DF-422C-A424-495D0037472F}"/>
              </a:ext>
            </a:extLst>
          </p:cNvPr>
          <p:cNvSpPr txBox="1"/>
          <p:nvPr/>
        </p:nvSpPr>
        <p:spPr>
          <a:xfrm>
            <a:off x="766978" y="2134044"/>
            <a:ext cx="1217126" cy="400110"/>
          </a:xfrm>
          <a:prstGeom prst="rect">
            <a:avLst/>
          </a:prstGeom>
          <a:noFill/>
        </p:spPr>
        <p:txBody>
          <a:bodyPr wrap="square" rtlCol="0">
            <a:spAutoFit/>
          </a:bodyPr>
          <a:lstStyle/>
          <a:p>
            <a:r>
              <a:rPr lang="en-US" sz="1000" b="1" dirty="0">
                <a:latin typeface="Open Sans" panose="020B0604020202020204" charset="0"/>
                <a:ea typeface="Open Sans" panose="020B0604020202020204" charset="0"/>
                <a:cs typeface="Open Sans" panose="020B0604020202020204" charset="0"/>
              </a:rPr>
              <a:t>1. Query </a:t>
            </a:r>
            <a:r>
              <a:rPr lang="en-US" sz="1000" b="1" i="1" dirty="0">
                <a:latin typeface="Open Sans" panose="020B0604020202020204" charset="0"/>
                <a:ea typeface="Open Sans" panose="020B0604020202020204" charset="0"/>
                <a:cs typeface="Open Sans" panose="020B0604020202020204" charset="0"/>
              </a:rPr>
              <a:t>q</a:t>
            </a:r>
            <a:r>
              <a:rPr lang="en-US" sz="1000" b="1" dirty="0">
                <a:latin typeface="Open Sans" panose="020B0604020202020204" charset="0"/>
                <a:ea typeface="Open Sans" panose="020B0604020202020204" charset="0"/>
                <a:cs typeface="Open Sans" panose="020B0604020202020204" charset="0"/>
              </a:rPr>
              <a:t> arrives</a:t>
            </a:r>
            <a:endParaRPr lang="en-US" sz="1750" b="1" dirty="0">
              <a:latin typeface="Open Sans" panose="020B0604020202020204" charset="0"/>
              <a:ea typeface="Open Sans" panose="020B0604020202020204" charset="0"/>
              <a:cs typeface="Open Sans" panose="020B0604020202020204" charset="0"/>
            </a:endParaRPr>
          </a:p>
        </p:txBody>
      </p:sp>
      <p:sp>
        <p:nvSpPr>
          <p:cNvPr id="229" name="Oval 228">
            <a:extLst>
              <a:ext uri="{FF2B5EF4-FFF2-40B4-BE49-F238E27FC236}">
                <a16:creationId xmlns:a16="http://schemas.microsoft.com/office/drawing/2014/main" id="{B151D100-49F9-4BE1-A5F9-3F8CAB22A2C7}"/>
              </a:ext>
            </a:extLst>
          </p:cNvPr>
          <p:cNvSpPr/>
          <p:nvPr/>
        </p:nvSpPr>
        <p:spPr>
          <a:xfrm flipH="1">
            <a:off x="2062760" y="5088379"/>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230" name="Straight Arrow Connector 229">
            <a:extLst>
              <a:ext uri="{FF2B5EF4-FFF2-40B4-BE49-F238E27FC236}">
                <a16:creationId xmlns:a16="http://schemas.microsoft.com/office/drawing/2014/main" id="{314E4B8F-E579-43EE-9BBA-7DB19850E655}"/>
              </a:ext>
            </a:extLst>
          </p:cNvPr>
          <p:cNvCxnSpPr>
            <a:cxnSpLocks/>
            <a:stCxn id="229" idx="6"/>
          </p:cNvCxnSpPr>
          <p:nvPr/>
        </p:nvCxnSpPr>
        <p:spPr>
          <a:xfrm flipH="1" flipV="1">
            <a:off x="2007125" y="5099097"/>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1" name="Oval 230">
            <a:extLst>
              <a:ext uri="{FF2B5EF4-FFF2-40B4-BE49-F238E27FC236}">
                <a16:creationId xmlns:a16="http://schemas.microsoft.com/office/drawing/2014/main" id="{1754E156-1A15-4740-A98F-1C210D357244}"/>
              </a:ext>
            </a:extLst>
          </p:cNvPr>
          <p:cNvSpPr/>
          <p:nvPr/>
        </p:nvSpPr>
        <p:spPr>
          <a:xfrm flipH="1">
            <a:off x="2067089" y="5213881"/>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232" name="Straight Arrow Connector 231">
            <a:extLst>
              <a:ext uri="{FF2B5EF4-FFF2-40B4-BE49-F238E27FC236}">
                <a16:creationId xmlns:a16="http://schemas.microsoft.com/office/drawing/2014/main" id="{01A342A5-F8B4-4644-ACDF-CCFC396CE40C}"/>
              </a:ext>
            </a:extLst>
          </p:cNvPr>
          <p:cNvCxnSpPr>
            <a:cxnSpLocks/>
            <a:stCxn id="231" idx="6"/>
          </p:cNvCxnSpPr>
          <p:nvPr/>
        </p:nvCxnSpPr>
        <p:spPr>
          <a:xfrm flipH="1" flipV="1">
            <a:off x="2011455" y="5224599"/>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3" name="Group 232">
            <a:extLst>
              <a:ext uri="{FF2B5EF4-FFF2-40B4-BE49-F238E27FC236}">
                <a16:creationId xmlns:a16="http://schemas.microsoft.com/office/drawing/2014/main" id="{8B182E00-FB0A-47F1-A01D-6A4A14BE417E}"/>
              </a:ext>
            </a:extLst>
          </p:cNvPr>
          <p:cNvGrpSpPr/>
          <p:nvPr/>
        </p:nvGrpSpPr>
        <p:grpSpPr>
          <a:xfrm>
            <a:off x="2123267" y="5048173"/>
            <a:ext cx="341537" cy="58550"/>
            <a:chOff x="5021561" y="825774"/>
            <a:chExt cx="650259" cy="124871"/>
          </a:xfrm>
        </p:grpSpPr>
        <p:cxnSp>
          <p:nvCxnSpPr>
            <p:cNvPr id="234" name="Straight Connector 233">
              <a:extLst>
                <a:ext uri="{FF2B5EF4-FFF2-40B4-BE49-F238E27FC236}">
                  <a16:creationId xmlns:a16="http://schemas.microsoft.com/office/drawing/2014/main" id="{CF5DD174-0C2C-4F65-B2B2-F9A912E31E13}"/>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F7BAD79D-BAB0-4257-84F8-1870083D2D5A}"/>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0A19F933-D37B-4413-93C3-1D1EED4FE166}"/>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9529A911-DDF7-4D83-B28C-5C9A60FCA9C1}"/>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F08D2452-514E-49B0-B2D0-A7F2BEC8D09F}"/>
              </a:ext>
            </a:extLst>
          </p:cNvPr>
          <p:cNvGrpSpPr/>
          <p:nvPr/>
        </p:nvGrpSpPr>
        <p:grpSpPr>
          <a:xfrm>
            <a:off x="2124282" y="5192270"/>
            <a:ext cx="341537" cy="79794"/>
            <a:chOff x="5021561" y="1060480"/>
            <a:chExt cx="650259" cy="170180"/>
          </a:xfrm>
        </p:grpSpPr>
        <p:cxnSp>
          <p:nvCxnSpPr>
            <p:cNvPr id="239" name="Straight Connector 238">
              <a:extLst>
                <a:ext uri="{FF2B5EF4-FFF2-40B4-BE49-F238E27FC236}">
                  <a16:creationId xmlns:a16="http://schemas.microsoft.com/office/drawing/2014/main" id="{F2DEAB05-4877-43F8-9785-33F1B120C33D}"/>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EE48D2B-FF5B-483E-BEEF-DE5665DE005A}"/>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F981A3C-EA61-46B3-8CD8-EB26D8570634}"/>
                </a:ext>
              </a:extLst>
            </p:cNvPr>
            <p:cNvCxnSpPr>
              <a:cxnSpLocks/>
            </p:cNvCxnSpPr>
            <p:nvPr/>
          </p:nvCxnSpPr>
          <p:spPr>
            <a:xfrm>
              <a:off x="5346688" y="106048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FA920732-C265-41C4-AF30-77F33B382F81}"/>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45" name="Rectangle 244">
            <a:extLst>
              <a:ext uri="{FF2B5EF4-FFF2-40B4-BE49-F238E27FC236}">
                <a16:creationId xmlns:a16="http://schemas.microsoft.com/office/drawing/2014/main" id="{3DEBAE05-FD26-46C0-8CD4-0DD226ACBE5D}"/>
              </a:ext>
            </a:extLst>
          </p:cNvPr>
          <p:cNvSpPr/>
          <p:nvPr/>
        </p:nvSpPr>
        <p:spPr>
          <a:xfrm>
            <a:off x="2122179" y="3302062"/>
            <a:ext cx="1201086" cy="553998"/>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2. Run</a:t>
            </a:r>
          </a:p>
          <a:p>
            <a:r>
              <a:rPr lang="en-US" sz="1000" b="1" dirty="0">
                <a:latin typeface="Open Sans" panose="020B0604020202020204" charset="0"/>
                <a:ea typeface="Open Sans" panose="020B0604020202020204" charset="0"/>
                <a:cs typeface="Open Sans" panose="020B0604020202020204" charset="0"/>
              </a:rPr>
              <a:t>    approximate</a:t>
            </a:r>
          </a:p>
          <a:p>
            <a:r>
              <a:rPr lang="en-US" sz="1000" b="1" dirty="0">
                <a:latin typeface="Open Sans" panose="020B0604020202020204" charset="0"/>
                <a:ea typeface="Open Sans" panose="020B0604020202020204" charset="0"/>
                <a:cs typeface="Open Sans" panose="020B0604020202020204" charset="0"/>
              </a:rPr>
              <a:t>    search</a:t>
            </a:r>
          </a:p>
        </p:txBody>
      </p:sp>
      <p:sp>
        <p:nvSpPr>
          <p:cNvPr id="252" name="Rectangle 251">
            <a:extLst>
              <a:ext uri="{FF2B5EF4-FFF2-40B4-BE49-F238E27FC236}">
                <a16:creationId xmlns:a16="http://schemas.microsoft.com/office/drawing/2014/main" id="{A8FC60AC-9CB0-4CDC-A541-98A6A4D24BB1}"/>
              </a:ext>
            </a:extLst>
          </p:cNvPr>
          <p:cNvSpPr/>
          <p:nvPr/>
        </p:nvSpPr>
        <p:spPr>
          <a:xfrm>
            <a:off x="2688568" y="5185505"/>
            <a:ext cx="795411" cy="246221"/>
          </a:xfrm>
          <a:prstGeom prst="rect">
            <a:avLst/>
          </a:prstGeom>
        </p:spPr>
        <p:txBody>
          <a:bodyPr wrap="none">
            <a:spAutoFit/>
          </a:bodyPr>
          <a:lstStyle/>
          <a:p>
            <a:r>
              <a:rPr lang="en-US" sz="1000" b="1" dirty="0">
                <a:solidFill>
                  <a:srgbClr val="C00000"/>
                </a:solidFill>
                <a:latin typeface="Open Sans" panose="020B0604020202020204" charset="0"/>
                <a:ea typeface="Open Sans" panose="020B0604020202020204" charset="0"/>
                <a:cs typeface="Open Sans" panose="020B0604020202020204" charset="0"/>
              </a:rPr>
              <a:t>4.Get BSF </a:t>
            </a:r>
          </a:p>
        </p:txBody>
      </p:sp>
      <p:sp>
        <p:nvSpPr>
          <p:cNvPr id="4" name="Slide Number Placeholder 3">
            <a:extLst>
              <a:ext uri="{FF2B5EF4-FFF2-40B4-BE49-F238E27FC236}">
                <a16:creationId xmlns:a16="http://schemas.microsoft.com/office/drawing/2014/main" id="{5059D2BF-43E4-4DB4-9F28-1D8C5F013B4D}"/>
              </a:ext>
            </a:extLst>
          </p:cNvPr>
          <p:cNvSpPr>
            <a:spLocks noGrp="1"/>
          </p:cNvSpPr>
          <p:nvPr>
            <p:ph type="sldNum" sz="quarter" idx="12"/>
          </p:nvPr>
        </p:nvSpPr>
        <p:spPr/>
        <p:txBody>
          <a:bodyPr/>
          <a:lstStyle/>
          <a:p>
            <a:fld id="{D8D6A206-5653-4338-98D8-6B5D137662F8}" type="slidenum">
              <a:rPr lang="en-US" smtClean="0"/>
              <a:pPr/>
              <a:t>186</a:t>
            </a:fld>
            <a:endParaRPr lang="en-US" dirty="0"/>
          </a:p>
        </p:txBody>
      </p:sp>
      <p:sp>
        <p:nvSpPr>
          <p:cNvPr id="5" name="Footer Placeholder 4">
            <a:extLst>
              <a:ext uri="{FF2B5EF4-FFF2-40B4-BE49-F238E27FC236}">
                <a16:creationId xmlns:a16="http://schemas.microsoft.com/office/drawing/2014/main" id="{BA481E1C-0F1F-4C75-917B-618180D808C6}"/>
              </a:ext>
            </a:extLst>
          </p:cNvPr>
          <p:cNvSpPr>
            <a:spLocks noGrp="1"/>
          </p:cNvSpPr>
          <p:nvPr>
            <p:ph type="ftr" sz="quarter" idx="11"/>
          </p:nvPr>
        </p:nvSpPr>
        <p:spPr/>
        <p:txBody>
          <a:bodyPr/>
          <a:lstStyle/>
          <a:p>
            <a:r>
              <a:rPr lang="en-US" altLang="zh-CN"/>
              <a:t>Echihabi, Zoumpatianos, Palpanas - EDBT 2021</a:t>
            </a:r>
            <a:endParaRPr lang="zh-CN" altLang="en-US" dirty="0"/>
          </a:p>
        </p:txBody>
      </p:sp>
      <p:cxnSp>
        <p:nvCxnSpPr>
          <p:cNvPr id="64" name="Connector: Elbow 63">
            <a:extLst>
              <a:ext uri="{FF2B5EF4-FFF2-40B4-BE49-F238E27FC236}">
                <a16:creationId xmlns:a16="http://schemas.microsoft.com/office/drawing/2014/main" id="{386CC1F2-52C3-48A4-9ABC-D014AE7C49F7}"/>
              </a:ext>
            </a:extLst>
          </p:cNvPr>
          <p:cNvCxnSpPr>
            <a:cxnSpLocks/>
          </p:cNvCxnSpPr>
          <p:nvPr/>
        </p:nvCxnSpPr>
        <p:spPr>
          <a:xfrm>
            <a:off x="2524282" y="5092222"/>
            <a:ext cx="1393008" cy="68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414E69E8-7DF7-4E91-A907-997B3DDFC299}"/>
              </a:ext>
            </a:extLst>
          </p:cNvPr>
          <p:cNvSpPr/>
          <p:nvPr/>
        </p:nvSpPr>
        <p:spPr>
          <a:xfrm>
            <a:off x="816717" y="4816796"/>
            <a:ext cx="828273" cy="780825"/>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grpSp>
        <p:nvGrpSpPr>
          <p:cNvPr id="67" name="Group 66">
            <a:extLst>
              <a:ext uri="{FF2B5EF4-FFF2-40B4-BE49-F238E27FC236}">
                <a16:creationId xmlns:a16="http://schemas.microsoft.com/office/drawing/2014/main" id="{41ED396B-900E-4513-A85F-45D9C98F42AB}"/>
              </a:ext>
            </a:extLst>
          </p:cNvPr>
          <p:cNvGrpSpPr/>
          <p:nvPr/>
        </p:nvGrpSpPr>
        <p:grpSpPr>
          <a:xfrm>
            <a:off x="898933" y="4888002"/>
            <a:ext cx="638807" cy="489478"/>
            <a:chOff x="2062760" y="4549559"/>
            <a:chExt cx="991452" cy="854407"/>
          </a:xfrm>
        </p:grpSpPr>
        <p:sp>
          <p:nvSpPr>
            <p:cNvPr id="68" name="Freeform: Shape 67">
              <a:extLst>
                <a:ext uri="{FF2B5EF4-FFF2-40B4-BE49-F238E27FC236}">
                  <a16:creationId xmlns:a16="http://schemas.microsoft.com/office/drawing/2014/main" id="{40806F1D-D6C7-408A-B2DF-D55D719C50C8}"/>
                </a:ext>
              </a:extLst>
            </p:cNvPr>
            <p:cNvSpPr/>
            <p:nvPr/>
          </p:nvSpPr>
          <p:spPr>
            <a:xfrm>
              <a:off x="2062760" y="4549559"/>
              <a:ext cx="991452" cy="142401"/>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9" name="Freeform: Shape 68">
              <a:extLst>
                <a:ext uri="{FF2B5EF4-FFF2-40B4-BE49-F238E27FC236}">
                  <a16:creationId xmlns:a16="http://schemas.microsoft.com/office/drawing/2014/main" id="{46D24200-91C4-4840-BB11-FA9755DB21CC}"/>
                </a:ext>
              </a:extLst>
            </p:cNvPr>
            <p:cNvSpPr/>
            <p:nvPr/>
          </p:nvSpPr>
          <p:spPr>
            <a:xfrm>
              <a:off x="2062760" y="4691960"/>
              <a:ext cx="991452" cy="142401"/>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0" name="Freeform: Shape 69">
              <a:extLst>
                <a:ext uri="{FF2B5EF4-FFF2-40B4-BE49-F238E27FC236}">
                  <a16:creationId xmlns:a16="http://schemas.microsoft.com/office/drawing/2014/main" id="{4EE5391B-2893-4D47-9AD4-B95B3EA2CC68}"/>
                </a:ext>
              </a:extLst>
            </p:cNvPr>
            <p:cNvSpPr/>
            <p:nvPr/>
          </p:nvSpPr>
          <p:spPr>
            <a:xfrm>
              <a:off x="2062760" y="5119164"/>
              <a:ext cx="991452" cy="142401"/>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1" name="Freeform: Shape 70">
              <a:extLst>
                <a:ext uri="{FF2B5EF4-FFF2-40B4-BE49-F238E27FC236}">
                  <a16:creationId xmlns:a16="http://schemas.microsoft.com/office/drawing/2014/main" id="{A286F358-EBC7-4F46-90E3-CFE4052956D2}"/>
                </a:ext>
              </a:extLst>
            </p:cNvPr>
            <p:cNvSpPr/>
            <p:nvPr/>
          </p:nvSpPr>
          <p:spPr>
            <a:xfrm>
              <a:off x="2062760" y="5261565"/>
              <a:ext cx="991452" cy="142401"/>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2" name="Freeform: Shape 71">
              <a:extLst>
                <a:ext uri="{FF2B5EF4-FFF2-40B4-BE49-F238E27FC236}">
                  <a16:creationId xmlns:a16="http://schemas.microsoft.com/office/drawing/2014/main" id="{A63A81C6-DF3B-4964-A795-26DF19C5A66F}"/>
                </a:ext>
              </a:extLst>
            </p:cNvPr>
            <p:cNvSpPr/>
            <p:nvPr/>
          </p:nvSpPr>
          <p:spPr>
            <a:xfrm>
              <a:off x="2062760" y="4834361"/>
              <a:ext cx="991452" cy="142401"/>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3" name="Freeform: Shape 72">
              <a:extLst>
                <a:ext uri="{FF2B5EF4-FFF2-40B4-BE49-F238E27FC236}">
                  <a16:creationId xmlns:a16="http://schemas.microsoft.com/office/drawing/2014/main" id="{808B9183-0941-40C4-A522-B30716209517}"/>
                </a:ext>
              </a:extLst>
            </p:cNvPr>
            <p:cNvSpPr/>
            <p:nvPr/>
          </p:nvSpPr>
          <p:spPr>
            <a:xfrm>
              <a:off x="2062760" y="4976763"/>
              <a:ext cx="991452" cy="142401"/>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74" name="TextBox 73">
            <a:extLst>
              <a:ext uri="{FF2B5EF4-FFF2-40B4-BE49-F238E27FC236}">
                <a16:creationId xmlns:a16="http://schemas.microsoft.com/office/drawing/2014/main" id="{B6550B94-3CD9-4DCD-BC02-BFE8DA224F1C}"/>
              </a:ext>
            </a:extLst>
          </p:cNvPr>
          <p:cNvSpPr txBox="1"/>
          <p:nvPr/>
        </p:nvSpPr>
        <p:spPr>
          <a:xfrm>
            <a:off x="815947" y="4572970"/>
            <a:ext cx="1041560" cy="276999"/>
          </a:xfrm>
          <a:prstGeom prst="rect">
            <a:avLst/>
          </a:prstGeom>
          <a:noFill/>
        </p:spPr>
        <p:txBody>
          <a:bodyPr wrap="square" rtlCol="0">
            <a:spAutoFit/>
          </a:bodyPr>
          <a:lstStyle/>
          <a:p>
            <a:r>
              <a:rPr lang="en-US" sz="1200" dirty="0"/>
              <a:t>Raw Data</a:t>
            </a:r>
          </a:p>
        </p:txBody>
      </p:sp>
      <p:sp>
        <p:nvSpPr>
          <p:cNvPr id="75" name="TextBox 300">
            <a:extLst>
              <a:ext uri="{FF2B5EF4-FFF2-40B4-BE49-F238E27FC236}">
                <a16:creationId xmlns:a16="http://schemas.microsoft.com/office/drawing/2014/main" id="{56F39472-1E0D-4D31-B3EB-92A21909EC51}"/>
              </a:ext>
            </a:extLst>
          </p:cNvPr>
          <p:cNvSpPr txBox="1"/>
          <p:nvPr/>
        </p:nvSpPr>
        <p:spPr>
          <a:xfrm rot="16200000">
            <a:off x="876967" y="5132760"/>
            <a:ext cx="55166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a:t>
            </a:r>
          </a:p>
        </p:txBody>
      </p:sp>
      <p:cxnSp>
        <p:nvCxnSpPr>
          <p:cNvPr id="251" name="Connector: Elbow 125">
            <a:extLst>
              <a:ext uri="{FF2B5EF4-FFF2-40B4-BE49-F238E27FC236}">
                <a16:creationId xmlns:a16="http://schemas.microsoft.com/office/drawing/2014/main" id="{F893E81C-88BF-4144-8415-6B0474DCD32F}"/>
              </a:ext>
            </a:extLst>
          </p:cNvPr>
          <p:cNvCxnSpPr>
            <a:cxnSpLocks/>
            <a:stCxn id="62" idx="2"/>
          </p:cNvCxnSpPr>
          <p:nvPr/>
        </p:nvCxnSpPr>
        <p:spPr>
          <a:xfrm rot="10800000">
            <a:off x="1519752" y="5000478"/>
            <a:ext cx="484565" cy="95603"/>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250" name="Connector: Elbow 249">
            <a:extLst>
              <a:ext uri="{FF2B5EF4-FFF2-40B4-BE49-F238E27FC236}">
                <a16:creationId xmlns:a16="http://schemas.microsoft.com/office/drawing/2014/main" id="{7877A8C1-119B-43EF-AAB5-574C349346C0}"/>
              </a:ext>
            </a:extLst>
          </p:cNvPr>
          <p:cNvCxnSpPr>
            <a:cxnSpLocks/>
            <a:stCxn id="61" idx="2"/>
          </p:cNvCxnSpPr>
          <p:nvPr/>
        </p:nvCxnSpPr>
        <p:spPr>
          <a:xfrm rot="10800000" flipV="1">
            <a:off x="1519656" y="5224672"/>
            <a:ext cx="496850" cy="34845"/>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96" name="Connector: Curved 95">
            <a:extLst>
              <a:ext uri="{FF2B5EF4-FFF2-40B4-BE49-F238E27FC236}">
                <a16:creationId xmlns:a16="http://schemas.microsoft.com/office/drawing/2014/main" id="{DC937734-2F64-450C-9613-A6D3A8004873}"/>
              </a:ext>
            </a:extLst>
          </p:cNvPr>
          <p:cNvCxnSpPr>
            <a:cxnSpLocks/>
          </p:cNvCxnSpPr>
          <p:nvPr/>
        </p:nvCxnSpPr>
        <p:spPr>
          <a:xfrm rot="10800000" flipH="1" flipV="1">
            <a:off x="2231129" y="2354764"/>
            <a:ext cx="92159" cy="1631672"/>
          </a:xfrm>
          <a:prstGeom prst="curvedConnector4">
            <a:avLst>
              <a:gd name="adj1" fmla="val -1079309"/>
              <a:gd name="adj2" fmla="val 69065"/>
            </a:avLst>
          </a:prstGeom>
          <a:ln w="349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3E3F047B-399A-4E90-B33B-E56B1A7ED2A1}"/>
              </a:ext>
            </a:extLst>
          </p:cNvPr>
          <p:cNvSpPr/>
          <p:nvPr/>
        </p:nvSpPr>
        <p:spPr>
          <a:xfrm>
            <a:off x="2259807" y="4549433"/>
            <a:ext cx="1474129" cy="400110"/>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3. Read raw data </a:t>
            </a:r>
          </a:p>
          <a:p>
            <a:r>
              <a:rPr lang="en-US" sz="1000" b="1" dirty="0">
                <a:latin typeface="Open Sans" panose="020B0604020202020204" charset="0"/>
                <a:ea typeface="Open Sans" panose="020B0604020202020204" charset="0"/>
                <a:cs typeface="Open Sans" panose="020B0604020202020204" charset="0"/>
              </a:rPr>
              <a:t>    for series in leaf  </a:t>
            </a:r>
          </a:p>
        </p:txBody>
      </p:sp>
      <p:sp>
        <p:nvSpPr>
          <p:cNvPr id="76" name="Oval 75">
            <a:extLst>
              <a:ext uri="{FF2B5EF4-FFF2-40B4-BE49-F238E27FC236}">
                <a16:creationId xmlns:a16="http://schemas.microsoft.com/office/drawing/2014/main" id="{B8D0B9C5-B834-43C1-A9A6-2D9AF616B15B}"/>
              </a:ext>
            </a:extLst>
          </p:cNvPr>
          <p:cNvSpPr/>
          <p:nvPr/>
        </p:nvSpPr>
        <p:spPr>
          <a:xfrm>
            <a:off x="727567" y="3422007"/>
            <a:ext cx="649556" cy="29277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00 0</a:t>
            </a:r>
          </a:p>
        </p:txBody>
      </p:sp>
      <p:sp>
        <p:nvSpPr>
          <p:cNvPr id="77" name="Oval 76">
            <a:extLst>
              <a:ext uri="{FF2B5EF4-FFF2-40B4-BE49-F238E27FC236}">
                <a16:creationId xmlns:a16="http://schemas.microsoft.com/office/drawing/2014/main" id="{79338D23-08B1-4A6F-AC3F-D195EBDF1BC0}"/>
              </a:ext>
            </a:extLst>
          </p:cNvPr>
          <p:cNvSpPr/>
          <p:nvPr/>
        </p:nvSpPr>
        <p:spPr>
          <a:xfrm>
            <a:off x="1079437" y="3886203"/>
            <a:ext cx="733671" cy="27426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01 00</a:t>
            </a:r>
          </a:p>
        </p:txBody>
      </p:sp>
    </p:spTree>
    <p:extLst>
      <p:ext uri="{BB962C8B-B14F-4D97-AF65-F5344CB8AC3E}">
        <p14:creationId xmlns:p14="http://schemas.microsoft.com/office/powerpoint/2010/main" val="39648245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ctangle 251">
            <a:extLst>
              <a:ext uri="{FF2B5EF4-FFF2-40B4-BE49-F238E27FC236}">
                <a16:creationId xmlns:a16="http://schemas.microsoft.com/office/drawing/2014/main" id="{A8FC60AC-9CB0-4CDC-A541-98A6A4D24BB1}"/>
              </a:ext>
            </a:extLst>
          </p:cNvPr>
          <p:cNvSpPr/>
          <p:nvPr/>
        </p:nvSpPr>
        <p:spPr>
          <a:xfrm>
            <a:off x="2688568" y="5185505"/>
            <a:ext cx="795411" cy="246221"/>
          </a:xfrm>
          <a:prstGeom prst="rect">
            <a:avLst/>
          </a:prstGeom>
        </p:spPr>
        <p:txBody>
          <a:bodyPr wrap="none">
            <a:spAutoFit/>
          </a:bodyPr>
          <a:lstStyle/>
          <a:p>
            <a:r>
              <a:rPr lang="en-US" sz="1000" b="1" dirty="0">
                <a:latin typeface="Open Sans" panose="020B0604020202020204" charset="0"/>
                <a:ea typeface="Open Sans" panose="020B0604020202020204" charset="0"/>
                <a:cs typeface="Open Sans" panose="020B0604020202020204" charset="0"/>
              </a:rPr>
              <a:t>4.Get BSF </a:t>
            </a:r>
          </a:p>
        </p:txBody>
      </p:sp>
      <p:sp>
        <p:nvSpPr>
          <p:cNvPr id="4" name="Slide Number Placeholder 3">
            <a:extLst>
              <a:ext uri="{FF2B5EF4-FFF2-40B4-BE49-F238E27FC236}">
                <a16:creationId xmlns:a16="http://schemas.microsoft.com/office/drawing/2014/main" id="{5059D2BF-43E4-4DB4-9F28-1D8C5F013B4D}"/>
              </a:ext>
            </a:extLst>
          </p:cNvPr>
          <p:cNvSpPr>
            <a:spLocks noGrp="1"/>
          </p:cNvSpPr>
          <p:nvPr>
            <p:ph type="sldNum" sz="quarter" idx="12"/>
          </p:nvPr>
        </p:nvSpPr>
        <p:spPr/>
        <p:txBody>
          <a:bodyPr/>
          <a:lstStyle/>
          <a:p>
            <a:fld id="{D8D6A206-5653-4338-98D8-6B5D137662F8}" type="slidenum">
              <a:rPr lang="en-US" smtClean="0"/>
              <a:pPr/>
              <a:t>187</a:t>
            </a:fld>
            <a:endParaRPr lang="en-US" dirty="0"/>
          </a:p>
        </p:txBody>
      </p:sp>
      <p:sp>
        <p:nvSpPr>
          <p:cNvPr id="5" name="Footer Placeholder 4">
            <a:extLst>
              <a:ext uri="{FF2B5EF4-FFF2-40B4-BE49-F238E27FC236}">
                <a16:creationId xmlns:a16="http://schemas.microsoft.com/office/drawing/2014/main" id="{BA481E1C-0F1F-4C75-917B-618180D808C6}"/>
              </a:ext>
            </a:extLst>
          </p:cNvPr>
          <p:cNvSpPr>
            <a:spLocks noGrp="1"/>
          </p:cNvSpPr>
          <p:nvPr>
            <p:ph type="ftr" sz="quarter" idx="11"/>
          </p:nvPr>
        </p:nvSpPr>
        <p:spPr/>
        <p:txBody>
          <a:bodyPr/>
          <a:lstStyle/>
          <a:p>
            <a:r>
              <a:rPr lang="en-US" altLang="zh-CN"/>
              <a:t>Echihabi, Zoumpatianos, Palpanas - EDBT 2021</a:t>
            </a:r>
            <a:endParaRPr lang="zh-CN" altLang="en-US" dirty="0"/>
          </a:p>
        </p:txBody>
      </p:sp>
      <p:sp>
        <p:nvSpPr>
          <p:cNvPr id="82" name="矩形 8">
            <a:extLst>
              <a:ext uri="{FF2B5EF4-FFF2-40B4-BE49-F238E27FC236}">
                <a16:creationId xmlns:a16="http://schemas.microsoft.com/office/drawing/2014/main" id="{219766FA-490F-4FFE-9D21-2D0F970471F3}"/>
              </a:ext>
            </a:extLst>
          </p:cNvPr>
          <p:cNvSpPr/>
          <p:nvPr/>
        </p:nvSpPr>
        <p:spPr>
          <a:xfrm>
            <a:off x="593164" y="1372172"/>
            <a:ext cx="4270721" cy="415498"/>
          </a:xfrm>
          <a:prstGeom prst="rect">
            <a:avLst/>
          </a:prstGeom>
        </p:spPr>
        <p:txBody>
          <a:bodyPr wrap="none">
            <a:spAutoFit/>
          </a:bodyPr>
          <a:lstStyle/>
          <a:p>
            <a:pPr lvl="0"/>
            <a:r>
              <a:rPr lang="en-US" altLang="zh-CN" sz="2100" b="1" dirty="0">
                <a:solidFill>
                  <a:srgbClr val="424456"/>
                </a:solidFill>
                <a:latin typeface="Trebuchet MS"/>
              </a:rPr>
              <a:t>MESSI Query answering – Stage 3</a:t>
            </a:r>
          </a:p>
        </p:txBody>
      </p:sp>
      <p:cxnSp>
        <p:nvCxnSpPr>
          <p:cNvPr id="164" name="Straight Arrow Connector 163">
            <a:extLst>
              <a:ext uri="{FF2B5EF4-FFF2-40B4-BE49-F238E27FC236}">
                <a16:creationId xmlns:a16="http://schemas.microsoft.com/office/drawing/2014/main" id="{2F5C2419-5564-4B89-8AF8-3C13D8395B0C}"/>
              </a:ext>
            </a:extLst>
          </p:cNvPr>
          <p:cNvCxnSpPr>
            <a:cxnSpLocks/>
            <a:stCxn id="190" idx="4"/>
          </p:cNvCxnSpPr>
          <p:nvPr/>
        </p:nvCxnSpPr>
        <p:spPr>
          <a:xfrm>
            <a:off x="5921240" y="1879763"/>
            <a:ext cx="1304824" cy="3987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AEC3F28C-A87A-44E4-A806-0B7F1ECE0EBD}"/>
              </a:ext>
            </a:extLst>
          </p:cNvPr>
          <p:cNvCxnSpPr>
            <a:cxnSpLocks/>
            <a:stCxn id="190" idx="4"/>
          </p:cNvCxnSpPr>
          <p:nvPr/>
        </p:nvCxnSpPr>
        <p:spPr>
          <a:xfrm flipH="1">
            <a:off x="4783474" y="1879763"/>
            <a:ext cx="1137766" cy="3503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6" name="Group 165">
            <a:extLst>
              <a:ext uri="{FF2B5EF4-FFF2-40B4-BE49-F238E27FC236}">
                <a16:creationId xmlns:a16="http://schemas.microsoft.com/office/drawing/2014/main" id="{3A3EC5B1-53FC-4F53-96C9-E8309539DC44}"/>
              </a:ext>
            </a:extLst>
          </p:cNvPr>
          <p:cNvGrpSpPr/>
          <p:nvPr/>
        </p:nvGrpSpPr>
        <p:grpSpPr>
          <a:xfrm>
            <a:off x="4339680" y="2040549"/>
            <a:ext cx="3361268" cy="2596407"/>
            <a:chOff x="5067661" y="764142"/>
            <a:chExt cx="3022403" cy="2835681"/>
          </a:xfrm>
          <a:solidFill>
            <a:schemeClr val="accent6">
              <a:lumMod val="20000"/>
              <a:lumOff val="80000"/>
              <a:alpha val="72941"/>
            </a:schemeClr>
          </a:solidFill>
        </p:grpSpPr>
        <p:sp>
          <p:nvSpPr>
            <p:cNvPr id="167" name="Rectangle: Rounded Corners 166">
              <a:extLst>
                <a:ext uri="{FF2B5EF4-FFF2-40B4-BE49-F238E27FC236}">
                  <a16:creationId xmlns:a16="http://schemas.microsoft.com/office/drawing/2014/main" id="{E8030DEB-F68B-4AB6-A5D8-3F6379244653}"/>
                </a:ext>
              </a:extLst>
            </p:cNvPr>
            <p:cNvSpPr/>
            <p:nvPr/>
          </p:nvSpPr>
          <p:spPr>
            <a:xfrm>
              <a:off x="5325918" y="764142"/>
              <a:ext cx="2764146" cy="2605930"/>
            </a:xfrm>
            <a:prstGeom prst="roundRect">
              <a:avLst>
                <a:gd name="adj" fmla="val 272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8" name="Rectangle: Rounded Corners 167">
              <a:extLst>
                <a:ext uri="{FF2B5EF4-FFF2-40B4-BE49-F238E27FC236}">
                  <a16:creationId xmlns:a16="http://schemas.microsoft.com/office/drawing/2014/main" id="{F5ACBBFD-B870-4531-9492-7454E883E01F}"/>
                </a:ext>
              </a:extLst>
            </p:cNvPr>
            <p:cNvSpPr/>
            <p:nvPr/>
          </p:nvSpPr>
          <p:spPr>
            <a:xfrm>
              <a:off x="5187727" y="885211"/>
              <a:ext cx="2764146" cy="2605930"/>
            </a:xfrm>
            <a:prstGeom prst="roundRect">
              <a:avLst>
                <a:gd name="adj" fmla="val 272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9" name="Rectangle: Rounded Corners 168">
              <a:extLst>
                <a:ext uri="{FF2B5EF4-FFF2-40B4-BE49-F238E27FC236}">
                  <a16:creationId xmlns:a16="http://schemas.microsoft.com/office/drawing/2014/main" id="{7272180C-898B-46E8-A074-C5552E89C887}"/>
                </a:ext>
              </a:extLst>
            </p:cNvPr>
            <p:cNvSpPr/>
            <p:nvPr/>
          </p:nvSpPr>
          <p:spPr>
            <a:xfrm>
              <a:off x="5067661" y="993893"/>
              <a:ext cx="2764146" cy="2605930"/>
            </a:xfrm>
            <a:prstGeom prst="roundRect">
              <a:avLst>
                <a:gd name="adj" fmla="val 272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70" name="Oval 169">
            <a:extLst>
              <a:ext uri="{FF2B5EF4-FFF2-40B4-BE49-F238E27FC236}">
                <a16:creationId xmlns:a16="http://schemas.microsoft.com/office/drawing/2014/main" id="{CB902426-E324-4169-AA45-8E7FDB82E4D6}"/>
              </a:ext>
            </a:extLst>
          </p:cNvPr>
          <p:cNvSpPr/>
          <p:nvPr/>
        </p:nvSpPr>
        <p:spPr>
          <a:xfrm>
            <a:off x="5474871" y="3708370"/>
            <a:ext cx="842798" cy="33362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lumMod val="85000"/>
                    <a:lumOff val="15000"/>
                  </a:schemeClr>
                </a:solidFill>
              </a:rPr>
              <a:t>Leaf node</a:t>
            </a:r>
            <a:endParaRPr lang="en-US" sz="900" b="1" dirty="0">
              <a:solidFill>
                <a:schemeClr val="tx1"/>
              </a:solidFill>
            </a:endParaRPr>
          </a:p>
        </p:txBody>
      </p:sp>
      <p:sp>
        <p:nvSpPr>
          <p:cNvPr id="171" name="Oval 170">
            <a:extLst>
              <a:ext uri="{FF2B5EF4-FFF2-40B4-BE49-F238E27FC236}">
                <a16:creationId xmlns:a16="http://schemas.microsoft.com/office/drawing/2014/main" id="{02D6047B-A4CD-46E8-9983-F01EA2E966E1}"/>
              </a:ext>
            </a:extLst>
          </p:cNvPr>
          <p:cNvSpPr/>
          <p:nvPr/>
        </p:nvSpPr>
        <p:spPr>
          <a:xfrm>
            <a:off x="6433826" y="3720468"/>
            <a:ext cx="885042" cy="33362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259" tIns="40130" rIns="80259" bIns="4013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dirty="0">
                <a:solidFill>
                  <a:schemeClr val="tx1">
                    <a:lumMod val="85000"/>
                    <a:lumOff val="15000"/>
                  </a:schemeClr>
                </a:solidFill>
              </a:rPr>
              <a:t>Leaf node</a:t>
            </a:r>
            <a:endParaRPr lang="en-US" sz="900" b="1" dirty="0">
              <a:solidFill>
                <a:schemeClr val="tx1"/>
              </a:solidFill>
            </a:endParaRPr>
          </a:p>
        </p:txBody>
      </p:sp>
      <p:sp>
        <p:nvSpPr>
          <p:cNvPr id="172" name="Oval 171">
            <a:extLst>
              <a:ext uri="{FF2B5EF4-FFF2-40B4-BE49-F238E27FC236}">
                <a16:creationId xmlns:a16="http://schemas.microsoft.com/office/drawing/2014/main" id="{6A41A8E6-3642-4520-A02F-0C02D866B5B7}"/>
              </a:ext>
            </a:extLst>
          </p:cNvPr>
          <p:cNvSpPr/>
          <p:nvPr/>
        </p:nvSpPr>
        <p:spPr>
          <a:xfrm>
            <a:off x="4407661" y="3708370"/>
            <a:ext cx="885935" cy="33362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lumMod val="85000"/>
                    <a:lumOff val="15000"/>
                  </a:schemeClr>
                </a:solidFill>
              </a:rPr>
              <a:t>Leaf node</a:t>
            </a:r>
            <a:endParaRPr lang="en-US" sz="900" b="1" dirty="0">
              <a:solidFill>
                <a:schemeClr val="tx1"/>
              </a:solidFill>
            </a:endParaRPr>
          </a:p>
        </p:txBody>
      </p:sp>
      <p:sp>
        <p:nvSpPr>
          <p:cNvPr id="173" name="Oval 172">
            <a:extLst>
              <a:ext uri="{FF2B5EF4-FFF2-40B4-BE49-F238E27FC236}">
                <a16:creationId xmlns:a16="http://schemas.microsoft.com/office/drawing/2014/main" id="{01C69B3A-3831-49C0-BEB1-79AC27E397C9}"/>
              </a:ext>
            </a:extLst>
          </p:cNvPr>
          <p:cNvSpPr/>
          <p:nvPr/>
        </p:nvSpPr>
        <p:spPr>
          <a:xfrm>
            <a:off x="5907483" y="3163624"/>
            <a:ext cx="915340" cy="369841"/>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259" tIns="40130" rIns="80259" bIns="4013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dirty="0">
                <a:solidFill>
                  <a:schemeClr val="tx1">
                    <a:lumMod val="85000"/>
                    <a:lumOff val="15000"/>
                  </a:schemeClr>
                </a:solidFill>
              </a:rPr>
              <a:t>Internal node</a:t>
            </a:r>
            <a:endParaRPr lang="en-US" sz="900" b="1" dirty="0">
              <a:solidFill>
                <a:schemeClr val="tx1"/>
              </a:solidFill>
            </a:endParaRPr>
          </a:p>
        </p:txBody>
      </p:sp>
      <p:cxnSp>
        <p:nvCxnSpPr>
          <p:cNvPr id="174" name="Straight Arrow Connector 173">
            <a:extLst>
              <a:ext uri="{FF2B5EF4-FFF2-40B4-BE49-F238E27FC236}">
                <a16:creationId xmlns:a16="http://schemas.microsoft.com/office/drawing/2014/main" id="{DB90E392-4A4D-4D80-B8C3-1E880DD1C1E4}"/>
              </a:ext>
            </a:extLst>
          </p:cNvPr>
          <p:cNvCxnSpPr>
            <a:cxnSpLocks/>
            <a:stCxn id="192" idx="4"/>
            <a:endCxn id="173" idx="0"/>
          </p:cNvCxnSpPr>
          <p:nvPr/>
        </p:nvCxnSpPr>
        <p:spPr>
          <a:xfrm>
            <a:off x="5632456" y="2970572"/>
            <a:ext cx="732697" cy="1930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34B59CE9-F6EC-46B3-A949-F74885A6817F}"/>
              </a:ext>
            </a:extLst>
          </p:cNvPr>
          <p:cNvCxnSpPr>
            <a:cxnSpLocks/>
            <a:stCxn id="192" idx="4"/>
            <a:endCxn id="172" idx="0"/>
          </p:cNvCxnSpPr>
          <p:nvPr/>
        </p:nvCxnSpPr>
        <p:spPr>
          <a:xfrm flipH="1">
            <a:off x="4850628" y="2970572"/>
            <a:ext cx="781828" cy="73779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C04FE0D7-9E60-42BA-A7C6-3BD05CF600F9}"/>
              </a:ext>
            </a:extLst>
          </p:cNvPr>
          <p:cNvCxnSpPr>
            <a:cxnSpLocks/>
            <a:stCxn id="173" idx="4"/>
            <a:endCxn id="170" idx="0"/>
          </p:cNvCxnSpPr>
          <p:nvPr/>
        </p:nvCxnSpPr>
        <p:spPr>
          <a:xfrm flipH="1">
            <a:off x="5896270" y="3533465"/>
            <a:ext cx="468883" cy="1749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70F515E5-CD2E-45E9-BBDB-09A3CAA35930}"/>
              </a:ext>
            </a:extLst>
          </p:cNvPr>
          <p:cNvCxnSpPr>
            <a:cxnSpLocks/>
            <a:stCxn id="173" idx="4"/>
            <a:endCxn id="171" idx="0"/>
          </p:cNvCxnSpPr>
          <p:nvPr/>
        </p:nvCxnSpPr>
        <p:spPr>
          <a:xfrm>
            <a:off x="6365153" y="3533465"/>
            <a:ext cx="511194" cy="1870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37E30FC1-ED41-4280-9241-1923D04FC7E6}"/>
              </a:ext>
            </a:extLst>
          </p:cNvPr>
          <p:cNvSpPr txBox="1"/>
          <p:nvPr/>
        </p:nvSpPr>
        <p:spPr>
          <a:xfrm>
            <a:off x="4313893" y="2236406"/>
            <a:ext cx="2023302" cy="323165"/>
          </a:xfrm>
          <a:prstGeom prst="rect">
            <a:avLst/>
          </a:prstGeom>
          <a:noFill/>
        </p:spPr>
        <p:txBody>
          <a:bodyPr wrap="square" rtlCol="0">
            <a:spAutoFit/>
          </a:bodyPr>
          <a:lstStyle/>
          <a:p>
            <a:r>
              <a:rPr lang="en-US" sz="1500" dirty="0">
                <a:ea typeface="Open Sans" panose="020B0604020202020204" charset="0"/>
                <a:cs typeface="Open Sans" panose="020B0604020202020204" charset="0"/>
              </a:rPr>
              <a:t>Search</a:t>
            </a:r>
            <a:r>
              <a:rPr lang="en-US" sz="1500" dirty="0"/>
              <a:t> worker </a:t>
            </a:r>
          </a:p>
        </p:txBody>
      </p:sp>
      <p:sp>
        <p:nvSpPr>
          <p:cNvPr id="179" name="Rectangle 178">
            <a:extLst>
              <a:ext uri="{FF2B5EF4-FFF2-40B4-BE49-F238E27FC236}">
                <a16:creationId xmlns:a16="http://schemas.microsoft.com/office/drawing/2014/main" id="{98F038EC-FAEF-4D9E-B5D4-E1F37971BD7B}"/>
              </a:ext>
            </a:extLst>
          </p:cNvPr>
          <p:cNvSpPr/>
          <p:nvPr/>
        </p:nvSpPr>
        <p:spPr>
          <a:xfrm>
            <a:off x="5679638" y="4246089"/>
            <a:ext cx="1271466" cy="369332"/>
          </a:xfrm>
          <a:prstGeom prst="rect">
            <a:avLst/>
          </a:prstGeom>
        </p:spPr>
        <p:txBody>
          <a:bodyPr wrap="square">
            <a:spAutoFit/>
          </a:bodyPr>
          <a:lstStyle/>
          <a:p>
            <a:r>
              <a:rPr lang="en-US" altLang="zh-CN" sz="900" b="1" dirty="0">
                <a:solidFill>
                  <a:srgbClr val="C00000"/>
                </a:solidFill>
                <a:latin typeface="Ebrima" panose="02000000000000000000" pitchFamily="2" charset="0"/>
                <a:ea typeface="Ebrima" panose="02000000000000000000" pitchFamily="2" charset="0"/>
                <a:cs typeface="Ebrima" panose="02000000000000000000" pitchFamily="2" charset="0"/>
              </a:rPr>
              <a:t>7. if node </a:t>
            </a:r>
            <a:r>
              <a:rPr lang="en-US" altLang="zh-CN" sz="900" b="1" dirty="0" err="1">
                <a:solidFill>
                  <a:srgbClr val="C00000"/>
                </a:solidFill>
                <a:latin typeface="Ebrima" panose="02000000000000000000" pitchFamily="2" charset="0"/>
                <a:ea typeface="Ebrima" panose="02000000000000000000" pitchFamily="2" charset="0"/>
                <a:cs typeface="Ebrima" panose="02000000000000000000" pitchFamily="2" charset="0"/>
              </a:rPr>
              <a:t>dist</a:t>
            </a:r>
            <a:r>
              <a:rPr lang="en-US" altLang="zh-CN" sz="900" b="1" dirty="0">
                <a:solidFill>
                  <a:srgbClr val="C00000"/>
                </a:solidFill>
                <a:latin typeface="Ebrima" panose="02000000000000000000" pitchFamily="2" charset="0"/>
                <a:ea typeface="Ebrima" panose="02000000000000000000" pitchFamily="2" charset="0"/>
                <a:cs typeface="Ebrima" panose="02000000000000000000" pitchFamily="2" charset="0"/>
              </a:rPr>
              <a:t>&lt;BSF</a:t>
            </a:r>
            <a:endParaRPr lang="en-US" sz="900" dirty="0">
              <a:solidFill>
                <a:srgbClr val="C00000"/>
              </a:solidFill>
            </a:endParaRPr>
          </a:p>
          <a:p>
            <a:r>
              <a:rPr lang="en-US" altLang="zh-CN" sz="900" b="1" dirty="0">
                <a:solidFill>
                  <a:srgbClr val="C00000"/>
                </a:solidFill>
                <a:latin typeface="Ebrima" panose="02000000000000000000" pitchFamily="2" charset="0"/>
                <a:ea typeface="Ebrima" panose="02000000000000000000" pitchFamily="2" charset="0"/>
                <a:cs typeface="Ebrima" panose="02000000000000000000" pitchFamily="2" charset="0"/>
              </a:rPr>
              <a:t>    insert node in PQ</a:t>
            </a:r>
          </a:p>
        </p:txBody>
      </p:sp>
      <p:sp>
        <p:nvSpPr>
          <p:cNvPr id="180" name="Rectangle 179">
            <a:extLst>
              <a:ext uri="{FF2B5EF4-FFF2-40B4-BE49-F238E27FC236}">
                <a16:creationId xmlns:a16="http://schemas.microsoft.com/office/drawing/2014/main" id="{AC861767-942C-43A5-9309-842881A9C13E}"/>
              </a:ext>
            </a:extLst>
          </p:cNvPr>
          <p:cNvSpPr/>
          <p:nvPr/>
        </p:nvSpPr>
        <p:spPr>
          <a:xfrm>
            <a:off x="5599542" y="1779229"/>
            <a:ext cx="325730" cy="323165"/>
          </a:xfrm>
          <a:prstGeom prst="rect">
            <a:avLst/>
          </a:prstGeom>
        </p:spPr>
        <p:txBody>
          <a:bodyPr wrap="none">
            <a:spAutoFit/>
          </a:bodyPr>
          <a:lstStyle/>
          <a:p>
            <a:r>
              <a:rPr lang="en-US" altLang="zh-CN" sz="1500" dirty="0">
                <a:latin typeface="Ebrima" panose="02000000000000000000" pitchFamily="2" charset="0"/>
                <a:ea typeface="Ebrima" panose="02000000000000000000" pitchFamily="2" charset="0"/>
                <a:cs typeface="Ebrima" panose="02000000000000000000" pitchFamily="2" charset="0"/>
              </a:rPr>
              <a:t>…</a:t>
            </a:r>
            <a:endParaRPr lang="en-US" sz="1500" dirty="0"/>
          </a:p>
        </p:txBody>
      </p:sp>
      <p:sp>
        <p:nvSpPr>
          <p:cNvPr id="181" name="Rectangle 180">
            <a:extLst>
              <a:ext uri="{FF2B5EF4-FFF2-40B4-BE49-F238E27FC236}">
                <a16:creationId xmlns:a16="http://schemas.microsoft.com/office/drawing/2014/main" id="{560E3B8E-1BE1-4F03-8B07-BF0A9A5A83C4}"/>
              </a:ext>
            </a:extLst>
          </p:cNvPr>
          <p:cNvSpPr/>
          <p:nvPr/>
        </p:nvSpPr>
        <p:spPr>
          <a:xfrm>
            <a:off x="5886978" y="1775520"/>
            <a:ext cx="325730" cy="323165"/>
          </a:xfrm>
          <a:prstGeom prst="rect">
            <a:avLst/>
          </a:prstGeom>
        </p:spPr>
        <p:txBody>
          <a:bodyPr wrap="none">
            <a:spAutoFit/>
          </a:bodyPr>
          <a:lstStyle/>
          <a:p>
            <a:r>
              <a:rPr lang="en-US" altLang="zh-CN" sz="1500" dirty="0">
                <a:latin typeface="Ebrima" panose="02000000000000000000" pitchFamily="2" charset="0"/>
                <a:ea typeface="Ebrima" panose="02000000000000000000" pitchFamily="2" charset="0"/>
                <a:cs typeface="Ebrima" panose="02000000000000000000" pitchFamily="2" charset="0"/>
              </a:rPr>
              <a:t>…</a:t>
            </a:r>
            <a:endParaRPr lang="en-US" sz="1500" dirty="0"/>
          </a:p>
        </p:txBody>
      </p:sp>
      <p:sp>
        <p:nvSpPr>
          <p:cNvPr id="184" name="Arrow: Right 183">
            <a:extLst>
              <a:ext uri="{FF2B5EF4-FFF2-40B4-BE49-F238E27FC236}">
                <a16:creationId xmlns:a16="http://schemas.microsoft.com/office/drawing/2014/main" id="{F4AFD29B-E78F-4CF9-B1D4-17D2467A61D6}"/>
              </a:ext>
            </a:extLst>
          </p:cNvPr>
          <p:cNvSpPr/>
          <p:nvPr/>
        </p:nvSpPr>
        <p:spPr>
          <a:xfrm rot="5400000">
            <a:off x="6533311" y="4347722"/>
            <a:ext cx="719033" cy="222386"/>
          </a:xfrm>
          <a:prstGeom prst="rightArrow">
            <a:avLst>
              <a:gd name="adj1" fmla="val 4013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0" name="Oval 189">
            <a:extLst>
              <a:ext uri="{FF2B5EF4-FFF2-40B4-BE49-F238E27FC236}">
                <a16:creationId xmlns:a16="http://schemas.microsoft.com/office/drawing/2014/main" id="{CE3B8417-A83C-4DC5-85EF-BFAF4F3C7141}"/>
              </a:ext>
            </a:extLst>
          </p:cNvPr>
          <p:cNvSpPr/>
          <p:nvPr/>
        </p:nvSpPr>
        <p:spPr>
          <a:xfrm>
            <a:off x="5524810" y="1591637"/>
            <a:ext cx="792860" cy="288126"/>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ROOT</a:t>
            </a:r>
            <a:endParaRPr lang="en-US" sz="1050" b="1" dirty="0">
              <a:solidFill>
                <a:schemeClr val="tx1"/>
              </a:solidFill>
            </a:endParaRPr>
          </a:p>
        </p:txBody>
      </p:sp>
      <p:cxnSp>
        <p:nvCxnSpPr>
          <p:cNvPr id="191" name="Straight Arrow Connector 190">
            <a:extLst>
              <a:ext uri="{FF2B5EF4-FFF2-40B4-BE49-F238E27FC236}">
                <a16:creationId xmlns:a16="http://schemas.microsoft.com/office/drawing/2014/main" id="{C7CA48E4-B51A-4D09-A94B-0DE142BC6528}"/>
              </a:ext>
            </a:extLst>
          </p:cNvPr>
          <p:cNvCxnSpPr>
            <a:cxnSpLocks/>
            <a:stCxn id="190" idx="4"/>
            <a:endCxn id="192" idx="0"/>
          </p:cNvCxnSpPr>
          <p:nvPr/>
        </p:nvCxnSpPr>
        <p:spPr>
          <a:xfrm flipH="1">
            <a:off x="5632456" y="1879763"/>
            <a:ext cx="288784" cy="7209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B0E32856-9841-49C4-AFD0-116732DA85F1}"/>
              </a:ext>
            </a:extLst>
          </p:cNvPr>
          <p:cNvSpPr/>
          <p:nvPr/>
        </p:nvSpPr>
        <p:spPr>
          <a:xfrm>
            <a:off x="5174786" y="2600732"/>
            <a:ext cx="915340" cy="369841"/>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0259" tIns="40130" rIns="80259" bIns="4013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dirty="0">
                <a:solidFill>
                  <a:schemeClr val="tx1">
                    <a:lumMod val="85000"/>
                    <a:lumOff val="15000"/>
                  </a:schemeClr>
                </a:solidFill>
              </a:rPr>
              <a:t>Internal node</a:t>
            </a:r>
            <a:endParaRPr lang="en-US" sz="900" b="1" dirty="0">
              <a:solidFill>
                <a:schemeClr val="tx1"/>
              </a:solidFill>
            </a:endParaRPr>
          </a:p>
        </p:txBody>
      </p:sp>
      <p:sp>
        <p:nvSpPr>
          <p:cNvPr id="88" name="Rectangle: Diagonal Corners Snipped 87">
            <a:extLst>
              <a:ext uri="{FF2B5EF4-FFF2-40B4-BE49-F238E27FC236}">
                <a16:creationId xmlns:a16="http://schemas.microsoft.com/office/drawing/2014/main" id="{D11A1AED-0B06-4340-B3A7-C03A57FACAFE}"/>
              </a:ext>
            </a:extLst>
          </p:cNvPr>
          <p:cNvSpPr/>
          <p:nvPr/>
        </p:nvSpPr>
        <p:spPr>
          <a:xfrm>
            <a:off x="5757759" y="4859242"/>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PQ[</a:t>
            </a:r>
            <a:r>
              <a:rPr lang="en-US" altLang="zh-CN" sz="1200" b="1" dirty="0">
                <a:solidFill>
                  <a:schemeClr val="tx1"/>
                </a:solidFill>
              </a:rPr>
              <a:t>0</a:t>
            </a:r>
            <a:r>
              <a:rPr lang="en-US" sz="1200" b="1" dirty="0">
                <a:solidFill>
                  <a:schemeClr val="tx1"/>
                </a:solidFill>
              </a:rPr>
              <a:t>]</a:t>
            </a:r>
          </a:p>
        </p:txBody>
      </p:sp>
      <p:sp>
        <p:nvSpPr>
          <p:cNvPr id="89" name="Rectangle: Diagonal Corners Snipped 88">
            <a:extLst>
              <a:ext uri="{FF2B5EF4-FFF2-40B4-BE49-F238E27FC236}">
                <a16:creationId xmlns:a16="http://schemas.microsoft.com/office/drawing/2014/main" id="{FCAADFBE-37CD-4E04-85E9-D8F3D83DF27E}"/>
              </a:ext>
            </a:extLst>
          </p:cNvPr>
          <p:cNvSpPr/>
          <p:nvPr/>
        </p:nvSpPr>
        <p:spPr>
          <a:xfrm>
            <a:off x="5733512" y="4886033"/>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PQ[</a:t>
            </a:r>
            <a:r>
              <a:rPr lang="en-US" altLang="zh-CN" sz="1200" b="1" dirty="0">
                <a:solidFill>
                  <a:schemeClr val="tx1"/>
                </a:solidFill>
              </a:rPr>
              <a:t>0</a:t>
            </a:r>
            <a:r>
              <a:rPr lang="en-US" sz="1200" b="1" dirty="0">
                <a:solidFill>
                  <a:schemeClr val="tx1"/>
                </a:solidFill>
              </a:rPr>
              <a:t>]</a:t>
            </a:r>
          </a:p>
        </p:txBody>
      </p:sp>
      <p:sp>
        <p:nvSpPr>
          <p:cNvPr id="90" name="Rectangle: Diagonal Corners Snipped 89">
            <a:extLst>
              <a:ext uri="{FF2B5EF4-FFF2-40B4-BE49-F238E27FC236}">
                <a16:creationId xmlns:a16="http://schemas.microsoft.com/office/drawing/2014/main" id="{8418DD38-865A-4E1F-8425-F41B1892338F}"/>
              </a:ext>
            </a:extLst>
          </p:cNvPr>
          <p:cNvSpPr/>
          <p:nvPr/>
        </p:nvSpPr>
        <p:spPr>
          <a:xfrm>
            <a:off x="5708432" y="4911113"/>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PQ[</a:t>
            </a:r>
            <a:r>
              <a:rPr lang="en-US" altLang="zh-CN" sz="1200" b="1" dirty="0">
                <a:solidFill>
                  <a:schemeClr val="tx1"/>
                </a:solidFill>
              </a:rPr>
              <a:t>0</a:t>
            </a:r>
            <a:r>
              <a:rPr lang="en-US" sz="1200" b="1" dirty="0">
                <a:solidFill>
                  <a:schemeClr val="tx1"/>
                </a:solidFill>
              </a:rPr>
              <a:t>]</a:t>
            </a:r>
          </a:p>
        </p:txBody>
      </p:sp>
      <p:sp>
        <p:nvSpPr>
          <p:cNvPr id="91" name="Rectangle: Diagonal Corners Snipped 90">
            <a:extLst>
              <a:ext uri="{FF2B5EF4-FFF2-40B4-BE49-F238E27FC236}">
                <a16:creationId xmlns:a16="http://schemas.microsoft.com/office/drawing/2014/main" id="{0E9D4655-625E-4155-A4CD-3717F924A80E}"/>
              </a:ext>
            </a:extLst>
          </p:cNvPr>
          <p:cNvSpPr/>
          <p:nvPr/>
        </p:nvSpPr>
        <p:spPr>
          <a:xfrm>
            <a:off x="5683351" y="4936195"/>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b="1" dirty="0">
                <a:solidFill>
                  <a:prstClr val="black"/>
                </a:solidFill>
              </a:rPr>
              <a:t>Priority Queues</a:t>
            </a:r>
          </a:p>
        </p:txBody>
      </p:sp>
      <p:sp>
        <p:nvSpPr>
          <p:cNvPr id="108" name="Rectangle 107">
            <a:extLst>
              <a:ext uri="{FF2B5EF4-FFF2-40B4-BE49-F238E27FC236}">
                <a16:creationId xmlns:a16="http://schemas.microsoft.com/office/drawing/2014/main" id="{EB7700CA-3599-4A4F-B256-FBB0924FB2D0}"/>
              </a:ext>
            </a:extLst>
          </p:cNvPr>
          <p:cNvSpPr/>
          <p:nvPr/>
        </p:nvSpPr>
        <p:spPr>
          <a:xfrm>
            <a:off x="4614575" y="4090404"/>
            <a:ext cx="1065063" cy="369332"/>
          </a:xfrm>
          <a:prstGeom prst="rect">
            <a:avLst/>
          </a:prstGeom>
        </p:spPr>
        <p:txBody>
          <a:bodyPr wrap="square">
            <a:spAutoFit/>
          </a:bodyPr>
          <a:lstStyle/>
          <a:p>
            <a:r>
              <a:rPr lang="en-US" altLang="zh-CN" sz="900" b="1" dirty="0">
                <a:latin typeface="Ebrima" panose="02000000000000000000" pitchFamily="2" charset="0"/>
                <a:ea typeface="Ebrima" panose="02000000000000000000" pitchFamily="2" charset="0"/>
                <a:cs typeface="Ebrima" panose="02000000000000000000" pitchFamily="2" charset="0"/>
              </a:rPr>
              <a:t>6. Calculate </a:t>
            </a:r>
          </a:p>
          <a:p>
            <a:r>
              <a:rPr lang="en-US" altLang="zh-CN" sz="900" b="1" dirty="0">
                <a:latin typeface="Ebrima" panose="02000000000000000000" pitchFamily="2" charset="0"/>
                <a:ea typeface="Ebrima" panose="02000000000000000000" pitchFamily="2" charset="0"/>
                <a:cs typeface="Ebrima" panose="02000000000000000000" pitchFamily="2" charset="0"/>
              </a:rPr>
              <a:t>    node distance</a:t>
            </a:r>
            <a:endParaRPr lang="en-US" sz="900" dirty="0"/>
          </a:p>
        </p:txBody>
      </p:sp>
      <p:sp>
        <p:nvSpPr>
          <p:cNvPr id="109" name="Rectangle 108">
            <a:extLst>
              <a:ext uri="{FF2B5EF4-FFF2-40B4-BE49-F238E27FC236}">
                <a16:creationId xmlns:a16="http://schemas.microsoft.com/office/drawing/2014/main" id="{2428F0E7-7585-4F14-AEE4-85F61B221547}"/>
              </a:ext>
            </a:extLst>
          </p:cNvPr>
          <p:cNvSpPr/>
          <p:nvPr/>
        </p:nvSpPr>
        <p:spPr>
          <a:xfrm>
            <a:off x="4443851" y="2923303"/>
            <a:ext cx="872719" cy="369332"/>
          </a:xfrm>
          <a:prstGeom prst="rect">
            <a:avLst/>
          </a:prstGeom>
        </p:spPr>
        <p:txBody>
          <a:bodyPr wrap="square">
            <a:spAutoFit/>
          </a:bodyPr>
          <a:lstStyle/>
          <a:p>
            <a:r>
              <a:rPr lang="en-US" altLang="zh-CN" sz="900" b="1" dirty="0">
                <a:latin typeface="Ebrima" panose="02000000000000000000" pitchFamily="2" charset="0"/>
                <a:ea typeface="Ebrima" panose="02000000000000000000" pitchFamily="2" charset="0"/>
                <a:cs typeface="Ebrima" panose="02000000000000000000" pitchFamily="2" charset="0"/>
              </a:rPr>
              <a:t>5. Traverse </a:t>
            </a:r>
          </a:p>
          <a:p>
            <a:r>
              <a:rPr lang="en-US" altLang="zh-CN" sz="900" b="1" dirty="0">
                <a:latin typeface="Ebrima" panose="02000000000000000000" pitchFamily="2" charset="0"/>
                <a:ea typeface="Ebrima" panose="02000000000000000000" pitchFamily="2" charset="0"/>
                <a:cs typeface="Ebrima" panose="02000000000000000000" pitchFamily="2" charset="0"/>
              </a:rPr>
              <a:t>    tree index</a:t>
            </a:r>
            <a:endParaRPr lang="en-US" sz="900" dirty="0"/>
          </a:p>
        </p:txBody>
      </p:sp>
      <p:cxnSp>
        <p:nvCxnSpPr>
          <p:cNvPr id="118" name="Connector: Elbow 63">
            <a:extLst>
              <a:ext uri="{FF2B5EF4-FFF2-40B4-BE49-F238E27FC236}">
                <a16:creationId xmlns:a16="http://schemas.microsoft.com/office/drawing/2014/main" id="{5F11C99F-6542-489F-8CCB-11F21B8E5950}"/>
              </a:ext>
            </a:extLst>
          </p:cNvPr>
          <p:cNvCxnSpPr>
            <a:cxnSpLocks/>
          </p:cNvCxnSpPr>
          <p:nvPr/>
        </p:nvCxnSpPr>
        <p:spPr>
          <a:xfrm>
            <a:off x="2524282" y="5092221"/>
            <a:ext cx="1393008" cy="0"/>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119" name="Connector: Elbow 63">
            <a:extLst>
              <a:ext uri="{FF2B5EF4-FFF2-40B4-BE49-F238E27FC236}">
                <a16:creationId xmlns:a16="http://schemas.microsoft.com/office/drawing/2014/main" id="{84BE37E6-2916-4180-87A6-D9DEE74E7DDD}"/>
              </a:ext>
            </a:extLst>
          </p:cNvPr>
          <p:cNvCxnSpPr>
            <a:cxnSpLocks/>
          </p:cNvCxnSpPr>
          <p:nvPr/>
        </p:nvCxnSpPr>
        <p:spPr>
          <a:xfrm>
            <a:off x="3911804" y="2843326"/>
            <a:ext cx="0" cy="2255405"/>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120" name="Connector: Elbow 63">
            <a:extLst>
              <a:ext uri="{FF2B5EF4-FFF2-40B4-BE49-F238E27FC236}">
                <a16:creationId xmlns:a16="http://schemas.microsoft.com/office/drawing/2014/main" id="{2E4CF567-06C1-46FD-A925-58B31AE05DE2}"/>
              </a:ext>
            </a:extLst>
          </p:cNvPr>
          <p:cNvCxnSpPr>
            <a:cxnSpLocks/>
          </p:cNvCxnSpPr>
          <p:nvPr/>
        </p:nvCxnSpPr>
        <p:spPr>
          <a:xfrm>
            <a:off x="3900831" y="2843327"/>
            <a:ext cx="413062" cy="0"/>
          </a:xfrm>
          <a:prstGeom prst="straightConnector1">
            <a:avLst/>
          </a:prstGeom>
          <a:ln w="38100">
            <a:tailEnd type="triangle" w="lg" len="med"/>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C6A31865-C4F6-423A-AD67-DBDB2091A5E5}"/>
              </a:ext>
            </a:extLst>
          </p:cNvPr>
          <p:cNvPicPr>
            <a:picLocks noChangeAspect="1"/>
          </p:cNvPicPr>
          <p:nvPr/>
        </p:nvPicPr>
        <p:blipFill>
          <a:blip r:embed="rId3"/>
          <a:stretch>
            <a:fillRect/>
          </a:stretch>
        </p:blipFill>
        <p:spPr>
          <a:xfrm>
            <a:off x="7152246" y="5010510"/>
            <a:ext cx="447847" cy="190960"/>
          </a:xfrm>
          <a:prstGeom prst="rect">
            <a:avLst/>
          </a:prstGeom>
        </p:spPr>
      </p:pic>
      <p:sp>
        <p:nvSpPr>
          <p:cNvPr id="2" name="TextBox 1">
            <a:extLst>
              <a:ext uri="{FF2B5EF4-FFF2-40B4-BE49-F238E27FC236}">
                <a16:creationId xmlns:a16="http://schemas.microsoft.com/office/drawing/2014/main" id="{7F808A58-0733-4320-B138-52C5A603127A}"/>
              </a:ext>
            </a:extLst>
          </p:cNvPr>
          <p:cNvSpPr txBox="1"/>
          <p:nvPr/>
        </p:nvSpPr>
        <p:spPr>
          <a:xfrm>
            <a:off x="5727797" y="5416540"/>
            <a:ext cx="1930065" cy="300082"/>
          </a:xfrm>
          <a:prstGeom prst="rect">
            <a:avLst/>
          </a:prstGeom>
          <a:noFill/>
        </p:spPr>
        <p:txBody>
          <a:bodyPr wrap="square" rtlCol="0">
            <a:spAutoFit/>
          </a:bodyPr>
          <a:lstStyle/>
          <a:p>
            <a:r>
              <a:rPr lang="en-US" sz="1350" i="1" dirty="0"/>
              <a:t>shared</a:t>
            </a:r>
            <a:r>
              <a:rPr lang="en-US" sz="1350" dirty="0"/>
              <a:t> data structures</a:t>
            </a:r>
          </a:p>
        </p:txBody>
      </p:sp>
      <p:sp>
        <p:nvSpPr>
          <p:cNvPr id="40" name="Oval 39">
            <a:extLst>
              <a:ext uri="{FF2B5EF4-FFF2-40B4-BE49-F238E27FC236}">
                <a16:creationId xmlns:a16="http://schemas.microsoft.com/office/drawing/2014/main" id="{E689C1B0-FFD9-4325-8654-2C394632C9C7}"/>
              </a:ext>
            </a:extLst>
          </p:cNvPr>
          <p:cNvSpPr/>
          <p:nvPr/>
        </p:nvSpPr>
        <p:spPr>
          <a:xfrm>
            <a:off x="1870294" y="2312397"/>
            <a:ext cx="716822" cy="301744"/>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ROOT</a:t>
            </a:r>
            <a:endParaRPr lang="en-US" sz="100" b="1" dirty="0">
              <a:solidFill>
                <a:schemeClr val="tx1"/>
              </a:solidFill>
              <a:latin typeface="Open Sans" panose="020B0604020202020204"/>
            </a:endParaRPr>
          </a:p>
        </p:txBody>
      </p:sp>
      <p:sp>
        <p:nvSpPr>
          <p:cNvPr id="41" name="Oval 40">
            <a:extLst>
              <a:ext uri="{FF2B5EF4-FFF2-40B4-BE49-F238E27FC236}">
                <a16:creationId xmlns:a16="http://schemas.microsoft.com/office/drawing/2014/main" id="{64D2193F-13E6-447D-A214-F55C488FC716}"/>
              </a:ext>
            </a:extLst>
          </p:cNvPr>
          <p:cNvSpPr/>
          <p:nvPr/>
        </p:nvSpPr>
        <p:spPr>
          <a:xfrm>
            <a:off x="1069343" y="2912675"/>
            <a:ext cx="743765" cy="33465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dirty="0">
                <a:solidFill>
                  <a:schemeClr val="tx1"/>
                </a:solidFill>
                <a:latin typeface="Open Sans" panose="020B0604020202020204"/>
              </a:rPr>
              <a:t>0 0 0</a:t>
            </a:r>
          </a:p>
        </p:txBody>
      </p:sp>
      <p:cxnSp>
        <p:nvCxnSpPr>
          <p:cNvPr id="42" name="Straight Arrow Connector 41">
            <a:extLst>
              <a:ext uri="{FF2B5EF4-FFF2-40B4-BE49-F238E27FC236}">
                <a16:creationId xmlns:a16="http://schemas.microsoft.com/office/drawing/2014/main" id="{19FC1BC7-3B60-4B30-B082-E5321DD3F78B}"/>
              </a:ext>
            </a:extLst>
          </p:cNvPr>
          <p:cNvCxnSpPr>
            <a:cxnSpLocks/>
            <a:stCxn id="40" idx="3"/>
            <a:endCxn id="41" idx="0"/>
          </p:cNvCxnSpPr>
          <p:nvPr/>
        </p:nvCxnSpPr>
        <p:spPr>
          <a:xfrm flipH="1">
            <a:off x="1441226" y="2569951"/>
            <a:ext cx="534044" cy="3427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9B0D5BA-5DCB-4541-9B0A-F42AAC1EB029}"/>
              </a:ext>
            </a:extLst>
          </p:cNvPr>
          <p:cNvCxnSpPr>
            <a:cxnSpLocks/>
            <a:stCxn id="40" idx="5"/>
          </p:cNvCxnSpPr>
          <p:nvPr/>
        </p:nvCxnSpPr>
        <p:spPr>
          <a:xfrm>
            <a:off x="2482137" y="2569954"/>
            <a:ext cx="534194" cy="393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83CA870-92CF-4FDF-A7DE-C8517A15D97E}"/>
              </a:ext>
            </a:extLst>
          </p:cNvPr>
          <p:cNvCxnSpPr>
            <a:cxnSpLocks/>
            <a:stCxn id="40" idx="4"/>
          </p:cNvCxnSpPr>
          <p:nvPr/>
        </p:nvCxnSpPr>
        <p:spPr>
          <a:xfrm>
            <a:off x="2228702" y="2614143"/>
            <a:ext cx="2424" cy="3292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0E4A4082-7E48-4244-8EB3-DCF4B7B560A4}"/>
              </a:ext>
            </a:extLst>
          </p:cNvPr>
          <p:cNvSpPr/>
          <p:nvPr/>
        </p:nvSpPr>
        <p:spPr>
          <a:xfrm>
            <a:off x="1462826" y="3422760"/>
            <a:ext cx="584102" cy="29277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a:t>
            </a:r>
          </a:p>
        </p:txBody>
      </p:sp>
      <p:cxnSp>
        <p:nvCxnSpPr>
          <p:cNvPr id="47" name="Straight Arrow Connector 46">
            <a:extLst>
              <a:ext uri="{FF2B5EF4-FFF2-40B4-BE49-F238E27FC236}">
                <a16:creationId xmlns:a16="http://schemas.microsoft.com/office/drawing/2014/main" id="{A0917A24-AB44-4DBE-BF9A-74FDAF420B2B}"/>
              </a:ext>
            </a:extLst>
          </p:cNvPr>
          <p:cNvCxnSpPr>
            <a:cxnSpLocks/>
            <a:stCxn id="54" idx="3"/>
          </p:cNvCxnSpPr>
          <p:nvPr/>
        </p:nvCxnSpPr>
        <p:spPr>
          <a:xfrm flipH="1">
            <a:off x="1044881" y="3131455"/>
            <a:ext cx="363693" cy="2905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7AF5E18-9519-4C03-92EA-DE045B36084A}"/>
              </a:ext>
            </a:extLst>
          </p:cNvPr>
          <p:cNvCxnSpPr>
            <a:cxnSpLocks/>
            <a:stCxn id="54" idx="5"/>
            <a:endCxn id="46" idx="0"/>
          </p:cNvCxnSpPr>
          <p:nvPr/>
        </p:nvCxnSpPr>
        <p:spPr>
          <a:xfrm>
            <a:off x="1462446" y="3131455"/>
            <a:ext cx="292431" cy="2913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7098AFDB-E01F-4265-BA11-8EED141B8CE2}"/>
              </a:ext>
            </a:extLst>
          </p:cNvPr>
          <p:cNvSpPr/>
          <p:nvPr/>
        </p:nvSpPr>
        <p:spPr>
          <a:xfrm>
            <a:off x="1923793" y="3890962"/>
            <a:ext cx="663320" cy="27426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7150" tIns="28576" rIns="57150" bIns="2857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88" b="1" dirty="0">
                <a:solidFill>
                  <a:schemeClr val="tx1">
                    <a:lumMod val="85000"/>
                    <a:lumOff val="15000"/>
                  </a:schemeClr>
                </a:solidFill>
                <a:latin typeface="Open Sans" panose="020B0604020202020204"/>
              </a:rPr>
              <a:t>0</a:t>
            </a:r>
            <a:r>
              <a:rPr lang="en-US" sz="788" b="1" dirty="0">
                <a:solidFill>
                  <a:schemeClr val="tx1"/>
                </a:solidFill>
                <a:latin typeface="Open Sans" panose="020B0604020202020204"/>
              </a:rPr>
              <a:t> 01 01</a:t>
            </a:r>
          </a:p>
        </p:txBody>
      </p:sp>
      <p:sp>
        <p:nvSpPr>
          <p:cNvPr id="51" name="Oval 50">
            <a:extLst>
              <a:ext uri="{FF2B5EF4-FFF2-40B4-BE49-F238E27FC236}">
                <a16:creationId xmlns:a16="http://schemas.microsoft.com/office/drawing/2014/main" id="{41BE4C1D-DD9C-4FF9-ACAC-9430C874E819}"/>
              </a:ext>
            </a:extLst>
          </p:cNvPr>
          <p:cNvSpPr/>
          <p:nvPr/>
        </p:nvSpPr>
        <p:spPr>
          <a:xfrm>
            <a:off x="1825450" y="3489347"/>
            <a:ext cx="89690" cy="1524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56"/>
          </a:p>
        </p:txBody>
      </p:sp>
      <p:cxnSp>
        <p:nvCxnSpPr>
          <p:cNvPr id="52" name="Straight Arrow Connector 51">
            <a:extLst>
              <a:ext uri="{FF2B5EF4-FFF2-40B4-BE49-F238E27FC236}">
                <a16:creationId xmlns:a16="http://schemas.microsoft.com/office/drawing/2014/main" id="{28A51106-D004-4006-A54E-C120E6AE69B9}"/>
              </a:ext>
            </a:extLst>
          </p:cNvPr>
          <p:cNvCxnSpPr>
            <a:cxnSpLocks/>
            <a:stCxn id="51" idx="3"/>
          </p:cNvCxnSpPr>
          <p:nvPr/>
        </p:nvCxnSpPr>
        <p:spPr>
          <a:xfrm flipH="1">
            <a:off x="1438074" y="3619501"/>
            <a:ext cx="400511" cy="2667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10B393B-4698-48D9-8520-86749601E17D}"/>
              </a:ext>
            </a:extLst>
          </p:cNvPr>
          <p:cNvCxnSpPr>
            <a:cxnSpLocks/>
            <a:stCxn id="51" idx="5"/>
            <a:endCxn id="50" idx="0"/>
          </p:cNvCxnSpPr>
          <p:nvPr/>
        </p:nvCxnSpPr>
        <p:spPr>
          <a:xfrm>
            <a:off x="1902004" y="3619500"/>
            <a:ext cx="353452" cy="2714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21E3D80D-80F7-4A89-9327-F1F1A00146C2}"/>
              </a:ext>
            </a:extLst>
          </p:cNvPr>
          <p:cNvSpPr/>
          <p:nvPr/>
        </p:nvSpPr>
        <p:spPr>
          <a:xfrm>
            <a:off x="1397416" y="3019291"/>
            <a:ext cx="76188" cy="1314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55" name="TextBox 54">
            <a:extLst>
              <a:ext uri="{FF2B5EF4-FFF2-40B4-BE49-F238E27FC236}">
                <a16:creationId xmlns:a16="http://schemas.microsoft.com/office/drawing/2014/main" id="{38558EB6-CCBA-446A-B8B2-70382DFC5BFC}"/>
              </a:ext>
            </a:extLst>
          </p:cNvPr>
          <p:cNvSpPr txBox="1"/>
          <p:nvPr/>
        </p:nvSpPr>
        <p:spPr>
          <a:xfrm>
            <a:off x="2024956" y="2802231"/>
            <a:ext cx="530356" cy="400110"/>
          </a:xfrm>
          <a:prstGeom prst="rect">
            <a:avLst/>
          </a:prstGeom>
          <a:noFill/>
        </p:spPr>
        <p:txBody>
          <a:bodyPr wrap="square" rtlCol="0">
            <a:spAutoFit/>
          </a:bodyPr>
          <a:lstStyle/>
          <a:p>
            <a:r>
              <a:rPr lang="en-US" sz="2000" dirty="0"/>
              <a:t>. . .</a:t>
            </a:r>
          </a:p>
        </p:txBody>
      </p:sp>
      <p:sp>
        <p:nvSpPr>
          <p:cNvPr id="56" name="TextBox 55">
            <a:extLst>
              <a:ext uri="{FF2B5EF4-FFF2-40B4-BE49-F238E27FC236}">
                <a16:creationId xmlns:a16="http://schemas.microsoft.com/office/drawing/2014/main" id="{46468751-8443-472A-A469-3F5CCF96F3A4}"/>
              </a:ext>
            </a:extLst>
          </p:cNvPr>
          <p:cNvSpPr txBox="1"/>
          <p:nvPr/>
        </p:nvSpPr>
        <p:spPr>
          <a:xfrm>
            <a:off x="2829216" y="2802231"/>
            <a:ext cx="585916" cy="400110"/>
          </a:xfrm>
          <a:prstGeom prst="rect">
            <a:avLst/>
          </a:prstGeom>
          <a:noFill/>
        </p:spPr>
        <p:txBody>
          <a:bodyPr wrap="square" rtlCol="0">
            <a:spAutoFit/>
          </a:bodyPr>
          <a:lstStyle/>
          <a:p>
            <a:r>
              <a:rPr lang="en-US" sz="2000" dirty="0"/>
              <a:t>. . .</a:t>
            </a:r>
          </a:p>
        </p:txBody>
      </p:sp>
      <p:sp>
        <p:nvSpPr>
          <p:cNvPr id="57" name="Flowchart: Document 56">
            <a:extLst>
              <a:ext uri="{FF2B5EF4-FFF2-40B4-BE49-F238E27FC236}">
                <a16:creationId xmlns:a16="http://schemas.microsoft.com/office/drawing/2014/main" id="{41A054B2-427D-49BE-97ED-BBF2BD8F92A5}"/>
              </a:ext>
            </a:extLst>
          </p:cNvPr>
          <p:cNvSpPr/>
          <p:nvPr/>
        </p:nvSpPr>
        <p:spPr>
          <a:xfrm>
            <a:off x="1977255" y="4956885"/>
            <a:ext cx="547027" cy="435265"/>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58" name="Oval 57">
            <a:extLst>
              <a:ext uri="{FF2B5EF4-FFF2-40B4-BE49-F238E27FC236}">
                <a16:creationId xmlns:a16="http://schemas.microsoft.com/office/drawing/2014/main" id="{38C82FCA-2B37-43FD-B3B3-ACA1C983E45A}"/>
              </a:ext>
            </a:extLst>
          </p:cNvPr>
          <p:cNvSpPr/>
          <p:nvPr/>
        </p:nvSpPr>
        <p:spPr>
          <a:xfrm>
            <a:off x="2016505" y="5209709"/>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59" name="Oval 58">
            <a:extLst>
              <a:ext uri="{FF2B5EF4-FFF2-40B4-BE49-F238E27FC236}">
                <a16:creationId xmlns:a16="http://schemas.microsoft.com/office/drawing/2014/main" id="{31038A05-C1DE-45F4-83E3-7CEB348B1E7B}"/>
              </a:ext>
            </a:extLst>
          </p:cNvPr>
          <p:cNvSpPr/>
          <p:nvPr/>
        </p:nvSpPr>
        <p:spPr>
          <a:xfrm>
            <a:off x="2004317" y="5081117"/>
            <a:ext cx="24376" cy="2992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60" name="Connector: Elbow 145">
            <a:extLst>
              <a:ext uri="{FF2B5EF4-FFF2-40B4-BE49-F238E27FC236}">
                <a16:creationId xmlns:a16="http://schemas.microsoft.com/office/drawing/2014/main" id="{6C86F69F-4B25-4EE2-A978-45C0EED8E7D6}"/>
              </a:ext>
            </a:extLst>
          </p:cNvPr>
          <p:cNvCxnSpPr>
            <a:cxnSpLocks/>
            <a:stCxn id="50" idx="4"/>
            <a:endCxn id="57" idx="0"/>
          </p:cNvCxnSpPr>
          <p:nvPr/>
        </p:nvCxnSpPr>
        <p:spPr>
          <a:xfrm flipH="1">
            <a:off x="2250769" y="4165231"/>
            <a:ext cx="4687" cy="7916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Freeform: Shape 60">
            <a:extLst>
              <a:ext uri="{FF2B5EF4-FFF2-40B4-BE49-F238E27FC236}">
                <a16:creationId xmlns:a16="http://schemas.microsoft.com/office/drawing/2014/main" id="{692F3882-4AC3-4FFD-940E-56CB5C4BB6B4}"/>
              </a:ext>
            </a:extLst>
          </p:cNvPr>
          <p:cNvSpPr/>
          <p:nvPr/>
        </p:nvSpPr>
        <p:spPr>
          <a:xfrm>
            <a:off x="1967455" y="2161422"/>
            <a:ext cx="619658" cy="107980"/>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p>
        </p:txBody>
      </p:sp>
      <p:sp>
        <p:nvSpPr>
          <p:cNvPr id="62" name="TextBox 61">
            <a:extLst>
              <a:ext uri="{FF2B5EF4-FFF2-40B4-BE49-F238E27FC236}">
                <a16:creationId xmlns:a16="http://schemas.microsoft.com/office/drawing/2014/main" id="{A0C2D906-D477-4FA9-99D0-1DF47FFAD4EC}"/>
              </a:ext>
            </a:extLst>
          </p:cNvPr>
          <p:cNvSpPr txBox="1"/>
          <p:nvPr/>
        </p:nvSpPr>
        <p:spPr>
          <a:xfrm>
            <a:off x="766978" y="2134044"/>
            <a:ext cx="1217126" cy="400110"/>
          </a:xfrm>
          <a:prstGeom prst="rect">
            <a:avLst/>
          </a:prstGeom>
          <a:noFill/>
        </p:spPr>
        <p:txBody>
          <a:bodyPr wrap="square" rtlCol="0">
            <a:spAutoFit/>
          </a:bodyPr>
          <a:lstStyle/>
          <a:p>
            <a:r>
              <a:rPr lang="en-US" sz="1000" b="1" dirty="0">
                <a:latin typeface="Open Sans" panose="020B0604020202020204" charset="0"/>
                <a:ea typeface="Open Sans" panose="020B0604020202020204" charset="0"/>
                <a:cs typeface="Open Sans" panose="020B0604020202020204" charset="0"/>
              </a:rPr>
              <a:t>1. Query </a:t>
            </a:r>
            <a:r>
              <a:rPr lang="en-US" sz="1000" b="1" i="1" dirty="0">
                <a:latin typeface="Open Sans" panose="020B0604020202020204" charset="0"/>
                <a:ea typeface="Open Sans" panose="020B0604020202020204" charset="0"/>
                <a:cs typeface="Open Sans" panose="020B0604020202020204" charset="0"/>
              </a:rPr>
              <a:t>q</a:t>
            </a:r>
            <a:r>
              <a:rPr lang="en-US" sz="1000" b="1" dirty="0">
                <a:latin typeface="Open Sans" panose="020B0604020202020204" charset="0"/>
                <a:ea typeface="Open Sans" panose="020B0604020202020204" charset="0"/>
                <a:cs typeface="Open Sans" panose="020B0604020202020204" charset="0"/>
              </a:rPr>
              <a:t> arrives</a:t>
            </a:r>
            <a:endParaRPr lang="en-US" sz="1750" b="1" dirty="0">
              <a:latin typeface="Open Sans" panose="020B0604020202020204" charset="0"/>
              <a:ea typeface="Open Sans" panose="020B0604020202020204" charset="0"/>
              <a:cs typeface="Open Sans" panose="020B0604020202020204" charset="0"/>
            </a:endParaRPr>
          </a:p>
        </p:txBody>
      </p:sp>
      <p:sp>
        <p:nvSpPr>
          <p:cNvPr id="63" name="Oval 62">
            <a:extLst>
              <a:ext uri="{FF2B5EF4-FFF2-40B4-BE49-F238E27FC236}">
                <a16:creationId xmlns:a16="http://schemas.microsoft.com/office/drawing/2014/main" id="{1F5E601E-8DE2-4D02-B2A0-DEE5B233D19D}"/>
              </a:ext>
            </a:extLst>
          </p:cNvPr>
          <p:cNvSpPr/>
          <p:nvPr/>
        </p:nvSpPr>
        <p:spPr>
          <a:xfrm flipH="1">
            <a:off x="2062760" y="5088379"/>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64" name="Straight Arrow Connector 63">
            <a:extLst>
              <a:ext uri="{FF2B5EF4-FFF2-40B4-BE49-F238E27FC236}">
                <a16:creationId xmlns:a16="http://schemas.microsoft.com/office/drawing/2014/main" id="{04796ACC-36F3-49A1-8F0E-8CD778BB9267}"/>
              </a:ext>
            </a:extLst>
          </p:cNvPr>
          <p:cNvCxnSpPr>
            <a:cxnSpLocks/>
            <a:stCxn id="63" idx="6"/>
          </p:cNvCxnSpPr>
          <p:nvPr/>
        </p:nvCxnSpPr>
        <p:spPr>
          <a:xfrm flipH="1" flipV="1">
            <a:off x="2007125" y="5099097"/>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5E51D727-8643-4826-8E33-92362F6721BA}"/>
              </a:ext>
            </a:extLst>
          </p:cNvPr>
          <p:cNvSpPr/>
          <p:nvPr/>
        </p:nvSpPr>
        <p:spPr>
          <a:xfrm flipH="1">
            <a:off x="2067089" y="5213881"/>
            <a:ext cx="18544" cy="214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125">
              <a:solidFill>
                <a:schemeClr val="tx1"/>
              </a:solidFill>
            </a:endParaRPr>
          </a:p>
        </p:txBody>
      </p:sp>
      <p:cxnSp>
        <p:nvCxnSpPr>
          <p:cNvPr id="67" name="Straight Arrow Connector 66">
            <a:extLst>
              <a:ext uri="{FF2B5EF4-FFF2-40B4-BE49-F238E27FC236}">
                <a16:creationId xmlns:a16="http://schemas.microsoft.com/office/drawing/2014/main" id="{357E7F5B-329C-447A-9485-123E1FA445AB}"/>
              </a:ext>
            </a:extLst>
          </p:cNvPr>
          <p:cNvCxnSpPr>
            <a:cxnSpLocks/>
            <a:stCxn id="66" idx="6"/>
          </p:cNvCxnSpPr>
          <p:nvPr/>
        </p:nvCxnSpPr>
        <p:spPr>
          <a:xfrm flipH="1" flipV="1">
            <a:off x="2011455" y="5224599"/>
            <a:ext cx="55634"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A5B260FB-A559-42CA-B17E-ED1E9205D8B6}"/>
              </a:ext>
            </a:extLst>
          </p:cNvPr>
          <p:cNvGrpSpPr/>
          <p:nvPr/>
        </p:nvGrpSpPr>
        <p:grpSpPr>
          <a:xfrm>
            <a:off x="2123267" y="5048173"/>
            <a:ext cx="341537" cy="58550"/>
            <a:chOff x="5021561" y="825774"/>
            <a:chExt cx="650259" cy="124871"/>
          </a:xfrm>
        </p:grpSpPr>
        <p:cxnSp>
          <p:nvCxnSpPr>
            <p:cNvPr id="69" name="Straight Connector 68">
              <a:extLst>
                <a:ext uri="{FF2B5EF4-FFF2-40B4-BE49-F238E27FC236}">
                  <a16:creationId xmlns:a16="http://schemas.microsoft.com/office/drawing/2014/main" id="{F9D15ACD-15B4-4828-8060-7168713BEDDB}"/>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2E8D1D4-CD7D-480B-A1AD-E56221549777}"/>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AEF241A-5B3D-4A65-A229-4B73D845F746}"/>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B06E23B-38B7-4FBA-87E3-649BB83786BF}"/>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1FB69464-C63D-4BCA-8F22-5CF6A1432799}"/>
              </a:ext>
            </a:extLst>
          </p:cNvPr>
          <p:cNvGrpSpPr/>
          <p:nvPr/>
        </p:nvGrpSpPr>
        <p:grpSpPr>
          <a:xfrm>
            <a:off x="2124282" y="5192270"/>
            <a:ext cx="341537" cy="79794"/>
            <a:chOff x="5021561" y="1060480"/>
            <a:chExt cx="650259" cy="170180"/>
          </a:xfrm>
        </p:grpSpPr>
        <p:cxnSp>
          <p:nvCxnSpPr>
            <p:cNvPr id="74" name="Straight Connector 73">
              <a:extLst>
                <a:ext uri="{FF2B5EF4-FFF2-40B4-BE49-F238E27FC236}">
                  <a16:creationId xmlns:a16="http://schemas.microsoft.com/office/drawing/2014/main" id="{9BF1E2ED-93ED-483A-9ED8-621675E50F39}"/>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075E4AF-83A5-4EF8-8080-E82526C01819}"/>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B12BDC7-FE93-40A3-AE8D-484640762D46}"/>
                </a:ext>
              </a:extLst>
            </p:cNvPr>
            <p:cNvCxnSpPr>
              <a:cxnSpLocks/>
            </p:cNvCxnSpPr>
            <p:nvPr/>
          </p:nvCxnSpPr>
          <p:spPr>
            <a:xfrm>
              <a:off x="5346688" y="106048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67E5D45-CC33-449B-8884-86DF7A02AF83}"/>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69117BE8-F7E2-4424-9D83-026C36117D6D}"/>
              </a:ext>
            </a:extLst>
          </p:cNvPr>
          <p:cNvSpPr/>
          <p:nvPr/>
        </p:nvSpPr>
        <p:spPr>
          <a:xfrm>
            <a:off x="2122179" y="3302062"/>
            <a:ext cx="1201086" cy="553998"/>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2. Run</a:t>
            </a:r>
          </a:p>
          <a:p>
            <a:r>
              <a:rPr lang="en-US" sz="1000" b="1" dirty="0">
                <a:latin typeface="Open Sans" panose="020B0604020202020204" charset="0"/>
                <a:ea typeface="Open Sans" panose="020B0604020202020204" charset="0"/>
                <a:cs typeface="Open Sans" panose="020B0604020202020204" charset="0"/>
              </a:rPr>
              <a:t>    approximate</a:t>
            </a:r>
          </a:p>
          <a:p>
            <a:r>
              <a:rPr lang="en-US" sz="1000" b="1" dirty="0">
                <a:latin typeface="Open Sans" panose="020B0604020202020204" charset="0"/>
                <a:ea typeface="Open Sans" panose="020B0604020202020204" charset="0"/>
                <a:cs typeface="Open Sans" panose="020B0604020202020204" charset="0"/>
              </a:rPr>
              <a:t>    search</a:t>
            </a:r>
          </a:p>
        </p:txBody>
      </p:sp>
      <p:sp>
        <p:nvSpPr>
          <p:cNvPr id="79" name="Rectangle 78">
            <a:extLst>
              <a:ext uri="{FF2B5EF4-FFF2-40B4-BE49-F238E27FC236}">
                <a16:creationId xmlns:a16="http://schemas.microsoft.com/office/drawing/2014/main" id="{4B312A8D-E927-4107-AD6C-45BD7085FAA9}"/>
              </a:ext>
            </a:extLst>
          </p:cNvPr>
          <p:cNvSpPr/>
          <p:nvPr/>
        </p:nvSpPr>
        <p:spPr>
          <a:xfrm>
            <a:off x="816717" y="4816796"/>
            <a:ext cx="828273" cy="780825"/>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grpSp>
        <p:nvGrpSpPr>
          <p:cNvPr id="80" name="Group 79">
            <a:extLst>
              <a:ext uri="{FF2B5EF4-FFF2-40B4-BE49-F238E27FC236}">
                <a16:creationId xmlns:a16="http://schemas.microsoft.com/office/drawing/2014/main" id="{2B5B9333-9CAF-4197-AF12-0DD170FE4B19}"/>
              </a:ext>
            </a:extLst>
          </p:cNvPr>
          <p:cNvGrpSpPr/>
          <p:nvPr/>
        </p:nvGrpSpPr>
        <p:grpSpPr>
          <a:xfrm>
            <a:off x="898933" y="4888002"/>
            <a:ext cx="638807" cy="489478"/>
            <a:chOff x="2062760" y="4549559"/>
            <a:chExt cx="991452" cy="854407"/>
          </a:xfrm>
        </p:grpSpPr>
        <p:sp>
          <p:nvSpPr>
            <p:cNvPr id="81" name="Freeform: Shape 80">
              <a:extLst>
                <a:ext uri="{FF2B5EF4-FFF2-40B4-BE49-F238E27FC236}">
                  <a16:creationId xmlns:a16="http://schemas.microsoft.com/office/drawing/2014/main" id="{60CEF059-1506-4760-B647-3B7B1196005B}"/>
                </a:ext>
              </a:extLst>
            </p:cNvPr>
            <p:cNvSpPr/>
            <p:nvPr/>
          </p:nvSpPr>
          <p:spPr>
            <a:xfrm>
              <a:off x="2062760" y="4549559"/>
              <a:ext cx="991452" cy="142401"/>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3" name="Freeform: Shape 82">
              <a:extLst>
                <a:ext uri="{FF2B5EF4-FFF2-40B4-BE49-F238E27FC236}">
                  <a16:creationId xmlns:a16="http://schemas.microsoft.com/office/drawing/2014/main" id="{51FFDDCE-7495-4881-8B74-799BA3D11DF9}"/>
                </a:ext>
              </a:extLst>
            </p:cNvPr>
            <p:cNvSpPr/>
            <p:nvPr/>
          </p:nvSpPr>
          <p:spPr>
            <a:xfrm>
              <a:off x="2062760" y="4691960"/>
              <a:ext cx="991452" cy="142401"/>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4" name="Freeform: Shape 83">
              <a:extLst>
                <a:ext uri="{FF2B5EF4-FFF2-40B4-BE49-F238E27FC236}">
                  <a16:creationId xmlns:a16="http://schemas.microsoft.com/office/drawing/2014/main" id="{823A3806-DFDB-4C8C-81AA-5E5EF968B509}"/>
                </a:ext>
              </a:extLst>
            </p:cNvPr>
            <p:cNvSpPr/>
            <p:nvPr/>
          </p:nvSpPr>
          <p:spPr>
            <a:xfrm>
              <a:off x="2062760" y="5119164"/>
              <a:ext cx="991452" cy="142401"/>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5" name="Freeform: Shape 84">
              <a:extLst>
                <a:ext uri="{FF2B5EF4-FFF2-40B4-BE49-F238E27FC236}">
                  <a16:creationId xmlns:a16="http://schemas.microsoft.com/office/drawing/2014/main" id="{7F310997-C39E-499B-9DB9-ECCF810A12E0}"/>
                </a:ext>
              </a:extLst>
            </p:cNvPr>
            <p:cNvSpPr/>
            <p:nvPr/>
          </p:nvSpPr>
          <p:spPr>
            <a:xfrm>
              <a:off x="2062760" y="5261565"/>
              <a:ext cx="991452" cy="142401"/>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6" name="Freeform: Shape 85">
              <a:extLst>
                <a:ext uri="{FF2B5EF4-FFF2-40B4-BE49-F238E27FC236}">
                  <a16:creationId xmlns:a16="http://schemas.microsoft.com/office/drawing/2014/main" id="{18A6C3B5-5FDB-42CB-8D8D-F3319C2CE931}"/>
                </a:ext>
              </a:extLst>
            </p:cNvPr>
            <p:cNvSpPr/>
            <p:nvPr/>
          </p:nvSpPr>
          <p:spPr>
            <a:xfrm>
              <a:off x="2062760" y="4834361"/>
              <a:ext cx="991452" cy="142401"/>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7" name="Freeform: Shape 86">
              <a:extLst>
                <a:ext uri="{FF2B5EF4-FFF2-40B4-BE49-F238E27FC236}">
                  <a16:creationId xmlns:a16="http://schemas.microsoft.com/office/drawing/2014/main" id="{AD201494-8C98-4403-B8C7-4E6B0B28C126}"/>
                </a:ext>
              </a:extLst>
            </p:cNvPr>
            <p:cNvSpPr/>
            <p:nvPr/>
          </p:nvSpPr>
          <p:spPr>
            <a:xfrm>
              <a:off x="2062760" y="4976763"/>
              <a:ext cx="991452" cy="142401"/>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92" name="TextBox 91">
            <a:extLst>
              <a:ext uri="{FF2B5EF4-FFF2-40B4-BE49-F238E27FC236}">
                <a16:creationId xmlns:a16="http://schemas.microsoft.com/office/drawing/2014/main" id="{8DB12AF5-9E16-4F02-9E93-960A580636ED}"/>
              </a:ext>
            </a:extLst>
          </p:cNvPr>
          <p:cNvSpPr txBox="1"/>
          <p:nvPr/>
        </p:nvSpPr>
        <p:spPr>
          <a:xfrm>
            <a:off x="815947" y="4572970"/>
            <a:ext cx="1041560" cy="276999"/>
          </a:xfrm>
          <a:prstGeom prst="rect">
            <a:avLst/>
          </a:prstGeom>
          <a:noFill/>
        </p:spPr>
        <p:txBody>
          <a:bodyPr wrap="square" rtlCol="0">
            <a:spAutoFit/>
          </a:bodyPr>
          <a:lstStyle/>
          <a:p>
            <a:r>
              <a:rPr lang="en-US" sz="1200" dirty="0"/>
              <a:t>Raw Data</a:t>
            </a:r>
          </a:p>
        </p:txBody>
      </p:sp>
      <p:sp>
        <p:nvSpPr>
          <p:cNvPr id="93" name="TextBox 300">
            <a:extLst>
              <a:ext uri="{FF2B5EF4-FFF2-40B4-BE49-F238E27FC236}">
                <a16:creationId xmlns:a16="http://schemas.microsoft.com/office/drawing/2014/main" id="{33004FB5-9D90-4FBF-A388-124CDC0EF573}"/>
              </a:ext>
            </a:extLst>
          </p:cNvPr>
          <p:cNvSpPr txBox="1"/>
          <p:nvPr/>
        </p:nvSpPr>
        <p:spPr>
          <a:xfrm rot="16200000">
            <a:off x="876967" y="5132760"/>
            <a:ext cx="55166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a:t>
            </a:r>
          </a:p>
        </p:txBody>
      </p:sp>
      <p:cxnSp>
        <p:nvCxnSpPr>
          <p:cNvPr id="94" name="Connector: Elbow 125">
            <a:extLst>
              <a:ext uri="{FF2B5EF4-FFF2-40B4-BE49-F238E27FC236}">
                <a16:creationId xmlns:a16="http://schemas.microsoft.com/office/drawing/2014/main" id="{4A1F8D3D-9561-455E-9269-B55F62D358D2}"/>
              </a:ext>
            </a:extLst>
          </p:cNvPr>
          <p:cNvCxnSpPr>
            <a:cxnSpLocks/>
            <a:stCxn id="59" idx="2"/>
          </p:cNvCxnSpPr>
          <p:nvPr/>
        </p:nvCxnSpPr>
        <p:spPr>
          <a:xfrm rot="10800000">
            <a:off x="1519752" y="5000478"/>
            <a:ext cx="484565" cy="95603"/>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95" name="Connector: Elbow 94">
            <a:extLst>
              <a:ext uri="{FF2B5EF4-FFF2-40B4-BE49-F238E27FC236}">
                <a16:creationId xmlns:a16="http://schemas.microsoft.com/office/drawing/2014/main" id="{100EA34D-E611-43B0-977D-E3735F7DC525}"/>
              </a:ext>
            </a:extLst>
          </p:cNvPr>
          <p:cNvCxnSpPr>
            <a:cxnSpLocks/>
            <a:stCxn id="58" idx="2"/>
          </p:cNvCxnSpPr>
          <p:nvPr/>
        </p:nvCxnSpPr>
        <p:spPr>
          <a:xfrm rot="10800000" flipV="1">
            <a:off x="1519656" y="5224672"/>
            <a:ext cx="496850" cy="34845"/>
          </a:xfrm>
          <a:prstGeom prst="bentConnector3">
            <a:avLst>
              <a:gd name="adj1" fmla="val 50000"/>
            </a:avLst>
          </a:prstGeom>
          <a:ln w="12700">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96" name="Connector: Curved 95">
            <a:extLst>
              <a:ext uri="{FF2B5EF4-FFF2-40B4-BE49-F238E27FC236}">
                <a16:creationId xmlns:a16="http://schemas.microsoft.com/office/drawing/2014/main" id="{E5719024-D894-491C-95D0-8367F00EE1F7}"/>
              </a:ext>
            </a:extLst>
          </p:cNvPr>
          <p:cNvCxnSpPr>
            <a:cxnSpLocks/>
          </p:cNvCxnSpPr>
          <p:nvPr/>
        </p:nvCxnSpPr>
        <p:spPr>
          <a:xfrm rot="10800000" flipH="1" flipV="1">
            <a:off x="2231129" y="2354764"/>
            <a:ext cx="92159" cy="1631672"/>
          </a:xfrm>
          <a:prstGeom prst="curvedConnector4">
            <a:avLst>
              <a:gd name="adj1" fmla="val -1079309"/>
              <a:gd name="adj2" fmla="val 69065"/>
            </a:avLst>
          </a:prstGeom>
          <a:ln w="3492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452C4F58-8F59-483C-BF23-D70BDF2A3382}"/>
              </a:ext>
            </a:extLst>
          </p:cNvPr>
          <p:cNvSpPr/>
          <p:nvPr/>
        </p:nvSpPr>
        <p:spPr>
          <a:xfrm>
            <a:off x="727567" y="3422007"/>
            <a:ext cx="649556" cy="29277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00 0</a:t>
            </a:r>
          </a:p>
        </p:txBody>
      </p:sp>
      <p:sp>
        <p:nvSpPr>
          <p:cNvPr id="98" name="Oval 97">
            <a:extLst>
              <a:ext uri="{FF2B5EF4-FFF2-40B4-BE49-F238E27FC236}">
                <a16:creationId xmlns:a16="http://schemas.microsoft.com/office/drawing/2014/main" id="{40730974-DCAA-4F20-836C-B40D67DCAD3A}"/>
              </a:ext>
            </a:extLst>
          </p:cNvPr>
          <p:cNvSpPr/>
          <p:nvPr/>
        </p:nvSpPr>
        <p:spPr>
          <a:xfrm>
            <a:off x="1079437" y="3886203"/>
            <a:ext cx="733671" cy="27426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tx1">
                    <a:lumMod val="85000"/>
                    <a:lumOff val="15000"/>
                  </a:schemeClr>
                </a:solidFill>
                <a:latin typeface="Open Sans" panose="020B0604020202020204"/>
              </a:rPr>
              <a:t>0</a:t>
            </a:r>
            <a:r>
              <a:rPr lang="en-US" sz="750" b="1" dirty="0">
                <a:solidFill>
                  <a:schemeClr val="tx1"/>
                </a:solidFill>
                <a:latin typeface="Open Sans" panose="020B0604020202020204"/>
              </a:rPr>
              <a:t> 01 00</a:t>
            </a:r>
          </a:p>
        </p:txBody>
      </p:sp>
      <p:sp>
        <p:nvSpPr>
          <p:cNvPr id="99" name="Rectangle 98">
            <a:extLst>
              <a:ext uri="{FF2B5EF4-FFF2-40B4-BE49-F238E27FC236}">
                <a16:creationId xmlns:a16="http://schemas.microsoft.com/office/drawing/2014/main" id="{FDA5FE95-DC6E-452A-AEBC-BF2863D4E647}"/>
              </a:ext>
            </a:extLst>
          </p:cNvPr>
          <p:cNvSpPr/>
          <p:nvPr/>
        </p:nvSpPr>
        <p:spPr>
          <a:xfrm>
            <a:off x="2259807" y="4549433"/>
            <a:ext cx="1474129" cy="400110"/>
          </a:xfrm>
          <a:prstGeom prst="rect">
            <a:avLst/>
          </a:prstGeom>
        </p:spPr>
        <p:txBody>
          <a:bodyPr wrap="square">
            <a:spAutoFit/>
          </a:bodyPr>
          <a:lstStyle/>
          <a:p>
            <a:r>
              <a:rPr lang="en-US" sz="1000" b="1" dirty="0">
                <a:latin typeface="Open Sans" panose="020B0604020202020204" charset="0"/>
                <a:ea typeface="Open Sans" panose="020B0604020202020204" charset="0"/>
                <a:cs typeface="Open Sans" panose="020B0604020202020204" charset="0"/>
              </a:rPr>
              <a:t>3. Read raw data </a:t>
            </a:r>
          </a:p>
          <a:p>
            <a:r>
              <a:rPr lang="en-US" sz="1000" b="1" dirty="0">
                <a:latin typeface="Open Sans" panose="020B0604020202020204" charset="0"/>
                <a:ea typeface="Open Sans" panose="020B0604020202020204" charset="0"/>
                <a:cs typeface="Open Sans" panose="020B0604020202020204" charset="0"/>
              </a:rPr>
              <a:t>    for series in leaf  </a:t>
            </a:r>
          </a:p>
        </p:txBody>
      </p:sp>
      <p:sp>
        <p:nvSpPr>
          <p:cNvPr id="65" name="Rectangle: Rounded Corners 226">
            <a:extLst>
              <a:ext uri="{FF2B5EF4-FFF2-40B4-BE49-F238E27FC236}">
                <a16:creationId xmlns:a16="http://schemas.microsoft.com/office/drawing/2014/main" id="{51514A55-12E2-4AF0-B462-AE1A05CBE681}"/>
              </a:ext>
            </a:extLst>
          </p:cNvPr>
          <p:cNvSpPr/>
          <p:nvPr/>
        </p:nvSpPr>
        <p:spPr>
          <a:xfrm>
            <a:off x="727314" y="1818516"/>
            <a:ext cx="2752840" cy="3969637"/>
          </a:xfrm>
          <a:prstGeom prst="roundRect">
            <a:avLst>
              <a:gd name="adj" fmla="val 10843"/>
            </a:avLst>
          </a:prstGeom>
          <a:solidFill>
            <a:schemeClr val="accent6">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spTree>
    <p:extLst>
      <p:ext uri="{BB962C8B-B14F-4D97-AF65-F5344CB8AC3E}">
        <p14:creationId xmlns:p14="http://schemas.microsoft.com/office/powerpoint/2010/main" val="39331623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ctangle 251">
            <a:extLst>
              <a:ext uri="{FF2B5EF4-FFF2-40B4-BE49-F238E27FC236}">
                <a16:creationId xmlns:a16="http://schemas.microsoft.com/office/drawing/2014/main" id="{8CEAE54E-8CDC-4B55-BFE4-F7E1663D560C}"/>
              </a:ext>
            </a:extLst>
          </p:cNvPr>
          <p:cNvSpPr/>
          <p:nvPr/>
        </p:nvSpPr>
        <p:spPr>
          <a:xfrm>
            <a:off x="1992007" y="4578438"/>
            <a:ext cx="828273" cy="780825"/>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grpSp>
        <p:nvGrpSpPr>
          <p:cNvPr id="253" name="Group 252">
            <a:extLst>
              <a:ext uri="{FF2B5EF4-FFF2-40B4-BE49-F238E27FC236}">
                <a16:creationId xmlns:a16="http://schemas.microsoft.com/office/drawing/2014/main" id="{E5D5B228-1EBA-4234-9763-C768E3A92A3A}"/>
              </a:ext>
            </a:extLst>
          </p:cNvPr>
          <p:cNvGrpSpPr/>
          <p:nvPr/>
        </p:nvGrpSpPr>
        <p:grpSpPr>
          <a:xfrm>
            <a:off x="2074223" y="4649644"/>
            <a:ext cx="638807" cy="489478"/>
            <a:chOff x="2062760" y="4549559"/>
            <a:chExt cx="991452" cy="854407"/>
          </a:xfrm>
        </p:grpSpPr>
        <p:sp>
          <p:nvSpPr>
            <p:cNvPr id="254" name="Freeform: Shape 253">
              <a:extLst>
                <a:ext uri="{FF2B5EF4-FFF2-40B4-BE49-F238E27FC236}">
                  <a16:creationId xmlns:a16="http://schemas.microsoft.com/office/drawing/2014/main" id="{0CB40F2E-86C0-47D3-A54E-89768AB62BF3}"/>
                </a:ext>
              </a:extLst>
            </p:cNvPr>
            <p:cNvSpPr/>
            <p:nvPr/>
          </p:nvSpPr>
          <p:spPr>
            <a:xfrm>
              <a:off x="2062760" y="4549559"/>
              <a:ext cx="991452" cy="142401"/>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55" name="Freeform: Shape 254">
              <a:extLst>
                <a:ext uri="{FF2B5EF4-FFF2-40B4-BE49-F238E27FC236}">
                  <a16:creationId xmlns:a16="http://schemas.microsoft.com/office/drawing/2014/main" id="{89D5727D-AA6D-433D-A107-CB7B897003B7}"/>
                </a:ext>
              </a:extLst>
            </p:cNvPr>
            <p:cNvSpPr/>
            <p:nvPr/>
          </p:nvSpPr>
          <p:spPr>
            <a:xfrm>
              <a:off x="2062760" y="4691960"/>
              <a:ext cx="991452" cy="142401"/>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6" name="Freeform: Shape 255">
              <a:extLst>
                <a:ext uri="{FF2B5EF4-FFF2-40B4-BE49-F238E27FC236}">
                  <a16:creationId xmlns:a16="http://schemas.microsoft.com/office/drawing/2014/main" id="{24FC126D-CD40-4825-A65B-0FE400D93CF3}"/>
                </a:ext>
              </a:extLst>
            </p:cNvPr>
            <p:cNvSpPr/>
            <p:nvPr/>
          </p:nvSpPr>
          <p:spPr>
            <a:xfrm>
              <a:off x="2062760" y="5119164"/>
              <a:ext cx="991452" cy="142401"/>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7" name="Freeform: Shape 256">
              <a:extLst>
                <a:ext uri="{FF2B5EF4-FFF2-40B4-BE49-F238E27FC236}">
                  <a16:creationId xmlns:a16="http://schemas.microsoft.com/office/drawing/2014/main" id="{6F014607-D3E3-4272-B8F8-7C22A0339358}"/>
                </a:ext>
              </a:extLst>
            </p:cNvPr>
            <p:cNvSpPr/>
            <p:nvPr/>
          </p:nvSpPr>
          <p:spPr>
            <a:xfrm>
              <a:off x="2062760" y="5261565"/>
              <a:ext cx="991452" cy="142401"/>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8" name="Freeform: Shape 257">
              <a:extLst>
                <a:ext uri="{FF2B5EF4-FFF2-40B4-BE49-F238E27FC236}">
                  <a16:creationId xmlns:a16="http://schemas.microsoft.com/office/drawing/2014/main" id="{B22DDF0B-DD32-4093-AC43-39BAC33CC279}"/>
                </a:ext>
              </a:extLst>
            </p:cNvPr>
            <p:cNvSpPr/>
            <p:nvPr/>
          </p:nvSpPr>
          <p:spPr>
            <a:xfrm>
              <a:off x="2062760" y="4834361"/>
              <a:ext cx="991452" cy="142401"/>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9" name="Freeform: Shape 258">
              <a:extLst>
                <a:ext uri="{FF2B5EF4-FFF2-40B4-BE49-F238E27FC236}">
                  <a16:creationId xmlns:a16="http://schemas.microsoft.com/office/drawing/2014/main" id="{AA1DAD6C-84C0-4282-88D8-3E02CC2C0B7A}"/>
                </a:ext>
              </a:extLst>
            </p:cNvPr>
            <p:cNvSpPr/>
            <p:nvPr/>
          </p:nvSpPr>
          <p:spPr>
            <a:xfrm>
              <a:off x="2062760" y="4976763"/>
              <a:ext cx="991452" cy="142401"/>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260" name="TextBox 259">
            <a:extLst>
              <a:ext uri="{FF2B5EF4-FFF2-40B4-BE49-F238E27FC236}">
                <a16:creationId xmlns:a16="http://schemas.microsoft.com/office/drawing/2014/main" id="{20E15AB6-960A-419F-B337-306EBA001FA8}"/>
              </a:ext>
            </a:extLst>
          </p:cNvPr>
          <p:cNvSpPr txBox="1"/>
          <p:nvPr/>
        </p:nvSpPr>
        <p:spPr>
          <a:xfrm>
            <a:off x="2024155" y="4334613"/>
            <a:ext cx="1041560" cy="276999"/>
          </a:xfrm>
          <a:prstGeom prst="rect">
            <a:avLst/>
          </a:prstGeom>
          <a:noFill/>
        </p:spPr>
        <p:txBody>
          <a:bodyPr wrap="square" rtlCol="0">
            <a:spAutoFit/>
          </a:bodyPr>
          <a:lstStyle/>
          <a:p>
            <a:r>
              <a:rPr lang="en-US" sz="1200" dirty="0"/>
              <a:t>Raw Data</a:t>
            </a:r>
          </a:p>
        </p:txBody>
      </p:sp>
      <p:sp>
        <p:nvSpPr>
          <p:cNvPr id="261" name="TextBox 300">
            <a:extLst>
              <a:ext uri="{FF2B5EF4-FFF2-40B4-BE49-F238E27FC236}">
                <a16:creationId xmlns:a16="http://schemas.microsoft.com/office/drawing/2014/main" id="{2A7BE2B1-D895-4D40-A884-FAD471452D62}"/>
              </a:ext>
            </a:extLst>
          </p:cNvPr>
          <p:cNvSpPr txBox="1"/>
          <p:nvPr/>
        </p:nvSpPr>
        <p:spPr>
          <a:xfrm rot="16200000">
            <a:off x="2052256" y="4894402"/>
            <a:ext cx="55166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a:t>
            </a:r>
          </a:p>
        </p:txBody>
      </p:sp>
      <p:sp>
        <p:nvSpPr>
          <p:cNvPr id="2" name="Slide Number Placeholder 1">
            <a:extLst>
              <a:ext uri="{FF2B5EF4-FFF2-40B4-BE49-F238E27FC236}">
                <a16:creationId xmlns:a16="http://schemas.microsoft.com/office/drawing/2014/main" id="{293401E9-3E83-40F6-B6E4-5E20DACD94BB}"/>
              </a:ext>
            </a:extLst>
          </p:cNvPr>
          <p:cNvSpPr>
            <a:spLocks noGrp="1"/>
          </p:cNvSpPr>
          <p:nvPr>
            <p:ph type="sldNum" sz="quarter" idx="12"/>
          </p:nvPr>
        </p:nvSpPr>
        <p:spPr/>
        <p:txBody>
          <a:bodyPr/>
          <a:lstStyle/>
          <a:p>
            <a:fld id="{D8D6A206-5653-4338-98D8-6B5D137662F8}" type="slidenum">
              <a:rPr lang="en-US" smtClean="0"/>
              <a:pPr/>
              <a:t>188</a:t>
            </a:fld>
            <a:endParaRPr lang="en-US" dirty="0"/>
          </a:p>
        </p:txBody>
      </p:sp>
      <p:sp>
        <p:nvSpPr>
          <p:cNvPr id="3" name="Footer Placeholder 2">
            <a:extLst>
              <a:ext uri="{FF2B5EF4-FFF2-40B4-BE49-F238E27FC236}">
                <a16:creationId xmlns:a16="http://schemas.microsoft.com/office/drawing/2014/main" id="{BA377761-D3D5-4778-906A-9A8D9765628E}"/>
              </a:ext>
            </a:extLst>
          </p:cNvPr>
          <p:cNvSpPr>
            <a:spLocks noGrp="1"/>
          </p:cNvSpPr>
          <p:nvPr>
            <p:ph type="ftr" sz="quarter" idx="11"/>
          </p:nvPr>
        </p:nvSpPr>
        <p:spPr/>
        <p:txBody>
          <a:bodyPr/>
          <a:lstStyle/>
          <a:p>
            <a:r>
              <a:rPr lang="en-US" altLang="zh-CN"/>
              <a:t>Echihabi, Zoumpatianos, Palpanas - EDBT 2021</a:t>
            </a:r>
            <a:endParaRPr lang="zh-CN" altLang="en-US" dirty="0"/>
          </a:p>
        </p:txBody>
      </p:sp>
      <p:grpSp>
        <p:nvGrpSpPr>
          <p:cNvPr id="114" name="Group 113">
            <a:extLst>
              <a:ext uri="{FF2B5EF4-FFF2-40B4-BE49-F238E27FC236}">
                <a16:creationId xmlns:a16="http://schemas.microsoft.com/office/drawing/2014/main" id="{E28C918A-8CAB-4CB9-B3EC-39309C75F0A1}"/>
              </a:ext>
            </a:extLst>
          </p:cNvPr>
          <p:cNvGrpSpPr/>
          <p:nvPr/>
        </p:nvGrpSpPr>
        <p:grpSpPr>
          <a:xfrm>
            <a:off x="2140411" y="2793049"/>
            <a:ext cx="4324301" cy="1497006"/>
            <a:chOff x="5081170" y="748254"/>
            <a:chExt cx="2974650" cy="2851569"/>
          </a:xfrm>
          <a:solidFill>
            <a:srgbClr val="EBF2F6">
              <a:alpha val="72941"/>
            </a:srgbClr>
          </a:solidFill>
        </p:grpSpPr>
        <p:sp>
          <p:nvSpPr>
            <p:cNvPr id="115" name="Rectangle: Rounded Corners 114">
              <a:extLst>
                <a:ext uri="{FF2B5EF4-FFF2-40B4-BE49-F238E27FC236}">
                  <a16:creationId xmlns:a16="http://schemas.microsoft.com/office/drawing/2014/main" id="{504CB650-36DB-403D-858C-79130E6F5986}"/>
                </a:ext>
              </a:extLst>
            </p:cNvPr>
            <p:cNvSpPr/>
            <p:nvPr/>
          </p:nvSpPr>
          <p:spPr>
            <a:xfrm>
              <a:off x="5291674" y="748254"/>
              <a:ext cx="2764146" cy="2605930"/>
            </a:xfrm>
            <a:prstGeom prst="roundRect">
              <a:avLst>
                <a:gd name="adj" fmla="val 272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6" name="Rectangle: Rounded Corners 115">
              <a:extLst>
                <a:ext uri="{FF2B5EF4-FFF2-40B4-BE49-F238E27FC236}">
                  <a16:creationId xmlns:a16="http://schemas.microsoft.com/office/drawing/2014/main" id="{16E2561E-4BB5-43DA-934D-2F240C68F5B9}"/>
                </a:ext>
              </a:extLst>
            </p:cNvPr>
            <p:cNvSpPr/>
            <p:nvPr/>
          </p:nvSpPr>
          <p:spPr>
            <a:xfrm>
              <a:off x="5187727" y="885211"/>
              <a:ext cx="2764146" cy="2605930"/>
            </a:xfrm>
            <a:prstGeom prst="roundRect">
              <a:avLst>
                <a:gd name="adj" fmla="val 272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7" name="Rectangle: Rounded Corners 116">
              <a:extLst>
                <a:ext uri="{FF2B5EF4-FFF2-40B4-BE49-F238E27FC236}">
                  <a16:creationId xmlns:a16="http://schemas.microsoft.com/office/drawing/2014/main" id="{FFAC2B02-CC72-4247-9996-413D2E9A91AB}"/>
                </a:ext>
              </a:extLst>
            </p:cNvPr>
            <p:cNvSpPr/>
            <p:nvPr/>
          </p:nvSpPr>
          <p:spPr>
            <a:xfrm>
              <a:off x="5081170" y="993893"/>
              <a:ext cx="2764146" cy="2605930"/>
            </a:xfrm>
            <a:prstGeom prst="roundRect">
              <a:avLst>
                <a:gd name="adj" fmla="val 272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8" name="TextBox 117">
            <a:extLst>
              <a:ext uri="{FF2B5EF4-FFF2-40B4-BE49-F238E27FC236}">
                <a16:creationId xmlns:a16="http://schemas.microsoft.com/office/drawing/2014/main" id="{DA467557-AC53-4E4D-A901-76E0251DD213}"/>
              </a:ext>
            </a:extLst>
          </p:cNvPr>
          <p:cNvSpPr txBox="1"/>
          <p:nvPr/>
        </p:nvSpPr>
        <p:spPr>
          <a:xfrm>
            <a:off x="4700417" y="2924385"/>
            <a:ext cx="1728876" cy="276999"/>
          </a:xfrm>
          <a:prstGeom prst="rect">
            <a:avLst/>
          </a:prstGeom>
          <a:noFill/>
        </p:spPr>
        <p:txBody>
          <a:bodyPr wrap="square" rtlCol="0">
            <a:spAutoFit/>
          </a:bodyPr>
          <a:lstStyle/>
          <a:p>
            <a:r>
              <a:rPr lang="en-US" sz="1050" dirty="0" err="1">
                <a:ea typeface="Open Sans" panose="020B0604020202020204" charset="0"/>
                <a:cs typeface="Open Sans" panose="020B0604020202020204" charset="0"/>
              </a:rPr>
              <a:t>ExactSearch</a:t>
            </a:r>
            <a:r>
              <a:rPr lang="en-US" sz="1200" dirty="0"/>
              <a:t> worker </a:t>
            </a:r>
          </a:p>
        </p:txBody>
      </p:sp>
      <p:sp>
        <p:nvSpPr>
          <p:cNvPr id="119" name="Freeform: Shape 118">
            <a:extLst>
              <a:ext uri="{FF2B5EF4-FFF2-40B4-BE49-F238E27FC236}">
                <a16:creationId xmlns:a16="http://schemas.microsoft.com/office/drawing/2014/main" id="{B2307745-CCC8-485B-8326-12193A188712}"/>
              </a:ext>
            </a:extLst>
          </p:cNvPr>
          <p:cNvSpPr/>
          <p:nvPr/>
        </p:nvSpPr>
        <p:spPr>
          <a:xfrm>
            <a:off x="5264127" y="4641896"/>
            <a:ext cx="992327" cy="199064"/>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405" tIns="34702" rIns="69405" bIns="34702" numCol="1" spcCol="0" rtlCol="0" fromWordArt="0" anchor="ctr" anchorCtr="0" forceAA="0" compatLnSpc="1">
            <a:prstTxWarp prst="textNoShape">
              <a:avLst/>
            </a:prstTxWarp>
            <a:noAutofit/>
          </a:bodyPr>
          <a:lstStyle/>
          <a:p>
            <a:pPr algn="ctr"/>
            <a:endParaRPr lang="en-US" sz="1050"/>
          </a:p>
        </p:txBody>
      </p:sp>
      <p:grpSp>
        <p:nvGrpSpPr>
          <p:cNvPr id="121" name="Group 120">
            <a:extLst>
              <a:ext uri="{FF2B5EF4-FFF2-40B4-BE49-F238E27FC236}">
                <a16:creationId xmlns:a16="http://schemas.microsoft.com/office/drawing/2014/main" id="{0643E30A-BE63-451A-B9C1-EE2BE1DF6A46}"/>
              </a:ext>
            </a:extLst>
          </p:cNvPr>
          <p:cNvGrpSpPr/>
          <p:nvPr/>
        </p:nvGrpSpPr>
        <p:grpSpPr>
          <a:xfrm>
            <a:off x="2499266" y="3482775"/>
            <a:ext cx="460083" cy="688808"/>
            <a:chOff x="4957258" y="5105025"/>
            <a:chExt cx="613444" cy="918410"/>
          </a:xfrm>
        </p:grpSpPr>
        <p:sp>
          <p:nvSpPr>
            <p:cNvPr id="122" name="Flowchart: Document 121">
              <a:extLst>
                <a:ext uri="{FF2B5EF4-FFF2-40B4-BE49-F238E27FC236}">
                  <a16:creationId xmlns:a16="http://schemas.microsoft.com/office/drawing/2014/main" id="{1C8FB2B4-8547-4CD2-A269-117D7A072DDB}"/>
                </a:ext>
              </a:extLst>
            </p:cNvPr>
            <p:cNvSpPr/>
            <p:nvPr/>
          </p:nvSpPr>
          <p:spPr>
            <a:xfrm>
              <a:off x="4957258" y="5477185"/>
              <a:ext cx="613443" cy="546250"/>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3" name="Flowchart: Document 122">
              <a:extLst>
                <a:ext uri="{FF2B5EF4-FFF2-40B4-BE49-F238E27FC236}">
                  <a16:creationId xmlns:a16="http://schemas.microsoft.com/office/drawing/2014/main" id="{BCC43A51-48B8-4B33-ABAA-297120B34CA2}"/>
                </a:ext>
              </a:extLst>
            </p:cNvPr>
            <p:cNvSpPr/>
            <p:nvPr/>
          </p:nvSpPr>
          <p:spPr>
            <a:xfrm>
              <a:off x="4957259" y="5105025"/>
              <a:ext cx="613443" cy="546250"/>
            </a:xfrm>
            <a:prstGeom prst="flowChartDocumen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4" name="Oval 123">
              <a:extLst>
                <a:ext uri="{FF2B5EF4-FFF2-40B4-BE49-F238E27FC236}">
                  <a16:creationId xmlns:a16="http://schemas.microsoft.com/office/drawing/2014/main" id="{D36C1577-4596-4EBB-A069-12B3B3F3BC6D}"/>
                </a:ext>
              </a:extLst>
            </p:cNvPr>
            <p:cNvSpPr/>
            <p:nvPr/>
          </p:nvSpPr>
          <p:spPr>
            <a:xfrm flipH="1" flipV="1">
              <a:off x="5059277" y="5247257"/>
              <a:ext cx="32044" cy="358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25" name="Straight Arrow Connector 124">
              <a:extLst>
                <a:ext uri="{FF2B5EF4-FFF2-40B4-BE49-F238E27FC236}">
                  <a16:creationId xmlns:a16="http://schemas.microsoft.com/office/drawing/2014/main" id="{C0400BE8-B097-4710-85D7-478FE8030EC8}"/>
                </a:ext>
              </a:extLst>
            </p:cNvPr>
            <p:cNvCxnSpPr>
              <a:cxnSpLocks/>
            </p:cNvCxnSpPr>
            <p:nvPr/>
          </p:nvCxnSpPr>
          <p:spPr>
            <a:xfrm flipH="1">
              <a:off x="4986142" y="5262279"/>
              <a:ext cx="73132" cy="30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D1D0D033-A03A-4F89-A5EC-1F695FB1C66A}"/>
                </a:ext>
              </a:extLst>
            </p:cNvPr>
            <p:cNvSpPr/>
            <p:nvPr/>
          </p:nvSpPr>
          <p:spPr>
            <a:xfrm flipH="1">
              <a:off x="5059278" y="5435630"/>
              <a:ext cx="32044" cy="358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27" name="Straight Arrow Connector 126">
              <a:extLst>
                <a:ext uri="{FF2B5EF4-FFF2-40B4-BE49-F238E27FC236}">
                  <a16:creationId xmlns:a16="http://schemas.microsoft.com/office/drawing/2014/main" id="{36DC7670-48BA-46D7-9049-55350F7530EE}"/>
                </a:ext>
              </a:extLst>
            </p:cNvPr>
            <p:cNvCxnSpPr>
              <a:cxnSpLocks/>
              <a:stCxn id="126" idx="6"/>
            </p:cNvCxnSpPr>
            <p:nvPr/>
          </p:nvCxnSpPr>
          <p:spPr>
            <a:xfrm flipH="1">
              <a:off x="4986142" y="5453561"/>
              <a:ext cx="73132" cy="30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061DEE67-14F2-4EB1-B6B9-068935B4A3DE}"/>
                </a:ext>
              </a:extLst>
            </p:cNvPr>
            <p:cNvGrpSpPr/>
            <p:nvPr/>
          </p:nvGrpSpPr>
          <p:grpSpPr>
            <a:xfrm>
              <a:off x="5115155" y="5222080"/>
              <a:ext cx="409445" cy="81314"/>
              <a:chOff x="5021561" y="825774"/>
              <a:chExt cx="650259" cy="124871"/>
            </a:xfrm>
          </p:grpSpPr>
          <p:cxnSp>
            <p:nvCxnSpPr>
              <p:cNvPr id="146" name="Straight Connector 145">
                <a:extLst>
                  <a:ext uri="{FF2B5EF4-FFF2-40B4-BE49-F238E27FC236}">
                    <a16:creationId xmlns:a16="http://schemas.microsoft.com/office/drawing/2014/main" id="{0597F3A5-09E4-42F8-8036-8DB4BCC0152B}"/>
                  </a:ext>
                </a:extLst>
              </p:cNvPr>
              <p:cNvCxnSpPr>
                <a:cxnSpLocks/>
              </p:cNvCxnSpPr>
              <p:nvPr/>
            </p:nvCxnSpPr>
            <p:spPr>
              <a:xfrm>
                <a:off x="5021561" y="92394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4916588-4F3E-4206-AA51-2663C5B31791}"/>
                  </a:ext>
                </a:extLst>
              </p:cNvPr>
              <p:cNvCxnSpPr>
                <a:cxnSpLocks/>
              </p:cNvCxnSpPr>
              <p:nvPr/>
            </p:nvCxnSpPr>
            <p:spPr>
              <a:xfrm>
                <a:off x="5184123" y="825774"/>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B1F9D97-D03E-4D52-9153-63319854AFF2}"/>
                  </a:ext>
                </a:extLst>
              </p:cNvPr>
              <p:cNvCxnSpPr>
                <a:cxnSpLocks/>
              </p:cNvCxnSpPr>
              <p:nvPr/>
            </p:nvCxnSpPr>
            <p:spPr>
              <a:xfrm>
                <a:off x="5346688" y="950645"/>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57356112-9C6C-49F6-9CCE-1CA193DF228F}"/>
                  </a:ext>
                </a:extLst>
              </p:cNvPr>
              <p:cNvCxnSpPr>
                <a:cxnSpLocks/>
              </p:cNvCxnSpPr>
              <p:nvPr/>
            </p:nvCxnSpPr>
            <p:spPr>
              <a:xfrm>
                <a:off x="5509260" y="88019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48557381-83C7-4EFA-BC79-404B56B0F42B}"/>
                </a:ext>
              </a:extLst>
            </p:cNvPr>
            <p:cNvGrpSpPr/>
            <p:nvPr/>
          </p:nvGrpSpPr>
          <p:grpSpPr>
            <a:xfrm>
              <a:off x="5116490" y="5387006"/>
              <a:ext cx="409445" cy="88403"/>
              <a:chOff x="5021561" y="1094902"/>
              <a:chExt cx="650259" cy="135758"/>
            </a:xfrm>
          </p:grpSpPr>
          <p:cxnSp>
            <p:nvCxnSpPr>
              <p:cNvPr id="142" name="Straight Connector 141">
                <a:extLst>
                  <a:ext uri="{FF2B5EF4-FFF2-40B4-BE49-F238E27FC236}">
                    <a16:creationId xmlns:a16="http://schemas.microsoft.com/office/drawing/2014/main" id="{9B398EF4-E150-49FE-9A25-42367E16B308}"/>
                  </a:ext>
                </a:extLst>
              </p:cNvPr>
              <p:cNvCxnSpPr>
                <a:cxnSpLocks/>
              </p:cNvCxnSpPr>
              <p:nvPr/>
            </p:nvCxnSpPr>
            <p:spPr>
              <a:xfrm>
                <a:off x="5021561" y="1230660"/>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F4009F7-1476-45AB-8615-B94032B3AEB9}"/>
                  </a:ext>
                </a:extLst>
              </p:cNvPr>
              <p:cNvCxnSpPr>
                <a:cxnSpLocks/>
              </p:cNvCxnSpPr>
              <p:nvPr/>
            </p:nvCxnSpPr>
            <p:spPr>
              <a:xfrm>
                <a:off x="5184123" y="1172287"/>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4E3A88D-D3EE-4BDF-AEC6-8CB25C4C7CA3}"/>
                  </a:ext>
                </a:extLst>
              </p:cNvPr>
              <p:cNvCxnSpPr>
                <a:cxnSpLocks/>
              </p:cNvCxnSpPr>
              <p:nvPr/>
            </p:nvCxnSpPr>
            <p:spPr>
              <a:xfrm>
                <a:off x="5346688" y="1094902"/>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810098C-3283-44A2-B8D8-66BA5BB9B1E8}"/>
                  </a:ext>
                </a:extLst>
              </p:cNvPr>
              <p:cNvCxnSpPr>
                <a:cxnSpLocks/>
              </p:cNvCxnSpPr>
              <p:nvPr/>
            </p:nvCxnSpPr>
            <p:spPr>
              <a:xfrm>
                <a:off x="5509260" y="1177373"/>
                <a:ext cx="16256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30" name="Oval 129">
              <a:extLst>
                <a:ext uri="{FF2B5EF4-FFF2-40B4-BE49-F238E27FC236}">
                  <a16:creationId xmlns:a16="http://schemas.microsoft.com/office/drawing/2014/main" id="{114600E3-1743-448F-BD03-25239A59BB82}"/>
                </a:ext>
              </a:extLst>
            </p:cNvPr>
            <p:cNvSpPr/>
            <p:nvPr/>
          </p:nvSpPr>
          <p:spPr>
            <a:xfrm flipH="1" flipV="1">
              <a:off x="5059276" y="5619417"/>
              <a:ext cx="32044" cy="358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31" name="Straight Arrow Connector 130">
              <a:extLst>
                <a:ext uri="{FF2B5EF4-FFF2-40B4-BE49-F238E27FC236}">
                  <a16:creationId xmlns:a16="http://schemas.microsoft.com/office/drawing/2014/main" id="{0C6A9723-A491-460B-A055-E7CAB97C95A9}"/>
                </a:ext>
              </a:extLst>
            </p:cNvPr>
            <p:cNvCxnSpPr>
              <a:cxnSpLocks/>
            </p:cNvCxnSpPr>
            <p:nvPr/>
          </p:nvCxnSpPr>
          <p:spPr>
            <a:xfrm flipH="1">
              <a:off x="4986141" y="5634439"/>
              <a:ext cx="73132" cy="30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6DB8D00B-7978-4E0F-A766-19D07CD165E1}"/>
                </a:ext>
              </a:extLst>
            </p:cNvPr>
            <p:cNvSpPr/>
            <p:nvPr/>
          </p:nvSpPr>
          <p:spPr>
            <a:xfrm flipH="1">
              <a:off x="5059277" y="5807790"/>
              <a:ext cx="32044" cy="358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solidFill>
                  <a:schemeClr val="tx1"/>
                </a:solidFill>
              </a:endParaRPr>
            </a:p>
          </p:txBody>
        </p:sp>
        <p:cxnSp>
          <p:nvCxnSpPr>
            <p:cNvPr id="133" name="Straight Arrow Connector 132">
              <a:extLst>
                <a:ext uri="{FF2B5EF4-FFF2-40B4-BE49-F238E27FC236}">
                  <a16:creationId xmlns:a16="http://schemas.microsoft.com/office/drawing/2014/main" id="{D787C365-7502-4530-8BAC-462F0384F954}"/>
                </a:ext>
              </a:extLst>
            </p:cNvPr>
            <p:cNvCxnSpPr>
              <a:cxnSpLocks/>
              <a:stCxn id="132" idx="6"/>
            </p:cNvCxnSpPr>
            <p:nvPr/>
          </p:nvCxnSpPr>
          <p:spPr>
            <a:xfrm flipH="1">
              <a:off x="4986141" y="5825721"/>
              <a:ext cx="73132" cy="30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670F458-282B-4E08-B0D2-035CDE726C3D}"/>
                </a:ext>
              </a:extLst>
            </p:cNvPr>
            <p:cNvCxnSpPr>
              <a:cxnSpLocks/>
            </p:cNvCxnSpPr>
            <p:nvPr/>
          </p:nvCxnSpPr>
          <p:spPr>
            <a:xfrm>
              <a:off x="5115154" y="5658169"/>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496310C-9C51-4E4A-A651-7B0BDB65F8DE}"/>
                </a:ext>
              </a:extLst>
            </p:cNvPr>
            <p:cNvCxnSpPr>
              <a:cxnSpLocks/>
            </p:cNvCxnSpPr>
            <p:nvPr/>
          </p:nvCxnSpPr>
          <p:spPr>
            <a:xfrm>
              <a:off x="5217514" y="5594240"/>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1B8C2BB-283B-4D38-82EB-C46718A3F68A}"/>
                </a:ext>
              </a:extLst>
            </p:cNvPr>
            <p:cNvCxnSpPr>
              <a:cxnSpLocks/>
            </p:cNvCxnSpPr>
            <p:nvPr/>
          </p:nvCxnSpPr>
          <p:spPr>
            <a:xfrm>
              <a:off x="5319875" y="5675554"/>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E2D1DCC-5FEA-4935-AE92-0D92F531B4DB}"/>
                </a:ext>
              </a:extLst>
            </p:cNvPr>
            <p:cNvCxnSpPr>
              <a:cxnSpLocks/>
            </p:cNvCxnSpPr>
            <p:nvPr/>
          </p:nvCxnSpPr>
          <p:spPr>
            <a:xfrm>
              <a:off x="5422241" y="5629677"/>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04D8DD9-8FB8-4CD8-8BA7-B4CDA8DFD57F}"/>
                </a:ext>
              </a:extLst>
            </p:cNvPr>
            <p:cNvCxnSpPr>
              <a:cxnSpLocks/>
            </p:cNvCxnSpPr>
            <p:nvPr/>
          </p:nvCxnSpPr>
          <p:spPr>
            <a:xfrm>
              <a:off x="5116489" y="5847569"/>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7889DBF-CD02-4497-B962-C096859D20B2}"/>
                </a:ext>
              </a:extLst>
            </p:cNvPr>
            <p:cNvCxnSpPr>
              <a:cxnSpLocks/>
            </p:cNvCxnSpPr>
            <p:nvPr/>
          </p:nvCxnSpPr>
          <p:spPr>
            <a:xfrm>
              <a:off x="5218849" y="5809558"/>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00023E2-D26D-45FF-815A-E883C76F8453}"/>
                </a:ext>
              </a:extLst>
            </p:cNvPr>
            <p:cNvCxnSpPr>
              <a:cxnSpLocks/>
            </p:cNvCxnSpPr>
            <p:nvPr/>
          </p:nvCxnSpPr>
          <p:spPr>
            <a:xfrm>
              <a:off x="5321210" y="5759166"/>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A1E022A-42CF-4A59-A8F8-A947670FD408}"/>
                </a:ext>
              </a:extLst>
            </p:cNvPr>
            <p:cNvCxnSpPr>
              <a:cxnSpLocks/>
            </p:cNvCxnSpPr>
            <p:nvPr/>
          </p:nvCxnSpPr>
          <p:spPr>
            <a:xfrm>
              <a:off x="5423576" y="5812870"/>
              <a:ext cx="102358"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BB764A49-A8A5-4403-815A-37612C99B03A}"/>
              </a:ext>
            </a:extLst>
          </p:cNvPr>
          <p:cNvGrpSpPr/>
          <p:nvPr/>
        </p:nvGrpSpPr>
        <p:grpSpPr>
          <a:xfrm>
            <a:off x="3274473" y="3483691"/>
            <a:ext cx="656432" cy="610571"/>
            <a:chOff x="6337231" y="5389703"/>
            <a:chExt cx="875243" cy="814095"/>
          </a:xfrm>
        </p:grpSpPr>
        <p:sp>
          <p:nvSpPr>
            <p:cNvPr id="151" name="Rectangle 150">
              <a:extLst>
                <a:ext uri="{FF2B5EF4-FFF2-40B4-BE49-F238E27FC236}">
                  <a16:creationId xmlns:a16="http://schemas.microsoft.com/office/drawing/2014/main" id="{9264BCFB-0A88-4787-A778-776AB6F2BB2C}"/>
                </a:ext>
              </a:extLst>
            </p:cNvPr>
            <p:cNvSpPr/>
            <p:nvPr/>
          </p:nvSpPr>
          <p:spPr>
            <a:xfrm>
              <a:off x="6337231" y="5419013"/>
              <a:ext cx="875243" cy="77404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p>
          </p:txBody>
        </p:sp>
        <p:sp>
          <p:nvSpPr>
            <p:cNvPr id="152" name="Oval 151">
              <a:extLst>
                <a:ext uri="{FF2B5EF4-FFF2-40B4-BE49-F238E27FC236}">
                  <a16:creationId xmlns:a16="http://schemas.microsoft.com/office/drawing/2014/main" id="{E2B5ADF4-6271-4015-B146-5FAFA5B623C7}"/>
                </a:ext>
              </a:extLst>
            </p:cNvPr>
            <p:cNvSpPr/>
            <p:nvPr/>
          </p:nvSpPr>
          <p:spPr>
            <a:xfrm>
              <a:off x="6452914" y="5865135"/>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solidFill>
                  <a:schemeClr val="tx1"/>
                </a:solidFill>
              </a:endParaRPr>
            </a:p>
          </p:txBody>
        </p:sp>
        <p:cxnSp>
          <p:nvCxnSpPr>
            <p:cNvPr id="153" name="Straight Arrow Connector 152">
              <a:extLst>
                <a:ext uri="{FF2B5EF4-FFF2-40B4-BE49-F238E27FC236}">
                  <a16:creationId xmlns:a16="http://schemas.microsoft.com/office/drawing/2014/main" id="{5B87F98E-3852-4C8C-941A-05B2774AAE86}"/>
                </a:ext>
              </a:extLst>
            </p:cNvPr>
            <p:cNvCxnSpPr>
              <a:cxnSpLocks/>
            </p:cNvCxnSpPr>
            <p:nvPr/>
          </p:nvCxnSpPr>
          <p:spPr>
            <a:xfrm flipV="1">
              <a:off x="6366794" y="5881249"/>
              <a:ext cx="89433" cy="1"/>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4" name="Rectangle 153">
              <a:extLst>
                <a:ext uri="{FF2B5EF4-FFF2-40B4-BE49-F238E27FC236}">
                  <a16:creationId xmlns:a16="http://schemas.microsoft.com/office/drawing/2014/main" id="{3C930D0B-5DF3-4340-AE07-DAD918A07B01}"/>
                </a:ext>
              </a:extLst>
            </p:cNvPr>
            <p:cNvSpPr/>
            <p:nvPr/>
          </p:nvSpPr>
          <p:spPr>
            <a:xfrm>
              <a:off x="6417188" y="5389703"/>
              <a:ext cx="714299" cy="307776"/>
            </a:xfrm>
            <a:prstGeom prst="rect">
              <a:avLst/>
            </a:prstGeom>
          </p:spPr>
          <p:txBody>
            <a:bodyPr wrap="none">
              <a:spAutoFit/>
            </a:bodyPr>
            <a:lstStyle/>
            <a:p>
              <a:r>
                <a:rPr lang="en-US" sz="900" dirty="0" err="1">
                  <a:latin typeface="Ebrima" panose="02000000000000000000" pitchFamily="2" charset="0"/>
                  <a:ea typeface="Ebrima" panose="02000000000000000000" pitchFamily="2" charset="0"/>
                  <a:cs typeface="Ebrima" panose="02000000000000000000" pitchFamily="2" charset="0"/>
                </a:rPr>
                <a:t>LB_dist</a:t>
              </a:r>
              <a:endParaRPr lang="en-US" sz="900" dirty="0"/>
            </a:p>
          </p:txBody>
        </p:sp>
        <p:sp>
          <p:nvSpPr>
            <p:cNvPr id="155" name="Rectangle 154">
              <a:extLst>
                <a:ext uri="{FF2B5EF4-FFF2-40B4-BE49-F238E27FC236}">
                  <a16:creationId xmlns:a16="http://schemas.microsoft.com/office/drawing/2014/main" id="{ACBF5D80-BF87-4122-81E6-51C6A312FF13}"/>
                </a:ext>
              </a:extLst>
            </p:cNvPr>
            <p:cNvSpPr/>
            <p:nvPr/>
          </p:nvSpPr>
          <p:spPr>
            <a:xfrm>
              <a:off x="6422651" y="5565370"/>
              <a:ext cx="714299" cy="307776"/>
            </a:xfrm>
            <a:prstGeom prst="rect">
              <a:avLst/>
            </a:prstGeom>
          </p:spPr>
          <p:txBody>
            <a:bodyPr wrap="none">
              <a:spAutoFit/>
            </a:bodyPr>
            <a:lstStyle/>
            <a:p>
              <a:r>
                <a:rPr lang="en-US" sz="900" dirty="0" err="1">
                  <a:latin typeface="Ebrima" panose="02000000000000000000" pitchFamily="2" charset="0"/>
                  <a:ea typeface="Ebrima" panose="02000000000000000000" pitchFamily="2" charset="0"/>
                  <a:cs typeface="Ebrima" panose="02000000000000000000" pitchFamily="2" charset="0"/>
                </a:rPr>
                <a:t>LB_dist</a:t>
              </a:r>
              <a:endParaRPr lang="en-US" sz="900" dirty="0"/>
            </a:p>
          </p:txBody>
        </p:sp>
        <p:sp>
          <p:nvSpPr>
            <p:cNvPr id="156" name="Rectangle 155">
              <a:extLst>
                <a:ext uri="{FF2B5EF4-FFF2-40B4-BE49-F238E27FC236}">
                  <a16:creationId xmlns:a16="http://schemas.microsoft.com/office/drawing/2014/main" id="{CE8FFC92-024C-48F4-B8F5-572E09F2CE46}"/>
                </a:ext>
              </a:extLst>
            </p:cNvPr>
            <p:cNvSpPr/>
            <p:nvPr/>
          </p:nvSpPr>
          <p:spPr>
            <a:xfrm>
              <a:off x="6425228" y="5729506"/>
              <a:ext cx="714299" cy="307776"/>
            </a:xfrm>
            <a:prstGeom prst="rect">
              <a:avLst/>
            </a:prstGeom>
          </p:spPr>
          <p:txBody>
            <a:bodyPr wrap="none">
              <a:spAutoFit/>
            </a:bodyPr>
            <a:lstStyle/>
            <a:p>
              <a:r>
                <a:rPr lang="en-US" sz="900" dirty="0" err="1">
                  <a:latin typeface="Ebrima" panose="02000000000000000000" pitchFamily="2" charset="0"/>
                  <a:ea typeface="Ebrima" panose="02000000000000000000" pitchFamily="2" charset="0"/>
                  <a:cs typeface="Ebrima" panose="02000000000000000000" pitchFamily="2" charset="0"/>
                </a:rPr>
                <a:t>LB_dist</a:t>
              </a:r>
              <a:endParaRPr lang="en-US" sz="900" dirty="0"/>
            </a:p>
          </p:txBody>
        </p:sp>
        <p:sp>
          <p:nvSpPr>
            <p:cNvPr id="157" name="Rectangle 156">
              <a:extLst>
                <a:ext uri="{FF2B5EF4-FFF2-40B4-BE49-F238E27FC236}">
                  <a16:creationId xmlns:a16="http://schemas.microsoft.com/office/drawing/2014/main" id="{D8FAB54E-9594-4040-9D40-10404DB25C31}"/>
                </a:ext>
              </a:extLst>
            </p:cNvPr>
            <p:cNvSpPr/>
            <p:nvPr/>
          </p:nvSpPr>
          <p:spPr>
            <a:xfrm>
              <a:off x="6430892" y="5896022"/>
              <a:ext cx="714299" cy="307776"/>
            </a:xfrm>
            <a:prstGeom prst="rect">
              <a:avLst/>
            </a:prstGeom>
          </p:spPr>
          <p:txBody>
            <a:bodyPr wrap="none">
              <a:spAutoFit/>
            </a:bodyPr>
            <a:lstStyle/>
            <a:p>
              <a:r>
                <a:rPr lang="en-US" sz="900" dirty="0" err="1">
                  <a:latin typeface="Ebrima" panose="02000000000000000000" pitchFamily="2" charset="0"/>
                  <a:ea typeface="Ebrima" panose="02000000000000000000" pitchFamily="2" charset="0"/>
                  <a:cs typeface="Ebrima" panose="02000000000000000000" pitchFamily="2" charset="0"/>
                </a:rPr>
                <a:t>LB_dist</a:t>
              </a:r>
              <a:endParaRPr lang="en-US" sz="900" dirty="0"/>
            </a:p>
          </p:txBody>
        </p:sp>
        <p:sp>
          <p:nvSpPr>
            <p:cNvPr id="158" name="Oval 157">
              <a:extLst>
                <a:ext uri="{FF2B5EF4-FFF2-40B4-BE49-F238E27FC236}">
                  <a16:creationId xmlns:a16="http://schemas.microsoft.com/office/drawing/2014/main" id="{CA45BB84-7F53-431F-87E8-D98BE8C6D567}"/>
                </a:ext>
              </a:extLst>
            </p:cNvPr>
            <p:cNvSpPr/>
            <p:nvPr/>
          </p:nvSpPr>
          <p:spPr>
            <a:xfrm>
              <a:off x="6448635" y="5700788"/>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solidFill>
                  <a:schemeClr val="tx1"/>
                </a:solidFill>
              </a:endParaRPr>
            </a:p>
          </p:txBody>
        </p:sp>
        <p:cxnSp>
          <p:nvCxnSpPr>
            <p:cNvPr id="159" name="Straight Arrow Connector 158">
              <a:extLst>
                <a:ext uri="{FF2B5EF4-FFF2-40B4-BE49-F238E27FC236}">
                  <a16:creationId xmlns:a16="http://schemas.microsoft.com/office/drawing/2014/main" id="{DD538246-E3E8-4AA2-9ABA-01E10B79C2A3}"/>
                </a:ext>
              </a:extLst>
            </p:cNvPr>
            <p:cNvCxnSpPr>
              <a:cxnSpLocks/>
            </p:cNvCxnSpPr>
            <p:nvPr/>
          </p:nvCxnSpPr>
          <p:spPr>
            <a:xfrm flipV="1">
              <a:off x="6362515" y="5716902"/>
              <a:ext cx="89433" cy="1"/>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0" name="Oval 159">
              <a:extLst>
                <a:ext uri="{FF2B5EF4-FFF2-40B4-BE49-F238E27FC236}">
                  <a16:creationId xmlns:a16="http://schemas.microsoft.com/office/drawing/2014/main" id="{CC652BA7-FE75-494A-8267-F00ED7487E80}"/>
                </a:ext>
              </a:extLst>
            </p:cNvPr>
            <p:cNvSpPr/>
            <p:nvPr/>
          </p:nvSpPr>
          <p:spPr>
            <a:xfrm>
              <a:off x="6448635" y="5536296"/>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solidFill>
                  <a:schemeClr val="tx1"/>
                </a:solidFill>
              </a:endParaRPr>
            </a:p>
          </p:txBody>
        </p:sp>
        <p:cxnSp>
          <p:nvCxnSpPr>
            <p:cNvPr id="161" name="Straight Arrow Connector 160">
              <a:extLst>
                <a:ext uri="{FF2B5EF4-FFF2-40B4-BE49-F238E27FC236}">
                  <a16:creationId xmlns:a16="http://schemas.microsoft.com/office/drawing/2014/main" id="{C7A7A517-9A1B-43E8-8FBA-700C2BBB026A}"/>
                </a:ext>
              </a:extLst>
            </p:cNvPr>
            <p:cNvCxnSpPr>
              <a:cxnSpLocks/>
            </p:cNvCxnSpPr>
            <p:nvPr/>
          </p:nvCxnSpPr>
          <p:spPr>
            <a:xfrm flipV="1">
              <a:off x="6362515" y="5552410"/>
              <a:ext cx="89433" cy="1"/>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F0D7B932-0F30-4053-A25C-4F6827E4EA2E}"/>
                </a:ext>
              </a:extLst>
            </p:cNvPr>
            <p:cNvSpPr/>
            <p:nvPr/>
          </p:nvSpPr>
          <p:spPr>
            <a:xfrm>
              <a:off x="6455492" y="6027089"/>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solidFill>
                  <a:schemeClr val="tx1"/>
                </a:solidFill>
              </a:endParaRPr>
            </a:p>
          </p:txBody>
        </p:sp>
        <p:cxnSp>
          <p:nvCxnSpPr>
            <p:cNvPr id="163" name="Straight Arrow Connector 162">
              <a:extLst>
                <a:ext uri="{FF2B5EF4-FFF2-40B4-BE49-F238E27FC236}">
                  <a16:creationId xmlns:a16="http://schemas.microsoft.com/office/drawing/2014/main" id="{74EF74C0-DC00-4509-89E2-801772D5D1C4}"/>
                </a:ext>
              </a:extLst>
            </p:cNvPr>
            <p:cNvCxnSpPr>
              <a:cxnSpLocks/>
            </p:cNvCxnSpPr>
            <p:nvPr/>
          </p:nvCxnSpPr>
          <p:spPr>
            <a:xfrm flipV="1">
              <a:off x="6369372" y="6043203"/>
              <a:ext cx="89433" cy="1"/>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64" name="Arrow: Right 163">
            <a:extLst>
              <a:ext uri="{FF2B5EF4-FFF2-40B4-BE49-F238E27FC236}">
                <a16:creationId xmlns:a16="http://schemas.microsoft.com/office/drawing/2014/main" id="{AF30C117-2126-4C54-A917-5E978DFEC714}"/>
              </a:ext>
            </a:extLst>
          </p:cNvPr>
          <p:cNvSpPr/>
          <p:nvPr/>
        </p:nvSpPr>
        <p:spPr>
          <a:xfrm>
            <a:off x="3018810" y="3694261"/>
            <a:ext cx="131431" cy="190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sp>
        <p:nvSpPr>
          <p:cNvPr id="165" name="Arrow: Right 164">
            <a:extLst>
              <a:ext uri="{FF2B5EF4-FFF2-40B4-BE49-F238E27FC236}">
                <a16:creationId xmlns:a16="http://schemas.microsoft.com/office/drawing/2014/main" id="{4D81A889-70BE-4425-90F3-334DC13E9DA7}"/>
              </a:ext>
            </a:extLst>
          </p:cNvPr>
          <p:cNvSpPr/>
          <p:nvPr/>
        </p:nvSpPr>
        <p:spPr>
          <a:xfrm>
            <a:off x="3975608" y="3689793"/>
            <a:ext cx="131431" cy="190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p>
        </p:txBody>
      </p:sp>
      <p:grpSp>
        <p:nvGrpSpPr>
          <p:cNvPr id="166" name="Group 165">
            <a:extLst>
              <a:ext uri="{FF2B5EF4-FFF2-40B4-BE49-F238E27FC236}">
                <a16:creationId xmlns:a16="http://schemas.microsoft.com/office/drawing/2014/main" id="{97C2E271-3909-40DE-8382-2A874ED6DD51}"/>
              </a:ext>
            </a:extLst>
          </p:cNvPr>
          <p:cNvGrpSpPr/>
          <p:nvPr/>
        </p:nvGrpSpPr>
        <p:grpSpPr>
          <a:xfrm>
            <a:off x="4154160" y="3500959"/>
            <a:ext cx="639250" cy="585772"/>
            <a:chOff x="7256385" y="5293867"/>
            <a:chExt cx="699770" cy="781029"/>
          </a:xfrm>
        </p:grpSpPr>
        <p:sp>
          <p:nvSpPr>
            <p:cNvPr id="167" name="Rectangle 166">
              <a:extLst>
                <a:ext uri="{FF2B5EF4-FFF2-40B4-BE49-F238E27FC236}">
                  <a16:creationId xmlns:a16="http://schemas.microsoft.com/office/drawing/2014/main" id="{EDE3B60F-94AD-4F71-9657-A72104C06EB1}"/>
                </a:ext>
              </a:extLst>
            </p:cNvPr>
            <p:cNvSpPr/>
            <p:nvPr/>
          </p:nvSpPr>
          <p:spPr>
            <a:xfrm>
              <a:off x="7291134" y="5300850"/>
              <a:ext cx="596981" cy="77404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p>
          </p:txBody>
        </p:sp>
        <p:sp>
          <p:nvSpPr>
            <p:cNvPr id="168" name="Rectangle 167">
              <a:extLst>
                <a:ext uri="{FF2B5EF4-FFF2-40B4-BE49-F238E27FC236}">
                  <a16:creationId xmlns:a16="http://schemas.microsoft.com/office/drawing/2014/main" id="{DD5CD9FA-5A0E-4289-AC1C-93CF6B87E6AD}"/>
                </a:ext>
              </a:extLst>
            </p:cNvPr>
            <p:cNvSpPr/>
            <p:nvPr/>
          </p:nvSpPr>
          <p:spPr>
            <a:xfrm>
              <a:off x="7256385" y="5293867"/>
              <a:ext cx="691729" cy="307776"/>
            </a:xfrm>
            <a:prstGeom prst="rect">
              <a:avLst/>
            </a:prstGeom>
          </p:spPr>
          <p:txBody>
            <a:bodyPr wrap="none">
              <a:spAutoFit/>
            </a:bodyPr>
            <a:lstStyle/>
            <a:p>
              <a:r>
                <a:rPr lang="en-US" sz="900" dirty="0" err="1">
                  <a:latin typeface="Ebrima" panose="02000000000000000000" pitchFamily="2" charset="0"/>
                  <a:ea typeface="Ebrima" panose="02000000000000000000" pitchFamily="2" charset="0"/>
                  <a:cs typeface="Ebrima" panose="02000000000000000000" pitchFamily="2" charset="0"/>
                </a:rPr>
                <a:t>Real_dist</a:t>
              </a:r>
              <a:endParaRPr lang="en-US" sz="900" dirty="0"/>
            </a:p>
          </p:txBody>
        </p:sp>
        <p:sp>
          <p:nvSpPr>
            <p:cNvPr id="169" name="Rectangle 168">
              <a:extLst>
                <a:ext uri="{FF2B5EF4-FFF2-40B4-BE49-F238E27FC236}">
                  <a16:creationId xmlns:a16="http://schemas.microsoft.com/office/drawing/2014/main" id="{4BBD704B-BE6C-41DB-AA99-D83307921251}"/>
                </a:ext>
              </a:extLst>
            </p:cNvPr>
            <p:cNvSpPr/>
            <p:nvPr/>
          </p:nvSpPr>
          <p:spPr>
            <a:xfrm>
              <a:off x="7264426" y="5602778"/>
              <a:ext cx="691729" cy="307776"/>
            </a:xfrm>
            <a:prstGeom prst="rect">
              <a:avLst/>
            </a:prstGeom>
          </p:spPr>
          <p:txBody>
            <a:bodyPr wrap="none">
              <a:spAutoFit/>
            </a:bodyPr>
            <a:lstStyle/>
            <a:p>
              <a:r>
                <a:rPr lang="en-US" sz="900" dirty="0" err="1">
                  <a:latin typeface="Ebrima" panose="02000000000000000000" pitchFamily="2" charset="0"/>
                  <a:ea typeface="Ebrima" panose="02000000000000000000" pitchFamily="2" charset="0"/>
                  <a:cs typeface="Ebrima" panose="02000000000000000000" pitchFamily="2" charset="0"/>
                </a:rPr>
                <a:t>Real_dist</a:t>
              </a:r>
              <a:endParaRPr lang="en-US" sz="900" dirty="0"/>
            </a:p>
          </p:txBody>
        </p:sp>
      </p:grpSp>
      <p:sp>
        <p:nvSpPr>
          <p:cNvPr id="172" name="Oval 171">
            <a:extLst>
              <a:ext uri="{FF2B5EF4-FFF2-40B4-BE49-F238E27FC236}">
                <a16:creationId xmlns:a16="http://schemas.microsoft.com/office/drawing/2014/main" id="{34E800D9-CB3B-4EC7-84A9-F065924317B9}"/>
              </a:ext>
            </a:extLst>
          </p:cNvPr>
          <p:cNvSpPr/>
          <p:nvPr/>
        </p:nvSpPr>
        <p:spPr>
          <a:xfrm>
            <a:off x="2331314" y="3078752"/>
            <a:ext cx="795984" cy="329121"/>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a:solidFill>
                  <a:schemeClr val="tx1">
                    <a:lumMod val="85000"/>
                    <a:lumOff val="15000"/>
                  </a:schemeClr>
                </a:solidFill>
              </a:rPr>
              <a:t>Leaf </a:t>
            </a:r>
            <a:r>
              <a:rPr lang="en-US" altLang="zh-CN" sz="900" b="1">
                <a:solidFill>
                  <a:schemeClr val="tx1">
                    <a:lumMod val="85000"/>
                    <a:lumOff val="15000"/>
                  </a:schemeClr>
                </a:solidFill>
              </a:rPr>
              <a:t>node</a:t>
            </a:r>
            <a:endParaRPr lang="en-US" sz="900" b="1" dirty="0">
              <a:solidFill>
                <a:schemeClr val="tx1"/>
              </a:solidFill>
            </a:endParaRPr>
          </a:p>
        </p:txBody>
      </p:sp>
      <p:cxnSp>
        <p:nvCxnSpPr>
          <p:cNvPr id="173" name="Connector: Elbow 145">
            <a:extLst>
              <a:ext uri="{FF2B5EF4-FFF2-40B4-BE49-F238E27FC236}">
                <a16:creationId xmlns:a16="http://schemas.microsoft.com/office/drawing/2014/main" id="{29EEB32F-DB6D-41D0-B6D6-AC1AA353003F}"/>
              </a:ext>
            </a:extLst>
          </p:cNvPr>
          <p:cNvCxnSpPr>
            <a:cxnSpLocks/>
            <a:stCxn id="172" idx="4"/>
            <a:endCxn id="123" idx="0"/>
          </p:cNvCxnSpPr>
          <p:nvPr/>
        </p:nvCxnSpPr>
        <p:spPr>
          <a:xfrm>
            <a:off x="2729306" y="3407872"/>
            <a:ext cx="2" cy="7490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Rectangle: Rounded Corners 174">
            <a:extLst>
              <a:ext uri="{FF2B5EF4-FFF2-40B4-BE49-F238E27FC236}">
                <a16:creationId xmlns:a16="http://schemas.microsoft.com/office/drawing/2014/main" id="{4A1BAC0C-F546-4325-8272-4CFB13B590F9}"/>
              </a:ext>
            </a:extLst>
          </p:cNvPr>
          <p:cNvSpPr/>
          <p:nvPr/>
        </p:nvSpPr>
        <p:spPr>
          <a:xfrm>
            <a:off x="3661395" y="4630146"/>
            <a:ext cx="539019" cy="238864"/>
          </a:xfrm>
          <a:prstGeom prst="roundRect">
            <a:avLst>
              <a:gd name="adj" fmla="val 50000"/>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BSF</a:t>
            </a:r>
          </a:p>
        </p:txBody>
      </p:sp>
      <p:cxnSp>
        <p:nvCxnSpPr>
          <p:cNvPr id="188" name="Straight Arrow Connector 95">
            <a:extLst>
              <a:ext uri="{FF2B5EF4-FFF2-40B4-BE49-F238E27FC236}">
                <a16:creationId xmlns:a16="http://schemas.microsoft.com/office/drawing/2014/main" id="{9133FF01-F2CB-4AA3-BD28-411A9A1FD6AB}"/>
              </a:ext>
            </a:extLst>
          </p:cNvPr>
          <p:cNvCxnSpPr>
            <a:cxnSpLocks/>
            <a:stCxn id="254" idx="15"/>
            <a:endCxn id="160" idx="2"/>
          </p:cNvCxnSpPr>
          <p:nvPr/>
        </p:nvCxnSpPr>
        <p:spPr>
          <a:xfrm flipV="1">
            <a:off x="2713030" y="3605778"/>
            <a:ext cx="644996" cy="1081403"/>
          </a:xfrm>
          <a:prstGeom prst="bentConnector3">
            <a:avLst>
              <a:gd name="adj1" fmla="val 70284"/>
            </a:avLst>
          </a:prstGeom>
          <a:ln w="6350">
            <a:solidFill>
              <a:schemeClr val="tx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9" name="Straight Arrow Connector 95">
            <a:extLst>
              <a:ext uri="{FF2B5EF4-FFF2-40B4-BE49-F238E27FC236}">
                <a16:creationId xmlns:a16="http://schemas.microsoft.com/office/drawing/2014/main" id="{420DF727-66D6-4C15-B143-34912E4FD900}"/>
              </a:ext>
            </a:extLst>
          </p:cNvPr>
          <p:cNvCxnSpPr>
            <a:cxnSpLocks/>
            <a:stCxn id="258" idx="10"/>
            <a:endCxn id="152" idx="2"/>
          </p:cNvCxnSpPr>
          <p:nvPr/>
        </p:nvCxnSpPr>
        <p:spPr>
          <a:xfrm flipV="1">
            <a:off x="2712930" y="3852408"/>
            <a:ext cx="648305" cy="1030481"/>
          </a:xfrm>
          <a:prstGeom prst="bentConnector3">
            <a:avLst>
              <a:gd name="adj1" fmla="val 77899"/>
            </a:avLst>
          </a:prstGeom>
          <a:ln w="6350">
            <a:solidFill>
              <a:schemeClr val="tx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91" name="Arrow: Down 190">
            <a:extLst>
              <a:ext uri="{FF2B5EF4-FFF2-40B4-BE49-F238E27FC236}">
                <a16:creationId xmlns:a16="http://schemas.microsoft.com/office/drawing/2014/main" id="{B89D20CE-046E-420E-B585-8C0E5F90FAC0}"/>
              </a:ext>
            </a:extLst>
          </p:cNvPr>
          <p:cNvSpPr/>
          <p:nvPr/>
        </p:nvSpPr>
        <p:spPr>
          <a:xfrm rot="747433">
            <a:off x="2808076" y="2565007"/>
            <a:ext cx="234978" cy="508889"/>
          </a:xfrm>
          <a:prstGeom prst="downArrow">
            <a:avLst>
              <a:gd name="adj1" fmla="val 40450"/>
              <a:gd name="adj2" fmla="val 50000"/>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n w="0"/>
              <a:solidFill>
                <a:schemeClr val="tx1"/>
              </a:solidFill>
              <a:effectLst>
                <a:outerShdw blurRad="38100" dist="19050" dir="2700000" algn="tl" rotWithShape="0">
                  <a:schemeClr val="dk1">
                    <a:alpha val="40000"/>
                  </a:schemeClr>
                </a:outerShdw>
              </a:effectLst>
            </a:endParaRPr>
          </a:p>
        </p:txBody>
      </p:sp>
      <p:sp>
        <p:nvSpPr>
          <p:cNvPr id="86" name="矩形 8">
            <a:extLst>
              <a:ext uri="{FF2B5EF4-FFF2-40B4-BE49-F238E27FC236}">
                <a16:creationId xmlns:a16="http://schemas.microsoft.com/office/drawing/2014/main" id="{E6F80466-94DE-4CF1-A4B7-8249B1D06567}"/>
              </a:ext>
            </a:extLst>
          </p:cNvPr>
          <p:cNvSpPr/>
          <p:nvPr/>
        </p:nvSpPr>
        <p:spPr>
          <a:xfrm>
            <a:off x="593164" y="1372172"/>
            <a:ext cx="4270721" cy="415498"/>
          </a:xfrm>
          <a:prstGeom prst="rect">
            <a:avLst/>
          </a:prstGeom>
        </p:spPr>
        <p:txBody>
          <a:bodyPr wrap="none">
            <a:spAutoFit/>
          </a:bodyPr>
          <a:lstStyle/>
          <a:p>
            <a:pPr lvl="0"/>
            <a:r>
              <a:rPr lang="en-US" altLang="zh-CN" sz="2100" b="1" dirty="0">
                <a:solidFill>
                  <a:srgbClr val="424456"/>
                </a:solidFill>
                <a:latin typeface="Trebuchet MS"/>
              </a:rPr>
              <a:t>MESSI Query answering – Stage 3</a:t>
            </a:r>
          </a:p>
        </p:txBody>
      </p:sp>
      <p:sp>
        <p:nvSpPr>
          <p:cNvPr id="87" name="Rectangle: Diagonal Corners Snipped 86">
            <a:extLst>
              <a:ext uri="{FF2B5EF4-FFF2-40B4-BE49-F238E27FC236}">
                <a16:creationId xmlns:a16="http://schemas.microsoft.com/office/drawing/2014/main" id="{BD1008FD-3CF4-4A85-A741-629C106878F3}"/>
              </a:ext>
            </a:extLst>
          </p:cNvPr>
          <p:cNvSpPr/>
          <p:nvPr/>
        </p:nvSpPr>
        <p:spPr>
          <a:xfrm>
            <a:off x="2674222" y="1895354"/>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PQ[</a:t>
            </a:r>
            <a:r>
              <a:rPr lang="en-US" altLang="zh-CN" sz="1200" b="1" dirty="0">
                <a:solidFill>
                  <a:schemeClr val="tx1"/>
                </a:solidFill>
              </a:rPr>
              <a:t>0</a:t>
            </a:r>
            <a:r>
              <a:rPr lang="en-US" sz="1200" b="1" dirty="0">
                <a:solidFill>
                  <a:schemeClr val="tx1"/>
                </a:solidFill>
              </a:rPr>
              <a:t>]</a:t>
            </a:r>
          </a:p>
        </p:txBody>
      </p:sp>
      <p:sp>
        <p:nvSpPr>
          <p:cNvPr id="88" name="Rectangle: Diagonal Corners Snipped 87">
            <a:extLst>
              <a:ext uri="{FF2B5EF4-FFF2-40B4-BE49-F238E27FC236}">
                <a16:creationId xmlns:a16="http://schemas.microsoft.com/office/drawing/2014/main" id="{F43DDC03-E3C9-4E16-BBA9-A370BE2F456B}"/>
              </a:ext>
            </a:extLst>
          </p:cNvPr>
          <p:cNvSpPr/>
          <p:nvPr/>
        </p:nvSpPr>
        <p:spPr>
          <a:xfrm>
            <a:off x="2649975" y="1922144"/>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PQ[</a:t>
            </a:r>
            <a:r>
              <a:rPr lang="en-US" altLang="zh-CN" sz="1200" b="1" dirty="0">
                <a:solidFill>
                  <a:schemeClr val="tx1"/>
                </a:solidFill>
              </a:rPr>
              <a:t>0</a:t>
            </a:r>
            <a:r>
              <a:rPr lang="en-US" sz="1200" b="1" dirty="0">
                <a:solidFill>
                  <a:schemeClr val="tx1"/>
                </a:solidFill>
              </a:rPr>
              <a:t>]</a:t>
            </a:r>
          </a:p>
        </p:txBody>
      </p:sp>
      <p:sp>
        <p:nvSpPr>
          <p:cNvPr id="89" name="Rectangle: Diagonal Corners Snipped 88">
            <a:extLst>
              <a:ext uri="{FF2B5EF4-FFF2-40B4-BE49-F238E27FC236}">
                <a16:creationId xmlns:a16="http://schemas.microsoft.com/office/drawing/2014/main" id="{5A997314-0770-473B-986D-963FC36521A5}"/>
              </a:ext>
            </a:extLst>
          </p:cNvPr>
          <p:cNvSpPr/>
          <p:nvPr/>
        </p:nvSpPr>
        <p:spPr>
          <a:xfrm>
            <a:off x="2624895" y="1947225"/>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PQ[</a:t>
            </a:r>
            <a:r>
              <a:rPr lang="en-US" altLang="zh-CN" sz="1200" b="1" dirty="0">
                <a:solidFill>
                  <a:schemeClr val="tx1"/>
                </a:solidFill>
              </a:rPr>
              <a:t>0</a:t>
            </a:r>
            <a:r>
              <a:rPr lang="en-US" sz="1200" b="1" dirty="0">
                <a:solidFill>
                  <a:schemeClr val="tx1"/>
                </a:solidFill>
              </a:rPr>
              <a:t>]</a:t>
            </a:r>
          </a:p>
        </p:txBody>
      </p:sp>
      <p:sp>
        <p:nvSpPr>
          <p:cNvPr id="90" name="Rectangle: Diagonal Corners Snipped 89">
            <a:extLst>
              <a:ext uri="{FF2B5EF4-FFF2-40B4-BE49-F238E27FC236}">
                <a16:creationId xmlns:a16="http://schemas.microsoft.com/office/drawing/2014/main" id="{76E422EB-1947-4247-A6F1-2498392A96C8}"/>
              </a:ext>
            </a:extLst>
          </p:cNvPr>
          <p:cNvSpPr/>
          <p:nvPr/>
        </p:nvSpPr>
        <p:spPr>
          <a:xfrm>
            <a:off x="2599814" y="1972307"/>
            <a:ext cx="1955145" cy="483972"/>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Priority Queues</a:t>
            </a:r>
          </a:p>
        </p:txBody>
      </p:sp>
      <p:pic>
        <p:nvPicPr>
          <p:cNvPr id="91" name="Picture 90">
            <a:extLst>
              <a:ext uri="{FF2B5EF4-FFF2-40B4-BE49-F238E27FC236}">
                <a16:creationId xmlns:a16="http://schemas.microsoft.com/office/drawing/2014/main" id="{1E8AF29C-BF4D-4354-BF83-BBAE48AA8DBA}"/>
              </a:ext>
            </a:extLst>
          </p:cNvPr>
          <p:cNvPicPr>
            <a:picLocks noChangeAspect="1"/>
          </p:cNvPicPr>
          <p:nvPr/>
        </p:nvPicPr>
        <p:blipFill>
          <a:blip r:embed="rId3"/>
          <a:stretch>
            <a:fillRect/>
          </a:stretch>
        </p:blipFill>
        <p:spPr>
          <a:xfrm>
            <a:off x="4035568" y="2027836"/>
            <a:ext cx="438009" cy="184542"/>
          </a:xfrm>
          <a:prstGeom prst="rect">
            <a:avLst/>
          </a:prstGeom>
        </p:spPr>
      </p:pic>
      <p:pic>
        <p:nvPicPr>
          <p:cNvPr id="92" name="Picture 91">
            <a:extLst>
              <a:ext uri="{FF2B5EF4-FFF2-40B4-BE49-F238E27FC236}">
                <a16:creationId xmlns:a16="http://schemas.microsoft.com/office/drawing/2014/main" id="{DE951E55-580A-433B-98C4-B6207F784521}"/>
              </a:ext>
            </a:extLst>
          </p:cNvPr>
          <p:cNvPicPr>
            <a:picLocks noChangeAspect="1"/>
          </p:cNvPicPr>
          <p:nvPr/>
        </p:nvPicPr>
        <p:blipFill>
          <a:blip r:embed="rId3"/>
          <a:stretch>
            <a:fillRect/>
          </a:stretch>
        </p:blipFill>
        <p:spPr>
          <a:xfrm>
            <a:off x="4089518" y="2142136"/>
            <a:ext cx="438009" cy="184542"/>
          </a:xfrm>
          <a:prstGeom prst="rect">
            <a:avLst/>
          </a:prstGeom>
        </p:spPr>
      </p:pic>
      <p:sp>
        <p:nvSpPr>
          <p:cNvPr id="95" name="Arrow: Right 94">
            <a:extLst>
              <a:ext uri="{FF2B5EF4-FFF2-40B4-BE49-F238E27FC236}">
                <a16:creationId xmlns:a16="http://schemas.microsoft.com/office/drawing/2014/main" id="{F946B924-8157-474C-8666-C59D8389C139}"/>
              </a:ext>
            </a:extLst>
          </p:cNvPr>
          <p:cNvSpPr/>
          <p:nvPr/>
        </p:nvSpPr>
        <p:spPr>
          <a:xfrm rot="6942843">
            <a:off x="3898668" y="4279697"/>
            <a:ext cx="432262" cy="148289"/>
          </a:xfrm>
          <a:prstGeom prst="rightArrow">
            <a:avLst>
              <a:gd name="adj1" fmla="val 3406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p>
        </p:txBody>
      </p:sp>
      <p:sp>
        <p:nvSpPr>
          <p:cNvPr id="96" name="Rectangle 95">
            <a:extLst>
              <a:ext uri="{FF2B5EF4-FFF2-40B4-BE49-F238E27FC236}">
                <a16:creationId xmlns:a16="http://schemas.microsoft.com/office/drawing/2014/main" id="{E0CB386A-3E37-43C1-9756-3690836986BC}"/>
              </a:ext>
            </a:extLst>
          </p:cNvPr>
          <p:cNvSpPr/>
          <p:nvPr/>
        </p:nvSpPr>
        <p:spPr>
          <a:xfrm>
            <a:off x="5197219" y="4897665"/>
            <a:ext cx="1308882" cy="415498"/>
          </a:xfrm>
          <a:prstGeom prst="rect">
            <a:avLst/>
          </a:prstGeom>
        </p:spPr>
        <p:txBody>
          <a:bodyPr wrap="square">
            <a:spAutoFit/>
          </a:bodyPr>
          <a:lstStyle/>
          <a:p>
            <a:r>
              <a:rPr lang="en-US" sz="1050" b="1" dirty="0">
                <a:solidFill>
                  <a:srgbClr val="C00000"/>
                </a:solidFill>
                <a:latin typeface="Ebrima" panose="02000000000000000000" pitchFamily="2" charset="0"/>
                <a:ea typeface="Ebrima" panose="02000000000000000000" pitchFamily="2" charset="0"/>
                <a:cs typeface="Ebrima" panose="02000000000000000000" pitchFamily="2" charset="0"/>
              </a:rPr>
              <a:t>11. Produce final </a:t>
            </a:r>
          </a:p>
          <a:p>
            <a:r>
              <a:rPr lang="en-US" sz="1050" b="1" dirty="0">
                <a:solidFill>
                  <a:srgbClr val="C00000"/>
                </a:solidFill>
                <a:latin typeface="Ebrima" panose="02000000000000000000" pitchFamily="2" charset="0"/>
                <a:ea typeface="Ebrima" panose="02000000000000000000" pitchFamily="2" charset="0"/>
                <a:cs typeface="Ebrima" panose="02000000000000000000" pitchFamily="2" charset="0"/>
              </a:rPr>
              <a:t>      1-NN answer</a:t>
            </a:r>
          </a:p>
        </p:txBody>
      </p:sp>
      <p:sp>
        <p:nvSpPr>
          <p:cNvPr id="93" name="Rectangle 92">
            <a:extLst>
              <a:ext uri="{FF2B5EF4-FFF2-40B4-BE49-F238E27FC236}">
                <a16:creationId xmlns:a16="http://schemas.microsoft.com/office/drawing/2014/main" id="{29F7D0E8-1B69-43A3-8EBE-A1596AC455A4}"/>
              </a:ext>
            </a:extLst>
          </p:cNvPr>
          <p:cNvSpPr/>
          <p:nvPr/>
        </p:nvSpPr>
        <p:spPr>
          <a:xfrm>
            <a:off x="1170999" y="2443940"/>
            <a:ext cx="1388574" cy="415498"/>
          </a:xfrm>
          <a:prstGeom prst="rect">
            <a:avLst/>
          </a:prstGeom>
        </p:spPr>
        <p:txBody>
          <a:bodyPr wrap="square">
            <a:spAutoFit/>
          </a:bodyPr>
          <a:lstStyle/>
          <a:p>
            <a:r>
              <a:rPr lang="en-US" sz="1050" b="1" dirty="0">
                <a:latin typeface="Ebrima" panose="02000000000000000000" pitchFamily="2" charset="0"/>
                <a:ea typeface="Ebrima" panose="02000000000000000000" pitchFamily="2" charset="0"/>
                <a:cs typeface="Ebrima" panose="02000000000000000000" pitchFamily="2" charset="0"/>
              </a:rPr>
              <a:t>8. Pop node from </a:t>
            </a:r>
          </a:p>
          <a:p>
            <a:r>
              <a:rPr lang="en-US" sz="1050" b="1" dirty="0">
                <a:latin typeface="Ebrima" panose="02000000000000000000" pitchFamily="2" charset="0"/>
                <a:ea typeface="Ebrima" panose="02000000000000000000" pitchFamily="2" charset="0"/>
                <a:cs typeface="Ebrima" panose="02000000000000000000" pitchFamily="2" charset="0"/>
              </a:rPr>
              <a:t>    a priority queue</a:t>
            </a:r>
          </a:p>
        </p:txBody>
      </p:sp>
      <p:sp>
        <p:nvSpPr>
          <p:cNvPr id="97" name="TextBox 96">
            <a:extLst>
              <a:ext uri="{FF2B5EF4-FFF2-40B4-BE49-F238E27FC236}">
                <a16:creationId xmlns:a16="http://schemas.microsoft.com/office/drawing/2014/main" id="{A0668095-2D93-4DDE-A3EF-70DDD59508B4}"/>
              </a:ext>
            </a:extLst>
          </p:cNvPr>
          <p:cNvSpPr txBox="1"/>
          <p:nvPr/>
        </p:nvSpPr>
        <p:spPr>
          <a:xfrm>
            <a:off x="3527368" y="4886026"/>
            <a:ext cx="816773" cy="507831"/>
          </a:xfrm>
          <a:prstGeom prst="rect">
            <a:avLst/>
          </a:prstGeom>
          <a:noFill/>
        </p:spPr>
        <p:txBody>
          <a:bodyPr wrap="square" rtlCol="0">
            <a:spAutoFit/>
          </a:bodyPr>
          <a:lstStyle/>
          <a:p>
            <a:pPr algn="ctr"/>
            <a:r>
              <a:rPr lang="en-US" sz="1350" i="1" dirty="0"/>
              <a:t>shared</a:t>
            </a:r>
            <a:r>
              <a:rPr lang="en-US" sz="1350" dirty="0"/>
              <a:t> </a:t>
            </a:r>
          </a:p>
          <a:p>
            <a:pPr algn="ctr"/>
            <a:r>
              <a:rPr lang="en-US" sz="1350" dirty="0"/>
              <a:t>variable</a:t>
            </a:r>
          </a:p>
        </p:txBody>
      </p:sp>
      <p:sp>
        <p:nvSpPr>
          <p:cNvPr id="98" name="Rectangle 97">
            <a:extLst>
              <a:ext uri="{FF2B5EF4-FFF2-40B4-BE49-F238E27FC236}">
                <a16:creationId xmlns:a16="http://schemas.microsoft.com/office/drawing/2014/main" id="{8CB4DCFC-E161-4EF0-B155-9C922A7E1599}"/>
              </a:ext>
            </a:extLst>
          </p:cNvPr>
          <p:cNvSpPr/>
          <p:nvPr/>
        </p:nvSpPr>
        <p:spPr>
          <a:xfrm>
            <a:off x="3242408" y="3054954"/>
            <a:ext cx="1388574" cy="415498"/>
          </a:xfrm>
          <a:prstGeom prst="rect">
            <a:avLst/>
          </a:prstGeom>
        </p:spPr>
        <p:txBody>
          <a:bodyPr wrap="square">
            <a:spAutoFit/>
          </a:bodyPr>
          <a:lstStyle/>
          <a:p>
            <a:r>
              <a:rPr lang="en-US" sz="1050" b="1" dirty="0">
                <a:latin typeface="Ebrima" panose="02000000000000000000" pitchFamily="2" charset="0"/>
                <a:ea typeface="Ebrima" panose="02000000000000000000" pitchFamily="2" charset="0"/>
                <a:cs typeface="Ebrima" panose="02000000000000000000" pitchFamily="2" charset="0"/>
              </a:rPr>
              <a:t>9. Calculate lower</a:t>
            </a:r>
          </a:p>
          <a:p>
            <a:r>
              <a:rPr lang="en-US" sz="1050" b="1" dirty="0">
                <a:latin typeface="Ebrima" panose="02000000000000000000" pitchFamily="2" charset="0"/>
                <a:ea typeface="Ebrima" panose="02000000000000000000" pitchFamily="2" charset="0"/>
                <a:cs typeface="Ebrima" panose="02000000000000000000" pitchFamily="2" charset="0"/>
              </a:rPr>
              <a:t>    bound distances</a:t>
            </a:r>
          </a:p>
        </p:txBody>
      </p:sp>
      <p:sp>
        <p:nvSpPr>
          <p:cNvPr id="99" name="Rectangle 98">
            <a:extLst>
              <a:ext uri="{FF2B5EF4-FFF2-40B4-BE49-F238E27FC236}">
                <a16:creationId xmlns:a16="http://schemas.microsoft.com/office/drawing/2014/main" id="{6C069C4B-31BD-4A32-9B8F-7FBD477E6905}"/>
              </a:ext>
            </a:extLst>
          </p:cNvPr>
          <p:cNvSpPr/>
          <p:nvPr/>
        </p:nvSpPr>
        <p:spPr>
          <a:xfrm>
            <a:off x="4693109" y="3314890"/>
            <a:ext cx="1498368" cy="900246"/>
          </a:xfrm>
          <a:prstGeom prst="rect">
            <a:avLst/>
          </a:prstGeom>
        </p:spPr>
        <p:txBody>
          <a:bodyPr wrap="square">
            <a:spAutoFit/>
          </a:bodyPr>
          <a:lstStyle/>
          <a:p>
            <a:r>
              <a:rPr lang="en-US" sz="1050" b="1" dirty="0">
                <a:latin typeface="Ebrima" panose="02000000000000000000" pitchFamily="2" charset="0"/>
                <a:ea typeface="Ebrima" panose="02000000000000000000" pitchFamily="2" charset="0"/>
                <a:cs typeface="Ebrima" panose="02000000000000000000" pitchFamily="2" charset="0"/>
              </a:rPr>
              <a:t>10. </a:t>
            </a:r>
            <a:r>
              <a:rPr lang="en-US" altLang="zh-CN" sz="1050" b="1" dirty="0">
                <a:latin typeface="Ebrima" panose="02000000000000000000" pitchFamily="2" charset="0"/>
                <a:ea typeface="Ebrima" panose="02000000000000000000" pitchFamily="2" charset="0"/>
                <a:cs typeface="Ebrima" panose="02000000000000000000" pitchFamily="2" charset="0"/>
              </a:rPr>
              <a:t>Calculate real </a:t>
            </a:r>
          </a:p>
          <a:p>
            <a:r>
              <a:rPr lang="en-US" altLang="zh-CN" sz="1050" b="1" dirty="0">
                <a:latin typeface="Ebrima" panose="02000000000000000000" pitchFamily="2" charset="0"/>
                <a:ea typeface="Ebrima" panose="02000000000000000000" pitchFamily="2" charset="0"/>
                <a:cs typeface="Ebrima" panose="02000000000000000000" pitchFamily="2" charset="0"/>
              </a:rPr>
              <a:t>      distances for </a:t>
            </a:r>
          </a:p>
          <a:p>
            <a:r>
              <a:rPr lang="en-US" sz="1050" b="1" dirty="0">
                <a:latin typeface="Ebrima" panose="02000000000000000000" pitchFamily="2" charset="0"/>
                <a:ea typeface="Ebrima" panose="02000000000000000000" pitchFamily="2" charset="0"/>
                <a:cs typeface="Ebrima" panose="02000000000000000000" pitchFamily="2" charset="0"/>
              </a:rPr>
              <a:t>      non-pruned </a:t>
            </a:r>
          </a:p>
          <a:p>
            <a:r>
              <a:rPr lang="en-US" sz="1050" b="1" dirty="0">
                <a:latin typeface="Ebrima" panose="02000000000000000000" pitchFamily="2" charset="0"/>
                <a:ea typeface="Ebrima" panose="02000000000000000000" pitchFamily="2" charset="0"/>
                <a:cs typeface="Ebrima" panose="02000000000000000000" pitchFamily="2" charset="0"/>
              </a:rPr>
              <a:t>      series</a:t>
            </a:r>
          </a:p>
          <a:p>
            <a:r>
              <a:rPr lang="en-US" sz="1050" b="1" dirty="0">
                <a:latin typeface="Ebrima" panose="02000000000000000000" pitchFamily="2" charset="0"/>
                <a:ea typeface="Ebrima" panose="02000000000000000000" pitchFamily="2" charset="0"/>
                <a:cs typeface="Ebrima" panose="02000000000000000000" pitchFamily="2" charset="0"/>
              </a:rPr>
              <a:t>      &amp; update BSF</a:t>
            </a:r>
          </a:p>
        </p:txBody>
      </p:sp>
      <p:sp>
        <p:nvSpPr>
          <p:cNvPr id="94" name="Arrow: Right 93">
            <a:extLst>
              <a:ext uri="{FF2B5EF4-FFF2-40B4-BE49-F238E27FC236}">
                <a16:creationId xmlns:a16="http://schemas.microsoft.com/office/drawing/2014/main" id="{195A563C-AC42-4D23-8E89-54CC5162AAC3}"/>
              </a:ext>
            </a:extLst>
          </p:cNvPr>
          <p:cNvSpPr/>
          <p:nvPr/>
        </p:nvSpPr>
        <p:spPr>
          <a:xfrm>
            <a:off x="4246720" y="4679390"/>
            <a:ext cx="926956" cy="133414"/>
          </a:xfrm>
          <a:prstGeom prst="rightArrow">
            <a:avLst>
              <a:gd name="adj1" fmla="val 3406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a:p>
        </p:txBody>
      </p:sp>
    </p:spTree>
    <p:extLst>
      <p:ext uri="{BB962C8B-B14F-4D97-AF65-F5344CB8AC3E}">
        <p14:creationId xmlns:p14="http://schemas.microsoft.com/office/powerpoint/2010/main" val="38248478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SING</a:t>
            </a:r>
            <a:br>
              <a:rPr lang="en-US" dirty="0"/>
            </a:br>
            <a:r>
              <a:rPr lang="en-US" altLang="zh-CN" sz="3600" b="1" dirty="0">
                <a:solidFill>
                  <a:schemeClr val="tx2"/>
                </a:solidFill>
                <a:latin typeface="+mj-lt"/>
              </a:rPr>
              <a:t>Sequence Indexing Using GPUs</a:t>
            </a:r>
            <a:endParaRPr lang="en-US" dirty="0"/>
          </a:p>
        </p:txBody>
      </p:sp>
      <p:sp>
        <p:nvSpPr>
          <p:cNvPr id="3" name="Content Placeholder 2"/>
          <p:cNvSpPr>
            <a:spLocks noGrp="1"/>
          </p:cNvSpPr>
          <p:nvPr>
            <p:ph idx="1"/>
          </p:nvPr>
        </p:nvSpPr>
        <p:spPr>
          <a:xfrm>
            <a:off x="0" y="2249489"/>
            <a:ext cx="9144000" cy="4528239"/>
          </a:xfrm>
        </p:spPr>
        <p:txBody>
          <a:bodyPr/>
          <a:lstStyle/>
          <a:p>
            <a:endParaRPr lang="en-US" sz="1100" dirty="0"/>
          </a:p>
          <a:p>
            <a:r>
              <a:rPr lang="en-US" dirty="0"/>
              <a:t>in-memory solution for SIMD, multi-core, multi-socket architectures with GPUs (Graphical Processing Units)</a:t>
            </a:r>
          </a:p>
          <a:p>
            <a:pPr lvl="1"/>
            <a:endParaRPr lang="en-US" dirty="0"/>
          </a:p>
          <a:p>
            <a:pPr lvl="1"/>
            <a:r>
              <a:rPr lang="en-US" dirty="0"/>
              <a:t>new exact query answering algorithm</a:t>
            </a:r>
          </a:p>
          <a:p>
            <a:pPr lvl="2"/>
            <a:r>
              <a:rPr lang="en-US" dirty="0">
                <a:solidFill>
                  <a:srgbClr val="C00000"/>
                </a:solidFill>
              </a:rPr>
              <a:t>CPU-GPU co-processing framework</a:t>
            </a:r>
          </a:p>
          <a:p>
            <a:pPr lvl="2"/>
            <a:r>
              <a:rPr lang="en-US" dirty="0"/>
              <a:t>new GPU-friendly lower bound distance calculation algorithm</a:t>
            </a:r>
          </a:p>
          <a:p>
            <a:pPr lvl="2"/>
            <a:endParaRPr lang="en-US" dirty="0"/>
          </a:p>
          <a:p>
            <a:pPr lvl="1"/>
            <a:r>
              <a:rPr lang="en-US" dirty="0"/>
              <a:t>answers exact queries at interactive speeds: ~32msec on 100GB dataset</a:t>
            </a:r>
          </a:p>
          <a:p>
            <a:pPr lvl="2"/>
            <a:r>
              <a:rPr lang="en-US" dirty="0"/>
              <a:t>up to </a:t>
            </a:r>
            <a:r>
              <a:rPr lang="en-US" dirty="0">
                <a:solidFill>
                  <a:srgbClr val="C00000"/>
                </a:solidFill>
              </a:rPr>
              <a:t>5x faster </a:t>
            </a:r>
            <a:r>
              <a:rPr lang="en-US" dirty="0"/>
              <a:t>than competing approaches</a:t>
            </a:r>
          </a:p>
          <a:p>
            <a:pPr lvl="2"/>
            <a:endParaRPr lang="en-US" dirty="0"/>
          </a:p>
        </p:txBody>
      </p:sp>
      <p:sp>
        <p:nvSpPr>
          <p:cNvPr id="4" name="Footer Placeholder 3"/>
          <p:cNvSpPr>
            <a:spLocks noGrp="1"/>
          </p:cNvSpPr>
          <p:nvPr>
            <p:ph type="ftr" sz="quarter" idx="11"/>
          </p:nvPr>
        </p:nvSpPr>
        <p:spPr/>
        <p:txBody>
          <a:bodyPr/>
          <a:lstStyle/>
          <a:p>
            <a:r>
              <a:rPr lang="en-US">
                <a:solidFill>
                  <a:srgbClr val="438086"/>
                </a:solidFill>
              </a:rPr>
              <a:t>Echihabi, Zoumpatianos, Palpanas - EDBT 2021</a:t>
            </a:r>
            <a:endParaRPr lang="en-US" dirty="0">
              <a:solidFill>
                <a:srgbClr val="438086"/>
              </a:solidFill>
            </a:endParaRPr>
          </a:p>
        </p:txBody>
      </p:sp>
      <p:sp>
        <p:nvSpPr>
          <p:cNvPr id="5" name="Slide Number Placeholder 4"/>
          <p:cNvSpPr>
            <a:spLocks noGrp="1"/>
          </p:cNvSpPr>
          <p:nvPr>
            <p:ph type="sldNum" sz="quarter" idx="12"/>
          </p:nvPr>
        </p:nvSpPr>
        <p:spPr/>
        <p:txBody>
          <a:bodyPr/>
          <a:lstStyle/>
          <a:p>
            <a:fld id="{B5C6C3C4-1F13-A745-94B4-FF34C1932FEB}" type="slidenum">
              <a:rPr lang="en-US" smtClean="0"/>
              <a:pPr/>
              <a:t>189</a:t>
            </a:fld>
            <a:endParaRPr lang="en-US" dirty="0"/>
          </a:p>
        </p:txBody>
      </p:sp>
      <p:sp>
        <p:nvSpPr>
          <p:cNvPr id="15" name="Rectangle 14">
            <a:extLst>
              <a:ext uri="{FF2B5EF4-FFF2-40B4-BE49-F238E27FC236}">
                <a16:creationId xmlns:a16="http://schemas.microsoft.com/office/drawing/2014/main" id="{6177D0F7-747A-4F11-B741-38946CA736CA}"/>
              </a:ext>
            </a:extLst>
          </p:cNvPr>
          <p:cNvSpPr/>
          <p:nvPr/>
        </p:nvSpPr>
        <p:spPr>
          <a:xfrm>
            <a:off x="7645632" y="983443"/>
            <a:ext cx="1409356" cy="516173"/>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FE359C0D-42D0-49FF-9119-C4686C297EA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6" name="Rounded Rectangle 9">
            <a:extLst>
              <a:ext uri="{FF2B5EF4-FFF2-40B4-BE49-F238E27FC236}">
                <a16:creationId xmlns:a16="http://schemas.microsoft.com/office/drawing/2014/main" id="{0CC43DDC-D17E-4322-AC91-4D39F2A3DB7E}"/>
              </a:ext>
            </a:extLst>
          </p:cNvPr>
          <p:cNvSpPr/>
          <p:nvPr/>
        </p:nvSpPr>
        <p:spPr>
          <a:xfrm>
            <a:off x="7749213" y="106426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736014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729450" y="1758200"/>
            <a:ext cx="7688700" cy="713600"/>
          </a:xfrm>
          <a:prstGeom prst="rect">
            <a:avLst/>
          </a:prstGeom>
        </p:spPr>
        <p:txBody>
          <a:bodyPr wrap="square" lIns="91425" tIns="91425" rIns="91425" bIns="91425" anchor="t" anchorCtr="0">
            <a:noAutofit/>
          </a:bodyPr>
          <a:lstStyle/>
          <a:p>
            <a:pPr lvl="0">
              <a:spcBef>
                <a:spcPts val="0"/>
              </a:spcBef>
              <a:buNone/>
            </a:pPr>
            <a:r>
              <a:rPr lang="en-GB" dirty="0"/>
              <a:t>Data Series Anomalies Problem</a:t>
            </a:r>
          </a:p>
        </p:txBody>
      </p:sp>
      <p:sp>
        <p:nvSpPr>
          <p:cNvPr id="2" name="Text Placeholder 1"/>
          <p:cNvSpPr>
            <a:spLocks noGrp="1"/>
          </p:cNvSpPr>
          <p:nvPr>
            <p:ph type="body" idx="1"/>
          </p:nvPr>
        </p:nvSpPr>
        <p:spPr>
          <a:xfrm>
            <a:off x="739610" y="2609273"/>
            <a:ext cx="4685830" cy="3014800"/>
          </a:xfrm>
        </p:spPr>
        <p:txBody>
          <a:bodyPr/>
          <a:lstStyle/>
          <a:p>
            <a:r>
              <a:rPr lang="en-US" sz="1600" dirty="0"/>
              <a:t>develop anomaly detection techniques based on sequences (data series), not on individual values</a:t>
            </a:r>
          </a:p>
        </p:txBody>
      </p:sp>
      <p:sp>
        <p:nvSpPr>
          <p:cNvPr id="3" name="Slide Number Placeholder 2"/>
          <p:cNvSpPr>
            <a:spLocks noGrp="1"/>
          </p:cNvSpPr>
          <p:nvPr>
            <p:ph type="sldNum" idx="12"/>
          </p:nvPr>
        </p:nvSpPr>
        <p:spPr/>
        <p:txBody>
          <a:bodyPr/>
          <a:lstStyle/>
          <a:p>
            <a:fld id="{00000000-1234-1234-1234-123412341234}" type="slidenum">
              <a:rPr lang="en-GB" smtClean="0"/>
              <a:pPr/>
              <a:t>19</a:t>
            </a:fld>
            <a:endParaRPr lang="en-GB"/>
          </a:p>
        </p:txBody>
      </p:sp>
      <p:sp>
        <p:nvSpPr>
          <p:cNvPr id="6" name="Text Placeholder 1"/>
          <p:cNvSpPr txBox="1">
            <a:spLocks/>
          </p:cNvSpPr>
          <p:nvPr/>
        </p:nvSpPr>
        <p:spPr>
          <a:xfrm>
            <a:off x="5648960" y="5032590"/>
            <a:ext cx="3019482" cy="132978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accent1"/>
              </a:buClr>
              <a:buSzPct val="100000"/>
              <a:buFont typeface="Lato"/>
              <a:buChar char="●"/>
              <a:defRPr sz="1300" b="0" i="0" u="none" strike="noStrike" cap="none">
                <a:solidFill>
                  <a:schemeClr val="accent1"/>
                </a:solidFill>
                <a:latin typeface="Lato"/>
                <a:ea typeface="Lato"/>
                <a:cs typeface="Lato"/>
                <a:sym typeface="Lato"/>
              </a:defRPr>
            </a:lvl1pPr>
            <a:lvl2pPr marR="0" lvl="1"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2pPr>
            <a:lvl3pPr marR="0" lvl="2"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3pPr>
            <a:lvl4pPr marR="0" lvl="3"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4pPr>
            <a:lvl5pPr marR="0" lvl="4"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5pPr>
            <a:lvl6pPr marR="0" lvl="5"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6pPr>
            <a:lvl7pPr marR="0" lvl="6"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7pPr>
            <a:lvl8pPr marR="0" lvl="7"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8pPr>
            <a:lvl9pPr marR="0" lvl="8"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9pPr>
          </a:lstStyle>
          <a:p>
            <a:pPr algn="ctr" fontAlgn="auto">
              <a:buClr>
                <a:srgbClr val="595959"/>
              </a:buClr>
              <a:buFont typeface="Lato"/>
              <a:buNone/>
            </a:pPr>
            <a:r>
              <a:rPr lang="en-US" sz="1400" kern="0" dirty="0">
                <a:solidFill>
                  <a:srgbClr val="C00000"/>
                </a:solidFill>
              </a:rPr>
              <a:t>sequences</a:t>
            </a:r>
            <a:r>
              <a:rPr lang="en-US" sz="1400" kern="0" dirty="0">
                <a:solidFill>
                  <a:srgbClr val="595959"/>
                </a:solidFill>
              </a:rPr>
              <a:t> are </a:t>
            </a:r>
            <a:r>
              <a:rPr lang="en-US" sz="1400" kern="0" dirty="0">
                <a:solidFill>
                  <a:srgbClr val="C00000"/>
                </a:solidFill>
              </a:rPr>
              <a:t>abnormal</a:t>
            </a:r>
            <a:endParaRPr lang="en-US" sz="1200" kern="0" dirty="0">
              <a:solidFill>
                <a:srgbClr val="C00000"/>
              </a:solidFill>
            </a:endParaRPr>
          </a:p>
        </p:txBody>
      </p:sp>
      <p:sp>
        <p:nvSpPr>
          <p:cNvPr id="8" name="Text Placeholder 1"/>
          <p:cNvSpPr txBox="1">
            <a:spLocks/>
          </p:cNvSpPr>
          <p:nvPr/>
        </p:nvSpPr>
        <p:spPr>
          <a:xfrm>
            <a:off x="5801360" y="1758201"/>
            <a:ext cx="2941587" cy="664889"/>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accent1"/>
              </a:buClr>
              <a:buSzPct val="100000"/>
              <a:buFont typeface="Lato"/>
              <a:buChar char="●"/>
              <a:defRPr sz="1300" b="0" i="0" u="none" strike="noStrike" cap="none">
                <a:solidFill>
                  <a:schemeClr val="accent1"/>
                </a:solidFill>
                <a:latin typeface="Lato"/>
                <a:ea typeface="Lato"/>
                <a:cs typeface="Lato"/>
                <a:sym typeface="Lato"/>
              </a:defRPr>
            </a:lvl1pPr>
            <a:lvl2pPr marR="0" lvl="1"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2pPr>
            <a:lvl3pPr marR="0" lvl="2"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3pPr>
            <a:lvl4pPr marR="0" lvl="3"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4pPr>
            <a:lvl5pPr marR="0" lvl="4"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5pPr>
            <a:lvl6pPr marR="0" lvl="5"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6pPr>
            <a:lvl7pPr marR="0" lvl="6"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7pPr>
            <a:lvl8pPr marR="0" lvl="7"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8pPr>
            <a:lvl9pPr marR="0" lvl="8"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9pPr>
          </a:lstStyle>
          <a:p>
            <a:pPr algn="ctr" fontAlgn="auto">
              <a:buClr>
                <a:srgbClr val="595959"/>
              </a:buClr>
              <a:buFont typeface="Lato"/>
              <a:buNone/>
            </a:pPr>
            <a:r>
              <a:rPr lang="en-US" sz="1200" kern="0" dirty="0">
                <a:solidFill>
                  <a:srgbClr val="C00000"/>
                </a:solidFill>
              </a:rPr>
              <a:t>Sequence S</a:t>
            </a:r>
          </a:p>
        </p:txBody>
      </p:sp>
      <p:sp>
        <p:nvSpPr>
          <p:cNvPr id="4" name="Footer Placeholder 3">
            <a:extLst>
              <a:ext uri="{FF2B5EF4-FFF2-40B4-BE49-F238E27FC236}">
                <a16:creationId xmlns:a16="http://schemas.microsoft.com/office/drawing/2014/main" id="{072A5784-0200-4B6B-A30C-8AD84B8448F6}"/>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pic>
        <p:nvPicPr>
          <p:cNvPr id="12" name="Picture 11">
            <a:extLst>
              <a:ext uri="{FF2B5EF4-FFF2-40B4-BE49-F238E27FC236}">
                <a16:creationId xmlns:a16="http://schemas.microsoft.com/office/drawing/2014/main" id="{A81D2FE3-E35C-4441-A6D6-90F12F9A2566}"/>
              </a:ext>
            </a:extLst>
          </p:cNvPr>
          <p:cNvPicPr>
            <a:picLocks noChangeAspect="1"/>
          </p:cNvPicPr>
          <p:nvPr/>
        </p:nvPicPr>
        <p:blipFill>
          <a:blip r:embed="rId3"/>
          <a:stretch>
            <a:fillRect/>
          </a:stretch>
        </p:blipFill>
        <p:spPr>
          <a:xfrm>
            <a:off x="5949229" y="2462040"/>
            <a:ext cx="2664183" cy="2194750"/>
          </a:xfrm>
          <a:prstGeom prst="rect">
            <a:avLst/>
          </a:prstGeom>
        </p:spPr>
      </p:pic>
    </p:spTree>
    <p:extLst>
      <p:ext uri="{BB962C8B-B14F-4D97-AF65-F5344CB8AC3E}">
        <p14:creationId xmlns:p14="http://schemas.microsoft.com/office/powerpoint/2010/main" val="134286053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0A049F2D-9C4E-427D-9BEB-3131995525B9}"/>
              </a:ext>
            </a:extLst>
          </p:cNvPr>
          <p:cNvSpPr/>
          <p:nvPr/>
        </p:nvSpPr>
        <p:spPr>
          <a:xfrm>
            <a:off x="593164" y="1372172"/>
            <a:ext cx="5646097" cy="461665"/>
          </a:xfrm>
          <a:prstGeom prst="rect">
            <a:avLst/>
          </a:prstGeom>
        </p:spPr>
        <p:txBody>
          <a:bodyPr wrap="none">
            <a:spAutoFit/>
          </a:bodyPr>
          <a:lstStyle/>
          <a:p>
            <a:r>
              <a:rPr lang="en-US" altLang="zh-CN" sz="2400" b="1" dirty="0">
                <a:solidFill>
                  <a:schemeClr val="tx2"/>
                </a:solidFill>
                <a:latin typeface="+mj-lt"/>
              </a:rPr>
              <a:t>GPUs for Data Series Similarity Search</a:t>
            </a:r>
            <a:endParaRPr lang="zh-CN" altLang="en-US" sz="2400" b="1" dirty="0">
              <a:solidFill>
                <a:schemeClr val="tx2"/>
              </a:solidFill>
              <a:latin typeface="+mj-lt"/>
            </a:endParaRPr>
          </a:p>
        </p:txBody>
      </p:sp>
      <p:sp>
        <p:nvSpPr>
          <p:cNvPr id="8" name="Slide Number Placeholder 7">
            <a:extLst>
              <a:ext uri="{FF2B5EF4-FFF2-40B4-BE49-F238E27FC236}">
                <a16:creationId xmlns:a16="http://schemas.microsoft.com/office/drawing/2014/main" id="{FB4B60F7-A2A4-496C-9F1F-5DE159B3A250}"/>
              </a:ext>
            </a:extLst>
          </p:cNvPr>
          <p:cNvSpPr>
            <a:spLocks noGrp="1"/>
          </p:cNvSpPr>
          <p:nvPr>
            <p:ph type="sldNum" sz="quarter" idx="12"/>
          </p:nvPr>
        </p:nvSpPr>
        <p:spPr/>
        <p:txBody>
          <a:bodyPr/>
          <a:lstStyle/>
          <a:p>
            <a:fld id="{D8D6A206-5653-4338-98D8-6B5D137662F8}" type="slidenum">
              <a:rPr lang="en-US" smtClean="0"/>
              <a:pPr/>
              <a:t>190</a:t>
            </a:fld>
            <a:endParaRPr lang="en-US" dirty="0"/>
          </a:p>
        </p:txBody>
      </p:sp>
      <p:sp>
        <p:nvSpPr>
          <p:cNvPr id="10" name="Footer Placeholder 9">
            <a:extLst>
              <a:ext uri="{FF2B5EF4-FFF2-40B4-BE49-F238E27FC236}">
                <a16:creationId xmlns:a16="http://schemas.microsoft.com/office/drawing/2014/main" id="{2E5D6149-68E5-4020-BD98-F5FDA386C383}"/>
              </a:ext>
            </a:extLst>
          </p:cNvPr>
          <p:cNvSpPr>
            <a:spLocks noGrp="1"/>
          </p:cNvSpPr>
          <p:nvPr>
            <p:ph type="ftr" sz="quarter" idx="11"/>
          </p:nvPr>
        </p:nvSpPr>
        <p:spPr/>
        <p:txBody>
          <a:bodyPr/>
          <a:lstStyle/>
          <a:p>
            <a:r>
              <a:rPr lang="en-US" altLang="zh-CN"/>
              <a:t>Echihabi, Zoumpatianos, Palpanas - EDBT 2021</a:t>
            </a:r>
            <a:endParaRPr lang="zh-CN" altLang="en-US" dirty="0"/>
          </a:p>
        </p:txBody>
      </p:sp>
      <p:sp>
        <p:nvSpPr>
          <p:cNvPr id="5" name="Rectangle 4">
            <a:extLst>
              <a:ext uri="{FF2B5EF4-FFF2-40B4-BE49-F238E27FC236}">
                <a16:creationId xmlns:a16="http://schemas.microsoft.com/office/drawing/2014/main" id="{379B114A-6F34-4F2D-9762-2384794A50C8}"/>
              </a:ext>
            </a:extLst>
          </p:cNvPr>
          <p:cNvSpPr/>
          <p:nvPr/>
        </p:nvSpPr>
        <p:spPr>
          <a:xfrm>
            <a:off x="485775" y="1885951"/>
            <a:ext cx="8391220" cy="2031325"/>
          </a:xfrm>
          <a:prstGeom prst="rect">
            <a:avLst/>
          </a:prstGeom>
        </p:spPr>
        <p:txBody>
          <a:bodyPr wrap="square">
            <a:spAutoFit/>
          </a:bodyPr>
          <a:lstStyle/>
          <a:p>
            <a:pPr marL="214313" indent="-214313">
              <a:buFont typeface="Arial" panose="020B0604020202020204" pitchFamily="34" charset="0"/>
              <a:buChar char="•"/>
            </a:pPr>
            <a:endParaRPr lang="en-US" dirty="0">
              <a:latin typeface="Open Sans" panose="020B0604020202020204"/>
            </a:endParaRPr>
          </a:p>
          <a:p>
            <a:pPr marL="214313" indent="-214313">
              <a:buFont typeface="Arial" panose="020B0604020202020204" pitchFamily="34" charset="0"/>
              <a:buChar char="•"/>
            </a:pPr>
            <a:r>
              <a:rPr lang="en-US" dirty="0">
                <a:latin typeface="Open Sans" panose="020B0604020202020204"/>
              </a:rPr>
              <a:t>a natural solution</a:t>
            </a:r>
          </a:p>
          <a:p>
            <a:pPr marL="671513" lvl="1" indent="-214313">
              <a:buFont typeface="Arial" panose="020B0604020202020204" pitchFamily="34" charset="0"/>
              <a:buChar char="•"/>
            </a:pPr>
            <a:r>
              <a:rPr lang="en-US" dirty="0">
                <a:latin typeface="Open Sans" panose="020B0604020202020204"/>
              </a:rPr>
              <a:t>GPUs typically part of modern hardware</a:t>
            </a:r>
          </a:p>
          <a:p>
            <a:pPr marL="671513" lvl="1" indent="-214313">
              <a:buFont typeface="Arial" panose="020B0604020202020204" pitchFamily="34" charset="0"/>
              <a:buChar char="•"/>
            </a:pPr>
            <a:r>
              <a:rPr lang="en-US" dirty="0">
                <a:latin typeface="Open Sans" panose="020B0604020202020204"/>
              </a:rPr>
              <a:t>GPUs offer massive parallelization opportunities</a:t>
            </a:r>
          </a:p>
          <a:p>
            <a:pPr marL="671513" lvl="1" indent="-214313">
              <a:buFont typeface="Arial" panose="020B0604020202020204" pitchFamily="34" charset="0"/>
              <a:buChar char="•"/>
            </a:pPr>
            <a:r>
              <a:rPr lang="en-US" dirty="0">
                <a:latin typeface="Open Sans" panose="020B0604020202020204"/>
              </a:rPr>
              <a:t>data series operations are massively parallelizable</a:t>
            </a:r>
          </a:p>
          <a:p>
            <a:pPr marL="214313" indent="-214313">
              <a:buFont typeface="Arial" panose="020B0604020202020204" pitchFamily="34" charset="0"/>
              <a:buChar char="•"/>
            </a:pPr>
            <a:endParaRPr lang="en-US" dirty="0">
              <a:latin typeface="Open Sans" panose="020B0604020202020204"/>
            </a:endParaRPr>
          </a:p>
          <a:p>
            <a:pPr marL="214313" indent="-214313">
              <a:buFont typeface="Arial" panose="020B0604020202020204" pitchFamily="34" charset="0"/>
              <a:buChar char="•"/>
            </a:pPr>
            <a:endParaRPr lang="en-US" dirty="0">
              <a:latin typeface="Open Sans" panose="020B0604020202020204"/>
            </a:endParaRPr>
          </a:p>
        </p:txBody>
      </p:sp>
    </p:spTree>
    <p:extLst>
      <p:ext uri="{BB962C8B-B14F-4D97-AF65-F5344CB8AC3E}">
        <p14:creationId xmlns:p14="http://schemas.microsoft.com/office/powerpoint/2010/main" val="4944094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0A049F2D-9C4E-427D-9BEB-3131995525B9}"/>
              </a:ext>
            </a:extLst>
          </p:cNvPr>
          <p:cNvSpPr/>
          <p:nvPr/>
        </p:nvSpPr>
        <p:spPr>
          <a:xfrm>
            <a:off x="593164" y="1372172"/>
            <a:ext cx="5646097" cy="461665"/>
          </a:xfrm>
          <a:prstGeom prst="rect">
            <a:avLst/>
          </a:prstGeom>
        </p:spPr>
        <p:txBody>
          <a:bodyPr wrap="none">
            <a:spAutoFit/>
          </a:bodyPr>
          <a:lstStyle/>
          <a:p>
            <a:r>
              <a:rPr lang="en-US" altLang="zh-CN" sz="2400" b="1" dirty="0">
                <a:solidFill>
                  <a:schemeClr val="tx2"/>
                </a:solidFill>
                <a:latin typeface="+mj-lt"/>
              </a:rPr>
              <a:t>GPUs for Data Series Similarity Search</a:t>
            </a:r>
            <a:endParaRPr lang="zh-CN" altLang="en-US" sz="2400" b="1" dirty="0">
              <a:solidFill>
                <a:schemeClr val="tx2"/>
              </a:solidFill>
              <a:latin typeface="+mj-lt"/>
            </a:endParaRPr>
          </a:p>
        </p:txBody>
      </p:sp>
      <p:sp>
        <p:nvSpPr>
          <p:cNvPr id="8" name="Slide Number Placeholder 7">
            <a:extLst>
              <a:ext uri="{FF2B5EF4-FFF2-40B4-BE49-F238E27FC236}">
                <a16:creationId xmlns:a16="http://schemas.microsoft.com/office/drawing/2014/main" id="{FB4B60F7-A2A4-496C-9F1F-5DE159B3A250}"/>
              </a:ext>
            </a:extLst>
          </p:cNvPr>
          <p:cNvSpPr>
            <a:spLocks noGrp="1"/>
          </p:cNvSpPr>
          <p:nvPr>
            <p:ph type="sldNum" sz="quarter" idx="12"/>
          </p:nvPr>
        </p:nvSpPr>
        <p:spPr/>
        <p:txBody>
          <a:bodyPr/>
          <a:lstStyle/>
          <a:p>
            <a:fld id="{D8D6A206-5653-4338-98D8-6B5D137662F8}" type="slidenum">
              <a:rPr lang="en-US" smtClean="0"/>
              <a:pPr/>
              <a:t>191</a:t>
            </a:fld>
            <a:endParaRPr lang="en-US" dirty="0"/>
          </a:p>
        </p:txBody>
      </p:sp>
      <p:sp>
        <p:nvSpPr>
          <p:cNvPr id="10" name="Footer Placeholder 9">
            <a:extLst>
              <a:ext uri="{FF2B5EF4-FFF2-40B4-BE49-F238E27FC236}">
                <a16:creationId xmlns:a16="http://schemas.microsoft.com/office/drawing/2014/main" id="{2E5D6149-68E5-4020-BD98-F5FDA386C383}"/>
              </a:ext>
            </a:extLst>
          </p:cNvPr>
          <p:cNvSpPr>
            <a:spLocks noGrp="1"/>
          </p:cNvSpPr>
          <p:nvPr>
            <p:ph type="ftr" sz="quarter" idx="11"/>
          </p:nvPr>
        </p:nvSpPr>
        <p:spPr/>
        <p:txBody>
          <a:bodyPr/>
          <a:lstStyle/>
          <a:p>
            <a:r>
              <a:rPr lang="en-US" altLang="zh-CN"/>
              <a:t>Echihabi, Zoumpatianos, Palpanas - EDBT 2021</a:t>
            </a:r>
            <a:endParaRPr lang="zh-CN" altLang="en-US" dirty="0"/>
          </a:p>
        </p:txBody>
      </p:sp>
      <p:sp>
        <p:nvSpPr>
          <p:cNvPr id="5" name="Rectangle 4">
            <a:extLst>
              <a:ext uri="{FF2B5EF4-FFF2-40B4-BE49-F238E27FC236}">
                <a16:creationId xmlns:a16="http://schemas.microsoft.com/office/drawing/2014/main" id="{379B114A-6F34-4F2D-9762-2384794A50C8}"/>
              </a:ext>
            </a:extLst>
          </p:cNvPr>
          <p:cNvSpPr/>
          <p:nvPr/>
        </p:nvSpPr>
        <p:spPr>
          <a:xfrm>
            <a:off x="485775" y="1885951"/>
            <a:ext cx="8391220" cy="4801314"/>
          </a:xfrm>
          <a:prstGeom prst="rect">
            <a:avLst/>
          </a:prstGeom>
        </p:spPr>
        <p:txBody>
          <a:bodyPr wrap="square">
            <a:spAutoFit/>
          </a:bodyPr>
          <a:lstStyle/>
          <a:p>
            <a:pPr marL="214313" indent="-214313">
              <a:buFont typeface="Arial" panose="020B0604020202020204" pitchFamily="34" charset="0"/>
              <a:buChar char="•"/>
            </a:pPr>
            <a:endParaRPr lang="en-US" dirty="0">
              <a:latin typeface="Open Sans" panose="020B0604020202020204"/>
            </a:endParaRPr>
          </a:p>
          <a:p>
            <a:pPr marL="214313" indent="-214313">
              <a:buFont typeface="Arial" panose="020B0604020202020204" pitchFamily="34" charset="0"/>
              <a:buChar char="•"/>
            </a:pPr>
            <a:r>
              <a:rPr lang="en-US" dirty="0">
                <a:latin typeface="Open Sans" panose="020B0604020202020204"/>
              </a:rPr>
              <a:t>a natural solution</a:t>
            </a:r>
          </a:p>
          <a:p>
            <a:pPr marL="671513" lvl="1" indent="-214313">
              <a:buFont typeface="Arial" panose="020B0604020202020204" pitchFamily="34" charset="0"/>
              <a:buChar char="•"/>
            </a:pPr>
            <a:r>
              <a:rPr lang="en-US" dirty="0">
                <a:latin typeface="Open Sans" panose="020B0604020202020204"/>
              </a:rPr>
              <a:t>GPUs typically part of modern hardware</a:t>
            </a:r>
          </a:p>
          <a:p>
            <a:pPr marL="671513" lvl="1" indent="-214313">
              <a:buFont typeface="Arial" panose="020B0604020202020204" pitchFamily="34" charset="0"/>
              <a:buChar char="•"/>
            </a:pPr>
            <a:r>
              <a:rPr lang="en-US" dirty="0">
                <a:latin typeface="Open Sans" panose="020B0604020202020204"/>
              </a:rPr>
              <a:t>GPUs offer massive parallelization opportunities</a:t>
            </a:r>
          </a:p>
          <a:p>
            <a:pPr marL="671513" lvl="1" indent="-214313">
              <a:buFont typeface="Arial" panose="020B0604020202020204" pitchFamily="34" charset="0"/>
              <a:buChar char="•"/>
            </a:pPr>
            <a:r>
              <a:rPr lang="en-US" dirty="0">
                <a:latin typeface="Open Sans" panose="020B0604020202020204"/>
              </a:rPr>
              <a:t>data series operations are massively parallelizable</a:t>
            </a:r>
          </a:p>
          <a:p>
            <a:pPr marL="214313" indent="-214313">
              <a:buFont typeface="Arial" panose="020B0604020202020204" pitchFamily="34" charset="0"/>
              <a:buChar char="•"/>
            </a:pPr>
            <a:endParaRPr lang="en-US" dirty="0">
              <a:latin typeface="Open Sans" panose="020B0604020202020204"/>
            </a:endParaRPr>
          </a:p>
          <a:p>
            <a:pPr marL="214313" indent="-214313">
              <a:buFont typeface="Arial" panose="020B0604020202020204" pitchFamily="34" charset="0"/>
              <a:buChar char="•"/>
            </a:pPr>
            <a:r>
              <a:rPr lang="en-US" dirty="0">
                <a:latin typeface="Open Sans" panose="020B0604020202020204"/>
              </a:rPr>
              <a:t>challenges</a:t>
            </a:r>
          </a:p>
          <a:p>
            <a:pPr marL="671513" lvl="1" indent="-214313">
              <a:buFont typeface="Arial" panose="020B0604020202020204" pitchFamily="34" charset="0"/>
              <a:buChar char="•"/>
            </a:pPr>
            <a:r>
              <a:rPr lang="en-US" dirty="0">
                <a:latin typeface="Open Sans" panose="020B0604020202020204"/>
              </a:rPr>
              <a:t>Limited </a:t>
            </a:r>
            <a:r>
              <a:rPr lang="en-US" altLang="zh-CN" dirty="0">
                <a:latin typeface="Open Sans" panose="020B0604020202020204"/>
              </a:rPr>
              <a:t>GPU memory size (~</a:t>
            </a:r>
            <a:r>
              <a:rPr lang="en-US" dirty="0">
                <a:latin typeface="Open Sans" panose="020B0604020202020204"/>
              </a:rPr>
              <a:t>12GB of RAM for modern GPUs)</a:t>
            </a:r>
          </a:p>
          <a:p>
            <a:pPr marL="1128713" lvl="2" indent="-214313">
              <a:buFont typeface="Arial" panose="020B0604020202020204" pitchFamily="34" charset="0"/>
              <a:buChar char="•"/>
            </a:pPr>
            <a:r>
              <a:rPr lang="en-US" dirty="0">
                <a:latin typeface="Open Sans" panose="020B0604020202020204"/>
              </a:rPr>
              <a:t>much </a:t>
            </a:r>
            <a:r>
              <a:rPr lang="en-US" dirty="0">
                <a:solidFill>
                  <a:srgbClr val="C00000"/>
                </a:solidFill>
                <a:latin typeface="Open Sans" panose="020B0604020202020204"/>
              </a:rPr>
              <a:t>smaller than raw data</a:t>
            </a:r>
          </a:p>
          <a:p>
            <a:pPr marL="671513" lvl="1" indent="-214313">
              <a:buFont typeface="Arial" panose="020B0604020202020204" pitchFamily="34" charset="0"/>
              <a:buChar char="•"/>
            </a:pPr>
            <a:r>
              <a:rPr lang="en-US" dirty="0">
                <a:latin typeface="Open Sans" panose="020B0604020202020204"/>
              </a:rPr>
              <a:t>Slow interconnect speeds (PCI-Express 3.0 x16 delivers 10GB/sec)</a:t>
            </a:r>
          </a:p>
          <a:p>
            <a:pPr marL="1128713" lvl="2" indent="-214313">
              <a:buFont typeface="Arial" panose="020B0604020202020204" pitchFamily="34" charset="0"/>
              <a:buChar char="•"/>
            </a:pPr>
            <a:r>
              <a:rPr lang="en-US" dirty="0">
                <a:latin typeface="Open Sans" panose="020B0604020202020204"/>
              </a:rPr>
              <a:t>moving raw data needed by individual queries </a:t>
            </a:r>
            <a:r>
              <a:rPr lang="en-US" dirty="0">
                <a:solidFill>
                  <a:srgbClr val="C00000"/>
                </a:solidFill>
                <a:latin typeface="Open Sans" panose="020B0604020202020204"/>
              </a:rPr>
              <a:t>prohibitively expensive</a:t>
            </a:r>
          </a:p>
          <a:p>
            <a:pPr marL="671513" lvl="1" indent="-214313">
              <a:buFont typeface="Arial" panose="020B0604020202020204" pitchFamily="34" charset="0"/>
              <a:buChar char="•"/>
            </a:pPr>
            <a:r>
              <a:rPr lang="en-US" dirty="0">
                <a:latin typeface="Open Sans" panose="020B0604020202020204"/>
              </a:rPr>
              <a:t>non-sophisticated Streaming Processors (GPU cores)</a:t>
            </a:r>
          </a:p>
          <a:p>
            <a:pPr marL="1128713" lvl="2" indent="-214313">
              <a:buFont typeface="Arial" panose="020B0604020202020204" pitchFamily="34" charset="0"/>
              <a:buChar char="•"/>
            </a:pPr>
            <a:r>
              <a:rPr lang="en-US" dirty="0">
                <a:solidFill>
                  <a:srgbClr val="C00000"/>
                </a:solidFill>
                <a:latin typeface="Open Sans" panose="020B0604020202020204"/>
              </a:rPr>
              <a:t>not suited </a:t>
            </a:r>
            <a:r>
              <a:rPr lang="en-US" dirty="0">
                <a:latin typeface="Open Sans" panose="020B0604020202020204"/>
              </a:rPr>
              <a:t>for supporting complex data structures/branching</a:t>
            </a:r>
          </a:p>
          <a:p>
            <a:pPr marL="1128713" lvl="2" indent="-214313">
              <a:buFont typeface="Arial" panose="020B0604020202020204" pitchFamily="34" charset="0"/>
              <a:buChar char="•"/>
            </a:pPr>
            <a:r>
              <a:rPr lang="en-US" dirty="0">
                <a:solidFill>
                  <a:srgbClr val="C00000"/>
                </a:solidFill>
                <a:latin typeface="Open Sans" panose="020B0604020202020204"/>
              </a:rPr>
              <a:t>very limited </a:t>
            </a:r>
            <a:r>
              <a:rPr lang="en-US" dirty="0">
                <a:latin typeface="Open Sans" panose="020B0604020202020204"/>
              </a:rPr>
              <a:t>in-core fast memory </a:t>
            </a:r>
          </a:p>
          <a:p>
            <a:pPr marL="1128713" lvl="2" indent="-214313">
              <a:buFont typeface="Arial" panose="020B0604020202020204" pitchFamily="34" charset="0"/>
              <a:buChar char="•"/>
            </a:pPr>
            <a:endParaRPr lang="en-US" dirty="0">
              <a:latin typeface="Open Sans" panose="020B0604020202020204"/>
            </a:endParaRPr>
          </a:p>
          <a:p>
            <a:pPr marL="671513" lvl="1" indent="-214313">
              <a:buFont typeface="Arial" panose="020B0604020202020204" pitchFamily="34" charset="0"/>
              <a:buChar char="•"/>
            </a:pPr>
            <a:r>
              <a:rPr lang="en-US" dirty="0">
                <a:latin typeface="Open Sans" panose="020B0604020202020204"/>
              </a:rPr>
              <a:t>trade-offs will change as GPU and interconnects technology advances</a:t>
            </a:r>
          </a:p>
          <a:p>
            <a:pPr marL="214313" indent="-214313">
              <a:buFont typeface="Arial" panose="020B0604020202020204" pitchFamily="34" charset="0"/>
              <a:buChar char="•"/>
            </a:pPr>
            <a:endParaRPr lang="en-US" dirty="0">
              <a:latin typeface="Open Sans" panose="020B0604020202020204"/>
            </a:endParaRPr>
          </a:p>
        </p:txBody>
      </p:sp>
    </p:spTree>
    <p:extLst>
      <p:ext uri="{BB962C8B-B14F-4D97-AF65-F5344CB8AC3E}">
        <p14:creationId xmlns:p14="http://schemas.microsoft.com/office/powerpoint/2010/main" val="5965056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034BEB-ED1F-49A1-BCFA-0EDB6C578527}"/>
              </a:ext>
            </a:extLst>
          </p:cNvPr>
          <p:cNvSpPr>
            <a:spLocks noGrp="1"/>
          </p:cNvSpPr>
          <p:nvPr>
            <p:ph type="sldNum" sz="quarter" idx="12"/>
          </p:nvPr>
        </p:nvSpPr>
        <p:spPr/>
        <p:txBody>
          <a:bodyPr/>
          <a:lstStyle/>
          <a:p>
            <a:fld id="{D8D6A206-5653-4338-98D8-6B5D137662F8}" type="slidenum">
              <a:rPr lang="en-US" smtClean="0"/>
              <a:pPr/>
              <a:t>192</a:t>
            </a:fld>
            <a:endParaRPr lang="en-US" dirty="0"/>
          </a:p>
        </p:txBody>
      </p:sp>
      <p:sp>
        <p:nvSpPr>
          <p:cNvPr id="3" name="Footer Placeholder 2">
            <a:extLst>
              <a:ext uri="{FF2B5EF4-FFF2-40B4-BE49-F238E27FC236}">
                <a16:creationId xmlns:a16="http://schemas.microsoft.com/office/drawing/2014/main" id="{479EFB72-ED42-44A4-84A6-05AC00267D6E}"/>
              </a:ext>
            </a:extLst>
          </p:cNvPr>
          <p:cNvSpPr>
            <a:spLocks noGrp="1"/>
          </p:cNvSpPr>
          <p:nvPr>
            <p:ph type="ftr" sz="quarter" idx="11"/>
          </p:nvPr>
        </p:nvSpPr>
        <p:spPr/>
        <p:txBody>
          <a:bodyPr/>
          <a:lstStyle/>
          <a:p>
            <a:r>
              <a:rPr lang="en-US" altLang="zh-CN"/>
              <a:t>Echihabi, Zoumpatianos, Palpanas - EDBT 2021</a:t>
            </a:r>
            <a:endParaRPr lang="zh-CN" altLang="en-US" dirty="0"/>
          </a:p>
        </p:txBody>
      </p:sp>
      <p:sp>
        <p:nvSpPr>
          <p:cNvPr id="374" name="Rectangle: Rounded Corners 373">
            <a:extLst>
              <a:ext uri="{FF2B5EF4-FFF2-40B4-BE49-F238E27FC236}">
                <a16:creationId xmlns:a16="http://schemas.microsoft.com/office/drawing/2014/main" id="{8204E149-FE8F-45BF-BBCF-BAAA5FF19F03}"/>
              </a:ext>
            </a:extLst>
          </p:cNvPr>
          <p:cNvSpPr/>
          <p:nvPr/>
        </p:nvSpPr>
        <p:spPr>
          <a:xfrm>
            <a:off x="3299267" y="1373342"/>
            <a:ext cx="4377675" cy="4427805"/>
          </a:xfrm>
          <a:prstGeom prst="roundRect">
            <a:avLst>
              <a:gd name="adj" fmla="val 6507"/>
            </a:avLst>
          </a:prstGeom>
          <a:solidFill>
            <a:schemeClr val="tx2">
              <a:lumMod val="60000"/>
              <a:lumOff val="4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sp>
        <p:nvSpPr>
          <p:cNvPr id="375" name="Rectangle: Rounded Corners 374">
            <a:extLst>
              <a:ext uri="{FF2B5EF4-FFF2-40B4-BE49-F238E27FC236}">
                <a16:creationId xmlns:a16="http://schemas.microsoft.com/office/drawing/2014/main" id="{5CFA502E-28EF-4968-A910-84AE414924B7}"/>
              </a:ext>
            </a:extLst>
          </p:cNvPr>
          <p:cNvSpPr/>
          <p:nvPr/>
        </p:nvSpPr>
        <p:spPr>
          <a:xfrm>
            <a:off x="709035" y="2593030"/>
            <a:ext cx="2455271" cy="3208121"/>
          </a:xfrm>
          <a:prstGeom prst="roundRect">
            <a:avLst>
              <a:gd name="adj" fmla="val 6507"/>
            </a:avLst>
          </a:prstGeom>
          <a:solidFill>
            <a:srgbClr val="7030A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203" dirty="0">
              <a:solidFill>
                <a:schemeClr val="tx1"/>
              </a:solidFill>
            </a:endParaRPr>
          </a:p>
          <a:p>
            <a:endParaRPr lang="en-US" altLang="zh-CN" sz="1203" dirty="0">
              <a:solidFill>
                <a:schemeClr val="tx1"/>
              </a:solidFill>
            </a:endParaRPr>
          </a:p>
          <a:p>
            <a:r>
              <a:rPr lang="en-US" altLang="zh-CN" sz="1203" dirty="0">
                <a:solidFill>
                  <a:schemeClr val="tx1"/>
                </a:solidFill>
              </a:rPr>
              <a:t>GPU</a:t>
            </a: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grpSp>
        <p:nvGrpSpPr>
          <p:cNvPr id="376" name="Group 375">
            <a:extLst>
              <a:ext uri="{FF2B5EF4-FFF2-40B4-BE49-F238E27FC236}">
                <a16:creationId xmlns:a16="http://schemas.microsoft.com/office/drawing/2014/main" id="{515E6468-57CF-4F4F-AD30-8945D4DBCAF8}"/>
              </a:ext>
            </a:extLst>
          </p:cNvPr>
          <p:cNvGrpSpPr/>
          <p:nvPr/>
        </p:nvGrpSpPr>
        <p:grpSpPr>
          <a:xfrm>
            <a:off x="3517827" y="1702237"/>
            <a:ext cx="4095413" cy="1415678"/>
            <a:chOff x="2829155" y="2592869"/>
            <a:chExt cx="2209146" cy="1921694"/>
          </a:xfrm>
        </p:grpSpPr>
        <p:sp>
          <p:nvSpPr>
            <p:cNvPr id="377" name="Rectangle: Rounded Corners 376">
              <a:extLst>
                <a:ext uri="{FF2B5EF4-FFF2-40B4-BE49-F238E27FC236}">
                  <a16:creationId xmlns:a16="http://schemas.microsoft.com/office/drawing/2014/main" id="{1150864A-7150-4777-A00B-F99D9C5B83BB}"/>
                </a:ext>
              </a:extLst>
            </p:cNvPr>
            <p:cNvSpPr/>
            <p:nvPr/>
          </p:nvSpPr>
          <p:spPr>
            <a:xfrm>
              <a:off x="2958046" y="2592869"/>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8" name="Rectangle: Rounded Corners 377">
              <a:extLst>
                <a:ext uri="{FF2B5EF4-FFF2-40B4-BE49-F238E27FC236}">
                  <a16:creationId xmlns:a16="http://schemas.microsoft.com/office/drawing/2014/main" id="{4DE1EEC8-A8FE-4A3D-8D43-87330901ACA9}"/>
                </a:ext>
              </a:extLst>
            </p:cNvPr>
            <p:cNvSpPr/>
            <p:nvPr/>
          </p:nvSpPr>
          <p:spPr>
            <a:xfrm>
              <a:off x="2896435" y="2664547"/>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9" name="Rectangle: Rounded Corners 378">
              <a:extLst>
                <a:ext uri="{FF2B5EF4-FFF2-40B4-BE49-F238E27FC236}">
                  <a16:creationId xmlns:a16="http://schemas.microsoft.com/office/drawing/2014/main" id="{20360B6A-C76E-4D29-828F-7FF85C48FFA6}"/>
                </a:ext>
              </a:extLst>
            </p:cNvPr>
            <p:cNvSpPr/>
            <p:nvPr/>
          </p:nvSpPr>
          <p:spPr>
            <a:xfrm>
              <a:off x="2829155" y="2736224"/>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8" b="1" dirty="0">
                <a:solidFill>
                  <a:schemeClr val="tx1"/>
                </a:solidFill>
              </a:endParaRPr>
            </a:p>
            <a:p>
              <a:pPr algn="ctr"/>
              <a:r>
                <a:rPr lang="en-US" sz="1003" b="1" dirty="0">
                  <a:solidFill>
                    <a:schemeClr val="tx1"/>
                  </a:solidFill>
                </a:rPr>
                <a:t>Search</a:t>
              </a: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grpSp>
      <p:sp>
        <p:nvSpPr>
          <p:cNvPr id="380" name="Freeform: Shape 379">
            <a:extLst>
              <a:ext uri="{FF2B5EF4-FFF2-40B4-BE49-F238E27FC236}">
                <a16:creationId xmlns:a16="http://schemas.microsoft.com/office/drawing/2014/main" id="{37DCB8CC-838C-49C8-A4B2-8384D70DBDA3}"/>
              </a:ext>
            </a:extLst>
          </p:cNvPr>
          <p:cNvSpPr/>
          <p:nvPr/>
        </p:nvSpPr>
        <p:spPr>
          <a:xfrm>
            <a:off x="4224123" y="1440829"/>
            <a:ext cx="670732" cy="116879"/>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127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861" tIns="30930" rIns="61861" bIns="30930" numCol="1" spcCol="0" rtlCol="0" fromWordArt="0" anchor="ctr" anchorCtr="0" forceAA="0" compatLnSpc="1">
            <a:prstTxWarp prst="textNoShape">
              <a:avLst/>
            </a:prstTxWarp>
            <a:noAutofit/>
          </a:bodyPr>
          <a:lstStyle/>
          <a:p>
            <a:pPr algn="ctr"/>
            <a:endParaRPr lang="en-US" sz="1003"/>
          </a:p>
        </p:txBody>
      </p:sp>
      <p:sp>
        <p:nvSpPr>
          <p:cNvPr id="381" name="TextBox 380">
            <a:extLst>
              <a:ext uri="{FF2B5EF4-FFF2-40B4-BE49-F238E27FC236}">
                <a16:creationId xmlns:a16="http://schemas.microsoft.com/office/drawing/2014/main" id="{7502A6B9-8177-4EFF-BCD7-9D9506B5A5FC}"/>
              </a:ext>
            </a:extLst>
          </p:cNvPr>
          <p:cNvSpPr txBox="1"/>
          <p:nvPr/>
        </p:nvSpPr>
        <p:spPr>
          <a:xfrm>
            <a:off x="3756771" y="1403167"/>
            <a:ext cx="977530" cy="246671"/>
          </a:xfrm>
          <a:prstGeom prst="rect">
            <a:avLst/>
          </a:prstGeom>
          <a:noFill/>
          <a:ln w="12700">
            <a:noFill/>
          </a:ln>
        </p:spPr>
        <p:txBody>
          <a:bodyPr wrap="square" rtlCol="0">
            <a:spAutoFit/>
          </a:bodyPr>
          <a:lstStyle/>
          <a:p>
            <a:r>
              <a:rPr lang="en-US" sz="1003" i="1" dirty="0">
                <a:solidFill>
                  <a:srgbClr val="9E0000"/>
                </a:solidFill>
                <a:ea typeface="Ebrima" panose="02000000000000000000" pitchFamily="2" charset="0"/>
                <a:cs typeface="Ebrima" panose="02000000000000000000" pitchFamily="2" charset="0"/>
              </a:rPr>
              <a:t>query</a:t>
            </a:r>
          </a:p>
        </p:txBody>
      </p:sp>
      <p:sp>
        <p:nvSpPr>
          <p:cNvPr id="383" name="Rectangle: Rounded Corners 382">
            <a:extLst>
              <a:ext uri="{FF2B5EF4-FFF2-40B4-BE49-F238E27FC236}">
                <a16:creationId xmlns:a16="http://schemas.microsoft.com/office/drawing/2014/main" id="{B761F755-AA85-45ED-9993-E9F9CA412E9A}"/>
              </a:ext>
            </a:extLst>
          </p:cNvPr>
          <p:cNvSpPr/>
          <p:nvPr/>
        </p:nvSpPr>
        <p:spPr>
          <a:xfrm>
            <a:off x="3715224" y="2789000"/>
            <a:ext cx="3444766" cy="229415"/>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traverse index, insert leaf nodes in priority queue(s)</a:t>
            </a:r>
          </a:p>
        </p:txBody>
      </p:sp>
      <p:cxnSp>
        <p:nvCxnSpPr>
          <p:cNvPr id="394" name="Connector: Elbow 393">
            <a:extLst>
              <a:ext uri="{FF2B5EF4-FFF2-40B4-BE49-F238E27FC236}">
                <a16:creationId xmlns:a16="http://schemas.microsoft.com/office/drawing/2014/main" id="{55339BE8-5B6B-4FD5-A1F0-6016ADE31BB4}"/>
              </a:ext>
            </a:extLst>
          </p:cNvPr>
          <p:cNvCxnSpPr>
            <a:cxnSpLocks/>
            <a:endCxn id="377" idx="0"/>
          </p:cNvCxnSpPr>
          <p:nvPr/>
        </p:nvCxnSpPr>
        <p:spPr>
          <a:xfrm>
            <a:off x="5009072" y="1488680"/>
            <a:ext cx="675934" cy="21355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7" name="Rectangle: Rounded Corners 416">
            <a:extLst>
              <a:ext uri="{FF2B5EF4-FFF2-40B4-BE49-F238E27FC236}">
                <a16:creationId xmlns:a16="http://schemas.microsoft.com/office/drawing/2014/main" id="{88304E73-32C6-418A-A141-1C3C09C86878}"/>
              </a:ext>
            </a:extLst>
          </p:cNvPr>
          <p:cNvSpPr/>
          <p:nvPr/>
        </p:nvSpPr>
        <p:spPr>
          <a:xfrm>
            <a:off x="775975" y="2913970"/>
            <a:ext cx="2303324" cy="628829"/>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calculate LBDs only for series under a node inside the</a:t>
            </a:r>
          </a:p>
          <a:p>
            <a:pPr algn="ctr"/>
            <a:r>
              <a:rPr lang="en-US" sz="936" dirty="0">
                <a:solidFill>
                  <a:schemeClr val="tx1"/>
                </a:solidFill>
              </a:rPr>
              <a:t>interval</a:t>
            </a:r>
            <a:r>
              <a:rPr lang="en-US" altLang="zh-CN" sz="936" dirty="0">
                <a:solidFill>
                  <a:schemeClr val="tx1"/>
                </a:solidFill>
              </a:rPr>
              <a:t>s</a:t>
            </a:r>
            <a:r>
              <a:rPr lang="en-US" sz="936" dirty="0">
                <a:solidFill>
                  <a:schemeClr val="tx1"/>
                </a:solidFill>
              </a:rPr>
              <a:t> with all non-pruned nodes</a:t>
            </a:r>
          </a:p>
        </p:txBody>
      </p:sp>
      <p:sp>
        <p:nvSpPr>
          <p:cNvPr id="418" name="Arrow: Bent 417">
            <a:extLst>
              <a:ext uri="{FF2B5EF4-FFF2-40B4-BE49-F238E27FC236}">
                <a16:creationId xmlns:a16="http://schemas.microsoft.com/office/drawing/2014/main" id="{2A08997F-1F72-4BF6-B647-766BA9768A32}"/>
              </a:ext>
            </a:extLst>
          </p:cNvPr>
          <p:cNvSpPr/>
          <p:nvPr/>
        </p:nvSpPr>
        <p:spPr>
          <a:xfrm rot="5400000" flipV="1">
            <a:off x="2964781" y="2159659"/>
            <a:ext cx="423002" cy="1085620"/>
          </a:xfrm>
          <a:prstGeom prst="bentArrow">
            <a:avLst>
              <a:gd name="adj1" fmla="val 12129"/>
              <a:gd name="adj2" fmla="val 18603"/>
              <a:gd name="adj3" fmla="val 20348"/>
              <a:gd name="adj4" fmla="val 574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a:solidFill>
                <a:schemeClr val="tx1"/>
              </a:solidFill>
            </a:endParaRPr>
          </a:p>
        </p:txBody>
      </p:sp>
      <p:sp>
        <p:nvSpPr>
          <p:cNvPr id="419" name="TextBox 418">
            <a:extLst>
              <a:ext uri="{FF2B5EF4-FFF2-40B4-BE49-F238E27FC236}">
                <a16:creationId xmlns:a16="http://schemas.microsoft.com/office/drawing/2014/main" id="{0161D239-F9A1-4849-B329-622C988D4CAC}"/>
              </a:ext>
            </a:extLst>
          </p:cNvPr>
          <p:cNvSpPr txBox="1"/>
          <p:nvPr/>
        </p:nvSpPr>
        <p:spPr>
          <a:xfrm>
            <a:off x="7161173" y="1381791"/>
            <a:ext cx="495649" cy="277448"/>
          </a:xfrm>
          <a:prstGeom prst="rect">
            <a:avLst/>
          </a:prstGeom>
          <a:noFill/>
        </p:spPr>
        <p:txBody>
          <a:bodyPr wrap="none" rtlCol="0">
            <a:spAutoFit/>
          </a:bodyPr>
          <a:lstStyle/>
          <a:p>
            <a:r>
              <a:rPr lang="en-US" sz="1203" dirty="0"/>
              <a:t>CPU</a:t>
            </a:r>
          </a:p>
        </p:txBody>
      </p:sp>
      <p:sp>
        <p:nvSpPr>
          <p:cNvPr id="420" name="Rectangle: Rounded Corners 419">
            <a:extLst>
              <a:ext uri="{FF2B5EF4-FFF2-40B4-BE49-F238E27FC236}">
                <a16:creationId xmlns:a16="http://schemas.microsoft.com/office/drawing/2014/main" id="{7A55BB30-C6CD-4EDF-8076-C7FBDF9CF90B}"/>
              </a:ext>
            </a:extLst>
          </p:cNvPr>
          <p:cNvSpPr/>
          <p:nvPr/>
        </p:nvSpPr>
        <p:spPr>
          <a:xfrm>
            <a:off x="3715225" y="2306800"/>
            <a:ext cx="3206783" cy="377543"/>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compute LBDs for children of root, </a:t>
            </a:r>
          </a:p>
          <a:p>
            <a:pPr algn="ctr"/>
            <a:r>
              <a:rPr lang="en-US" sz="936" dirty="0">
                <a:solidFill>
                  <a:schemeClr val="tx1"/>
                </a:solidFill>
              </a:rPr>
              <a:t>compute contiguous interval with all non-pruned nodes</a:t>
            </a:r>
          </a:p>
        </p:txBody>
      </p:sp>
      <p:sp>
        <p:nvSpPr>
          <p:cNvPr id="421" name="Rectangle: Rounded Corners 420">
            <a:extLst>
              <a:ext uri="{FF2B5EF4-FFF2-40B4-BE49-F238E27FC236}">
                <a16:creationId xmlns:a16="http://schemas.microsoft.com/office/drawing/2014/main" id="{02732BAA-FC5A-45BF-9E88-C2BE347B8B2B}"/>
              </a:ext>
            </a:extLst>
          </p:cNvPr>
          <p:cNvSpPr/>
          <p:nvPr/>
        </p:nvSpPr>
        <p:spPr>
          <a:xfrm>
            <a:off x="3715224" y="1988247"/>
            <a:ext cx="3445677" cy="265252"/>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perform approximate search, compute BSF</a:t>
            </a:r>
          </a:p>
        </p:txBody>
      </p:sp>
      <p:cxnSp>
        <p:nvCxnSpPr>
          <p:cNvPr id="422" name="Straight Arrow Connector 421">
            <a:extLst>
              <a:ext uri="{FF2B5EF4-FFF2-40B4-BE49-F238E27FC236}">
                <a16:creationId xmlns:a16="http://schemas.microsoft.com/office/drawing/2014/main" id="{F65BF578-36B8-4C05-ADDE-8A3ED5701E7D}"/>
              </a:ext>
            </a:extLst>
          </p:cNvPr>
          <p:cNvCxnSpPr>
            <a:cxnSpLocks/>
          </p:cNvCxnSpPr>
          <p:nvPr/>
        </p:nvCxnSpPr>
        <p:spPr>
          <a:xfrm>
            <a:off x="7077694" y="2253499"/>
            <a:ext cx="0" cy="5355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97" name="Group 396">
            <a:extLst>
              <a:ext uri="{FF2B5EF4-FFF2-40B4-BE49-F238E27FC236}">
                <a16:creationId xmlns:a16="http://schemas.microsoft.com/office/drawing/2014/main" id="{B242E300-9E88-4F1A-801F-7A3A28FC20DF}"/>
              </a:ext>
            </a:extLst>
          </p:cNvPr>
          <p:cNvGrpSpPr/>
          <p:nvPr/>
        </p:nvGrpSpPr>
        <p:grpSpPr>
          <a:xfrm>
            <a:off x="2461440" y="4016833"/>
            <a:ext cx="499694" cy="1565008"/>
            <a:chOff x="7929050" y="2196266"/>
            <a:chExt cx="875243" cy="1852596"/>
          </a:xfrm>
        </p:grpSpPr>
        <p:grpSp>
          <p:nvGrpSpPr>
            <p:cNvPr id="398" name="Group 397">
              <a:extLst>
                <a:ext uri="{FF2B5EF4-FFF2-40B4-BE49-F238E27FC236}">
                  <a16:creationId xmlns:a16="http://schemas.microsoft.com/office/drawing/2014/main" id="{4FFB9940-57CA-4375-8957-196E4846EFC3}"/>
                </a:ext>
              </a:extLst>
            </p:cNvPr>
            <p:cNvGrpSpPr/>
            <p:nvPr/>
          </p:nvGrpSpPr>
          <p:grpSpPr>
            <a:xfrm>
              <a:off x="7947621" y="2307672"/>
              <a:ext cx="744453" cy="380849"/>
              <a:chOff x="7947621" y="2307672"/>
              <a:chExt cx="744453" cy="380849"/>
            </a:xfrm>
          </p:grpSpPr>
          <p:grpSp>
            <p:nvGrpSpPr>
              <p:cNvPr id="403" name="Group 402">
                <a:extLst>
                  <a:ext uri="{FF2B5EF4-FFF2-40B4-BE49-F238E27FC236}">
                    <a16:creationId xmlns:a16="http://schemas.microsoft.com/office/drawing/2014/main" id="{9B37EF44-4202-41DF-9968-01147865B10A}"/>
                  </a:ext>
                </a:extLst>
              </p:cNvPr>
              <p:cNvGrpSpPr/>
              <p:nvPr/>
            </p:nvGrpSpPr>
            <p:grpSpPr>
              <a:xfrm>
                <a:off x="7947621" y="2307672"/>
                <a:ext cx="744453" cy="241506"/>
                <a:chOff x="3314700" y="2894433"/>
                <a:chExt cx="868580" cy="283146"/>
              </a:xfrm>
            </p:grpSpPr>
            <p:grpSp>
              <p:nvGrpSpPr>
                <p:cNvPr id="406" name="Group 405">
                  <a:extLst>
                    <a:ext uri="{FF2B5EF4-FFF2-40B4-BE49-F238E27FC236}">
                      <a16:creationId xmlns:a16="http://schemas.microsoft.com/office/drawing/2014/main" id="{CFF83B9C-1F45-4A28-88C6-9FC7C4276E20}"/>
                    </a:ext>
                  </a:extLst>
                </p:cNvPr>
                <p:cNvGrpSpPr/>
                <p:nvPr/>
              </p:nvGrpSpPr>
              <p:grpSpPr>
                <a:xfrm>
                  <a:off x="4044155" y="2894433"/>
                  <a:ext cx="139125" cy="244946"/>
                  <a:chOff x="3735824" y="4986161"/>
                  <a:chExt cx="182880" cy="295043"/>
                </a:xfrm>
              </p:grpSpPr>
              <p:sp>
                <p:nvSpPr>
                  <p:cNvPr id="408" name="Oval 407">
                    <a:extLst>
                      <a:ext uri="{FF2B5EF4-FFF2-40B4-BE49-F238E27FC236}">
                        <a16:creationId xmlns:a16="http://schemas.microsoft.com/office/drawing/2014/main" id="{72B60797-F175-4430-8F46-791E1EC666E7}"/>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9" name="Straight Arrow Connector 408">
                    <a:extLst>
                      <a:ext uri="{FF2B5EF4-FFF2-40B4-BE49-F238E27FC236}">
                        <a16:creationId xmlns:a16="http://schemas.microsoft.com/office/drawing/2014/main" id="{BB672A2E-F695-4778-B601-847B7F63E6DE}"/>
                      </a:ext>
                    </a:extLst>
                  </p:cNvPr>
                  <p:cNvCxnSpPr>
                    <a:cxnSpLocks/>
                    <a:stCxn id="40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0" name="Oval 409">
                    <a:extLst>
                      <a:ext uri="{FF2B5EF4-FFF2-40B4-BE49-F238E27FC236}">
                        <a16:creationId xmlns:a16="http://schemas.microsoft.com/office/drawing/2014/main" id="{7EA070C6-8432-45FE-BD21-579385B5372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11" name="Straight Arrow Connector 410">
                    <a:extLst>
                      <a:ext uri="{FF2B5EF4-FFF2-40B4-BE49-F238E27FC236}">
                        <a16:creationId xmlns:a16="http://schemas.microsoft.com/office/drawing/2014/main" id="{0FAE4E1D-10C5-40D8-84BC-5D2A5A026580}"/>
                      </a:ext>
                    </a:extLst>
                  </p:cNvPr>
                  <p:cNvCxnSpPr>
                    <a:cxnSpLocks/>
                    <a:stCxn id="41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7" name="Oval 406">
                  <a:extLst>
                    <a:ext uri="{FF2B5EF4-FFF2-40B4-BE49-F238E27FC236}">
                      <a16:creationId xmlns:a16="http://schemas.microsoft.com/office/drawing/2014/main" id="{AE375790-E653-4A45-94A1-874F5FF9B3C0}"/>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sp>
            <p:nvSpPr>
              <p:cNvPr id="404" name="Oval 403">
                <a:extLst>
                  <a:ext uri="{FF2B5EF4-FFF2-40B4-BE49-F238E27FC236}">
                    <a16:creationId xmlns:a16="http://schemas.microsoft.com/office/drawing/2014/main" id="{10AE7CAF-7874-4A55-B5E4-4E104E7013AB}"/>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5" name="Straight Arrow Connector 404">
                <a:extLst>
                  <a:ext uri="{FF2B5EF4-FFF2-40B4-BE49-F238E27FC236}">
                    <a16:creationId xmlns:a16="http://schemas.microsoft.com/office/drawing/2014/main" id="{CDEDBD6C-25CB-4602-8D21-77A167758A15}"/>
                  </a:ext>
                </a:extLst>
              </p:cNvPr>
              <p:cNvCxnSpPr>
                <a:cxnSpLocks/>
                <a:stCxn id="404"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9" name="Oval 398">
              <a:extLst>
                <a:ext uri="{FF2B5EF4-FFF2-40B4-BE49-F238E27FC236}">
                  <a16:creationId xmlns:a16="http://schemas.microsoft.com/office/drawing/2014/main" id="{234881A7-C045-4695-8B07-FAD687389213}"/>
                </a:ext>
              </a:extLst>
            </p:cNvPr>
            <p:cNvSpPr/>
            <p:nvPr/>
          </p:nvSpPr>
          <p:spPr>
            <a:xfrm>
              <a:off x="7947622" y="3126827"/>
              <a:ext cx="39185" cy="45193"/>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nvGrpSpPr>
            <p:cNvPr id="400" name="Group 399">
              <a:extLst>
                <a:ext uri="{FF2B5EF4-FFF2-40B4-BE49-F238E27FC236}">
                  <a16:creationId xmlns:a16="http://schemas.microsoft.com/office/drawing/2014/main" id="{8AA615C7-2589-424B-A863-B2FB0DEC8D11}"/>
                </a:ext>
              </a:extLst>
            </p:cNvPr>
            <p:cNvGrpSpPr/>
            <p:nvPr/>
          </p:nvGrpSpPr>
          <p:grpSpPr>
            <a:xfrm>
              <a:off x="7929050" y="2196266"/>
              <a:ext cx="875243" cy="1852596"/>
              <a:chOff x="3293032" y="1304830"/>
              <a:chExt cx="1021177" cy="2172021"/>
            </a:xfrm>
          </p:grpSpPr>
          <p:sp>
            <p:nvSpPr>
              <p:cNvPr id="401" name="Rectangle 400">
                <a:extLst>
                  <a:ext uri="{FF2B5EF4-FFF2-40B4-BE49-F238E27FC236}">
                    <a16:creationId xmlns:a16="http://schemas.microsoft.com/office/drawing/2014/main" id="{5CFE3EFA-C572-449E-AAFC-2FC77B9A0B7E}"/>
                  </a:ext>
                </a:extLst>
              </p:cNvPr>
              <p:cNvSpPr/>
              <p:nvPr/>
            </p:nvSpPr>
            <p:spPr>
              <a:xfrm>
                <a:off x="3293032" y="1304830"/>
                <a:ext cx="1021177" cy="21720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dirty="0">
                  <a:latin typeface="Open Sans" panose="020B0604020202020204"/>
                </a:endParaRPr>
              </a:p>
            </p:txBody>
          </p:sp>
          <p:sp>
            <p:nvSpPr>
              <p:cNvPr id="402" name="Oval 401">
                <a:extLst>
                  <a:ext uri="{FF2B5EF4-FFF2-40B4-BE49-F238E27FC236}">
                    <a16:creationId xmlns:a16="http://schemas.microsoft.com/office/drawing/2014/main" id="{D79B74EE-BE55-4106-8D4E-84F0F15AB48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grpSp>
      <p:sp>
        <p:nvSpPr>
          <p:cNvPr id="412" name="Rectangle 411">
            <a:extLst>
              <a:ext uri="{FF2B5EF4-FFF2-40B4-BE49-F238E27FC236}">
                <a16:creationId xmlns:a16="http://schemas.microsoft.com/office/drawing/2014/main" id="{53340B3C-7365-4E9E-A0C0-7B3ACDDCDB62}"/>
              </a:ext>
            </a:extLst>
          </p:cNvPr>
          <p:cNvSpPr/>
          <p:nvPr/>
        </p:nvSpPr>
        <p:spPr>
          <a:xfrm>
            <a:off x="2349040" y="3718261"/>
            <a:ext cx="786781" cy="300082"/>
          </a:xfrm>
          <a:prstGeom prst="rect">
            <a:avLst/>
          </a:prstGeom>
        </p:spPr>
        <p:txBody>
          <a:bodyPr wrap="square">
            <a:spAutoFit/>
          </a:bodyPr>
          <a:lstStyle/>
          <a:p>
            <a:pPr algn="ctr"/>
            <a:r>
              <a:rPr lang="en-US" altLang="zh-CN" sz="1350" dirty="0" err="1">
                <a:ea typeface="Ebrima" panose="02000000000000000000" pitchFamily="2" charset="0"/>
                <a:cs typeface="Ebrima" panose="02000000000000000000" pitchFamily="2" charset="0"/>
              </a:rPr>
              <a:t>FMapG</a:t>
            </a:r>
            <a:endParaRPr lang="en-US" sz="1350" dirty="0"/>
          </a:p>
        </p:txBody>
      </p:sp>
      <p:sp>
        <p:nvSpPr>
          <p:cNvPr id="413" name="Rectangle: Rounded Corners 412">
            <a:extLst>
              <a:ext uri="{FF2B5EF4-FFF2-40B4-BE49-F238E27FC236}">
                <a16:creationId xmlns:a16="http://schemas.microsoft.com/office/drawing/2014/main" id="{7B3822D8-1064-4D12-A0DB-AD9E528CE5F1}"/>
              </a:ext>
            </a:extLst>
          </p:cNvPr>
          <p:cNvSpPr/>
          <p:nvPr/>
        </p:nvSpPr>
        <p:spPr>
          <a:xfrm>
            <a:off x="2394987" y="4227686"/>
            <a:ext cx="625805" cy="534521"/>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414" name="Rectangle 413">
            <a:extLst>
              <a:ext uri="{FF2B5EF4-FFF2-40B4-BE49-F238E27FC236}">
                <a16:creationId xmlns:a16="http://schemas.microsoft.com/office/drawing/2014/main" id="{99127826-3CB3-4723-AB7A-6CBA2D1CFDD0}"/>
              </a:ext>
            </a:extLst>
          </p:cNvPr>
          <p:cNvSpPr/>
          <p:nvPr/>
        </p:nvSpPr>
        <p:spPr>
          <a:xfrm>
            <a:off x="1180836" y="3581563"/>
            <a:ext cx="977372" cy="461665"/>
          </a:xfrm>
          <a:prstGeom prst="rect">
            <a:avLst/>
          </a:prstGeom>
        </p:spPr>
        <p:txBody>
          <a:bodyPr wrap="square">
            <a:spAutoFit/>
          </a:bodyPr>
          <a:lstStyle/>
          <a:p>
            <a:pPr algn="ctr"/>
            <a:r>
              <a:rPr lang="en-US" sz="1200" dirty="0">
                <a:ea typeface="Ebrima" panose="02000000000000000000" pitchFamily="2" charset="0"/>
                <a:cs typeface="Ebrima" panose="02000000000000000000" pitchFamily="2" charset="0"/>
              </a:rPr>
              <a:t>sorted </a:t>
            </a:r>
            <a:r>
              <a:rPr lang="en-US" sz="1200" dirty="0" err="1">
                <a:ea typeface="Ebrima" panose="02000000000000000000" pitchFamily="2" charset="0"/>
                <a:cs typeface="Ebrima" panose="02000000000000000000" pitchFamily="2" charset="0"/>
              </a:rPr>
              <a:t>iSAX</a:t>
            </a:r>
            <a:r>
              <a:rPr lang="en-US" sz="1200" dirty="0">
                <a:ea typeface="Ebrima" panose="02000000000000000000" pitchFamily="2" charset="0"/>
                <a:cs typeface="Ebrima" panose="02000000000000000000" pitchFamily="2" charset="0"/>
              </a:rPr>
              <a:t> array </a:t>
            </a:r>
            <a:endParaRPr lang="en-US" sz="1200" dirty="0"/>
          </a:p>
        </p:txBody>
      </p:sp>
      <p:sp>
        <p:nvSpPr>
          <p:cNvPr id="415" name="Arrow: Right 414">
            <a:extLst>
              <a:ext uri="{FF2B5EF4-FFF2-40B4-BE49-F238E27FC236}">
                <a16:creationId xmlns:a16="http://schemas.microsoft.com/office/drawing/2014/main" id="{D2054BBD-D33E-4DC1-9519-45D71E57E5C9}"/>
              </a:ext>
            </a:extLst>
          </p:cNvPr>
          <p:cNvSpPr/>
          <p:nvPr/>
        </p:nvSpPr>
        <p:spPr>
          <a:xfrm>
            <a:off x="2066126" y="4385645"/>
            <a:ext cx="368547" cy="175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423" name="Rectangle 422">
            <a:extLst>
              <a:ext uri="{FF2B5EF4-FFF2-40B4-BE49-F238E27FC236}">
                <a16:creationId xmlns:a16="http://schemas.microsoft.com/office/drawing/2014/main" id="{5B7B1F96-DD5B-4BC0-A684-88FFA9EB6447}"/>
              </a:ext>
            </a:extLst>
          </p:cNvPr>
          <p:cNvSpPr/>
          <p:nvPr/>
        </p:nvSpPr>
        <p:spPr>
          <a:xfrm>
            <a:off x="2437076" y="4451544"/>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424" name="Rectangle 423">
            <a:extLst>
              <a:ext uri="{FF2B5EF4-FFF2-40B4-BE49-F238E27FC236}">
                <a16:creationId xmlns:a16="http://schemas.microsoft.com/office/drawing/2014/main" id="{81C1CA50-DA08-4F83-AFF0-6D4B35FD3C59}"/>
              </a:ext>
            </a:extLst>
          </p:cNvPr>
          <p:cNvSpPr/>
          <p:nvPr/>
        </p:nvSpPr>
        <p:spPr>
          <a:xfrm>
            <a:off x="2437171" y="4576793"/>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825" dirty="0">
              <a:latin typeface="Open Sans" panose="020B0604020202020204"/>
            </a:endParaRPr>
          </a:p>
        </p:txBody>
      </p:sp>
      <p:sp>
        <p:nvSpPr>
          <p:cNvPr id="425" name="Rectangle 424">
            <a:extLst>
              <a:ext uri="{FF2B5EF4-FFF2-40B4-BE49-F238E27FC236}">
                <a16:creationId xmlns:a16="http://schemas.microsoft.com/office/drawing/2014/main" id="{F5EE7978-9CA0-45AD-87FF-A201020D3F45}"/>
              </a:ext>
            </a:extLst>
          </p:cNvPr>
          <p:cNvSpPr/>
          <p:nvPr/>
        </p:nvSpPr>
        <p:spPr>
          <a:xfrm>
            <a:off x="2436812" y="4202111"/>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426" name="Rectangle 425">
            <a:extLst>
              <a:ext uri="{FF2B5EF4-FFF2-40B4-BE49-F238E27FC236}">
                <a16:creationId xmlns:a16="http://schemas.microsoft.com/office/drawing/2014/main" id="{617EB48B-23C2-4534-8E22-F96C687DD2E1}"/>
              </a:ext>
            </a:extLst>
          </p:cNvPr>
          <p:cNvSpPr/>
          <p:nvPr/>
        </p:nvSpPr>
        <p:spPr>
          <a:xfrm>
            <a:off x="2434990" y="4324619"/>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427" name="Rectangle 426">
            <a:extLst>
              <a:ext uri="{FF2B5EF4-FFF2-40B4-BE49-F238E27FC236}">
                <a16:creationId xmlns:a16="http://schemas.microsoft.com/office/drawing/2014/main" id="{9D2FBB40-64B9-440D-A85C-AE179AD0A20A}"/>
              </a:ext>
            </a:extLst>
          </p:cNvPr>
          <p:cNvSpPr/>
          <p:nvPr/>
        </p:nvSpPr>
        <p:spPr>
          <a:xfrm>
            <a:off x="1316547" y="4018542"/>
            <a:ext cx="709496" cy="15650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492" tIns="32746" rIns="65492" bIns="32746" numCol="1" spcCol="0" rtlCol="0" fromWordArt="0" anchor="ctr" anchorCtr="0" forceAA="0" compatLnSpc="1">
            <a:prstTxWarp prst="textNoShape">
              <a:avLst/>
            </a:prstTxWarp>
            <a:noAutofit/>
          </a:bodyPr>
          <a:lstStyle/>
          <a:p>
            <a:pPr algn="ctr"/>
            <a:endParaRPr lang="en-US" dirty="0"/>
          </a:p>
        </p:txBody>
      </p:sp>
      <p:grpSp>
        <p:nvGrpSpPr>
          <p:cNvPr id="428" name="Group 427">
            <a:extLst>
              <a:ext uri="{FF2B5EF4-FFF2-40B4-BE49-F238E27FC236}">
                <a16:creationId xmlns:a16="http://schemas.microsoft.com/office/drawing/2014/main" id="{E53832D0-31FC-4A7C-8F1F-8A1FFE59D1EB}"/>
              </a:ext>
            </a:extLst>
          </p:cNvPr>
          <p:cNvGrpSpPr/>
          <p:nvPr/>
        </p:nvGrpSpPr>
        <p:grpSpPr>
          <a:xfrm>
            <a:off x="1429132" y="4133239"/>
            <a:ext cx="476658" cy="375533"/>
            <a:chOff x="7988270" y="2284847"/>
            <a:chExt cx="556370" cy="435555"/>
          </a:xfrm>
        </p:grpSpPr>
        <p:grpSp>
          <p:nvGrpSpPr>
            <p:cNvPr id="429" name="Group 428">
              <a:extLst>
                <a:ext uri="{FF2B5EF4-FFF2-40B4-BE49-F238E27FC236}">
                  <a16:creationId xmlns:a16="http://schemas.microsoft.com/office/drawing/2014/main" id="{0BA2744A-8309-46DC-BF28-5E5D411F8D82}"/>
                </a:ext>
              </a:extLst>
            </p:cNvPr>
            <p:cNvGrpSpPr/>
            <p:nvPr/>
          </p:nvGrpSpPr>
          <p:grpSpPr>
            <a:xfrm>
              <a:off x="7989937" y="2284847"/>
              <a:ext cx="554703" cy="264278"/>
              <a:chOff x="6619769" y="2293146"/>
              <a:chExt cx="850769" cy="373236"/>
            </a:xfrm>
          </p:grpSpPr>
          <p:grpSp>
            <p:nvGrpSpPr>
              <p:cNvPr id="434" name="Group 433">
                <a:extLst>
                  <a:ext uri="{FF2B5EF4-FFF2-40B4-BE49-F238E27FC236}">
                    <a16:creationId xmlns:a16="http://schemas.microsoft.com/office/drawing/2014/main" id="{5843CCBF-CE2C-4841-9E98-C0897B6793C9}"/>
                  </a:ext>
                </a:extLst>
              </p:cNvPr>
              <p:cNvGrpSpPr/>
              <p:nvPr/>
            </p:nvGrpSpPr>
            <p:grpSpPr>
              <a:xfrm>
                <a:off x="6625992" y="2293146"/>
                <a:ext cx="842038" cy="124239"/>
                <a:chOff x="5021561" y="833132"/>
                <a:chExt cx="650259" cy="124238"/>
              </a:xfrm>
            </p:grpSpPr>
            <p:cxnSp>
              <p:nvCxnSpPr>
                <p:cNvPr id="440" name="Straight Connector 439">
                  <a:extLst>
                    <a:ext uri="{FF2B5EF4-FFF2-40B4-BE49-F238E27FC236}">
                      <a16:creationId xmlns:a16="http://schemas.microsoft.com/office/drawing/2014/main" id="{DF6FF8B3-112F-4FDF-AE23-2BEAA22C08F7}"/>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7D64ABFB-1767-4323-8877-506368710DC8}"/>
                    </a:ext>
                  </a:extLst>
                </p:cNvPr>
                <p:cNvCxnSpPr>
                  <a:cxnSpLocks/>
                </p:cNvCxnSpPr>
                <p:nvPr/>
              </p:nvCxnSpPr>
              <p:spPr>
                <a:xfrm>
                  <a:off x="5184122" y="85940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13892610-52AC-43EF-A92F-220438403A11}"/>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57609093-86CF-49DA-9F5B-47EB532433DB}"/>
                    </a:ext>
                  </a:extLst>
                </p:cNvPr>
                <p:cNvCxnSpPr>
                  <a:cxnSpLocks/>
                </p:cNvCxnSpPr>
                <p:nvPr/>
              </p:nvCxnSpPr>
              <p:spPr>
                <a:xfrm>
                  <a:off x="5509260" y="83313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5" name="Group 434">
                <a:extLst>
                  <a:ext uri="{FF2B5EF4-FFF2-40B4-BE49-F238E27FC236}">
                    <a16:creationId xmlns:a16="http://schemas.microsoft.com/office/drawing/2014/main" id="{0FA75D38-84C7-41BC-B0DD-E78D82DD4C0A}"/>
                  </a:ext>
                </a:extLst>
              </p:cNvPr>
              <p:cNvGrpSpPr/>
              <p:nvPr/>
            </p:nvGrpSpPr>
            <p:grpSpPr>
              <a:xfrm>
                <a:off x="6619769" y="2493572"/>
                <a:ext cx="850769" cy="172810"/>
                <a:chOff x="5014819" y="1090209"/>
                <a:chExt cx="657001" cy="172810"/>
              </a:xfrm>
            </p:grpSpPr>
            <p:cxnSp>
              <p:nvCxnSpPr>
                <p:cNvPr id="436" name="Straight Connector 435">
                  <a:extLst>
                    <a:ext uri="{FF2B5EF4-FFF2-40B4-BE49-F238E27FC236}">
                      <a16:creationId xmlns:a16="http://schemas.microsoft.com/office/drawing/2014/main" id="{1FD7ECF1-821F-404C-B564-181619C30DB1}"/>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8A376C36-8C2B-49DA-8788-A1CFF784E43B}"/>
                    </a:ext>
                  </a:extLst>
                </p:cNvPr>
                <p:cNvCxnSpPr>
                  <a:cxnSpLocks/>
                </p:cNvCxnSpPr>
                <p:nvPr/>
              </p:nvCxnSpPr>
              <p:spPr>
                <a:xfrm>
                  <a:off x="5184123" y="109020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3C38E7CF-8508-4AEC-A01D-B43C672E8DDE}"/>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554B867E-A1A0-44C4-B78D-FA28193078DA}"/>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30" name="Straight Connector 429">
              <a:extLst>
                <a:ext uri="{FF2B5EF4-FFF2-40B4-BE49-F238E27FC236}">
                  <a16:creationId xmlns:a16="http://schemas.microsoft.com/office/drawing/2014/main" id="{0738CD98-E9D1-4AA8-9385-6ACC5C6E28E9}"/>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A4311E2B-5175-4DB0-BB80-43C5A098BB94}"/>
                </a:ext>
              </a:extLst>
            </p:cNvPr>
            <p:cNvCxnSpPr>
              <a:cxnSpLocks/>
            </p:cNvCxnSpPr>
            <p:nvPr/>
          </p:nvCxnSpPr>
          <p:spPr>
            <a:xfrm>
              <a:off x="8131218" y="2629660"/>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D1D34A9D-EA3E-4B47-A39D-4149D2018092}"/>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0F1300D6-049D-4A53-A1FC-7F9ADA32B35B}"/>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4" name="Group 443">
            <a:extLst>
              <a:ext uri="{FF2B5EF4-FFF2-40B4-BE49-F238E27FC236}">
                <a16:creationId xmlns:a16="http://schemas.microsoft.com/office/drawing/2014/main" id="{0EF97B0C-0CC7-4FBE-974F-59F1009A9630}"/>
              </a:ext>
            </a:extLst>
          </p:cNvPr>
          <p:cNvGrpSpPr/>
          <p:nvPr/>
        </p:nvGrpSpPr>
        <p:grpSpPr>
          <a:xfrm>
            <a:off x="1428337" y="5103304"/>
            <a:ext cx="476657" cy="357203"/>
            <a:chOff x="7988270" y="2306106"/>
            <a:chExt cx="556369" cy="414296"/>
          </a:xfrm>
        </p:grpSpPr>
        <p:grpSp>
          <p:nvGrpSpPr>
            <p:cNvPr id="445" name="Group 444">
              <a:extLst>
                <a:ext uri="{FF2B5EF4-FFF2-40B4-BE49-F238E27FC236}">
                  <a16:creationId xmlns:a16="http://schemas.microsoft.com/office/drawing/2014/main" id="{3FB750A5-311E-4285-8D47-B63C533AA8E3}"/>
                </a:ext>
              </a:extLst>
            </p:cNvPr>
            <p:cNvGrpSpPr/>
            <p:nvPr/>
          </p:nvGrpSpPr>
          <p:grpSpPr>
            <a:xfrm>
              <a:off x="7989915" y="2306106"/>
              <a:ext cx="554724" cy="243042"/>
              <a:chOff x="6619769" y="2323157"/>
              <a:chExt cx="850769" cy="343225"/>
            </a:xfrm>
          </p:grpSpPr>
          <p:grpSp>
            <p:nvGrpSpPr>
              <p:cNvPr id="450" name="Group 449">
                <a:extLst>
                  <a:ext uri="{FF2B5EF4-FFF2-40B4-BE49-F238E27FC236}">
                    <a16:creationId xmlns:a16="http://schemas.microsoft.com/office/drawing/2014/main" id="{CFD83792-EEDA-4F11-95EC-2A76A49ACE71}"/>
                  </a:ext>
                </a:extLst>
              </p:cNvPr>
              <p:cNvGrpSpPr/>
              <p:nvPr/>
            </p:nvGrpSpPr>
            <p:grpSpPr>
              <a:xfrm>
                <a:off x="6625989" y="2323157"/>
                <a:ext cx="842004" cy="94230"/>
                <a:chOff x="5021561" y="863141"/>
                <a:chExt cx="650233" cy="94229"/>
              </a:xfrm>
            </p:grpSpPr>
            <p:cxnSp>
              <p:nvCxnSpPr>
                <p:cNvPr id="456" name="Straight Connector 455">
                  <a:extLst>
                    <a:ext uri="{FF2B5EF4-FFF2-40B4-BE49-F238E27FC236}">
                      <a16:creationId xmlns:a16="http://schemas.microsoft.com/office/drawing/2014/main" id="{C5BAFB7E-6E1E-4C90-ACF4-B36B81186865}"/>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FDA46014-DFEE-47E8-BCD8-8232E1C8F033}"/>
                    </a:ext>
                  </a:extLst>
                </p:cNvPr>
                <p:cNvCxnSpPr>
                  <a:cxnSpLocks/>
                </p:cNvCxnSpPr>
                <p:nvPr/>
              </p:nvCxnSpPr>
              <p:spPr>
                <a:xfrm>
                  <a:off x="5186061" y="91107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C5DF0D7A-1AE8-473E-880B-97837A3D2B7B}"/>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F801E78F-CBB3-41F1-B35C-5ECAFC8FBF66}"/>
                    </a:ext>
                  </a:extLst>
                </p:cNvPr>
                <p:cNvCxnSpPr>
                  <a:cxnSpLocks/>
                </p:cNvCxnSpPr>
                <p:nvPr/>
              </p:nvCxnSpPr>
              <p:spPr>
                <a:xfrm>
                  <a:off x="5509234" y="86314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1" name="Group 450">
                <a:extLst>
                  <a:ext uri="{FF2B5EF4-FFF2-40B4-BE49-F238E27FC236}">
                    <a16:creationId xmlns:a16="http://schemas.microsoft.com/office/drawing/2014/main" id="{65CF3EA5-1E42-4B20-8141-959A23B21743}"/>
                  </a:ext>
                </a:extLst>
              </p:cNvPr>
              <p:cNvGrpSpPr/>
              <p:nvPr/>
            </p:nvGrpSpPr>
            <p:grpSpPr>
              <a:xfrm>
                <a:off x="6619769" y="2537017"/>
                <a:ext cx="850769" cy="129365"/>
                <a:chOff x="5014819" y="1133654"/>
                <a:chExt cx="657001" cy="129365"/>
              </a:xfrm>
            </p:grpSpPr>
            <p:cxnSp>
              <p:nvCxnSpPr>
                <p:cNvPr id="452" name="Straight Connector 451">
                  <a:extLst>
                    <a:ext uri="{FF2B5EF4-FFF2-40B4-BE49-F238E27FC236}">
                      <a16:creationId xmlns:a16="http://schemas.microsoft.com/office/drawing/2014/main" id="{F5320326-2A14-42EA-9299-D33453120810}"/>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045DE0F8-D1F1-46CB-AFBB-E2E9BB37424C}"/>
                    </a:ext>
                  </a:extLst>
                </p:cNvPr>
                <p:cNvCxnSpPr>
                  <a:cxnSpLocks/>
                </p:cNvCxnSpPr>
                <p:nvPr/>
              </p:nvCxnSpPr>
              <p:spPr>
                <a:xfrm>
                  <a:off x="5184123" y="116700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D5EBA544-3DD4-4472-BBAD-A3C8FF56064B}"/>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89BC103E-6B77-4C49-B20A-EE2C7E7C27CB}"/>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46" name="Straight Connector 445">
              <a:extLst>
                <a:ext uri="{FF2B5EF4-FFF2-40B4-BE49-F238E27FC236}">
                  <a16:creationId xmlns:a16="http://schemas.microsoft.com/office/drawing/2014/main" id="{0F9AF4E3-B1D3-4F5E-A36B-44E432146C82}"/>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66B6CA4B-C62E-4303-9C72-0C276AF9ECB5}"/>
                </a:ext>
              </a:extLst>
            </p:cNvPr>
            <p:cNvCxnSpPr>
              <a:cxnSpLocks/>
            </p:cNvCxnSpPr>
            <p:nvPr/>
          </p:nvCxnSpPr>
          <p:spPr>
            <a:xfrm>
              <a:off x="8125524"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C249CD07-0F03-4C30-B1E0-5943510267D8}"/>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CC6A0984-6F84-4159-A337-11DCA4C18D3C}"/>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435E68A8-4527-4572-A212-A0F9807D0B4D}"/>
              </a:ext>
            </a:extLst>
          </p:cNvPr>
          <p:cNvGrpSpPr/>
          <p:nvPr/>
        </p:nvGrpSpPr>
        <p:grpSpPr>
          <a:xfrm>
            <a:off x="1428046" y="4614219"/>
            <a:ext cx="476658" cy="375533"/>
            <a:chOff x="7988270" y="2284847"/>
            <a:chExt cx="556370" cy="435555"/>
          </a:xfrm>
        </p:grpSpPr>
        <p:grpSp>
          <p:nvGrpSpPr>
            <p:cNvPr id="461" name="Group 460">
              <a:extLst>
                <a:ext uri="{FF2B5EF4-FFF2-40B4-BE49-F238E27FC236}">
                  <a16:creationId xmlns:a16="http://schemas.microsoft.com/office/drawing/2014/main" id="{4537B10D-BE23-4E68-86B6-0B18B768A531}"/>
                </a:ext>
              </a:extLst>
            </p:cNvPr>
            <p:cNvGrpSpPr/>
            <p:nvPr/>
          </p:nvGrpSpPr>
          <p:grpSpPr>
            <a:xfrm>
              <a:off x="7989937" y="2284847"/>
              <a:ext cx="554703" cy="264278"/>
              <a:chOff x="6619769" y="2293146"/>
              <a:chExt cx="850769" cy="373236"/>
            </a:xfrm>
          </p:grpSpPr>
          <p:grpSp>
            <p:nvGrpSpPr>
              <p:cNvPr id="466" name="Group 465">
                <a:extLst>
                  <a:ext uri="{FF2B5EF4-FFF2-40B4-BE49-F238E27FC236}">
                    <a16:creationId xmlns:a16="http://schemas.microsoft.com/office/drawing/2014/main" id="{E58EFA7D-8D7C-4F91-80A5-38AC117CC6D8}"/>
                  </a:ext>
                </a:extLst>
              </p:cNvPr>
              <p:cNvGrpSpPr/>
              <p:nvPr/>
            </p:nvGrpSpPr>
            <p:grpSpPr>
              <a:xfrm>
                <a:off x="6625992" y="2293146"/>
                <a:ext cx="842038" cy="124239"/>
                <a:chOff x="5021561" y="833132"/>
                <a:chExt cx="650259" cy="124238"/>
              </a:xfrm>
            </p:grpSpPr>
            <p:cxnSp>
              <p:nvCxnSpPr>
                <p:cNvPr id="472" name="Straight Connector 471">
                  <a:extLst>
                    <a:ext uri="{FF2B5EF4-FFF2-40B4-BE49-F238E27FC236}">
                      <a16:creationId xmlns:a16="http://schemas.microsoft.com/office/drawing/2014/main" id="{9283B02A-FB19-4BD8-B137-3E6736A5FF66}"/>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94F7294B-D2E6-42D6-8590-CCF52A65933A}"/>
                    </a:ext>
                  </a:extLst>
                </p:cNvPr>
                <p:cNvCxnSpPr>
                  <a:cxnSpLocks/>
                </p:cNvCxnSpPr>
                <p:nvPr/>
              </p:nvCxnSpPr>
              <p:spPr>
                <a:xfrm>
                  <a:off x="5184122" y="85940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83C3030C-A982-4DDF-92AD-48C2D179E88C}"/>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EFC94D2C-5300-47EC-9B0F-093BEFD1F4D7}"/>
                    </a:ext>
                  </a:extLst>
                </p:cNvPr>
                <p:cNvCxnSpPr>
                  <a:cxnSpLocks/>
                </p:cNvCxnSpPr>
                <p:nvPr/>
              </p:nvCxnSpPr>
              <p:spPr>
                <a:xfrm>
                  <a:off x="5509260" y="83313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595D9A39-812B-445E-A9C3-C51EB81F3A0A}"/>
                  </a:ext>
                </a:extLst>
              </p:cNvPr>
              <p:cNvGrpSpPr/>
              <p:nvPr/>
            </p:nvGrpSpPr>
            <p:grpSpPr>
              <a:xfrm>
                <a:off x="6619769" y="2493572"/>
                <a:ext cx="850769" cy="172810"/>
                <a:chOff x="5014819" y="1090209"/>
                <a:chExt cx="657001" cy="172810"/>
              </a:xfrm>
            </p:grpSpPr>
            <p:cxnSp>
              <p:nvCxnSpPr>
                <p:cNvPr id="468" name="Straight Connector 467">
                  <a:extLst>
                    <a:ext uri="{FF2B5EF4-FFF2-40B4-BE49-F238E27FC236}">
                      <a16:creationId xmlns:a16="http://schemas.microsoft.com/office/drawing/2014/main" id="{C3284C4F-8CC0-4BD8-8195-DEE8C5B4DA13}"/>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0D06F33B-A2F2-4BDB-B146-248EC0A1FF24}"/>
                    </a:ext>
                  </a:extLst>
                </p:cNvPr>
                <p:cNvCxnSpPr>
                  <a:cxnSpLocks/>
                </p:cNvCxnSpPr>
                <p:nvPr/>
              </p:nvCxnSpPr>
              <p:spPr>
                <a:xfrm>
                  <a:off x="5184123" y="109020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80A23A3-51F9-4452-AFA8-AD48B9D80B92}"/>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86D3FC2E-8CB6-46DA-AEA1-88819C40FBA9}"/>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62" name="Straight Connector 461">
              <a:extLst>
                <a:ext uri="{FF2B5EF4-FFF2-40B4-BE49-F238E27FC236}">
                  <a16:creationId xmlns:a16="http://schemas.microsoft.com/office/drawing/2014/main" id="{0FE6EB3E-0A45-4F30-94A5-A0ABEF1407BD}"/>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1CB809A0-16B4-4816-8092-4622DE718706}"/>
                </a:ext>
              </a:extLst>
            </p:cNvPr>
            <p:cNvCxnSpPr>
              <a:cxnSpLocks/>
            </p:cNvCxnSpPr>
            <p:nvPr/>
          </p:nvCxnSpPr>
          <p:spPr>
            <a:xfrm>
              <a:off x="8131218" y="2629660"/>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2294CBC2-4B85-4745-AD3F-E9B905DE0745}"/>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3FB18745-34C3-4B5E-AA30-D98A53450458}"/>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7" name="Rectangle 496">
            <a:extLst>
              <a:ext uri="{FF2B5EF4-FFF2-40B4-BE49-F238E27FC236}">
                <a16:creationId xmlns:a16="http://schemas.microsoft.com/office/drawing/2014/main" id="{AB1EA81E-0E71-4E01-95AB-1597B99FF2A8}"/>
              </a:ext>
            </a:extLst>
          </p:cNvPr>
          <p:cNvSpPr/>
          <p:nvPr/>
        </p:nvSpPr>
        <p:spPr>
          <a:xfrm>
            <a:off x="2438707" y="5142421"/>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498" name="Rectangle 497">
            <a:extLst>
              <a:ext uri="{FF2B5EF4-FFF2-40B4-BE49-F238E27FC236}">
                <a16:creationId xmlns:a16="http://schemas.microsoft.com/office/drawing/2014/main" id="{188BD4DA-847B-446C-A60A-B80CC4361364}"/>
              </a:ext>
            </a:extLst>
          </p:cNvPr>
          <p:cNvSpPr/>
          <p:nvPr/>
        </p:nvSpPr>
        <p:spPr>
          <a:xfrm>
            <a:off x="2438803" y="5267669"/>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499" name="Rectangle 498">
            <a:extLst>
              <a:ext uri="{FF2B5EF4-FFF2-40B4-BE49-F238E27FC236}">
                <a16:creationId xmlns:a16="http://schemas.microsoft.com/office/drawing/2014/main" id="{F665F186-42F8-4633-86EF-FD2CA4114217}"/>
              </a:ext>
            </a:extLst>
          </p:cNvPr>
          <p:cNvSpPr/>
          <p:nvPr/>
        </p:nvSpPr>
        <p:spPr>
          <a:xfrm>
            <a:off x="2438443" y="4709146"/>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00" name="Rectangle 499">
            <a:extLst>
              <a:ext uri="{FF2B5EF4-FFF2-40B4-BE49-F238E27FC236}">
                <a16:creationId xmlns:a16="http://schemas.microsoft.com/office/drawing/2014/main" id="{09E7796C-B315-456F-9F99-589973AB0049}"/>
              </a:ext>
            </a:extLst>
          </p:cNvPr>
          <p:cNvSpPr/>
          <p:nvPr/>
        </p:nvSpPr>
        <p:spPr>
          <a:xfrm>
            <a:off x="2436622" y="4831654"/>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01" name="Rectangle 500">
            <a:extLst>
              <a:ext uri="{FF2B5EF4-FFF2-40B4-BE49-F238E27FC236}">
                <a16:creationId xmlns:a16="http://schemas.microsoft.com/office/drawing/2014/main" id="{A11CCD6A-730B-40BD-B3CC-3C0649CBF768}"/>
              </a:ext>
            </a:extLst>
          </p:cNvPr>
          <p:cNvSpPr/>
          <p:nvPr/>
        </p:nvSpPr>
        <p:spPr>
          <a:xfrm>
            <a:off x="2440438" y="539023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02" name="Rectangle 501">
            <a:extLst>
              <a:ext uri="{FF2B5EF4-FFF2-40B4-BE49-F238E27FC236}">
                <a16:creationId xmlns:a16="http://schemas.microsoft.com/office/drawing/2014/main" id="{01F4BF0A-3B72-4534-943A-93244CEDF17F}"/>
              </a:ext>
            </a:extLst>
          </p:cNvPr>
          <p:cNvSpPr/>
          <p:nvPr/>
        </p:nvSpPr>
        <p:spPr>
          <a:xfrm>
            <a:off x="2440340" y="4076690"/>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03" name="Rectangle 502">
            <a:extLst>
              <a:ext uri="{FF2B5EF4-FFF2-40B4-BE49-F238E27FC236}">
                <a16:creationId xmlns:a16="http://schemas.microsoft.com/office/drawing/2014/main" id="{B2F02A29-ADC1-4857-A381-DD5E71E286FC}"/>
              </a:ext>
            </a:extLst>
          </p:cNvPr>
          <p:cNvSpPr/>
          <p:nvPr/>
        </p:nvSpPr>
        <p:spPr>
          <a:xfrm>
            <a:off x="2438255" y="397448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48" name="Rectangle: Rounded Corners 547">
            <a:extLst>
              <a:ext uri="{FF2B5EF4-FFF2-40B4-BE49-F238E27FC236}">
                <a16:creationId xmlns:a16="http://schemas.microsoft.com/office/drawing/2014/main" id="{C001EB4E-E7F6-4A06-9498-CA061ED614F5}"/>
              </a:ext>
            </a:extLst>
          </p:cNvPr>
          <p:cNvSpPr/>
          <p:nvPr/>
        </p:nvSpPr>
        <p:spPr>
          <a:xfrm>
            <a:off x="1279344" y="4227685"/>
            <a:ext cx="786781" cy="534521"/>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551" name="Rectangle 550">
            <a:extLst>
              <a:ext uri="{FF2B5EF4-FFF2-40B4-BE49-F238E27FC236}">
                <a16:creationId xmlns:a16="http://schemas.microsoft.com/office/drawing/2014/main" id="{F0B4C751-51A0-4BF1-ABF3-7653A852771B}"/>
              </a:ext>
            </a:extLst>
          </p:cNvPr>
          <p:cNvSpPr/>
          <p:nvPr/>
        </p:nvSpPr>
        <p:spPr>
          <a:xfrm>
            <a:off x="2437076" y="5108926"/>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2" name="Rectangle 551">
            <a:extLst>
              <a:ext uri="{FF2B5EF4-FFF2-40B4-BE49-F238E27FC236}">
                <a16:creationId xmlns:a16="http://schemas.microsoft.com/office/drawing/2014/main" id="{5F2896CC-F75E-4288-95F8-9A7B30F5C711}"/>
              </a:ext>
            </a:extLst>
          </p:cNvPr>
          <p:cNvSpPr/>
          <p:nvPr/>
        </p:nvSpPr>
        <p:spPr>
          <a:xfrm>
            <a:off x="2434990" y="4982000"/>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5" name="Rectangle: Rounded Corners 554">
            <a:extLst>
              <a:ext uri="{FF2B5EF4-FFF2-40B4-BE49-F238E27FC236}">
                <a16:creationId xmlns:a16="http://schemas.microsoft.com/office/drawing/2014/main" id="{CED0338B-DCE9-4527-BF03-6ABEC1420B4B}"/>
              </a:ext>
            </a:extLst>
          </p:cNvPr>
          <p:cNvSpPr/>
          <p:nvPr/>
        </p:nvSpPr>
        <p:spPr>
          <a:xfrm>
            <a:off x="2394988" y="5009947"/>
            <a:ext cx="625805"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556" name="Arrow: Right 555">
            <a:extLst>
              <a:ext uri="{FF2B5EF4-FFF2-40B4-BE49-F238E27FC236}">
                <a16:creationId xmlns:a16="http://schemas.microsoft.com/office/drawing/2014/main" id="{E5235E06-8A08-4E4D-A6EB-8D501EA0160D}"/>
              </a:ext>
            </a:extLst>
          </p:cNvPr>
          <p:cNvSpPr/>
          <p:nvPr/>
        </p:nvSpPr>
        <p:spPr>
          <a:xfrm>
            <a:off x="2066129" y="5054166"/>
            <a:ext cx="368547" cy="175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558" name="Rectangle: Rounded Corners 557">
            <a:extLst>
              <a:ext uri="{FF2B5EF4-FFF2-40B4-BE49-F238E27FC236}">
                <a16:creationId xmlns:a16="http://schemas.microsoft.com/office/drawing/2014/main" id="{DC72089C-7E8E-49E3-875B-26E46EF1EAED}"/>
              </a:ext>
            </a:extLst>
          </p:cNvPr>
          <p:cNvSpPr/>
          <p:nvPr/>
        </p:nvSpPr>
        <p:spPr>
          <a:xfrm>
            <a:off x="1279346" y="5009946"/>
            <a:ext cx="786781"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05" name="矩形 8">
            <a:extLst>
              <a:ext uri="{FF2B5EF4-FFF2-40B4-BE49-F238E27FC236}">
                <a16:creationId xmlns:a16="http://schemas.microsoft.com/office/drawing/2014/main" id="{45584B9D-3E57-4FED-980D-0C7BB0684B37}"/>
              </a:ext>
            </a:extLst>
          </p:cNvPr>
          <p:cNvSpPr/>
          <p:nvPr/>
        </p:nvSpPr>
        <p:spPr>
          <a:xfrm>
            <a:off x="265389" y="1373342"/>
            <a:ext cx="2959465" cy="415498"/>
          </a:xfrm>
          <a:prstGeom prst="rect">
            <a:avLst/>
          </a:prstGeom>
        </p:spPr>
        <p:txBody>
          <a:bodyPr wrap="none">
            <a:spAutoFit/>
          </a:bodyPr>
          <a:lstStyle/>
          <a:p>
            <a:pPr lvl="0"/>
            <a:r>
              <a:rPr lang="en-US" altLang="zh-CN" sz="2100" b="1" dirty="0">
                <a:solidFill>
                  <a:srgbClr val="424456"/>
                </a:solidFill>
                <a:latin typeface="Trebuchet MS"/>
              </a:rPr>
              <a:t>SING Query answering</a:t>
            </a:r>
          </a:p>
        </p:txBody>
      </p:sp>
    </p:spTree>
    <p:extLst>
      <p:ext uri="{BB962C8B-B14F-4D97-AF65-F5344CB8AC3E}">
        <p14:creationId xmlns:p14="http://schemas.microsoft.com/office/powerpoint/2010/main" val="18427037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034BEB-ED1F-49A1-BCFA-0EDB6C578527}"/>
              </a:ext>
            </a:extLst>
          </p:cNvPr>
          <p:cNvSpPr>
            <a:spLocks noGrp="1"/>
          </p:cNvSpPr>
          <p:nvPr>
            <p:ph type="sldNum" sz="quarter" idx="12"/>
          </p:nvPr>
        </p:nvSpPr>
        <p:spPr/>
        <p:txBody>
          <a:bodyPr/>
          <a:lstStyle/>
          <a:p>
            <a:fld id="{D8D6A206-5653-4338-98D8-6B5D137662F8}" type="slidenum">
              <a:rPr lang="en-US" smtClean="0"/>
              <a:pPr/>
              <a:t>193</a:t>
            </a:fld>
            <a:endParaRPr lang="en-US" dirty="0"/>
          </a:p>
        </p:txBody>
      </p:sp>
      <p:sp>
        <p:nvSpPr>
          <p:cNvPr id="3" name="Footer Placeholder 2">
            <a:extLst>
              <a:ext uri="{FF2B5EF4-FFF2-40B4-BE49-F238E27FC236}">
                <a16:creationId xmlns:a16="http://schemas.microsoft.com/office/drawing/2014/main" id="{479EFB72-ED42-44A4-84A6-05AC00267D6E}"/>
              </a:ext>
            </a:extLst>
          </p:cNvPr>
          <p:cNvSpPr>
            <a:spLocks noGrp="1"/>
          </p:cNvSpPr>
          <p:nvPr>
            <p:ph type="ftr" sz="quarter" idx="11"/>
          </p:nvPr>
        </p:nvSpPr>
        <p:spPr/>
        <p:txBody>
          <a:bodyPr/>
          <a:lstStyle/>
          <a:p>
            <a:r>
              <a:rPr lang="en-US" altLang="zh-CN"/>
              <a:t>Echihabi, Zoumpatianos, Palpanas - EDBT 2021</a:t>
            </a:r>
            <a:endParaRPr lang="zh-CN" altLang="en-US" dirty="0"/>
          </a:p>
        </p:txBody>
      </p:sp>
      <p:sp>
        <p:nvSpPr>
          <p:cNvPr id="374" name="Rectangle: Rounded Corners 373">
            <a:extLst>
              <a:ext uri="{FF2B5EF4-FFF2-40B4-BE49-F238E27FC236}">
                <a16:creationId xmlns:a16="http://schemas.microsoft.com/office/drawing/2014/main" id="{8204E149-FE8F-45BF-BBCF-BAAA5FF19F03}"/>
              </a:ext>
            </a:extLst>
          </p:cNvPr>
          <p:cNvSpPr/>
          <p:nvPr/>
        </p:nvSpPr>
        <p:spPr>
          <a:xfrm>
            <a:off x="3299267" y="1373342"/>
            <a:ext cx="4377675" cy="4427805"/>
          </a:xfrm>
          <a:prstGeom prst="roundRect">
            <a:avLst>
              <a:gd name="adj" fmla="val 6507"/>
            </a:avLst>
          </a:prstGeom>
          <a:solidFill>
            <a:schemeClr val="tx2">
              <a:lumMod val="60000"/>
              <a:lumOff val="4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sp>
        <p:nvSpPr>
          <p:cNvPr id="375" name="Rectangle: Rounded Corners 374">
            <a:extLst>
              <a:ext uri="{FF2B5EF4-FFF2-40B4-BE49-F238E27FC236}">
                <a16:creationId xmlns:a16="http://schemas.microsoft.com/office/drawing/2014/main" id="{5CFA502E-28EF-4968-A910-84AE414924B7}"/>
              </a:ext>
            </a:extLst>
          </p:cNvPr>
          <p:cNvSpPr/>
          <p:nvPr/>
        </p:nvSpPr>
        <p:spPr>
          <a:xfrm>
            <a:off x="709035" y="2593030"/>
            <a:ext cx="2455271" cy="3208121"/>
          </a:xfrm>
          <a:prstGeom prst="roundRect">
            <a:avLst>
              <a:gd name="adj" fmla="val 6507"/>
            </a:avLst>
          </a:prstGeom>
          <a:solidFill>
            <a:srgbClr val="7030A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203" dirty="0">
              <a:solidFill>
                <a:schemeClr val="tx1"/>
              </a:solidFill>
            </a:endParaRPr>
          </a:p>
          <a:p>
            <a:endParaRPr lang="en-US" altLang="zh-CN" sz="1203" dirty="0">
              <a:solidFill>
                <a:schemeClr val="tx1"/>
              </a:solidFill>
            </a:endParaRPr>
          </a:p>
          <a:p>
            <a:r>
              <a:rPr lang="en-US" altLang="zh-CN" sz="1203" dirty="0">
                <a:solidFill>
                  <a:schemeClr val="tx1"/>
                </a:solidFill>
              </a:rPr>
              <a:t>GPU</a:t>
            </a: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grpSp>
        <p:nvGrpSpPr>
          <p:cNvPr id="376" name="Group 375">
            <a:extLst>
              <a:ext uri="{FF2B5EF4-FFF2-40B4-BE49-F238E27FC236}">
                <a16:creationId xmlns:a16="http://schemas.microsoft.com/office/drawing/2014/main" id="{515E6468-57CF-4F4F-AD30-8945D4DBCAF8}"/>
              </a:ext>
            </a:extLst>
          </p:cNvPr>
          <p:cNvGrpSpPr/>
          <p:nvPr/>
        </p:nvGrpSpPr>
        <p:grpSpPr>
          <a:xfrm>
            <a:off x="3517827" y="1702237"/>
            <a:ext cx="4095413" cy="1415678"/>
            <a:chOff x="2829155" y="2592869"/>
            <a:chExt cx="2209146" cy="1921694"/>
          </a:xfrm>
        </p:grpSpPr>
        <p:sp>
          <p:nvSpPr>
            <p:cNvPr id="377" name="Rectangle: Rounded Corners 376">
              <a:extLst>
                <a:ext uri="{FF2B5EF4-FFF2-40B4-BE49-F238E27FC236}">
                  <a16:creationId xmlns:a16="http://schemas.microsoft.com/office/drawing/2014/main" id="{1150864A-7150-4777-A00B-F99D9C5B83BB}"/>
                </a:ext>
              </a:extLst>
            </p:cNvPr>
            <p:cNvSpPr/>
            <p:nvPr/>
          </p:nvSpPr>
          <p:spPr>
            <a:xfrm>
              <a:off x="2958046" y="2592869"/>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8" name="Rectangle: Rounded Corners 377">
              <a:extLst>
                <a:ext uri="{FF2B5EF4-FFF2-40B4-BE49-F238E27FC236}">
                  <a16:creationId xmlns:a16="http://schemas.microsoft.com/office/drawing/2014/main" id="{4DE1EEC8-A8FE-4A3D-8D43-87330901ACA9}"/>
                </a:ext>
              </a:extLst>
            </p:cNvPr>
            <p:cNvSpPr/>
            <p:nvPr/>
          </p:nvSpPr>
          <p:spPr>
            <a:xfrm>
              <a:off x="2896435" y="2664547"/>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9" name="Rectangle: Rounded Corners 378">
              <a:extLst>
                <a:ext uri="{FF2B5EF4-FFF2-40B4-BE49-F238E27FC236}">
                  <a16:creationId xmlns:a16="http://schemas.microsoft.com/office/drawing/2014/main" id="{20360B6A-C76E-4D29-828F-7FF85C48FFA6}"/>
                </a:ext>
              </a:extLst>
            </p:cNvPr>
            <p:cNvSpPr/>
            <p:nvPr/>
          </p:nvSpPr>
          <p:spPr>
            <a:xfrm>
              <a:off x="2829155" y="2736224"/>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8" b="1" dirty="0">
                <a:solidFill>
                  <a:schemeClr val="tx1"/>
                </a:solidFill>
              </a:endParaRPr>
            </a:p>
            <a:p>
              <a:pPr algn="ctr"/>
              <a:r>
                <a:rPr lang="en-US" sz="1003" b="1" dirty="0">
                  <a:solidFill>
                    <a:schemeClr val="tx1"/>
                  </a:solidFill>
                </a:rPr>
                <a:t>Search</a:t>
              </a: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grpSp>
      <p:sp>
        <p:nvSpPr>
          <p:cNvPr id="380" name="Freeform: Shape 379">
            <a:extLst>
              <a:ext uri="{FF2B5EF4-FFF2-40B4-BE49-F238E27FC236}">
                <a16:creationId xmlns:a16="http://schemas.microsoft.com/office/drawing/2014/main" id="{37DCB8CC-838C-49C8-A4B2-8384D70DBDA3}"/>
              </a:ext>
            </a:extLst>
          </p:cNvPr>
          <p:cNvSpPr/>
          <p:nvPr/>
        </p:nvSpPr>
        <p:spPr>
          <a:xfrm>
            <a:off x="4224123" y="1440829"/>
            <a:ext cx="670732" cy="116879"/>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127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861" tIns="30930" rIns="61861" bIns="30930" numCol="1" spcCol="0" rtlCol="0" fromWordArt="0" anchor="ctr" anchorCtr="0" forceAA="0" compatLnSpc="1">
            <a:prstTxWarp prst="textNoShape">
              <a:avLst/>
            </a:prstTxWarp>
            <a:noAutofit/>
          </a:bodyPr>
          <a:lstStyle/>
          <a:p>
            <a:pPr algn="ctr"/>
            <a:endParaRPr lang="en-US" sz="1003"/>
          </a:p>
        </p:txBody>
      </p:sp>
      <p:sp>
        <p:nvSpPr>
          <p:cNvPr id="381" name="TextBox 380">
            <a:extLst>
              <a:ext uri="{FF2B5EF4-FFF2-40B4-BE49-F238E27FC236}">
                <a16:creationId xmlns:a16="http://schemas.microsoft.com/office/drawing/2014/main" id="{7502A6B9-8177-4EFF-BCD7-9D9506B5A5FC}"/>
              </a:ext>
            </a:extLst>
          </p:cNvPr>
          <p:cNvSpPr txBox="1"/>
          <p:nvPr/>
        </p:nvSpPr>
        <p:spPr>
          <a:xfrm>
            <a:off x="3756771" y="1403167"/>
            <a:ext cx="977530" cy="246671"/>
          </a:xfrm>
          <a:prstGeom prst="rect">
            <a:avLst/>
          </a:prstGeom>
          <a:noFill/>
          <a:ln w="12700">
            <a:noFill/>
          </a:ln>
        </p:spPr>
        <p:txBody>
          <a:bodyPr wrap="square" rtlCol="0">
            <a:spAutoFit/>
          </a:bodyPr>
          <a:lstStyle/>
          <a:p>
            <a:r>
              <a:rPr lang="en-US" sz="1003" i="1" dirty="0">
                <a:solidFill>
                  <a:srgbClr val="9E0000"/>
                </a:solidFill>
                <a:ea typeface="Ebrima" panose="02000000000000000000" pitchFamily="2" charset="0"/>
                <a:cs typeface="Ebrima" panose="02000000000000000000" pitchFamily="2" charset="0"/>
              </a:rPr>
              <a:t>query</a:t>
            </a:r>
          </a:p>
        </p:txBody>
      </p:sp>
      <p:sp>
        <p:nvSpPr>
          <p:cNvPr id="383" name="Rectangle: Rounded Corners 382">
            <a:extLst>
              <a:ext uri="{FF2B5EF4-FFF2-40B4-BE49-F238E27FC236}">
                <a16:creationId xmlns:a16="http://schemas.microsoft.com/office/drawing/2014/main" id="{B761F755-AA85-45ED-9993-E9F9CA412E9A}"/>
              </a:ext>
            </a:extLst>
          </p:cNvPr>
          <p:cNvSpPr/>
          <p:nvPr/>
        </p:nvSpPr>
        <p:spPr>
          <a:xfrm>
            <a:off x="3715224" y="2789000"/>
            <a:ext cx="3444766" cy="229415"/>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traverse index, insert leaf nodes in priority queue(s)</a:t>
            </a:r>
          </a:p>
        </p:txBody>
      </p:sp>
      <p:cxnSp>
        <p:nvCxnSpPr>
          <p:cNvPr id="394" name="Connector: Elbow 393">
            <a:extLst>
              <a:ext uri="{FF2B5EF4-FFF2-40B4-BE49-F238E27FC236}">
                <a16:creationId xmlns:a16="http://schemas.microsoft.com/office/drawing/2014/main" id="{55339BE8-5B6B-4FD5-A1F0-6016ADE31BB4}"/>
              </a:ext>
            </a:extLst>
          </p:cNvPr>
          <p:cNvCxnSpPr>
            <a:cxnSpLocks/>
            <a:endCxn id="377" idx="0"/>
          </p:cNvCxnSpPr>
          <p:nvPr/>
        </p:nvCxnSpPr>
        <p:spPr>
          <a:xfrm>
            <a:off x="5009072" y="1488680"/>
            <a:ext cx="675934" cy="21355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9" name="TextBox 418">
            <a:extLst>
              <a:ext uri="{FF2B5EF4-FFF2-40B4-BE49-F238E27FC236}">
                <a16:creationId xmlns:a16="http://schemas.microsoft.com/office/drawing/2014/main" id="{0161D239-F9A1-4849-B329-622C988D4CAC}"/>
              </a:ext>
            </a:extLst>
          </p:cNvPr>
          <p:cNvSpPr txBox="1"/>
          <p:nvPr/>
        </p:nvSpPr>
        <p:spPr>
          <a:xfrm>
            <a:off x="7161173" y="1381791"/>
            <a:ext cx="495649" cy="277448"/>
          </a:xfrm>
          <a:prstGeom prst="rect">
            <a:avLst/>
          </a:prstGeom>
          <a:noFill/>
        </p:spPr>
        <p:txBody>
          <a:bodyPr wrap="none" rtlCol="0">
            <a:spAutoFit/>
          </a:bodyPr>
          <a:lstStyle/>
          <a:p>
            <a:r>
              <a:rPr lang="en-US" sz="1203" dirty="0"/>
              <a:t>CPU</a:t>
            </a:r>
          </a:p>
        </p:txBody>
      </p:sp>
      <p:sp>
        <p:nvSpPr>
          <p:cNvPr id="420" name="Rectangle: Rounded Corners 419">
            <a:extLst>
              <a:ext uri="{FF2B5EF4-FFF2-40B4-BE49-F238E27FC236}">
                <a16:creationId xmlns:a16="http://schemas.microsoft.com/office/drawing/2014/main" id="{7A55BB30-C6CD-4EDF-8076-C7FBDF9CF90B}"/>
              </a:ext>
            </a:extLst>
          </p:cNvPr>
          <p:cNvSpPr/>
          <p:nvPr/>
        </p:nvSpPr>
        <p:spPr>
          <a:xfrm>
            <a:off x="3715225" y="2306800"/>
            <a:ext cx="3206783" cy="377543"/>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compute LBDs for children of root, </a:t>
            </a:r>
          </a:p>
          <a:p>
            <a:pPr algn="ctr"/>
            <a:r>
              <a:rPr lang="en-US" sz="936" dirty="0">
                <a:solidFill>
                  <a:schemeClr val="tx1"/>
                </a:solidFill>
              </a:rPr>
              <a:t>compute contiguous interval with all non-pruned nodes</a:t>
            </a:r>
          </a:p>
        </p:txBody>
      </p:sp>
      <p:sp>
        <p:nvSpPr>
          <p:cNvPr id="421" name="Rectangle: Rounded Corners 420">
            <a:extLst>
              <a:ext uri="{FF2B5EF4-FFF2-40B4-BE49-F238E27FC236}">
                <a16:creationId xmlns:a16="http://schemas.microsoft.com/office/drawing/2014/main" id="{02732BAA-FC5A-45BF-9E88-C2BE347B8B2B}"/>
              </a:ext>
            </a:extLst>
          </p:cNvPr>
          <p:cNvSpPr/>
          <p:nvPr/>
        </p:nvSpPr>
        <p:spPr>
          <a:xfrm>
            <a:off x="3715224" y="1988247"/>
            <a:ext cx="3445677" cy="265252"/>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perform approximate search, compute BSF</a:t>
            </a:r>
          </a:p>
        </p:txBody>
      </p:sp>
      <p:grpSp>
        <p:nvGrpSpPr>
          <p:cNvPr id="397" name="Group 396">
            <a:extLst>
              <a:ext uri="{FF2B5EF4-FFF2-40B4-BE49-F238E27FC236}">
                <a16:creationId xmlns:a16="http://schemas.microsoft.com/office/drawing/2014/main" id="{B242E300-9E88-4F1A-801F-7A3A28FC20DF}"/>
              </a:ext>
            </a:extLst>
          </p:cNvPr>
          <p:cNvGrpSpPr/>
          <p:nvPr/>
        </p:nvGrpSpPr>
        <p:grpSpPr>
          <a:xfrm>
            <a:off x="2461440" y="4016833"/>
            <a:ext cx="499694" cy="1565008"/>
            <a:chOff x="7929050" y="2196266"/>
            <a:chExt cx="875243" cy="1852596"/>
          </a:xfrm>
        </p:grpSpPr>
        <p:grpSp>
          <p:nvGrpSpPr>
            <p:cNvPr id="398" name="Group 397">
              <a:extLst>
                <a:ext uri="{FF2B5EF4-FFF2-40B4-BE49-F238E27FC236}">
                  <a16:creationId xmlns:a16="http://schemas.microsoft.com/office/drawing/2014/main" id="{4FFB9940-57CA-4375-8957-196E4846EFC3}"/>
                </a:ext>
              </a:extLst>
            </p:cNvPr>
            <p:cNvGrpSpPr/>
            <p:nvPr/>
          </p:nvGrpSpPr>
          <p:grpSpPr>
            <a:xfrm>
              <a:off x="7947621" y="2307672"/>
              <a:ext cx="744453" cy="380849"/>
              <a:chOff x="7947621" y="2307672"/>
              <a:chExt cx="744453" cy="380849"/>
            </a:xfrm>
          </p:grpSpPr>
          <p:grpSp>
            <p:nvGrpSpPr>
              <p:cNvPr id="403" name="Group 402">
                <a:extLst>
                  <a:ext uri="{FF2B5EF4-FFF2-40B4-BE49-F238E27FC236}">
                    <a16:creationId xmlns:a16="http://schemas.microsoft.com/office/drawing/2014/main" id="{9B37EF44-4202-41DF-9968-01147865B10A}"/>
                  </a:ext>
                </a:extLst>
              </p:cNvPr>
              <p:cNvGrpSpPr/>
              <p:nvPr/>
            </p:nvGrpSpPr>
            <p:grpSpPr>
              <a:xfrm>
                <a:off x="7947621" y="2307672"/>
                <a:ext cx="744453" cy="241506"/>
                <a:chOff x="3314700" y="2894433"/>
                <a:chExt cx="868580" cy="283146"/>
              </a:xfrm>
            </p:grpSpPr>
            <p:grpSp>
              <p:nvGrpSpPr>
                <p:cNvPr id="406" name="Group 405">
                  <a:extLst>
                    <a:ext uri="{FF2B5EF4-FFF2-40B4-BE49-F238E27FC236}">
                      <a16:creationId xmlns:a16="http://schemas.microsoft.com/office/drawing/2014/main" id="{CFF83B9C-1F45-4A28-88C6-9FC7C4276E20}"/>
                    </a:ext>
                  </a:extLst>
                </p:cNvPr>
                <p:cNvGrpSpPr/>
                <p:nvPr/>
              </p:nvGrpSpPr>
              <p:grpSpPr>
                <a:xfrm>
                  <a:off x="4044155" y="2894433"/>
                  <a:ext cx="139125" cy="244946"/>
                  <a:chOff x="3735824" y="4986161"/>
                  <a:chExt cx="182880" cy="295043"/>
                </a:xfrm>
              </p:grpSpPr>
              <p:sp>
                <p:nvSpPr>
                  <p:cNvPr id="408" name="Oval 407">
                    <a:extLst>
                      <a:ext uri="{FF2B5EF4-FFF2-40B4-BE49-F238E27FC236}">
                        <a16:creationId xmlns:a16="http://schemas.microsoft.com/office/drawing/2014/main" id="{72B60797-F175-4430-8F46-791E1EC666E7}"/>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9" name="Straight Arrow Connector 408">
                    <a:extLst>
                      <a:ext uri="{FF2B5EF4-FFF2-40B4-BE49-F238E27FC236}">
                        <a16:creationId xmlns:a16="http://schemas.microsoft.com/office/drawing/2014/main" id="{BB672A2E-F695-4778-B601-847B7F63E6DE}"/>
                      </a:ext>
                    </a:extLst>
                  </p:cNvPr>
                  <p:cNvCxnSpPr>
                    <a:cxnSpLocks/>
                    <a:stCxn id="40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0" name="Oval 409">
                    <a:extLst>
                      <a:ext uri="{FF2B5EF4-FFF2-40B4-BE49-F238E27FC236}">
                        <a16:creationId xmlns:a16="http://schemas.microsoft.com/office/drawing/2014/main" id="{7EA070C6-8432-45FE-BD21-579385B5372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11" name="Straight Arrow Connector 410">
                    <a:extLst>
                      <a:ext uri="{FF2B5EF4-FFF2-40B4-BE49-F238E27FC236}">
                        <a16:creationId xmlns:a16="http://schemas.microsoft.com/office/drawing/2014/main" id="{0FAE4E1D-10C5-40D8-84BC-5D2A5A026580}"/>
                      </a:ext>
                    </a:extLst>
                  </p:cNvPr>
                  <p:cNvCxnSpPr>
                    <a:cxnSpLocks/>
                    <a:stCxn id="41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7" name="Oval 406">
                  <a:extLst>
                    <a:ext uri="{FF2B5EF4-FFF2-40B4-BE49-F238E27FC236}">
                      <a16:creationId xmlns:a16="http://schemas.microsoft.com/office/drawing/2014/main" id="{AE375790-E653-4A45-94A1-874F5FF9B3C0}"/>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sp>
            <p:nvSpPr>
              <p:cNvPr id="404" name="Oval 403">
                <a:extLst>
                  <a:ext uri="{FF2B5EF4-FFF2-40B4-BE49-F238E27FC236}">
                    <a16:creationId xmlns:a16="http://schemas.microsoft.com/office/drawing/2014/main" id="{10AE7CAF-7874-4A55-B5E4-4E104E7013AB}"/>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5" name="Straight Arrow Connector 404">
                <a:extLst>
                  <a:ext uri="{FF2B5EF4-FFF2-40B4-BE49-F238E27FC236}">
                    <a16:creationId xmlns:a16="http://schemas.microsoft.com/office/drawing/2014/main" id="{CDEDBD6C-25CB-4602-8D21-77A167758A15}"/>
                  </a:ext>
                </a:extLst>
              </p:cNvPr>
              <p:cNvCxnSpPr>
                <a:cxnSpLocks/>
                <a:stCxn id="404"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9" name="Oval 398">
              <a:extLst>
                <a:ext uri="{FF2B5EF4-FFF2-40B4-BE49-F238E27FC236}">
                  <a16:creationId xmlns:a16="http://schemas.microsoft.com/office/drawing/2014/main" id="{234881A7-C045-4695-8B07-FAD687389213}"/>
                </a:ext>
              </a:extLst>
            </p:cNvPr>
            <p:cNvSpPr/>
            <p:nvPr/>
          </p:nvSpPr>
          <p:spPr>
            <a:xfrm>
              <a:off x="7947622" y="3126827"/>
              <a:ext cx="39185" cy="45193"/>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nvGrpSpPr>
            <p:cNvPr id="400" name="Group 399">
              <a:extLst>
                <a:ext uri="{FF2B5EF4-FFF2-40B4-BE49-F238E27FC236}">
                  <a16:creationId xmlns:a16="http://schemas.microsoft.com/office/drawing/2014/main" id="{8AA615C7-2589-424B-A863-B2FB0DEC8D11}"/>
                </a:ext>
              </a:extLst>
            </p:cNvPr>
            <p:cNvGrpSpPr/>
            <p:nvPr/>
          </p:nvGrpSpPr>
          <p:grpSpPr>
            <a:xfrm>
              <a:off x="7929050" y="2196266"/>
              <a:ext cx="875243" cy="1852596"/>
              <a:chOff x="3293032" y="1304830"/>
              <a:chExt cx="1021177" cy="2172021"/>
            </a:xfrm>
          </p:grpSpPr>
          <p:sp>
            <p:nvSpPr>
              <p:cNvPr id="401" name="Rectangle 400">
                <a:extLst>
                  <a:ext uri="{FF2B5EF4-FFF2-40B4-BE49-F238E27FC236}">
                    <a16:creationId xmlns:a16="http://schemas.microsoft.com/office/drawing/2014/main" id="{5CFE3EFA-C572-449E-AAFC-2FC77B9A0B7E}"/>
                  </a:ext>
                </a:extLst>
              </p:cNvPr>
              <p:cNvSpPr/>
              <p:nvPr/>
            </p:nvSpPr>
            <p:spPr>
              <a:xfrm>
                <a:off x="3293032" y="1304830"/>
                <a:ext cx="1021177" cy="21720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dirty="0">
                  <a:latin typeface="Open Sans" panose="020B0604020202020204"/>
                </a:endParaRPr>
              </a:p>
            </p:txBody>
          </p:sp>
          <p:sp>
            <p:nvSpPr>
              <p:cNvPr id="402" name="Oval 401">
                <a:extLst>
                  <a:ext uri="{FF2B5EF4-FFF2-40B4-BE49-F238E27FC236}">
                    <a16:creationId xmlns:a16="http://schemas.microsoft.com/office/drawing/2014/main" id="{D79B74EE-BE55-4106-8D4E-84F0F15AB48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grpSp>
      <p:sp>
        <p:nvSpPr>
          <p:cNvPr id="427" name="Rectangle 426">
            <a:extLst>
              <a:ext uri="{FF2B5EF4-FFF2-40B4-BE49-F238E27FC236}">
                <a16:creationId xmlns:a16="http://schemas.microsoft.com/office/drawing/2014/main" id="{9D2FBB40-64B9-440D-A85C-AE179AD0A20A}"/>
              </a:ext>
            </a:extLst>
          </p:cNvPr>
          <p:cNvSpPr/>
          <p:nvPr/>
        </p:nvSpPr>
        <p:spPr>
          <a:xfrm>
            <a:off x="1316547" y="4018542"/>
            <a:ext cx="709496" cy="15650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492" tIns="32746" rIns="65492" bIns="32746" numCol="1" spcCol="0" rtlCol="0" fromWordArt="0" anchor="ctr" anchorCtr="0" forceAA="0" compatLnSpc="1">
            <a:prstTxWarp prst="textNoShape">
              <a:avLst/>
            </a:prstTxWarp>
            <a:noAutofit/>
          </a:bodyPr>
          <a:lstStyle/>
          <a:p>
            <a:pPr algn="ctr"/>
            <a:endParaRPr lang="en-US" dirty="0"/>
          </a:p>
        </p:txBody>
      </p:sp>
      <p:grpSp>
        <p:nvGrpSpPr>
          <p:cNvPr id="444" name="Group 443">
            <a:extLst>
              <a:ext uri="{FF2B5EF4-FFF2-40B4-BE49-F238E27FC236}">
                <a16:creationId xmlns:a16="http://schemas.microsoft.com/office/drawing/2014/main" id="{0EF97B0C-0CC7-4FBE-974F-59F1009A9630}"/>
              </a:ext>
            </a:extLst>
          </p:cNvPr>
          <p:cNvGrpSpPr/>
          <p:nvPr/>
        </p:nvGrpSpPr>
        <p:grpSpPr>
          <a:xfrm>
            <a:off x="1428337" y="5103304"/>
            <a:ext cx="476657" cy="357203"/>
            <a:chOff x="7988270" y="2306106"/>
            <a:chExt cx="556369" cy="414296"/>
          </a:xfrm>
        </p:grpSpPr>
        <p:grpSp>
          <p:nvGrpSpPr>
            <p:cNvPr id="445" name="Group 444">
              <a:extLst>
                <a:ext uri="{FF2B5EF4-FFF2-40B4-BE49-F238E27FC236}">
                  <a16:creationId xmlns:a16="http://schemas.microsoft.com/office/drawing/2014/main" id="{3FB750A5-311E-4285-8D47-B63C533AA8E3}"/>
                </a:ext>
              </a:extLst>
            </p:cNvPr>
            <p:cNvGrpSpPr/>
            <p:nvPr/>
          </p:nvGrpSpPr>
          <p:grpSpPr>
            <a:xfrm>
              <a:off x="7989915" y="2306106"/>
              <a:ext cx="554724" cy="243042"/>
              <a:chOff x="6619769" y="2323157"/>
              <a:chExt cx="850769" cy="343225"/>
            </a:xfrm>
          </p:grpSpPr>
          <p:grpSp>
            <p:nvGrpSpPr>
              <p:cNvPr id="450" name="Group 449">
                <a:extLst>
                  <a:ext uri="{FF2B5EF4-FFF2-40B4-BE49-F238E27FC236}">
                    <a16:creationId xmlns:a16="http://schemas.microsoft.com/office/drawing/2014/main" id="{CFD83792-EEDA-4F11-95EC-2A76A49ACE71}"/>
                  </a:ext>
                </a:extLst>
              </p:cNvPr>
              <p:cNvGrpSpPr/>
              <p:nvPr/>
            </p:nvGrpSpPr>
            <p:grpSpPr>
              <a:xfrm>
                <a:off x="6625989" y="2323157"/>
                <a:ext cx="842004" cy="94230"/>
                <a:chOff x="5021561" y="863141"/>
                <a:chExt cx="650233" cy="94229"/>
              </a:xfrm>
            </p:grpSpPr>
            <p:cxnSp>
              <p:nvCxnSpPr>
                <p:cNvPr id="456" name="Straight Connector 455">
                  <a:extLst>
                    <a:ext uri="{FF2B5EF4-FFF2-40B4-BE49-F238E27FC236}">
                      <a16:creationId xmlns:a16="http://schemas.microsoft.com/office/drawing/2014/main" id="{C5BAFB7E-6E1E-4C90-ACF4-B36B81186865}"/>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FDA46014-DFEE-47E8-BCD8-8232E1C8F033}"/>
                    </a:ext>
                  </a:extLst>
                </p:cNvPr>
                <p:cNvCxnSpPr>
                  <a:cxnSpLocks/>
                </p:cNvCxnSpPr>
                <p:nvPr/>
              </p:nvCxnSpPr>
              <p:spPr>
                <a:xfrm>
                  <a:off x="5186061" y="91107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C5DF0D7A-1AE8-473E-880B-97837A3D2B7B}"/>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F801E78F-CBB3-41F1-B35C-5ECAFC8FBF66}"/>
                    </a:ext>
                  </a:extLst>
                </p:cNvPr>
                <p:cNvCxnSpPr>
                  <a:cxnSpLocks/>
                </p:cNvCxnSpPr>
                <p:nvPr/>
              </p:nvCxnSpPr>
              <p:spPr>
                <a:xfrm>
                  <a:off x="5509234" y="86314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1" name="Group 450">
                <a:extLst>
                  <a:ext uri="{FF2B5EF4-FFF2-40B4-BE49-F238E27FC236}">
                    <a16:creationId xmlns:a16="http://schemas.microsoft.com/office/drawing/2014/main" id="{65CF3EA5-1E42-4B20-8141-959A23B21743}"/>
                  </a:ext>
                </a:extLst>
              </p:cNvPr>
              <p:cNvGrpSpPr/>
              <p:nvPr/>
            </p:nvGrpSpPr>
            <p:grpSpPr>
              <a:xfrm>
                <a:off x="6619769" y="2537017"/>
                <a:ext cx="850769" cy="129365"/>
                <a:chOff x="5014819" y="1133654"/>
                <a:chExt cx="657001" cy="129365"/>
              </a:xfrm>
            </p:grpSpPr>
            <p:cxnSp>
              <p:nvCxnSpPr>
                <p:cNvPr id="452" name="Straight Connector 451">
                  <a:extLst>
                    <a:ext uri="{FF2B5EF4-FFF2-40B4-BE49-F238E27FC236}">
                      <a16:creationId xmlns:a16="http://schemas.microsoft.com/office/drawing/2014/main" id="{F5320326-2A14-42EA-9299-D33453120810}"/>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045DE0F8-D1F1-46CB-AFBB-E2E9BB37424C}"/>
                    </a:ext>
                  </a:extLst>
                </p:cNvPr>
                <p:cNvCxnSpPr>
                  <a:cxnSpLocks/>
                </p:cNvCxnSpPr>
                <p:nvPr/>
              </p:nvCxnSpPr>
              <p:spPr>
                <a:xfrm>
                  <a:off x="5184123" y="116700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D5EBA544-3DD4-4472-BBAD-A3C8FF56064B}"/>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89BC103E-6B77-4C49-B20A-EE2C7E7C27CB}"/>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46" name="Straight Connector 445">
              <a:extLst>
                <a:ext uri="{FF2B5EF4-FFF2-40B4-BE49-F238E27FC236}">
                  <a16:creationId xmlns:a16="http://schemas.microsoft.com/office/drawing/2014/main" id="{0F9AF4E3-B1D3-4F5E-A36B-44E432146C82}"/>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66B6CA4B-C62E-4303-9C72-0C276AF9ECB5}"/>
                </a:ext>
              </a:extLst>
            </p:cNvPr>
            <p:cNvCxnSpPr>
              <a:cxnSpLocks/>
            </p:cNvCxnSpPr>
            <p:nvPr/>
          </p:nvCxnSpPr>
          <p:spPr>
            <a:xfrm>
              <a:off x="8125524"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C249CD07-0F03-4C30-B1E0-5943510267D8}"/>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CC6A0984-6F84-4159-A337-11DCA4C18D3C}"/>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7" name="Rectangle 496">
            <a:extLst>
              <a:ext uri="{FF2B5EF4-FFF2-40B4-BE49-F238E27FC236}">
                <a16:creationId xmlns:a16="http://schemas.microsoft.com/office/drawing/2014/main" id="{AB1EA81E-0E71-4E01-95AB-1597B99FF2A8}"/>
              </a:ext>
            </a:extLst>
          </p:cNvPr>
          <p:cNvSpPr/>
          <p:nvPr/>
        </p:nvSpPr>
        <p:spPr>
          <a:xfrm>
            <a:off x="2438707" y="5142421"/>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498" name="Rectangle 497">
            <a:extLst>
              <a:ext uri="{FF2B5EF4-FFF2-40B4-BE49-F238E27FC236}">
                <a16:creationId xmlns:a16="http://schemas.microsoft.com/office/drawing/2014/main" id="{188BD4DA-847B-446C-A60A-B80CC4361364}"/>
              </a:ext>
            </a:extLst>
          </p:cNvPr>
          <p:cNvSpPr/>
          <p:nvPr/>
        </p:nvSpPr>
        <p:spPr>
          <a:xfrm>
            <a:off x="2438803" y="5267669"/>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01" name="Rectangle 500">
            <a:extLst>
              <a:ext uri="{FF2B5EF4-FFF2-40B4-BE49-F238E27FC236}">
                <a16:creationId xmlns:a16="http://schemas.microsoft.com/office/drawing/2014/main" id="{A11CCD6A-730B-40BD-B3CC-3C0649CBF768}"/>
              </a:ext>
            </a:extLst>
          </p:cNvPr>
          <p:cNvSpPr/>
          <p:nvPr/>
        </p:nvSpPr>
        <p:spPr>
          <a:xfrm>
            <a:off x="2440438" y="539023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51" name="Rectangle 550">
            <a:extLst>
              <a:ext uri="{FF2B5EF4-FFF2-40B4-BE49-F238E27FC236}">
                <a16:creationId xmlns:a16="http://schemas.microsoft.com/office/drawing/2014/main" id="{F0B4C751-51A0-4BF1-ABF3-7653A852771B}"/>
              </a:ext>
            </a:extLst>
          </p:cNvPr>
          <p:cNvSpPr/>
          <p:nvPr/>
        </p:nvSpPr>
        <p:spPr>
          <a:xfrm>
            <a:off x="2437076" y="5108926"/>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2" name="Rectangle 551">
            <a:extLst>
              <a:ext uri="{FF2B5EF4-FFF2-40B4-BE49-F238E27FC236}">
                <a16:creationId xmlns:a16="http://schemas.microsoft.com/office/drawing/2014/main" id="{5F2896CC-F75E-4288-95F8-9A7B30F5C711}"/>
              </a:ext>
            </a:extLst>
          </p:cNvPr>
          <p:cNvSpPr/>
          <p:nvPr/>
        </p:nvSpPr>
        <p:spPr>
          <a:xfrm>
            <a:off x="2434990" y="4982000"/>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5" name="Rectangle: Rounded Corners 554">
            <a:extLst>
              <a:ext uri="{FF2B5EF4-FFF2-40B4-BE49-F238E27FC236}">
                <a16:creationId xmlns:a16="http://schemas.microsoft.com/office/drawing/2014/main" id="{CED0338B-DCE9-4527-BF03-6ABEC1420B4B}"/>
              </a:ext>
            </a:extLst>
          </p:cNvPr>
          <p:cNvSpPr/>
          <p:nvPr/>
        </p:nvSpPr>
        <p:spPr>
          <a:xfrm>
            <a:off x="2394988" y="5009947"/>
            <a:ext cx="625805"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556" name="Arrow: Right 555">
            <a:extLst>
              <a:ext uri="{FF2B5EF4-FFF2-40B4-BE49-F238E27FC236}">
                <a16:creationId xmlns:a16="http://schemas.microsoft.com/office/drawing/2014/main" id="{E5235E06-8A08-4E4D-A6EB-8D501EA0160D}"/>
              </a:ext>
            </a:extLst>
          </p:cNvPr>
          <p:cNvSpPr/>
          <p:nvPr/>
        </p:nvSpPr>
        <p:spPr>
          <a:xfrm>
            <a:off x="2066129" y="5054166"/>
            <a:ext cx="368547" cy="175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558" name="Rectangle: Rounded Corners 557">
            <a:extLst>
              <a:ext uri="{FF2B5EF4-FFF2-40B4-BE49-F238E27FC236}">
                <a16:creationId xmlns:a16="http://schemas.microsoft.com/office/drawing/2014/main" id="{DC72089C-7E8E-49E3-875B-26E46EF1EAED}"/>
              </a:ext>
            </a:extLst>
          </p:cNvPr>
          <p:cNvSpPr/>
          <p:nvPr/>
        </p:nvSpPr>
        <p:spPr>
          <a:xfrm>
            <a:off x="1279346" y="5009946"/>
            <a:ext cx="786781"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05" name="Rectangle 104">
            <a:extLst>
              <a:ext uri="{FF2B5EF4-FFF2-40B4-BE49-F238E27FC236}">
                <a16:creationId xmlns:a16="http://schemas.microsoft.com/office/drawing/2014/main" id="{CEFF9A59-6697-47A6-9662-1414883BE7DA}"/>
              </a:ext>
            </a:extLst>
          </p:cNvPr>
          <p:cNvSpPr/>
          <p:nvPr/>
        </p:nvSpPr>
        <p:spPr>
          <a:xfrm>
            <a:off x="137160" y="1347019"/>
            <a:ext cx="7955280" cy="4477778"/>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ax3+bx</a:t>
            </a:r>
            <a:endParaRPr lang="en-US" sz="1350" dirty="0"/>
          </a:p>
        </p:txBody>
      </p:sp>
      <p:sp>
        <p:nvSpPr>
          <p:cNvPr id="106" name="矩形 8">
            <a:extLst>
              <a:ext uri="{FF2B5EF4-FFF2-40B4-BE49-F238E27FC236}">
                <a16:creationId xmlns:a16="http://schemas.microsoft.com/office/drawing/2014/main" id="{CB984F93-8C5C-4058-AFDE-C7F34D6F4F45}"/>
              </a:ext>
            </a:extLst>
          </p:cNvPr>
          <p:cNvSpPr/>
          <p:nvPr/>
        </p:nvSpPr>
        <p:spPr>
          <a:xfrm>
            <a:off x="265389" y="1373342"/>
            <a:ext cx="2959465" cy="415498"/>
          </a:xfrm>
          <a:prstGeom prst="rect">
            <a:avLst/>
          </a:prstGeom>
        </p:spPr>
        <p:txBody>
          <a:bodyPr wrap="none">
            <a:spAutoFit/>
          </a:bodyPr>
          <a:lstStyle/>
          <a:p>
            <a:pPr lvl="0"/>
            <a:r>
              <a:rPr lang="en-US" altLang="zh-CN" sz="2100" b="1" dirty="0">
                <a:solidFill>
                  <a:srgbClr val="424456"/>
                </a:solidFill>
                <a:latin typeface="Trebuchet MS"/>
              </a:rPr>
              <a:t>SING Query answering</a:t>
            </a:r>
          </a:p>
        </p:txBody>
      </p:sp>
      <p:sp>
        <p:nvSpPr>
          <p:cNvPr id="107" name="Rectangle 106">
            <a:extLst>
              <a:ext uri="{FF2B5EF4-FFF2-40B4-BE49-F238E27FC236}">
                <a16:creationId xmlns:a16="http://schemas.microsoft.com/office/drawing/2014/main" id="{02CE94EB-B68A-4D72-9605-E75F05EF2364}"/>
              </a:ext>
            </a:extLst>
          </p:cNvPr>
          <p:cNvSpPr/>
          <p:nvPr/>
        </p:nvSpPr>
        <p:spPr>
          <a:xfrm>
            <a:off x="902205" y="1971221"/>
            <a:ext cx="7985298" cy="646331"/>
          </a:xfrm>
          <a:prstGeom prst="rect">
            <a:avLst/>
          </a:prstGeom>
        </p:spPr>
        <p:txBody>
          <a:bodyPr wrap="square">
            <a:spAutoFit/>
          </a:bodyPr>
          <a:lstStyle/>
          <a:p>
            <a:r>
              <a:rPr lang="en-US" b="1" dirty="0">
                <a:latin typeface="Open Sans" panose="020B0604020202020204" charset="0"/>
                <a:ea typeface="Open Sans" panose="020B0604020202020204" charset="0"/>
                <a:cs typeface="Open Sans" panose="020B0604020202020204" charset="0"/>
              </a:rPr>
              <a:t>GPU-friendly Lower Bound Distance Computations</a:t>
            </a:r>
            <a:endParaRPr lang="en-US" dirty="0">
              <a:latin typeface="Open Sans" panose="020B0604020202020204" charset="0"/>
              <a:ea typeface="Open Sans" panose="020B0604020202020204" charset="0"/>
              <a:cs typeface="Open Sans" panose="020B0604020202020204" charset="0"/>
            </a:endParaRPr>
          </a:p>
          <a:p>
            <a:endParaRPr lang="en-US" dirty="0">
              <a:latin typeface="Open Sans" panose="020B0604020202020204" charset="0"/>
              <a:ea typeface="Open Sans" panose="020B0604020202020204" charset="0"/>
              <a:cs typeface="Open Sans" panose="020B0604020202020204" charset="0"/>
            </a:endParaRPr>
          </a:p>
        </p:txBody>
      </p:sp>
      <p:sp>
        <p:nvSpPr>
          <p:cNvPr id="113" name="Rectangle 112">
            <a:extLst>
              <a:ext uri="{FF2B5EF4-FFF2-40B4-BE49-F238E27FC236}">
                <a16:creationId xmlns:a16="http://schemas.microsoft.com/office/drawing/2014/main" id="{54829733-9A7E-4D64-9F24-754619BA18AC}"/>
              </a:ext>
            </a:extLst>
          </p:cNvPr>
          <p:cNvSpPr/>
          <p:nvPr/>
        </p:nvSpPr>
        <p:spPr>
          <a:xfrm>
            <a:off x="263886" y="5189749"/>
            <a:ext cx="4650454" cy="415498"/>
          </a:xfrm>
          <a:prstGeom prst="rect">
            <a:avLst/>
          </a:prstGeom>
        </p:spPr>
        <p:txBody>
          <a:bodyPr wrap="square">
            <a:spAutoFit/>
          </a:bodyPr>
          <a:lstStyle/>
          <a:p>
            <a:r>
              <a:rPr lang="en-US" sz="2100" dirty="0">
                <a:latin typeface="Open Sans" panose="020B0604020202020204"/>
              </a:rPr>
              <a:t>Breakpoint=breakpoint[Sax]</a:t>
            </a:r>
          </a:p>
        </p:txBody>
      </p:sp>
      <p:pic>
        <p:nvPicPr>
          <p:cNvPr id="142" name="Picture 141">
            <a:extLst>
              <a:ext uri="{FF2B5EF4-FFF2-40B4-BE49-F238E27FC236}">
                <a16:creationId xmlns:a16="http://schemas.microsoft.com/office/drawing/2014/main" id="{8B094FEF-AB9A-43D5-B370-FD3988E98EBB}"/>
              </a:ext>
            </a:extLst>
          </p:cNvPr>
          <p:cNvPicPr>
            <a:picLocks noChangeAspect="1"/>
          </p:cNvPicPr>
          <p:nvPr/>
        </p:nvPicPr>
        <p:blipFill rotWithShape="1">
          <a:blip r:embed="rId3"/>
          <a:srcRect r="54281"/>
          <a:stretch/>
        </p:blipFill>
        <p:spPr>
          <a:xfrm>
            <a:off x="1073960" y="2485001"/>
            <a:ext cx="3206784" cy="2614341"/>
          </a:xfrm>
          <a:prstGeom prst="rect">
            <a:avLst/>
          </a:prstGeom>
        </p:spPr>
      </p:pic>
      <p:sp>
        <p:nvSpPr>
          <p:cNvPr id="4" name="Rectangle 3">
            <a:extLst>
              <a:ext uri="{FF2B5EF4-FFF2-40B4-BE49-F238E27FC236}">
                <a16:creationId xmlns:a16="http://schemas.microsoft.com/office/drawing/2014/main" id="{FD69CF20-8EE8-4C1A-B91F-F0C82FE6B8CA}"/>
              </a:ext>
            </a:extLst>
          </p:cNvPr>
          <p:cNvSpPr/>
          <p:nvPr/>
        </p:nvSpPr>
        <p:spPr>
          <a:xfrm>
            <a:off x="3635830" y="4575362"/>
            <a:ext cx="714293" cy="47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96DBD771-AE35-4A03-9079-09A1E833368E}"/>
              </a:ext>
            </a:extLst>
          </p:cNvPr>
          <p:cNvSpPr/>
          <p:nvPr/>
        </p:nvSpPr>
        <p:spPr>
          <a:xfrm>
            <a:off x="804672" y="1971221"/>
            <a:ext cx="1590316" cy="390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2320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034BEB-ED1F-49A1-BCFA-0EDB6C578527}"/>
              </a:ext>
            </a:extLst>
          </p:cNvPr>
          <p:cNvSpPr>
            <a:spLocks noGrp="1"/>
          </p:cNvSpPr>
          <p:nvPr>
            <p:ph type="sldNum" sz="quarter" idx="12"/>
          </p:nvPr>
        </p:nvSpPr>
        <p:spPr/>
        <p:txBody>
          <a:bodyPr/>
          <a:lstStyle/>
          <a:p>
            <a:fld id="{D8D6A206-5653-4338-98D8-6B5D137662F8}" type="slidenum">
              <a:rPr lang="en-US" smtClean="0"/>
              <a:pPr/>
              <a:t>194</a:t>
            </a:fld>
            <a:endParaRPr lang="en-US" dirty="0"/>
          </a:p>
        </p:txBody>
      </p:sp>
      <p:sp>
        <p:nvSpPr>
          <p:cNvPr id="3" name="Footer Placeholder 2">
            <a:extLst>
              <a:ext uri="{FF2B5EF4-FFF2-40B4-BE49-F238E27FC236}">
                <a16:creationId xmlns:a16="http://schemas.microsoft.com/office/drawing/2014/main" id="{479EFB72-ED42-44A4-84A6-05AC00267D6E}"/>
              </a:ext>
            </a:extLst>
          </p:cNvPr>
          <p:cNvSpPr>
            <a:spLocks noGrp="1"/>
          </p:cNvSpPr>
          <p:nvPr>
            <p:ph type="ftr" sz="quarter" idx="11"/>
          </p:nvPr>
        </p:nvSpPr>
        <p:spPr/>
        <p:txBody>
          <a:bodyPr/>
          <a:lstStyle/>
          <a:p>
            <a:r>
              <a:rPr lang="en-US" altLang="zh-CN"/>
              <a:t>Echihabi, Zoumpatianos, Palpanas - EDBT 2021</a:t>
            </a:r>
            <a:endParaRPr lang="zh-CN" altLang="en-US" dirty="0"/>
          </a:p>
        </p:txBody>
      </p:sp>
      <p:sp>
        <p:nvSpPr>
          <p:cNvPr id="374" name="Rectangle: Rounded Corners 373">
            <a:extLst>
              <a:ext uri="{FF2B5EF4-FFF2-40B4-BE49-F238E27FC236}">
                <a16:creationId xmlns:a16="http://schemas.microsoft.com/office/drawing/2014/main" id="{8204E149-FE8F-45BF-BBCF-BAAA5FF19F03}"/>
              </a:ext>
            </a:extLst>
          </p:cNvPr>
          <p:cNvSpPr/>
          <p:nvPr/>
        </p:nvSpPr>
        <p:spPr>
          <a:xfrm>
            <a:off x="3299267" y="1373342"/>
            <a:ext cx="4377675" cy="4427805"/>
          </a:xfrm>
          <a:prstGeom prst="roundRect">
            <a:avLst>
              <a:gd name="adj" fmla="val 6507"/>
            </a:avLst>
          </a:prstGeom>
          <a:solidFill>
            <a:schemeClr val="tx2">
              <a:lumMod val="60000"/>
              <a:lumOff val="4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sp>
        <p:nvSpPr>
          <p:cNvPr id="375" name="Rectangle: Rounded Corners 374">
            <a:extLst>
              <a:ext uri="{FF2B5EF4-FFF2-40B4-BE49-F238E27FC236}">
                <a16:creationId xmlns:a16="http://schemas.microsoft.com/office/drawing/2014/main" id="{5CFA502E-28EF-4968-A910-84AE414924B7}"/>
              </a:ext>
            </a:extLst>
          </p:cNvPr>
          <p:cNvSpPr/>
          <p:nvPr/>
        </p:nvSpPr>
        <p:spPr>
          <a:xfrm>
            <a:off x="709035" y="2593030"/>
            <a:ext cx="2455271" cy="3208121"/>
          </a:xfrm>
          <a:prstGeom prst="roundRect">
            <a:avLst>
              <a:gd name="adj" fmla="val 6507"/>
            </a:avLst>
          </a:prstGeom>
          <a:solidFill>
            <a:srgbClr val="7030A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203" dirty="0">
              <a:solidFill>
                <a:schemeClr val="tx1"/>
              </a:solidFill>
            </a:endParaRPr>
          </a:p>
          <a:p>
            <a:endParaRPr lang="en-US" altLang="zh-CN" sz="1203" dirty="0">
              <a:solidFill>
                <a:schemeClr val="tx1"/>
              </a:solidFill>
            </a:endParaRPr>
          </a:p>
          <a:p>
            <a:r>
              <a:rPr lang="en-US" altLang="zh-CN" sz="1203" dirty="0">
                <a:solidFill>
                  <a:schemeClr val="tx1"/>
                </a:solidFill>
              </a:rPr>
              <a:t>GPU</a:t>
            </a: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grpSp>
        <p:nvGrpSpPr>
          <p:cNvPr id="376" name="Group 375">
            <a:extLst>
              <a:ext uri="{FF2B5EF4-FFF2-40B4-BE49-F238E27FC236}">
                <a16:creationId xmlns:a16="http://schemas.microsoft.com/office/drawing/2014/main" id="{515E6468-57CF-4F4F-AD30-8945D4DBCAF8}"/>
              </a:ext>
            </a:extLst>
          </p:cNvPr>
          <p:cNvGrpSpPr/>
          <p:nvPr/>
        </p:nvGrpSpPr>
        <p:grpSpPr>
          <a:xfrm>
            <a:off x="3517827" y="1702237"/>
            <a:ext cx="4095413" cy="1415678"/>
            <a:chOff x="2829155" y="2592869"/>
            <a:chExt cx="2209146" cy="1921694"/>
          </a:xfrm>
        </p:grpSpPr>
        <p:sp>
          <p:nvSpPr>
            <p:cNvPr id="377" name="Rectangle: Rounded Corners 376">
              <a:extLst>
                <a:ext uri="{FF2B5EF4-FFF2-40B4-BE49-F238E27FC236}">
                  <a16:creationId xmlns:a16="http://schemas.microsoft.com/office/drawing/2014/main" id="{1150864A-7150-4777-A00B-F99D9C5B83BB}"/>
                </a:ext>
              </a:extLst>
            </p:cNvPr>
            <p:cNvSpPr/>
            <p:nvPr/>
          </p:nvSpPr>
          <p:spPr>
            <a:xfrm>
              <a:off x="2958046" y="2592869"/>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8" name="Rectangle: Rounded Corners 377">
              <a:extLst>
                <a:ext uri="{FF2B5EF4-FFF2-40B4-BE49-F238E27FC236}">
                  <a16:creationId xmlns:a16="http://schemas.microsoft.com/office/drawing/2014/main" id="{4DE1EEC8-A8FE-4A3D-8D43-87330901ACA9}"/>
                </a:ext>
              </a:extLst>
            </p:cNvPr>
            <p:cNvSpPr/>
            <p:nvPr/>
          </p:nvSpPr>
          <p:spPr>
            <a:xfrm>
              <a:off x="2896435" y="2664547"/>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9" name="Rectangle: Rounded Corners 378">
              <a:extLst>
                <a:ext uri="{FF2B5EF4-FFF2-40B4-BE49-F238E27FC236}">
                  <a16:creationId xmlns:a16="http://schemas.microsoft.com/office/drawing/2014/main" id="{20360B6A-C76E-4D29-828F-7FF85C48FFA6}"/>
                </a:ext>
              </a:extLst>
            </p:cNvPr>
            <p:cNvSpPr/>
            <p:nvPr/>
          </p:nvSpPr>
          <p:spPr>
            <a:xfrm>
              <a:off x="2829155" y="2736224"/>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8" b="1" dirty="0">
                <a:solidFill>
                  <a:schemeClr val="tx1"/>
                </a:solidFill>
              </a:endParaRPr>
            </a:p>
            <a:p>
              <a:pPr algn="ctr"/>
              <a:r>
                <a:rPr lang="en-US" sz="1003" b="1" dirty="0">
                  <a:solidFill>
                    <a:schemeClr val="tx1"/>
                  </a:solidFill>
                </a:rPr>
                <a:t>Search</a:t>
              </a: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grpSp>
      <p:sp>
        <p:nvSpPr>
          <p:cNvPr id="380" name="Freeform: Shape 379">
            <a:extLst>
              <a:ext uri="{FF2B5EF4-FFF2-40B4-BE49-F238E27FC236}">
                <a16:creationId xmlns:a16="http://schemas.microsoft.com/office/drawing/2014/main" id="{37DCB8CC-838C-49C8-A4B2-8384D70DBDA3}"/>
              </a:ext>
            </a:extLst>
          </p:cNvPr>
          <p:cNvSpPr/>
          <p:nvPr/>
        </p:nvSpPr>
        <p:spPr>
          <a:xfrm>
            <a:off x="4224123" y="1440829"/>
            <a:ext cx="670732" cy="116879"/>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127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861" tIns="30930" rIns="61861" bIns="30930" numCol="1" spcCol="0" rtlCol="0" fromWordArt="0" anchor="ctr" anchorCtr="0" forceAA="0" compatLnSpc="1">
            <a:prstTxWarp prst="textNoShape">
              <a:avLst/>
            </a:prstTxWarp>
            <a:noAutofit/>
          </a:bodyPr>
          <a:lstStyle/>
          <a:p>
            <a:pPr algn="ctr"/>
            <a:endParaRPr lang="en-US" sz="1003"/>
          </a:p>
        </p:txBody>
      </p:sp>
      <p:sp>
        <p:nvSpPr>
          <p:cNvPr id="381" name="TextBox 380">
            <a:extLst>
              <a:ext uri="{FF2B5EF4-FFF2-40B4-BE49-F238E27FC236}">
                <a16:creationId xmlns:a16="http://schemas.microsoft.com/office/drawing/2014/main" id="{7502A6B9-8177-4EFF-BCD7-9D9506B5A5FC}"/>
              </a:ext>
            </a:extLst>
          </p:cNvPr>
          <p:cNvSpPr txBox="1"/>
          <p:nvPr/>
        </p:nvSpPr>
        <p:spPr>
          <a:xfrm>
            <a:off x="3756771" y="1403167"/>
            <a:ext cx="977530" cy="246671"/>
          </a:xfrm>
          <a:prstGeom prst="rect">
            <a:avLst/>
          </a:prstGeom>
          <a:noFill/>
          <a:ln w="12700">
            <a:noFill/>
          </a:ln>
        </p:spPr>
        <p:txBody>
          <a:bodyPr wrap="square" rtlCol="0">
            <a:spAutoFit/>
          </a:bodyPr>
          <a:lstStyle/>
          <a:p>
            <a:r>
              <a:rPr lang="en-US" sz="1003" i="1" dirty="0">
                <a:solidFill>
                  <a:srgbClr val="9E0000"/>
                </a:solidFill>
                <a:ea typeface="Ebrima" panose="02000000000000000000" pitchFamily="2" charset="0"/>
                <a:cs typeface="Ebrima" panose="02000000000000000000" pitchFamily="2" charset="0"/>
              </a:rPr>
              <a:t>query</a:t>
            </a:r>
          </a:p>
        </p:txBody>
      </p:sp>
      <p:cxnSp>
        <p:nvCxnSpPr>
          <p:cNvPr id="394" name="Connector: Elbow 393">
            <a:extLst>
              <a:ext uri="{FF2B5EF4-FFF2-40B4-BE49-F238E27FC236}">
                <a16:creationId xmlns:a16="http://schemas.microsoft.com/office/drawing/2014/main" id="{55339BE8-5B6B-4FD5-A1F0-6016ADE31BB4}"/>
              </a:ext>
            </a:extLst>
          </p:cNvPr>
          <p:cNvCxnSpPr>
            <a:cxnSpLocks/>
            <a:endCxn id="377" idx="0"/>
          </p:cNvCxnSpPr>
          <p:nvPr/>
        </p:nvCxnSpPr>
        <p:spPr>
          <a:xfrm>
            <a:off x="5009072" y="1488680"/>
            <a:ext cx="675934" cy="21355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9" name="TextBox 418">
            <a:extLst>
              <a:ext uri="{FF2B5EF4-FFF2-40B4-BE49-F238E27FC236}">
                <a16:creationId xmlns:a16="http://schemas.microsoft.com/office/drawing/2014/main" id="{0161D239-F9A1-4849-B329-622C988D4CAC}"/>
              </a:ext>
            </a:extLst>
          </p:cNvPr>
          <p:cNvSpPr txBox="1"/>
          <p:nvPr/>
        </p:nvSpPr>
        <p:spPr>
          <a:xfrm>
            <a:off x="7161173" y="1381791"/>
            <a:ext cx="495649" cy="277448"/>
          </a:xfrm>
          <a:prstGeom prst="rect">
            <a:avLst/>
          </a:prstGeom>
          <a:noFill/>
        </p:spPr>
        <p:txBody>
          <a:bodyPr wrap="none" rtlCol="0">
            <a:spAutoFit/>
          </a:bodyPr>
          <a:lstStyle/>
          <a:p>
            <a:r>
              <a:rPr lang="en-US" sz="1203" dirty="0"/>
              <a:t>CPU</a:t>
            </a:r>
          </a:p>
        </p:txBody>
      </p:sp>
      <p:sp>
        <p:nvSpPr>
          <p:cNvPr id="421" name="Rectangle: Rounded Corners 420">
            <a:extLst>
              <a:ext uri="{FF2B5EF4-FFF2-40B4-BE49-F238E27FC236}">
                <a16:creationId xmlns:a16="http://schemas.microsoft.com/office/drawing/2014/main" id="{02732BAA-FC5A-45BF-9E88-C2BE347B8B2B}"/>
              </a:ext>
            </a:extLst>
          </p:cNvPr>
          <p:cNvSpPr/>
          <p:nvPr/>
        </p:nvSpPr>
        <p:spPr>
          <a:xfrm>
            <a:off x="3715224" y="1988247"/>
            <a:ext cx="3445677" cy="265252"/>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perform approximate search, compute BSF</a:t>
            </a:r>
          </a:p>
        </p:txBody>
      </p:sp>
      <p:cxnSp>
        <p:nvCxnSpPr>
          <p:cNvPr id="422" name="Straight Arrow Connector 421">
            <a:extLst>
              <a:ext uri="{FF2B5EF4-FFF2-40B4-BE49-F238E27FC236}">
                <a16:creationId xmlns:a16="http://schemas.microsoft.com/office/drawing/2014/main" id="{F65BF578-36B8-4C05-ADDE-8A3ED5701E7D}"/>
              </a:ext>
            </a:extLst>
          </p:cNvPr>
          <p:cNvCxnSpPr>
            <a:cxnSpLocks/>
          </p:cNvCxnSpPr>
          <p:nvPr/>
        </p:nvCxnSpPr>
        <p:spPr>
          <a:xfrm>
            <a:off x="7077694" y="2253499"/>
            <a:ext cx="0" cy="5355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97" name="Group 396">
            <a:extLst>
              <a:ext uri="{FF2B5EF4-FFF2-40B4-BE49-F238E27FC236}">
                <a16:creationId xmlns:a16="http://schemas.microsoft.com/office/drawing/2014/main" id="{B242E300-9E88-4F1A-801F-7A3A28FC20DF}"/>
              </a:ext>
            </a:extLst>
          </p:cNvPr>
          <p:cNvGrpSpPr/>
          <p:nvPr/>
        </p:nvGrpSpPr>
        <p:grpSpPr>
          <a:xfrm>
            <a:off x="2461440" y="4016833"/>
            <a:ext cx="499694" cy="1565008"/>
            <a:chOff x="7929050" y="2196266"/>
            <a:chExt cx="875243" cy="1852596"/>
          </a:xfrm>
        </p:grpSpPr>
        <p:grpSp>
          <p:nvGrpSpPr>
            <p:cNvPr id="398" name="Group 397">
              <a:extLst>
                <a:ext uri="{FF2B5EF4-FFF2-40B4-BE49-F238E27FC236}">
                  <a16:creationId xmlns:a16="http://schemas.microsoft.com/office/drawing/2014/main" id="{4FFB9940-57CA-4375-8957-196E4846EFC3}"/>
                </a:ext>
              </a:extLst>
            </p:cNvPr>
            <p:cNvGrpSpPr/>
            <p:nvPr/>
          </p:nvGrpSpPr>
          <p:grpSpPr>
            <a:xfrm>
              <a:off x="7947621" y="2307672"/>
              <a:ext cx="744453" cy="380849"/>
              <a:chOff x="7947621" y="2307672"/>
              <a:chExt cx="744453" cy="380849"/>
            </a:xfrm>
          </p:grpSpPr>
          <p:grpSp>
            <p:nvGrpSpPr>
              <p:cNvPr id="403" name="Group 402">
                <a:extLst>
                  <a:ext uri="{FF2B5EF4-FFF2-40B4-BE49-F238E27FC236}">
                    <a16:creationId xmlns:a16="http://schemas.microsoft.com/office/drawing/2014/main" id="{9B37EF44-4202-41DF-9968-01147865B10A}"/>
                  </a:ext>
                </a:extLst>
              </p:cNvPr>
              <p:cNvGrpSpPr/>
              <p:nvPr/>
            </p:nvGrpSpPr>
            <p:grpSpPr>
              <a:xfrm>
                <a:off x="7947621" y="2307672"/>
                <a:ext cx="744453" cy="241506"/>
                <a:chOff x="3314700" y="2894433"/>
                <a:chExt cx="868580" cy="283146"/>
              </a:xfrm>
            </p:grpSpPr>
            <p:grpSp>
              <p:nvGrpSpPr>
                <p:cNvPr id="406" name="Group 405">
                  <a:extLst>
                    <a:ext uri="{FF2B5EF4-FFF2-40B4-BE49-F238E27FC236}">
                      <a16:creationId xmlns:a16="http://schemas.microsoft.com/office/drawing/2014/main" id="{CFF83B9C-1F45-4A28-88C6-9FC7C4276E20}"/>
                    </a:ext>
                  </a:extLst>
                </p:cNvPr>
                <p:cNvGrpSpPr/>
                <p:nvPr/>
              </p:nvGrpSpPr>
              <p:grpSpPr>
                <a:xfrm>
                  <a:off x="4044155" y="2894433"/>
                  <a:ext cx="139125" cy="244946"/>
                  <a:chOff x="3735824" y="4986161"/>
                  <a:chExt cx="182880" cy="295043"/>
                </a:xfrm>
              </p:grpSpPr>
              <p:sp>
                <p:nvSpPr>
                  <p:cNvPr id="408" name="Oval 407">
                    <a:extLst>
                      <a:ext uri="{FF2B5EF4-FFF2-40B4-BE49-F238E27FC236}">
                        <a16:creationId xmlns:a16="http://schemas.microsoft.com/office/drawing/2014/main" id="{72B60797-F175-4430-8F46-791E1EC666E7}"/>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9" name="Straight Arrow Connector 408">
                    <a:extLst>
                      <a:ext uri="{FF2B5EF4-FFF2-40B4-BE49-F238E27FC236}">
                        <a16:creationId xmlns:a16="http://schemas.microsoft.com/office/drawing/2014/main" id="{BB672A2E-F695-4778-B601-847B7F63E6DE}"/>
                      </a:ext>
                    </a:extLst>
                  </p:cNvPr>
                  <p:cNvCxnSpPr>
                    <a:cxnSpLocks/>
                    <a:stCxn id="40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0" name="Oval 409">
                    <a:extLst>
                      <a:ext uri="{FF2B5EF4-FFF2-40B4-BE49-F238E27FC236}">
                        <a16:creationId xmlns:a16="http://schemas.microsoft.com/office/drawing/2014/main" id="{7EA070C6-8432-45FE-BD21-579385B5372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11" name="Straight Arrow Connector 410">
                    <a:extLst>
                      <a:ext uri="{FF2B5EF4-FFF2-40B4-BE49-F238E27FC236}">
                        <a16:creationId xmlns:a16="http://schemas.microsoft.com/office/drawing/2014/main" id="{0FAE4E1D-10C5-40D8-84BC-5D2A5A026580}"/>
                      </a:ext>
                    </a:extLst>
                  </p:cNvPr>
                  <p:cNvCxnSpPr>
                    <a:cxnSpLocks/>
                    <a:stCxn id="41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7" name="Oval 406">
                  <a:extLst>
                    <a:ext uri="{FF2B5EF4-FFF2-40B4-BE49-F238E27FC236}">
                      <a16:creationId xmlns:a16="http://schemas.microsoft.com/office/drawing/2014/main" id="{AE375790-E653-4A45-94A1-874F5FF9B3C0}"/>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sp>
            <p:nvSpPr>
              <p:cNvPr id="404" name="Oval 403">
                <a:extLst>
                  <a:ext uri="{FF2B5EF4-FFF2-40B4-BE49-F238E27FC236}">
                    <a16:creationId xmlns:a16="http://schemas.microsoft.com/office/drawing/2014/main" id="{10AE7CAF-7874-4A55-B5E4-4E104E7013AB}"/>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5" name="Straight Arrow Connector 404">
                <a:extLst>
                  <a:ext uri="{FF2B5EF4-FFF2-40B4-BE49-F238E27FC236}">
                    <a16:creationId xmlns:a16="http://schemas.microsoft.com/office/drawing/2014/main" id="{CDEDBD6C-25CB-4602-8D21-77A167758A15}"/>
                  </a:ext>
                </a:extLst>
              </p:cNvPr>
              <p:cNvCxnSpPr>
                <a:cxnSpLocks/>
                <a:stCxn id="404"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9" name="Oval 398">
              <a:extLst>
                <a:ext uri="{FF2B5EF4-FFF2-40B4-BE49-F238E27FC236}">
                  <a16:creationId xmlns:a16="http://schemas.microsoft.com/office/drawing/2014/main" id="{234881A7-C045-4695-8B07-FAD687389213}"/>
                </a:ext>
              </a:extLst>
            </p:cNvPr>
            <p:cNvSpPr/>
            <p:nvPr/>
          </p:nvSpPr>
          <p:spPr>
            <a:xfrm>
              <a:off x="7947622" y="3126827"/>
              <a:ext cx="39185" cy="45193"/>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nvGrpSpPr>
            <p:cNvPr id="400" name="Group 399">
              <a:extLst>
                <a:ext uri="{FF2B5EF4-FFF2-40B4-BE49-F238E27FC236}">
                  <a16:creationId xmlns:a16="http://schemas.microsoft.com/office/drawing/2014/main" id="{8AA615C7-2589-424B-A863-B2FB0DEC8D11}"/>
                </a:ext>
              </a:extLst>
            </p:cNvPr>
            <p:cNvGrpSpPr/>
            <p:nvPr/>
          </p:nvGrpSpPr>
          <p:grpSpPr>
            <a:xfrm>
              <a:off x="7929050" y="2196266"/>
              <a:ext cx="875243" cy="1852596"/>
              <a:chOff x="3293032" y="1304830"/>
              <a:chExt cx="1021177" cy="2172021"/>
            </a:xfrm>
          </p:grpSpPr>
          <p:sp>
            <p:nvSpPr>
              <p:cNvPr id="401" name="Rectangle 400">
                <a:extLst>
                  <a:ext uri="{FF2B5EF4-FFF2-40B4-BE49-F238E27FC236}">
                    <a16:creationId xmlns:a16="http://schemas.microsoft.com/office/drawing/2014/main" id="{5CFE3EFA-C572-449E-AAFC-2FC77B9A0B7E}"/>
                  </a:ext>
                </a:extLst>
              </p:cNvPr>
              <p:cNvSpPr/>
              <p:nvPr/>
            </p:nvSpPr>
            <p:spPr>
              <a:xfrm>
                <a:off x="3293032" y="1304830"/>
                <a:ext cx="1021177" cy="21720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dirty="0">
                  <a:latin typeface="Open Sans" panose="020B0604020202020204"/>
                </a:endParaRPr>
              </a:p>
            </p:txBody>
          </p:sp>
          <p:sp>
            <p:nvSpPr>
              <p:cNvPr id="402" name="Oval 401">
                <a:extLst>
                  <a:ext uri="{FF2B5EF4-FFF2-40B4-BE49-F238E27FC236}">
                    <a16:creationId xmlns:a16="http://schemas.microsoft.com/office/drawing/2014/main" id="{D79B74EE-BE55-4106-8D4E-84F0F15AB48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grpSp>
      <p:sp>
        <p:nvSpPr>
          <p:cNvPr id="427" name="Rectangle 426">
            <a:extLst>
              <a:ext uri="{FF2B5EF4-FFF2-40B4-BE49-F238E27FC236}">
                <a16:creationId xmlns:a16="http://schemas.microsoft.com/office/drawing/2014/main" id="{9D2FBB40-64B9-440D-A85C-AE179AD0A20A}"/>
              </a:ext>
            </a:extLst>
          </p:cNvPr>
          <p:cNvSpPr/>
          <p:nvPr/>
        </p:nvSpPr>
        <p:spPr>
          <a:xfrm>
            <a:off x="1316547" y="4018542"/>
            <a:ext cx="709496" cy="15650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492" tIns="32746" rIns="65492" bIns="32746" numCol="1" spcCol="0" rtlCol="0" fromWordArt="0" anchor="ctr" anchorCtr="0" forceAA="0" compatLnSpc="1">
            <a:prstTxWarp prst="textNoShape">
              <a:avLst/>
            </a:prstTxWarp>
            <a:noAutofit/>
          </a:bodyPr>
          <a:lstStyle/>
          <a:p>
            <a:pPr algn="ctr"/>
            <a:endParaRPr lang="en-US" dirty="0"/>
          </a:p>
        </p:txBody>
      </p:sp>
      <p:grpSp>
        <p:nvGrpSpPr>
          <p:cNvPr id="444" name="Group 443">
            <a:extLst>
              <a:ext uri="{FF2B5EF4-FFF2-40B4-BE49-F238E27FC236}">
                <a16:creationId xmlns:a16="http://schemas.microsoft.com/office/drawing/2014/main" id="{0EF97B0C-0CC7-4FBE-974F-59F1009A9630}"/>
              </a:ext>
            </a:extLst>
          </p:cNvPr>
          <p:cNvGrpSpPr/>
          <p:nvPr/>
        </p:nvGrpSpPr>
        <p:grpSpPr>
          <a:xfrm>
            <a:off x="1428337" y="5103304"/>
            <a:ext cx="476657" cy="357203"/>
            <a:chOff x="7988270" y="2306106"/>
            <a:chExt cx="556369" cy="414296"/>
          </a:xfrm>
        </p:grpSpPr>
        <p:grpSp>
          <p:nvGrpSpPr>
            <p:cNvPr id="445" name="Group 444">
              <a:extLst>
                <a:ext uri="{FF2B5EF4-FFF2-40B4-BE49-F238E27FC236}">
                  <a16:creationId xmlns:a16="http://schemas.microsoft.com/office/drawing/2014/main" id="{3FB750A5-311E-4285-8D47-B63C533AA8E3}"/>
                </a:ext>
              </a:extLst>
            </p:cNvPr>
            <p:cNvGrpSpPr/>
            <p:nvPr/>
          </p:nvGrpSpPr>
          <p:grpSpPr>
            <a:xfrm>
              <a:off x="7989915" y="2306106"/>
              <a:ext cx="554724" cy="243042"/>
              <a:chOff x="6619769" y="2323157"/>
              <a:chExt cx="850769" cy="343225"/>
            </a:xfrm>
          </p:grpSpPr>
          <p:grpSp>
            <p:nvGrpSpPr>
              <p:cNvPr id="450" name="Group 449">
                <a:extLst>
                  <a:ext uri="{FF2B5EF4-FFF2-40B4-BE49-F238E27FC236}">
                    <a16:creationId xmlns:a16="http://schemas.microsoft.com/office/drawing/2014/main" id="{CFD83792-EEDA-4F11-95EC-2A76A49ACE71}"/>
                  </a:ext>
                </a:extLst>
              </p:cNvPr>
              <p:cNvGrpSpPr/>
              <p:nvPr/>
            </p:nvGrpSpPr>
            <p:grpSpPr>
              <a:xfrm>
                <a:off x="6625989" y="2323157"/>
                <a:ext cx="842004" cy="94230"/>
                <a:chOff x="5021561" y="863141"/>
                <a:chExt cx="650233" cy="94229"/>
              </a:xfrm>
            </p:grpSpPr>
            <p:cxnSp>
              <p:nvCxnSpPr>
                <p:cNvPr id="456" name="Straight Connector 455">
                  <a:extLst>
                    <a:ext uri="{FF2B5EF4-FFF2-40B4-BE49-F238E27FC236}">
                      <a16:creationId xmlns:a16="http://schemas.microsoft.com/office/drawing/2014/main" id="{C5BAFB7E-6E1E-4C90-ACF4-B36B81186865}"/>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FDA46014-DFEE-47E8-BCD8-8232E1C8F033}"/>
                    </a:ext>
                  </a:extLst>
                </p:cNvPr>
                <p:cNvCxnSpPr>
                  <a:cxnSpLocks/>
                </p:cNvCxnSpPr>
                <p:nvPr/>
              </p:nvCxnSpPr>
              <p:spPr>
                <a:xfrm>
                  <a:off x="5186061" y="91107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C5DF0D7A-1AE8-473E-880B-97837A3D2B7B}"/>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F801E78F-CBB3-41F1-B35C-5ECAFC8FBF66}"/>
                    </a:ext>
                  </a:extLst>
                </p:cNvPr>
                <p:cNvCxnSpPr>
                  <a:cxnSpLocks/>
                </p:cNvCxnSpPr>
                <p:nvPr/>
              </p:nvCxnSpPr>
              <p:spPr>
                <a:xfrm>
                  <a:off x="5509234" y="86314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1" name="Group 450">
                <a:extLst>
                  <a:ext uri="{FF2B5EF4-FFF2-40B4-BE49-F238E27FC236}">
                    <a16:creationId xmlns:a16="http://schemas.microsoft.com/office/drawing/2014/main" id="{65CF3EA5-1E42-4B20-8141-959A23B21743}"/>
                  </a:ext>
                </a:extLst>
              </p:cNvPr>
              <p:cNvGrpSpPr/>
              <p:nvPr/>
            </p:nvGrpSpPr>
            <p:grpSpPr>
              <a:xfrm>
                <a:off x="6619769" y="2537017"/>
                <a:ext cx="850769" cy="129365"/>
                <a:chOff x="5014819" y="1133654"/>
                <a:chExt cx="657001" cy="129365"/>
              </a:xfrm>
            </p:grpSpPr>
            <p:cxnSp>
              <p:nvCxnSpPr>
                <p:cNvPr id="452" name="Straight Connector 451">
                  <a:extLst>
                    <a:ext uri="{FF2B5EF4-FFF2-40B4-BE49-F238E27FC236}">
                      <a16:creationId xmlns:a16="http://schemas.microsoft.com/office/drawing/2014/main" id="{F5320326-2A14-42EA-9299-D33453120810}"/>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045DE0F8-D1F1-46CB-AFBB-E2E9BB37424C}"/>
                    </a:ext>
                  </a:extLst>
                </p:cNvPr>
                <p:cNvCxnSpPr>
                  <a:cxnSpLocks/>
                </p:cNvCxnSpPr>
                <p:nvPr/>
              </p:nvCxnSpPr>
              <p:spPr>
                <a:xfrm>
                  <a:off x="5184123" y="116700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D5EBA544-3DD4-4472-BBAD-A3C8FF56064B}"/>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89BC103E-6B77-4C49-B20A-EE2C7E7C27CB}"/>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46" name="Straight Connector 445">
              <a:extLst>
                <a:ext uri="{FF2B5EF4-FFF2-40B4-BE49-F238E27FC236}">
                  <a16:creationId xmlns:a16="http://schemas.microsoft.com/office/drawing/2014/main" id="{0F9AF4E3-B1D3-4F5E-A36B-44E432146C82}"/>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66B6CA4B-C62E-4303-9C72-0C276AF9ECB5}"/>
                </a:ext>
              </a:extLst>
            </p:cNvPr>
            <p:cNvCxnSpPr>
              <a:cxnSpLocks/>
            </p:cNvCxnSpPr>
            <p:nvPr/>
          </p:nvCxnSpPr>
          <p:spPr>
            <a:xfrm>
              <a:off x="8125524"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C249CD07-0F03-4C30-B1E0-5943510267D8}"/>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CC6A0984-6F84-4159-A337-11DCA4C18D3C}"/>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7" name="Rectangle 496">
            <a:extLst>
              <a:ext uri="{FF2B5EF4-FFF2-40B4-BE49-F238E27FC236}">
                <a16:creationId xmlns:a16="http://schemas.microsoft.com/office/drawing/2014/main" id="{AB1EA81E-0E71-4E01-95AB-1597B99FF2A8}"/>
              </a:ext>
            </a:extLst>
          </p:cNvPr>
          <p:cNvSpPr/>
          <p:nvPr/>
        </p:nvSpPr>
        <p:spPr>
          <a:xfrm>
            <a:off x="2438707" y="5142421"/>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498" name="Rectangle 497">
            <a:extLst>
              <a:ext uri="{FF2B5EF4-FFF2-40B4-BE49-F238E27FC236}">
                <a16:creationId xmlns:a16="http://schemas.microsoft.com/office/drawing/2014/main" id="{188BD4DA-847B-446C-A60A-B80CC4361364}"/>
              </a:ext>
            </a:extLst>
          </p:cNvPr>
          <p:cNvSpPr/>
          <p:nvPr/>
        </p:nvSpPr>
        <p:spPr>
          <a:xfrm>
            <a:off x="2438803" y="5267669"/>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01" name="Rectangle 500">
            <a:extLst>
              <a:ext uri="{FF2B5EF4-FFF2-40B4-BE49-F238E27FC236}">
                <a16:creationId xmlns:a16="http://schemas.microsoft.com/office/drawing/2014/main" id="{A11CCD6A-730B-40BD-B3CC-3C0649CBF768}"/>
              </a:ext>
            </a:extLst>
          </p:cNvPr>
          <p:cNvSpPr/>
          <p:nvPr/>
        </p:nvSpPr>
        <p:spPr>
          <a:xfrm>
            <a:off x="2440438" y="539023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105" name="Rectangle 104">
            <a:extLst>
              <a:ext uri="{FF2B5EF4-FFF2-40B4-BE49-F238E27FC236}">
                <a16:creationId xmlns:a16="http://schemas.microsoft.com/office/drawing/2014/main" id="{CEFF9A59-6697-47A6-9662-1414883BE7DA}"/>
              </a:ext>
            </a:extLst>
          </p:cNvPr>
          <p:cNvSpPr/>
          <p:nvPr/>
        </p:nvSpPr>
        <p:spPr>
          <a:xfrm>
            <a:off x="137160" y="1347019"/>
            <a:ext cx="7955280" cy="4477778"/>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ax3+bx</a:t>
            </a:r>
            <a:endParaRPr lang="en-US" sz="1350" dirty="0"/>
          </a:p>
        </p:txBody>
      </p:sp>
      <p:sp>
        <p:nvSpPr>
          <p:cNvPr id="106" name="矩形 8">
            <a:extLst>
              <a:ext uri="{FF2B5EF4-FFF2-40B4-BE49-F238E27FC236}">
                <a16:creationId xmlns:a16="http://schemas.microsoft.com/office/drawing/2014/main" id="{CB984F93-8C5C-4058-AFDE-C7F34D6F4F45}"/>
              </a:ext>
            </a:extLst>
          </p:cNvPr>
          <p:cNvSpPr/>
          <p:nvPr/>
        </p:nvSpPr>
        <p:spPr>
          <a:xfrm>
            <a:off x="265389" y="1373342"/>
            <a:ext cx="2959465" cy="415498"/>
          </a:xfrm>
          <a:prstGeom prst="rect">
            <a:avLst/>
          </a:prstGeom>
        </p:spPr>
        <p:txBody>
          <a:bodyPr wrap="none">
            <a:spAutoFit/>
          </a:bodyPr>
          <a:lstStyle/>
          <a:p>
            <a:pPr lvl="0"/>
            <a:r>
              <a:rPr lang="en-US" altLang="zh-CN" sz="2100" b="1" dirty="0">
                <a:solidFill>
                  <a:srgbClr val="424456"/>
                </a:solidFill>
                <a:latin typeface="Trebuchet MS"/>
              </a:rPr>
              <a:t>SING Query answering</a:t>
            </a:r>
          </a:p>
        </p:txBody>
      </p:sp>
      <p:sp>
        <p:nvSpPr>
          <p:cNvPr id="107" name="Rectangle 106">
            <a:extLst>
              <a:ext uri="{FF2B5EF4-FFF2-40B4-BE49-F238E27FC236}">
                <a16:creationId xmlns:a16="http://schemas.microsoft.com/office/drawing/2014/main" id="{02CE94EB-B68A-4D72-9605-E75F05EF2364}"/>
              </a:ext>
            </a:extLst>
          </p:cNvPr>
          <p:cNvSpPr/>
          <p:nvPr/>
        </p:nvSpPr>
        <p:spPr>
          <a:xfrm>
            <a:off x="902205" y="1971221"/>
            <a:ext cx="7985298" cy="646331"/>
          </a:xfrm>
          <a:prstGeom prst="rect">
            <a:avLst/>
          </a:prstGeom>
        </p:spPr>
        <p:txBody>
          <a:bodyPr wrap="square">
            <a:spAutoFit/>
          </a:bodyPr>
          <a:lstStyle/>
          <a:p>
            <a:r>
              <a:rPr lang="en-US" b="1" dirty="0">
                <a:latin typeface="Open Sans" panose="020B0604020202020204" charset="0"/>
                <a:ea typeface="Open Sans" panose="020B0604020202020204" charset="0"/>
                <a:cs typeface="Open Sans" panose="020B0604020202020204" charset="0"/>
              </a:rPr>
              <a:t>GPU-friendly Lower Bound Distance Computations</a:t>
            </a:r>
            <a:endParaRPr lang="en-US" dirty="0">
              <a:latin typeface="Open Sans" panose="020B0604020202020204" charset="0"/>
              <a:ea typeface="Open Sans" panose="020B0604020202020204" charset="0"/>
              <a:cs typeface="Open Sans" panose="020B0604020202020204" charset="0"/>
            </a:endParaRPr>
          </a:p>
          <a:p>
            <a:endParaRPr lang="en-US" dirty="0">
              <a:latin typeface="Open Sans" panose="020B0604020202020204" charset="0"/>
              <a:ea typeface="Open Sans" panose="020B0604020202020204" charset="0"/>
              <a:cs typeface="Open Sans" panose="020B0604020202020204" charset="0"/>
            </a:endParaRPr>
          </a:p>
        </p:txBody>
      </p:sp>
      <p:sp>
        <p:nvSpPr>
          <p:cNvPr id="156" name="Rectangle 155">
            <a:extLst>
              <a:ext uri="{FF2B5EF4-FFF2-40B4-BE49-F238E27FC236}">
                <a16:creationId xmlns:a16="http://schemas.microsoft.com/office/drawing/2014/main" id="{CA34DBD7-302E-494E-A0FF-098477DEB500}"/>
              </a:ext>
            </a:extLst>
          </p:cNvPr>
          <p:cNvSpPr/>
          <p:nvPr/>
        </p:nvSpPr>
        <p:spPr>
          <a:xfrm>
            <a:off x="378186" y="5189750"/>
            <a:ext cx="4650454" cy="369332"/>
          </a:xfrm>
          <a:prstGeom prst="rect">
            <a:avLst/>
          </a:prstGeom>
        </p:spPr>
        <p:txBody>
          <a:bodyPr wrap="square">
            <a:spAutoFit/>
          </a:bodyPr>
          <a:lstStyle/>
          <a:p>
            <a:r>
              <a:rPr lang="en-US" dirty="0">
                <a:latin typeface="Open Sans" panose="020B0604020202020204"/>
              </a:rPr>
              <a:t>Breakpoint=breakpoint[Sax]</a:t>
            </a:r>
          </a:p>
        </p:txBody>
      </p:sp>
      <p:sp>
        <p:nvSpPr>
          <p:cNvPr id="158" name="Rectangle 157">
            <a:extLst>
              <a:ext uri="{FF2B5EF4-FFF2-40B4-BE49-F238E27FC236}">
                <a16:creationId xmlns:a16="http://schemas.microsoft.com/office/drawing/2014/main" id="{F0E17C02-3BE5-4A80-941E-D869BDC6D6E9}"/>
              </a:ext>
            </a:extLst>
          </p:cNvPr>
          <p:cNvSpPr/>
          <p:nvPr/>
        </p:nvSpPr>
        <p:spPr>
          <a:xfrm>
            <a:off x="5097920" y="5189750"/>
            <a:ext cx="3470437" cy="369332"/>
          </a:xfrm>
          <a:prstGeom prst="rect">
            <a:avLst/>
          </a:prstGeom>
        </p:spPr>
        <p:txBody>
          <a:bodyPr wrap="none">
            <a:spAutoFit/>
          </a:bodyPr>
          <a:lstStyle/>
          <a:p>
            <a:r>
              <a:rPr lang="en-US" dirty="0" err="1">
                <a:latin typeface="Open Sans" panose="020B0604020202020204"/>
              </a:rPr>
              <a:t>BreakPoly</a:t>
            </a:r>
            <a:r>
              <a:rPr lang="en-US" dirty="0">
                <a:latin typeface="Open Sans" panose="020B0604020202020204"/>
              </a:rPr>
              <a:t>(Sax)=a*(Sax)</a:t>
            </a:r>
            <a:r>
              <a:rPr lang="en-US" baseline="30000" dirty="0">
                <a:latin typeface="Open Sans" panose="020B0604020202020204"/>
              </a:rPr>
              <a:t>3</a:t>
            </a:r>
            <a:r>
              <a:rPr lang="en-US" dirty="0">
                <a:latin typeface="Open Sans" panose="020B0604020202020204"/>
              </a:rPr>
              <a:t>+b*(Sax)</a:t>
            </a:r>
          </a:p>
        </p:txBody>
      </p:sp>
      <p:pic>
        <p:nvPicPr>
          <p:cNvPr id="5" name="Picture 4">
            <a:extLst>
              <a:ext uri="{FF2B5EF4-FFF2-40B4-BE49-F238E27FC236}">
                <a16:creationId xmlns:a16="http://schemas.microsoft.com/office/drawing/2014/main" id="{37406173-C998-4D55-BDD4-336F8CD17941}"/>
              </a:ext>
            </a:extLst>
          </p:cNvPr>
          <p:cNvPicPr>
            <a:picLocks noChangeAspect="1"/>
          </p:cNvPicPr>
          <p:nvPr/>
        </p:nvPicPr>
        <p:blipFill>
          <a:blip r:embed="rId3"/>
          <a:stretch>
            <a:fillRect/>
          </a:stretch>
        </p:blipFill>
        <p:spPr>
          <a:xfrm>
            <a:off x="1073959" y="2485001"/>
            <a:ext cx="7014158" cy="2614341"/>
          </a:xfrm>
          <a:prstGeom prst="rect">
            <a:avLst/>
          </a:prstGeom>
        </p:spPr>
      </p:pic>
    </p:spTree>
    <p:extLst>
      <p:ext uri="{BB962C8B-B14F-4D97-AF65-F5344CB8AC3E}">
        <p14:creationId xmlns:p14="http://schemas.microsoft.com/office/powerpoint/2010/main" val="15889783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034BEB-ED1F-49A1-BCFA-0EDB6C578527}"/>
              </a:ext>
            </a:extLst>
          </p:cNvPr>
          <p:cNvSpPr>
            <a:spLocks noGrp="1"/>
          </p:cNvSpPr>
          <p:nvPr>
            <p:ph type="sldNum" sz="quarter" idx="12"/>
          </p:nvPr>
        </p:nvSpPr>
        <p:spPr/>
        <p:txBody>
          <a:bodyPr/>
          <a:lstStyle/>
          <a:p>
            <a:fld id="{D8D6A206-5653-4338-98D8-6B5D137662F8}" type="slidenum">
              <a:rPr lang="en-US" smtClean="0"/>
              <a:pPr/>
              <a:t>195</a:t>
            </a:fld>
            <a:endParaRPr lang="en-US" dirty="0"/>
          </a:p>
        </p:txBody>
      </p:sp>
      <p:sp>
        <p:nvSpPr>
          <p:cNvPr id="3" name="Footer Placeholder 2">
            <a:extLst>
              <a:ext uri="{FF2B5EF4-FFF2-40B4-BE49-F238E27FC236}">
                <a16:creationId xmlns:a16="http://schemas.microsoft.com/office/drawing/2014/main" id="{479EFB72-ED42-44A4-84A6-05AC00267D6E}"/>
              </a:ext>
            </a:extLst>
          </p:cNvPr>
          <p:cNvSpPr>
            <a:spLocks noGrp="1"/>
          </p:cNvSpPr>
          <p:nvPr>
            <p:ph type="ftr" sz="quarter" idx="11"/>
          </p:nvPr>
        </p:nvSpPr>
        <p:spPr/>
        <p:txBody>
          <a:bodyPr/>
          <a:lstStyle/>
          <a:p>
            <a:r>
              <a:rPr lang="en-US" altLang="zh-CN"/>
              <a:t>Echihabi, Zoumpatianos, Palpanas - EDBT 2021</a:t>
            </a:r>
            <a:endParaRPr lang="zh-CN" altLang="en-US" dirty="0"/>
          </a:p>
        </p:txBody>
      </p:sp>
      <p:sp>
        <p:nvSpPr>
          <p:cNvPr id="374" name="Rectangle: Rounded Corners 373">
            <a:extLst>
              <a:ext uri="{FF2B5EF4-FFF2-40B4-BE49-F238E27FC236}">
                <a16:creationId xmlns:a16="http://schemas.microsoft.com/office/drawing/2014/main" id="{8204E149-FE8F-45BF-BBCF-BAAA5FF19F03}"/>
              </a:ext>
            </a:extLst>
          </p:cNvPr>
          <p:cNvSpPr/>
          <p:nvPr/>
        </p:nvSpPr>
        <p:spPr>
          <a:xfrm>
            <a:off x="3299267" y="1373342"/>
            <a:ext cx="4377675" cy="4427805"/>
          </a:xfrm>
          <a:prstGeom prst="roundRect">
            <a:avLst>
              <a:gd name="adj" fmla="val 6507"/>
            </a:avLst>
          </a:prstGeom>
          <a:solidFill>
            <a:schemeClr val="tx2">
              <a:lumMod val="60000"/>
              <a:lumOff val="4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sp>
        <p:nvSpPr>
          <p:cNvPr id="375" name="Rectangle: Rounded Corners 374">
            <a:extLst>
              <a:ext uri="{FF2B5EF4-FFF2-40B4-BE49-F238E27FC236}">
                <a16:creationId xmlns:a16="http://schemas.microsoft.com/office/drawing/2014/main" id="{5CFA502E-28EF-4968-A910-84AE414924B7}"/>
              </a:ext>
            </a:extLst>
          </p:cNvPr>
          <p:cNvSpPr/>
          <p:nvPr/>
        </p:nvSpPr>
        <p:spPr>
          <a:xfrm>
            <a:off x="709035" y="2593030"/>
            <a:ext cx="2455271" cy="3208121"/>
          </a:xfrm>
          <a:prstGeom prst="roundRect">
            <a:avLst>
              <a:gd name="adj" fmla="val 6507"/>
            </a:avLst>
          </a:prstGeom>
          <a:solidFill>
            <a:srgbClr val="7030A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203" dirty="0">
              <a:solidFill>
                <a:schemeClr val="tx1"/>
              </a:solidFill>
            </a:endParaRPr>
          </a:p>
          <a:p>
            <a:endParaRPr lang="en-US" altLang="zh-CN" sz="1203" dirty="0">
              <a:solidFill>
                <a:schemeClr val="tx1"/>
              </a:solidFill>
            </a:endParaRPr>
          </a:p>
          <a:p>
            <a:r>
              <a:rPr lang="en-US" altLang="zh-CN" sz="1203" dirty="0">
                <a:solidFill>
                  <a:schemeClr val="tx1"/>
                </a:solidFill>
              </a:rPr>
              <a:t>GPU</a:t>
            </a: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grpSp>
        <p:nvGrpSpPr>
          <p:cNvPr id="376" name="Group 375">
            <a:extLst>
              <a:ext uri="{FF2B5EF4-FFF2-40B4-BE49-F238E27FC236}">
                <a16:creationId xmlns:a16="http://schemas.microsoft.com/office/drawing/2014/main" id="{515E6468-57CF-4F4F-AD30-8945D4DBCAF8}"/>
              </a:ext>
            </a:extLst>
          </p:cNvPr>
          <p:cNvGrpSpPr/>
          <p:nvPr/>
        </p:nvGrpSpPr>
        <p:grpSpPr>
          <a:xfrm>
            <a:off x="3517827" y="1702237"/>
            <a:ext cx="4095413" cy="1415678"/>
            <a:chOff x="2829155" y="2592869"/>
            <a:chExt cx="2209146" cy="1921694"/>
          </a:xfrm>
        </p:grpSpPr>
        <p:sp>
          <p:nvSpPr>
            <p:cNvPr id="377" name="Rectangle: Rounded Corners 376">
              <a:extLst>
                <a:ext uri="{FF2B5EF4-FFF2-40B4-BE49-F238E27FC236}">
                  <a16:creationId xmlns:a16="http://schemas.microsoft.com/office/drawing/2014/main" id="{1150864A-7150-4777-A00B-F99D9C5B83BB}"/>
                </a:ext>
              </a:extLst>
            </p:cNvPr>
            <p:cNvSpPr/>
            <p:nvPr/>
          </p:nvSpPr>
          <p:spPr>
            <a:xfrm>
              <a:off x="2958046" y="2592869"/>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8" name="Rectangle: Rounded Corners 377">
              <a:extLst>
                <a:ext uri="{FF2B5EF4-FFF2-40B4-BE49-F238E27FC236}">
                  <a16:creationId xmlns:a16="http://schemas.microsoft.com/office/drawing/2014/main" id="{4DE1EEC8-A8FE-4A3D-8D43-87330901ACA9}"/>
                </a:ext>
              </a:extLst>
            </p:cNvPr>
            <p:cNvSpPr/>
            <p:nvPr/>
          </p:nvSpPr>
          <p:spPr>
            <a:xfrm>
              <a:off x="2896435" y="2664547"/>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9" name="Rectangle: Rounded Corners 378">
              <a:extLst>
                <a:ext uri="{FF2B5EF4-FFF2-40B4-BE49-F238E27FC236}">
                  <a16:creationId xmlns:a16="http://schemas.microsoft.com/office/drawing/2014/main" id="{20360B6A-C76E-4D29-828F-7FF85C48FFA6}"/>
                </a:ext>
              </a:extLst>
            </p:cNvPr>
            <p:cNvSpPr/>
            <p:nvPr/>
          </p:nvSpPr>
          <p:spPr>
            <a:xfrm>
              <a:off x="2829155" y="2736224"/>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8" b="1" dirty="0">
                <a:solidFill>
                  <a:schemeClr val="tx1"/>
                </a:solidFill>
              </a:endParaRPr>
            </a:p>
            <a:p>
              <a:pPr algn="ctr"/>
              <a:r>
                <a:rPr lang="en-US" sz="1003" b="1" dirty="0">
                  <a:solidFill>
                    <a:schemeClr val="tx1"/>
                  </a:solidFill>
                </a:rPr>
                <a:t>Search</a:t>
              </a: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grpSp>
      <p:sp>
        <p:nvSpPr>
          <p:cNvPr id="380" name="Freeform: Shape 379">
            <a:extLst>
              <a:ext uri="{FF2B5EF4-FFF2-40B4-BE49-F238E27FC236}">
                <a16:creationId xmlns:a16="http://schemas.microsoft.com/office/drawing/2014/main" id="{37DCB8CC-838C-49C8-A4B2-8384D70DBDA3}"/>
              </a:ext>
            </a:extLst>
          </p:cNvPr>
          <p:cNvSpPr/>
          <p:nvPr/>
        </p:nvSpPr>
        <p:spPr>
          <a:xfrm>
            <a:off x="4224123" y="1440829"/>
            <a:ext cx="670732" cy="116879"/>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127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861" tIns="30930" rIns="61861" bIns="30930" numCol="1" spcCol="0" rtlCol="0" fromWordArt="0" anchor="ctr" anchorCtr="0" forceAA="0" compatLnSpc="1">
            <a:prstTxWarp prst="textNoShape">
              <a:avLst/>
            </a:prstTxWarp>
            <a:noAutofit/>
          </a:bodyPr>
          <a:lstStyle/>
          <a:p>
            <a:pPr algn="ctr"/>
            <a:endParaRPr lang="en-US" sz="1003"/>
          </a:p>
        </p:txBody>
      </p:sp>
      <p:sp>
        <p:nvSpPr>
          <p:cNvPr id="381" name="TextBox 380">
            <a:extLst>
              <a:ext uri="{FF2B5EF4-FFF2-40B4-BE49-F238E27FC236}">
                <a16:creationId xmlns:a16="http://schemas.microsoft.com/office/drawing/2014/main" id="{7502A6B9-8177-4EFF-BCD7-9D9506B5A5FC}"/>
              </a:ext>
            </a:extLst>
          </p:cNvPr>
          <p:cNvSpPr txBox="1"/>
          <p:nvPr/>
        </p:nvSpPr>
        <p:spPr>
          <a:xfrm>
            <a:off x="3756771" y="1403167"/>
            <a:ext cx="977530" cy="246671"/>
          </a:xfrm>
          <a:prstGeom prst="rect">
            <a:avLst/>
          </a:prstGeom>
          <a:noFill/>
          <a:ln w="12700">
            <a:noFill/>
          </a:ln>
        </p:spPr>
        <p:txBody>
          <a:bodyPr wrap="square" rtlCol="0">
            <a:spAutoFit/>
          </a:bodyPr>
          <a:lstStyle/>
          <a:p>
            <a:r>
              <a:rPr lang="en-US" sz="1003" i="1" dirty="0">
                <a:solidFill>
                  <a:srgbClr val="9E0000"/>
                </a:solidFill>
                <a:ea typeface="Ebrima" panose="02000000000000000000" pitchFamily="2" charset="0"/>
                <a:cs typeface="Ebrima" panose="02000000000000000000" pitchFamily="2" charset="0"/>
              </a:rPr>
              <a:t>query</a:t>
            </a:r>
          </a:p>
        </p:txBody>
      </p:sp>
      <p:sp>
        <p:nvSpPr>
          <p:cNvPr id="420" name="Rectangle: Rounded Corners 419">
            <a:extLst>
              <a:ext uri="{FF2B5EF4-FFF2-40B4-BE49-F238E27FC236}">
                <a16:creationId xmlns:a16="http://schemas.microsoft.com/office/drawing/2014/main" id="{7A55BB30-C6CD-4EDF-8076-C7FBDF9CF90B}"/>
              </a:ext>
            </a:extLst>
          </p:cNvPr>
          <p:cNvSpPr/>
          <p:nvPr/>
        </p:nvSpPr>
        <p:spPr>
          <a:xfrm>
            <a:off x="3715225" y="2306800"/>
            <a:ext cx="3206783" cy="377543"/>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compute LBDs for children of root, </a:t>
            </a:r>
          </a:p>
          <a:p>
            <a:pPr algn="ctr"/>
            <a:r>
              <a:rPr lang="en-US" sz="936" dirty="0">
                <a:solidFill>
                  <a:schemeClr val="tx1"/>
                </a:solidFill>
              </a:rPr>
              <a:t>compute contiguous interval with all non-pruned nodes</a:t>
            </a:r>
          </a:p>
        </p:txBody>
      </p:sp>
      <p:sp>
        <p:nvSpPr>
          <p:cNvPr id="421" name="Rectangle: Rounded Corners 420">
            <a:extLst>
              <a:ext uri="{FF2B5EF4-FFF2-40B4-BE49-F238E27FC236}">
                <a16:creationId xmlns:a16="http://schemas.microsoft.com/office/drawing/2014/main" id="{02732BAA-FC5A-45BF-9E88-C2BE347B8B2B}"/>
              </a:ext>
            </a:extLst>
          </p:cNvPr>
          <p:cNvSpPr/>
          <p:nvPr/>
        </p:nvSpPr>
        <p:spPr>
          <a:xfrm>
            <a:off x="3715224" y="1988247"/>
            <a:ext cx="3445677" cy="265252"/>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perform approximate search, compute BSF</a:t>
            </a:r>
          </a:p>
        </p:txBody>
      </p:sp>
      <p:grpSp>
        <p:nvGrpSpPr>
          <p:cNvPr id="397" name="Group 396">
            <a:extLst>
              <a:ext uri="{FF2B5EF4-FFF2-40B4-BE49-F238E27FC236}">
                <a16:creationId xmlns:a16="http://schemas.microsoft.com/office/drawing/2014/main" id="{B242E300-9E88-4F1A-801F-7A3A28FC20DF}"/>
              </a:ext>
            </a:extLst>
          </p:cNvPr>
          <p:cNvGrpSpPr/>
          <p:nvPr/>
        </p:nvGrpSpPr>
        <p:grpSpPr>
          <a:xfrm>
            <a:off x="2461440" y="4016833"/>
            <a:ext cx="499694" cy="1565008"/>
            <a:chOff x="7929050" y="2196266"/>
            <a:chExt cx="875243" cy="1852596"/>
          </a:xfrm>
        </p:grpSpPr>
        <p:grpSp>
          <p:nvGrpSpPr>
            <p:cNvPr id="398" name="Group 397">
              <a:extLst>
                <a:ext uri="{FF2B5EF4-FFF2-40B4-BE49-F238E27FC236}">
                  <a16:creationId xmlns:a16="http://schemas.microsoft.com/office/drawing/2014/main" id="{4FFB9940-57CA-4375-8957-196E4846EFC3}"/>
                </a:ext>
              </a:extLst>
            </p:cNvPr>
            <p:cNvGrpSpPr/>
            <p:nvPr/>
          </p:nvGrpSpPr>
          <p:grpSpPr>
            <a:xfrm>
              <a:off x="7947621" y="2307672"/>
              <a:ext cx="744453" cy="380849"/>
              <a:chOff x="7947621" y="2307672"/>
              <a:chExt cx="744453" cy="380849"/>
            </a:xfrm>
          </p:grpSpPr>
          <p:grpSp>
            <p:nvGrpSpPr>
              <p:cNvPr id="403" name="Group 402">
                <a:extLst>
                  <a:ext uri="{FF2B5EF4-FFF2-40B4-BE49-F238E27FC236}">
                    <a16:creationId xmlns:a16="http://schemas.microsoft.com/office/drawing/2014/main" id="{9B37EF44-4202-41DF-9968-01147865B10A}"/>
                  </a:ext>
                </a:extLst>
              </p:cNvPr>
              <p:cNvGrpSpPr/>
              <p:nvPr/>
            </p:nvGrpSpPr>
            <p:grpSpPr>
              <a:xfrm>
                <a:off x="7947621" y="2307672"/>
                <a:ext cx="744453" cy="241506"/>
                <a:chOff x="3314700" y="2894433"/>
                <a:chExt cx="868580" cy="283146"/>
              </a:xfrm>
            </p:grpSpPr>
            <p:grpSp>
              <p:nvGrpSpPr>
                <p:cNvPr id="406" name="Group 405">
                  <a:extLst>
                    <a:ext uri="{FF2B5EF4-FFF2-40B4-BE49-F238E27FC236}">
                      <a16:creationId xmlns:a16="http://schemas.microsoft.com/office/drawing/2014/main" id="{CFF83B9C-1F45-4A28-88C6-9FC7C4276E20}"/>
                    </a:ext>
                  </a:extLst>
                </p:cNvPr>
                <p:cNvGrpSpPr/>
                <p:nvPr/>
              </p:nvGrpSpPr>
              <p:grpSpPr>
                <a:xfrm>
                  <a:off x="4044155" y="2894433"/>
                  <a:ext cx="139125" cy="244946"/>
                  <a:chOff x="3735824" y="4986161"/>
                  <a:chExt cx="182880" cy="295043"/>
                </a:xfrm>
              </p:grpSpPr>
              <p:sp>
                <p:nvSpPr>
                  <p:cNvPr id="408" name="Oval 407">
                    <a:extLst>
                      <a:ext uri="{FF2B5EF4-FFF2-40B4-BE49-F238E27FC236}">
                        <a16:creationId xmlns:a16="http://schemas.microsoft.com/office/drawing/2014/main" id="{72B60797-F175-4430-8F46-791E1EC666E7}"/>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9" name="Straight Arrow Connector 408">
                    <a:extLst>
                      <a:ext uri="{FF2B5EF4-FFF2-40B4-BE49-F238E27FC236}">
                        <a16:creationId xmlns:a16="http://schemas.microsoft.com/office/drawing/2014/main" id="{BB672A2E-F695-4778-B601-847B7F63E6DE}"/>
                      </a:ext>
                    </a:extLst>
                  </p:cNvPr>
                  <p:cNvCxnSpPr>
                    <a:cxnSpLocks/>
                    <a:stCxn id="40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0" name="Oval 409">
                    <a:extLst>
                      <a:ext uri="{FF2B5EF4-FFF2-40B4-BE49-F238E27FC236}">
                        <a16:creationId xmlns:a16="http://schemas.microsoft.com/office/drawing/2014/main" id="{7EA070C6-8432-45FE-BD21-579385B5372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11" name="Straight Arrow Connector 410">
                    <a:extLst>
                      <a:ext uri="{FF2B5EF4-FFF2-40B4-BE49-F238E27FC236}">
                        <a16:creationId xmlns:a16="http://schemas.microsoft.com/office/drawing/2014/main" id="{0FAE4E1D-10C5-40D8-84BC-5D2A5A026580}"/>
                      </a:ext>
                    </a:extLst>
                  </p:cNvPr>
                  <p:cNvCxnSpPr>
                    <a:cxnSpLocks/>
                    <a:stCxn id="41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7" name="Oval 406">
                  <a:extLst>
                    <a:ext uri="{FF2B5EF4-FFF2-40B4-BE49-F238E27FC236}">
                      <a16:creationId xmlns:a16="http://schemas.microsoft.com/office/drawing/2014/main" id="{AE375790-E653-4A45-94A1-874F5FF9B3C0}"/>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sp>
            <p:nvSpPr>
              <p:cNvPr id="404" name="Oval 403">
                <a:extLst>
                  <a:ext uri="{FF2B5EF4-FFF2-40B4-BE49-F238E27FC236}">
                    <a16:creationId xmlns:a16="http://schemas.microsoft.com/office/drawing/2014/main" id="{10AE7CAF-7874-4A55-B5E4-4E104E7013AB}"/>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5" name="Straight Arrow Connector 404">
                <a:extLst>
                  <a:ext uri="{FF2B5EF4-FFF2-40B4-BE49-F238E27FC236}">
                    <a16:creationId xmlns:a16="http://schemas.microsoft.com/office/drawing/2014/main" id="{CDEDBD6C-25CB-4602-8D21-77A167758A15}"/>
                  </a:ext>
                </a:extLst>
              </p:cNvPr>
              <p:cNvCxnSpPr>
                <a:cxnSpLocks/>
                <a:stCxn id="404"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9" name="Oval 398">
              <a:extLst>
                <a:ext uri="{FF2B5EF4-FFF2-40B4-BE49-F238E27FC236}">
                  <a16:creationId xmlns:a16="http://schemas.microsoft.com/office/drawing/2014/main" id="{234881A7-C045-4695-8B07-FAD687389213}"/>
                </a:ext>
              </a:extLst>
            </p:cNvPr>
            <p:cNvSpPr/>
            <p:nvPr/>
          </p:nvSpPr>
          <p:spPr>
            <a:xfrm>
              <a:off x="7947622" y="3126827"/>
              <a:ext cx="39185" cy="45193"/>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nvGrpSpPr>
            <p:cNvPr id="400" name="Group 399">
              <a:extLst>
                <a:ext uri="{FF2B5EF4-FFF2-40B4-BE49-F238E27FC236}">
                  <a16:creationId xmlns:a16="http://schemas.microsoft.com/office/drawing/2014/main" id="{8AA615C7-2589-424B-A863-B2FB0DEC8D11}"/>
                </a:ext>
              </a:extLst>
            </p:cNvPr>
            <p:cNvGrpSpPr/>
            <p:nvPr/>
          </p:nvGrpSpPr>
          <p:grpSpPr>
            <a:xfrm>
              <a:off x="7929050" y="2196266"/>
              <a:ext cx="875243" cy="1852596"/>
              <a:chOff x="3293032" y="1304830"/>
              <a:chExt cx="1021177" cy="2172021"/>
            </a:xfrm>
          </p:grpSpPr>
          <p:sp>
            <p:nvSpPr>
              <p:cNvPr id="401" name="Rectangle 400">
                <a:extLst>
                  <a:ext uri="{FF2B5EF4-FFF2-40B4-BE49-F238E27FC236}">
                    <a16:creationId xmlns:a16="http://schemas.microsoft.com/office/drawing/2014/main" id="{5CFE3EFA-C572-449E-AAFC-2FC77B9A0B7E}"/>
                  </a:ext>
                </a:extLst>
              </p:cNvPr>
              <p:cNvSpPr/>
              <p:nvPr/>
            </p:nvSpPr>
            <p:spPr>
              <a:xfrm>
                <a:off x="3293032" y="1304830"/>
                <a:ext cx="1021177" cy="21720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dirty="0">
                  <a:latin typeface="Open Sans" panose="020B0604020202020204"/>
                </a:endParaRPr>
              </a:p>
            </p:txBody>
          </p:sp>
          <p:sp>
            <p:nvSpPr>
              <p:cNvPr id="402" name="Oval 401">
                <a:extLst>
                  <a:ext uri="{FF2B5EF4-FFF2-40B4-BE49-F238E27FC236}">
                    <a16:creationId xmlns:a16="http://schemas.microsoft.com/office/drawing/2014/main" id="{D79B74EE-BE55-4106-8D4E-84F0F15AB48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grpSp>
      <p:sp>
        <p:nvSpPr>
          <p:cNvPr id="427" name="Rectangle 426">
            <a:extLst>
              <a:ext uri="{FF2B5EF4-FFF2-40B4-BE49-F238E27FC236}">
                <a16:creationId xmlns:a16="http://schemas.microsoft.com/office/drawing/2014/main" id="{9D2FBB40-64B9-440D-A85C-AE179AD0A20A}"/>
              </a:ext>
            </a:extLst>
          </p:cNvPr>
          <p:cNvSpPr/>
          <p:nvPr/>
        </p:nvSpPr>
        <p:spPr>
          <a:xfrm>
            <a:off x="1316547" y="4018542"/>
            <a:ext cx="709496" cy="15650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492" tIns="32746" rIns="65492" bIns="32746" numCol="1" spcCol="0" rtlCol="0" fromWordArt="0" anchor="ctr" anchorCtr="0" forceAA="0" compatLnSpc="1">
            <a:prstTxWarp prst="textNoShape">
              <a:avLst/>
            </a:prstTxWarp>
            <a:noAutofit/>
          </a:bodyPr>
          <a:lstStyle/>
          <a:p>
            <a:pPr algn="ctr"/>
            <a:endParaRPr lang="en-US" dirty="0"/>
          </a:p>
        </p:txBody>
      </p:sp>
      <p:grpSp>
        <p:nvGrpSpPr>
          <p:cNvPr id="444" name="Group 443">
            <a:extLst>
              <a:ext uri="{FF2B5EF4-FFF2-40B4-BE49-F238E27FC236}">
                <a16:creationId xmlns:a16="http://schemas.microsoft.com/office/drawing/2014/main" id="{0EF97B0C-0CC7-4FBE-974F-59F1009A9630}"/>
              </a:ext>
            </a:extLst>
          </p:cNvPr>
          <p:cNvGrpSpPr/>
          <p:nvPr/>
        </p:nvGrpSpPr>
        <p:grpSpPr>
          <a:xfrm>
            <a:off x="1428337" y="5103304"/>
            <a:ext cx="476657" cy="357203"/>
            <a:chOff x="7988270" y="2306106"/>
            <a:chExt cx="556369" cy="414296"/>
          </a:xfrm>
        </p:grpSpPr>
        <p:grpSp>
          <p:nvGrpSpPr>
            <p:cNvPr id="445" name="Group 444">
              <a:extLst>
                <a:ext uri="{FF2B5EF4-FFF2-40B4-BE49-F238E27FC236}">
                  <a16:creationId xmlns:a16="http://schemas.microsoft.com/office/drawing/2014/main" id="{3FB750A5-311E-4285-8D47-B63C533AA8E3}"/>
                </a:ext>
              </a:extLst>
            </p:cNvPr>
            <p:cNvGrpSpPr/>
            <p:nvPr/>
          </p:nvGrpSpPr>
          <p:grpSpPr>
            <a:xfrm>
              <a:off x="7989915" y="2306106"/>
              <a:ext cx="554724" cy="243042"/>
              <a:chOff x="6619769" y="2323157"/>
              <a:chExt cx="850769" cy="343225"/>
            </a:xfrm>
          </p:grpSpPr>
          <p:grpSp>
            <p:nvGrpSpPr>
              <p:cNvPr id="450" name="Group 449">
                <a:extLst>
                  <a:ext uri="{FF2B5EF4-FFF2-40B4-BE49-F238E27FC236}">
                    <a16:creationId xmlns:a16="http://schemas.microsoft.com/office/drawing/2014/main" id="{CFD83792-EEDA-4F11-95EC-2A76A49ACE71}"/>
                  </a:ext>
                </a:extLst>
              </p:cNvPr>
              <p:cNvGrpSpPr/>
              <p:nvPr/>
            </p:nvGrpSpPr>
            <p:grpSpPr>
              <a:xfrm>
                <a:off x="6625989" y="2323157"/>
                <a:ext cx="842004" cy="94230"/>
                <a:chOff x="5021561" y="863141"/>
                <a:chExt cx="650233" cy="94229"/>
              </a:xfrm>
            </p:grpSpPr>
            <p:cxnSp>
              <p:nvCxnSpPr>
                <p:cNvPr id="456" name="Straight Connector 455">
                  <a:extLst>
                    <a:ext uri="{FF2B5EF4-FFF2-40B4-BE49-F238E27FC236}">
                      <a16:creationId xmlns:a16="http://schemas.microsoft.com/office/drawing/2014/main" id="{C5BAFB7E-6E1E-4C90-ACF4-B36B81186865}"/>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FDA46014-DFEE-47E8-BCD8-8232E1C8F033}"/>
                    </a:ext>
                  </a:extLst>
                </p:cNvPr>
                <p:cNvCxnSpPr>
                  <a:cxnSpLocks/>
                </p:cNvCxnSpPr>
                <p:nvPr/>
              </p:nvCxnSpPr>
              <p:spPr>
                <a:xfrm>
                  <a:off x="5186061" y="91107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C5DF0D7A-1AE8-473E-880B-97837A3D2B7B}"/>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F801E78F-CBB3-41F1-B35C-5ECAFC8FBF66}"/>
                    </a:ext>
                  </a:extLst>
                </p:cNvPr>
                <p:cNvCxnSpPr>
                  <a:cxnSpLocks/>
                </p:cNvCxnSpPr>
                <p:nvPr/>
              </p:nvCxnSpPr>
              <p:spPr>
                <a:xfrm>
                  <a:off x="5509234" y="86314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1" name="Group 450">
                <a:extLst>
                  <a:ext uri="{FF2B5EF4-FFF2-40B4-BE49-F238E27FC236}">
                    <a16:creationId xmlns:a16="http://schemas.microsoft.com/office/drawing/2014/main" id="{65CF3EA5-1E42-4B20-8141-959A23B21743}"/>
                  </a:ext>
                </a:extLst>
              </p:cNvPr>
              <p:cNvGrpSpPr/>
              <p:nvPr/>
            </p:nvGrpSpPr>
            <p:grpSpPr>
              <a:xfrm>
                <a:off x="6619769" y="2537017"/>
                <a:ext cx="850769" cy="129365"/>
                <a:chOff x="5014819" y="1133654"/>
                <a:chExt cx="657001" cy="129365"/>
              </a:xfrm>
            </p:grpSpPr>
            <p:cxnSp>
              <p:nvCxnSpPr>
                <p:cNvPr id="452" name="Straight Connector 451">
                  <a:extLst>
                    <a:ext uri="{FF2B5EF4-FFF2-40B4-BE49-F238E27FC236}">
                      <a16:creationId xmlns:a16="http://schemas.microsoft.com/office/drawing/2014/main" id="{F5320326-2A14-42EA-9299-D33453120810}"/>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045DE0F8-D1F1-46CB-AFBB-E2E9BB37424C}"/>
                    </a:ext>
                  </a:extLst>
                </p:cNvPr>
                <p:cNvCxnSpPr>
                  <a:cxnSpLocks/>
                </p:cNvCxnSpPr>
                <p:nvPr/>
              </p:nvCxnSpPr>
              <p:spPr>
                <a:xfrm>
                  <a:off x="5184123" y="116700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D5EBA544-3DD4-4472-BBAD-A3C8FF56064B}"/>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89BC103E-6B77-4C49-B20A-EE2C7E7C27CB}"/>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46" name="Straight Connector 445">
              <a:extLst>
                <a:ext uri="{FF2B5EF4-FFF2-40B4-BE49-F238E27FC236}">
                  <a16:creationId xmlns:a16="http://schemas.microsoft.com/office/drawing/2014/main" id="{0F9AF4E3-B1D3-4F5E-A36B-44E432146C82}"/>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66B6CA4B-C62E-4303-9C72-0C276AF9ECB5}"/>
                </a:ext>
              </a:extLst>
            </p:cNvPr>
            <p:cNvCxnSpPr>
              <a:cxnSpLocks/>
            </p:cNvCxnSpPr>
            <p:nvPr/>
          </p:nvCxnSpPr>
          <p:spPr>
            <a:xfrm>
              <a:off x="8125524"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C249CD07-0F03-4C30-B1E0-5943510267D8}"/>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CC6A0984-6F84-4159-A337-11DCA4C18D3C}"/>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7" name="Rectangle 496">
            <a:extLst>
              <a:ext uri="{FF2B5EF4-FFF2-40B4-BE49-F238E27FC236}">
                <a16:creationId xmlns:a16="http://schemas.microsoft.com/office/drawing/2014/main" id="{AB1EA81E-0E71-4E01-95AB-1597B99FF2A8}"/>
              </a:ext>
            </a:extLst>
          </p:cNvPr>
          <p:cNvSpPr/>
          <p:nvPr/>
        </p:nvSpPr>
        <p:spPr>
          <a:xfrm>
            <a:off x="2438707" y="5142421"/>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498" name="Rectangle 497">
            <a:extLst>
              <a:ext uri="{FF2B5EF4-FFF2-40B4-BE49-F238E27FC236}">
                <a16:creationId xmlns:a16="http://schemas.microsoft.com/office/drawing/2014/main" id="{188BD4DA-847B-446C-A60A-B80CC4361364}"/>
              </a:ext>
            </a:extLst>
          </p:cNvPr>
          <p:cNvSpPr/>
          <p:nvPr/>
        </p:nvSpPr>
        <p:spPr>
          <a:xfrm>
            <a:off x="2438803" y="5267669"/>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01" name="Rectangle 500">
            <a:extLst>
              <a:ext uri="{FF2B5EF4-FFF2-40B4-BE49-F238E27FC236}">
                <a16:creationId xmlns:a16="http://schemas.microsoft.com/office/drawing/2014/main" id="{A11CCD6A-730B-40BD-B3CC-3C0649CBF768}"/>
              </a:ext>
            </a:extLst>
          </p:cNvPr>
          <p:cNvSpPr/>
          <p:nvPr/>
        </p:nvSpPr>
        <p:spPr>
          <a:xfrm>
            <a:off x="2440438" y="539023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51" name="Rectangle 550">
            <a:extLst>
              <a:ext uri="{FF2B5EF4-FFF2-40B4-BE49-F238E27FC236}">
                <a16:creationId xmlns:a16="http://schemas.microsoft.com/office/drawing/2014/main" id="{F0B4C751-51A0-4BF1-ABF3-7653A852771B}"/>
              </a:ext>
            </a:extLst>
          </p:cNvPr>
          <p:cNvSpPr/>
          <p:nvPr/>
        </p:nvSpPr>
        <p:spPr>
          <a:xfrm>
            <a:off x="2437076" y="5108926"/>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2" name="Rectangle 551">
            <a:extLst>
              <a:ext uri="{FF2B5EF4-FFF2-40B4-BE49-F238E27FC236}">
                <a16:creationId xmlns:a16="http://schemas.microsoft.com/office/drawing/2014/main" id="{5F2896CC-F75E-4288-95F8-9A7B30F5C711}"/>
              </a:ext>
            </a:extLst>
          </p:cNvPr>
          <p:cNvSpPr/>
          <p:nvPr/>
        </p:nvSpPr>
        <p:spPr>
          <a:xfrm>
            <a:off x="2434990" y="4982000"/>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5" name="Rectangle: Rounded Corners 554">
            <a:extLst>
              <a:ext uri="{FF2B5EF4-FFF2-40B4-BE49-F238E27FC236}">
                <a16:creationId xmlns:a16="http://schemas.microsoft.com/office/drawing/2014/main" id="{CED0338B-DCE9-4527-BF03-6ABEC1420B4B}"/>
              </a:ext>
            </a:extLst>
          </p:cNvPr>
          <p:cNvSpPr/>
          <p:nvPr/>
        </p:nvSpPr>
        <p:spPr>
          <a:xfrm>
            <a:off x="2394988" y="5009947"/>
            <a:ext cx="625805"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556" name="Arrow: Right 555">
            <a:extLst>
              <a:ext uri="{FF2B5EF4-FFF2-40B4-BE49-F238E27FC236}">
                <a16:creationId xmlns:a16="http://schemas.microsoft.com/office/drawing/2014/main" id="{E5235E06-8A08-4E4D-A6EB-8D501EA0160D}"/>
              </a:ext>
            </a:extLst>
          </p:cNvPr>
          <p:cNvSpPr/>
          <p:nvPr/>
        </p:nvSpPr>
        <p:spPr>
          <a:xfrm>
            <a:off x="2066129" y="5054166"/>
            <a:ext cx="368547" cy="175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558" name="Rectangle: Rounded Corners 557">
            <a:extLst>
              <a:ext uri="{FF2B5EF4-FFF2-40B4-BE49-F238E27FC236}">
                <a16:creationId xmlns:a16="http://schemas.microsoft.com/office/drawing/2014/main" id="{DC72089C-7E8E-49E3-875B-26E46EF1EAED}"/>
              </a:ext>
            </a:extLst>
          </p:cNvPr>
          <p:cNvSpPr/>
          <p:nvPr/>
        </p:nvSpPr>
        <p:spPr>
          <a:xfrm>
            <a:off x="1279346" y="5009946"/>
            <a:ext cx="786781"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05" name="Rectangle 104">
            <a:extLst>
              <a:ext uri="{FF2B5EF4-FFF2-40B4-BE49-F238E27FC236}">
                <a16:creationId xmlns:a16="http://schemas.microsoft.com/office/drawing/2014/main" id="{CEFF9A59-6697-47A6-9662-1414883BE7DA}"/>
              </a:ext>
            </a:extLst>
          </p:cNvPr>
          <p:cNvSpPr/>
          <p:nvPr/>
        </p:nvSpPr>
        <p:spPr>
          <a:xfrm>
            <a:off x="137160" y="1347019"/>
            <a:ext cx="7955280" cy="4477778"/>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255 32-bit registers</a:t>
            </a:r>
            <a:endParaRPr lang="en-US" sz="1350" dirty="0"/>
          </a:p>
        </p:txBody>
      </p:sp>
      <p:sp>
        <p:nvSpPr>
          <p:cNvPr id="106" name="矩形 8">
            <a:extLst>
              <a:ext uri="{FF2B5EF4-FFF2-40B4-BE49-F238E27FC236}">
                <a16:creationId xmlns:a16="http://schemas.microsoft.com/office/drawing/2014/main" id="{CB984F93-8C5C-4058-AFDE-C7F34D6F4F45}"/>
              </a:ext>
            </a:extLst>
          </p:cNvPr>
          <p:cNvSpPr/>
          <p:nvPr/>
        </p:nvSpPr>
        <p:spPr>
          <a:xfrm>
            <a:off x="265389" y="1373342"/>
            <a:ext cx="2959465" cy="415498"/>
          </a:xfrm>
          <a:prstGeom prst="rect">
            <a:avLst/>
          </a:prstGeom>
        </p:spPr>
        <p:txBody>
          <a:bodyPr wrap="none">
            <a:spAutoFit/>
          </a:bodyPr>
          <a:lstStyle/>
          <a:p>
            <a:pPr lvl="0"/>
            <a:r>
              <a:rPr lang="en-US" altLang="zh-CN" sz="2100" b="1" dirty="0">
                <a:solidFill>
                  <a:srgbClr val="424456"/>
                </a:solidFill>
                <a:latin typeface="Trebuchet MS"/>
              </a:rPr>
              <a:t>SING Query answering</a:t>
            </a:r>
          </a:p>
        </p:txBody>
      </p:sp>
      <p:sp>
        <p:nvSpPr>
          <p:cNvPr id="107" name="Rectangle 106">
            <a:extLst>
              <a:ext uri="{FF2B5EF4-FFF2-40B4-BE49-F238E27FC236}">
                <a16:creationId xmlns:a16="http://schemas.microsoft.com/office/drawing/2014/main" id="{02CE94EB-B68A-4D72-9605-E75F05EF2364}"/>
              </a:ext>
            </a:extLst>
          </p:cNvPr>
          <p:cNvSpPr/>
          <p:nvPr/>
        </p:nvSpPr>
        <p:spPr>
          <a:xfrm>
            <a:off x="902205" y="1971221"/>
            <a:ext cx="7985298" cy="646331"/>
          </a:xfrm>
          <a:prstGeom prst="rect">
            <a:avLst/>
          </a:prstGeom>
        </p:spPr>
        <p:txBody>
          <a:bodyPr wrap="square">
            <a:spAutoFit/>
          </a:bodyPr>
          <a:lstStyle/>
          <a:p>
            <a:r>
              <a:rPr lang="en-US" b="1" dirty="0">
                <a:latin typeface="Open Sans" panose="020B0604020202020204" charset="0"/>
                <a:ea typeface="Open Sans" panose="020B0604020202020204" charset="0"/>
                <a:cs typeface="Open Sans" panose="020B0604020202020204" charset="0"/>
              </a:rPr>
              <a:t>Time of Lower Bound Distance Computations</a:t>
            </a:r>
            <a:endParaRPr lang="en-US" dirty="0">
              <a:latin typeface="Open Sans" panose="020B0604020202020204" charset="0"/>
              <a:ea typeface="Open Sans" panose="020B0604020202020204" charset="0"/>
              <a:cs typeface="Open Sans" panose="020B0604020202020204" charset="0"/>
            </a:endParaRPr>
          </a:p>
          <a:p>
            <a:endParaRPr lang="en-US" dirty="0">
              <a:latin typeface="Open Sans" panose="020B0604020202020204" charset="0"/>
              <a:ea typeface="Open Sans" panose="020B0604020202020204" charset="0"/>
              <a:cs typeface="Open Sans" panose="020B0604020202020204" charset="0"/>
            </a:endParaRPr>
          </a:p>
        </p:txBody>
      </p:sp>
      <p:graphicFrame>
        <p:nvGraphicFramePr>
          <p:cNvPr id="58" name="Chart 57">
            <a:extLst>
              <a:ext uri="{FF2B5EF4-FFF2-40B4-BE49-F238E27FC236}">
                <a16:creationId xmlns:a16="http://schemas.microsoft.com/office/drawing/2014/main" id="{27A89440-15B7-450F-9F1F-386DFCB59583}"/>
              </a:ext>
            </a:extLst>
          </p:cNvPr>
          <p:cNvGraphicFramePr>
            <a:graphicFrameLocks/>
          </p:cNvGraphicFramePr>
          <p:nvPr/>
        </p:nvGraphicFramePr>
        <p:xfrm>
          <a:off x="1428337" y="2481189"/>
          <a:ext cx="5658263" cy="2983532"/>
        </p:xfrm>
        <a:graphic>
          <a:graphicData uri="http://schemas.openxmlformats.org/drawingml/2006/chart">
            <c:chart xmlns:c="http://schemas.openxmlformats.org/drawingml/2006/chart" xmlns:r="http://schemas.openxmlformats.org/officeDocument/2006/relationships" r:id="rId3"/>
          </a:graphicData>
        </a:graphic>
      </p:graphicFrame>
      <p:grpSp>
        <p:nvGrpSpPr>
          <p:cNvPr id="63" name="Group 62">
            <a:extLst>
              <a:ext uri="{FF2B5EF4-FFF2-40B4-BE49-F238E27FC236}">
                <a16:creationId xmlns:a16="http://schemas.microsoft.com/office/drawing/2014/main" id="{D4C6B681-C448-4B90-9E6D-E3A97875619B}"/>
              </a:ext>
            </a:extLst>
          </p:cNvPr>
          <p:cNvGrpSpPr/>
          <p:nvPr/>
        </p:nvGrpSpPr>
        <p:grpSpPr>
          <a:xfrm>
            <a:off x="2880297" y="3714269"/>
            <a:ext cx="954707" cy="892260"/>
            <a:chOff x="3611880" y="2438400"/>
            <a:chExt cx="6812280" cy="1240206"/>
          </a:xfrm>
        </p:grpSpPr>
        <p:cxnSp>
          <p:nvCxnSpPr>
            <p:cNvPr id="64" name="Straight Connector 63">
              <a:extLst>
                <a:ext uri="{FF2B5EF4-FFF2-40B4-BE49-F238E27FC236}">
                  <a16:creationId xmlns:a16="http://schemas.microsoft.com/office/drawing/2014/main" id="{A96E3F67-6BDA-4394-B471-8AF004E14230}"/>
                </a:ext>
              </a:extLst>
            </p:cNvPr>
            <p:cNvCxnSpPr/>
            <p:nvPr/>
          </p:nvCxnSpPr>
          <p:spPr>
            <a:xfrm>
              <a:off x="3611880" y="2438400"/>
              <a:ext cx="68122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F256FB9-18D6-4AD0-922B-01B660A94030}"/>
                </a:ext>
              </a:extLst>
            </p:cNvPr>
            <p:cNvCxnSpPr>
              <a:cxnSpLocks/>
            </p:cNvCxnSpPr>
            <p:nvPr/>
          </p:nvCxnSpPr>
          <p:spPr>
            <a:xfrm>
              <a:off x="7173717" y="3678606"/>
              <a:ext cx="32504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CEA8954-7E9B-4B91-8FC4-0BAD555C8480}"/>
                </a:ext>
              </a:extLst>
            </p:cNvPr>
            <p:cNvCxnSpPr>
              <a:cxnSpLocks/>
            </p:cNvCxnSpPr>
            <p:nvPr/>
          </p:nvCxnSpPr>
          <p:spPr>
            <a:xfrm>
              <a:off x="8674953" y="2438400"/>
              <a:ext cx="0" cy="1203960"/>
            </a:xfrm>
            <a:prstGeom prst="line">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67" name="Rectangle 66">
            <a:extLst>
              <a:ext uri="{FF2B5EF4-FFF2-40B4-BE49-F238E27FC236}">
                <a16:creationId xmlns:a16="http://schemas.microsoft.com/office/drawing/2014/main" id="{C8273D42-14BD-43B4-8974-1319C9B82F27}"/>
              </a:ext>
            </a:extLst>
          </p:cNvPr>
          <p:cNvSpPr/>
          <p:nvPr/>
        </p:nvSpPr>
        <p:spPr>
          <a:xfrm>
            <a:off x="1805167" y="5681284"/>
            <a:ext cx="5478616" cy="369332"/>
          </a:xfrm>
          <a:prstGeom prst="rect">
            <a:avLst/>
          </a:prstGeom>
        </p:spPr>
        <p:txBody>
          <a:bodyPr wrap="none">
            <a:spAutoFit/>
          </a:bodyPr>
          <a:lstStyle/>
          <a:p>
            <a:r>
              <a:rPr lang="en-US" altLang="zh-CN" b="1" dirty="0">
                <a:latin typeface="Open Sans" panose="020B0604020202020204"/>
              </a:rPr>
              <a:t>GPU with </a:t>
            </a:r>
            <a:r>
              <a:rPr lang="en-US" altLang="zh-CN" b="1" i="1" dirty="0" err="1">
                <a:latin typeface="Open Sans" panose="020B0604020202020204"/>
              </a:rPr>
              <a:t>BreakPoly</a:t>
            </a:r>
            <a:r>
              <a:rPr lang="en-US" altLang="zh-CN" b="1" i="1" dirty="0">
                <a:latin typeface="Open Sans" panose="020B0604020202020204"/>
              </a:rPr>
              <a:t>()</a:t>
            </a:r>
            <a:r>
              <a:rPr lang="en-US" altLang="zh-CN" b="1" dirty="0">
                <a:latin typeface="Open Sans" panose="020B0604020202020204"/>
              </a:rPr>
              <a:t> breakpoints is </a:t>
            </a:r>
            <a:r>
              <a:rPr lang="en-US" altLang="zh-CN" b="1" dirty="0">
                <a:solidFill>
                  <a:srgbClr val="FF0000"/>
                </a:solidFill>
                <a:latin typeface="Open Sans" panose="020B0604020202020204"/>
              </a:rPr>
              <a:t>~10x</a:t>
            </a:r>
            <a:r>
              <a:rPr lang="zh-CN" altLang="en-US" b="1" dirty="0">
                <a:solidFill>
                  <a:srgbClr val="FF0000"/>
                </a:solidFill>
                <a:latin typeface="Open Sans" panose="020B0604020202020204"/>
              </a:rPr>
              <a:t> </a:t>
            </a:r>
            <a:r>
              <a:rPr lang="en-US" altLang="zh-CN" b="1" dirty="0">
                <a:solidFill>
                  <a:srgbClr val="FF0000"/>
                </a:solidFill>
                <a:latin typeface="Open Sans" panose="020B0604020202020204"/>
              </a:rPr>
              <a:t>faster</a:t>
            </a:r>
            <a:r>
              <a:rPr lang="zh-CN" altLang="en-US" b="1" dirty="0">
                <a:solidFill>
                  <a:srgbClr val="FF0000"/>
                </a:solidFill>
                <a:latin typeface="Open Sans" panose="020B0604020202020204"/>
              </a:rPr>
              <a:t> </a:t>
            </a:r>
            <a:endParaRPr lang="en-US" b="1" dirty="0">
              <a:solidFill>
                <a:srgbClr val="FF0000"/>
              </a:solidFill>
              <a:latin typeface="Open Sans" panose="020B0604020202020204"/>
            </a:endParaRPr>
          </a:p>
        </p:txBody>
      </p:sp>
      <p:grpSp>
        <p:nvGrpSpPr>
          <p:cNvPr id="68" name="Group 67">
            <a:extLst>
              <a:ext uri="{FF2B5EF4-FFF2-40B4-BE49-F238E27FC236}">
                <a16:creationId xmlns:a16="http://schemas.microsoft.com/office/drawing/2014/main" id="{DC76A3AB-8703-4CA9-B6D6-A2793CCB7D77}"/>
              </a:ext>
            </a:extLst>
          </p:cNvPr>
          <p:cNvGrpSpPr/>
          <p:nvPr/>
        </p:nvGrpSpPr>
        <p:grpSpPr>
          <a:xfrm>
            <a:off x="4367032" y="3127202"/>
            <a:ext cx="932876" cy="1418661"/>
            <a:chOff x="3611880" y="2438400"/>
            <a:chExt cx="6812280" cy="1216915"/>
          </a:xfrm>
        </p:grpSpPr>
        <p:cxnSp>
          <p:nvCxnSpPr>
            <p:cNvPr id="69" name="Straight Connector 68">
              <a:extLst>
                <a:ext uri="{FF2B5EF4-FFF2-40B4-BE49-F238E27FC236}">
                  <a16:creationId xmlns:a16="http://schemas.microsoft.com/office/drawing/2014/main" id="{A81013B0-16A5-4E88-B80E-6D30DD1DDAA8}"/>
                </a:ext>
              </a:extLst>
            </p:cNvPr>
            <p:cNvCxnSpPr/>
            <p:nvPr/>
          </p:nvCxnSpPr>
          <p:spPr>
            <a:xfrm>
              <a:off x="3611880" y="2438400"/>
              <a:ext cx="68122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4589BBB-D84F-40BB-BAE3-1E1C2CDC436D}"/>
                </a:ext>
              </a:extLst>
            </p:cNvPr>
            <p:cNvCxnSpPr>
              <a:cxnSpLocks/>
            </p:cNvCxnSpPr>
            <p:nvPr/>
          </p:nvCxnSpPr>
          <p:spPr>
            <a:xfrm>
              <a:off x="7143163" y="3655315"/>
              <a:ext cx="32809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40263C7-6004-4A71-A3CC-5ECB31FFBDA9}"/>
                </a:ext>
              </a:extLst>
            </p:cNvPr>
            <p:cNvCxnSpPr>
              <a:cxnSpLocks/>
            </p:cNvCxnSpPr>
            <p:nvPr/>
          </p:nvCxnSpPr>
          <p:spPr>
            <a:xfrm>
              <a:off x="8793109" y="2438400"/>
              <a:ext cx="0" cy="1203960"/>
            </a:xfrm>
            <a:prstGeom prst="line">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E2807356-BA42-4992-99CC-E245CAF37141}"/>
              </a:ext>
            </a:extLst>
          </p:cNvPr>
          <p:cNvGrpSpPr/>
          <p:nvPr/>
        </p:nvGrpSpPr>
        <p:grpSpPr>
          <a:xfrm>
            <a:off x="5825291" y="3652278"/>
            <a:ext cx="961272" cy="1011160"/>
            <a:chOff x="3611880" y="2438400"/>
            <a:chExt cx="7019622" cy="1206123"/>
          </a:xfrm>
        </p:grpSpPr>
        <p:cxnSp>
          <p:nvCxnSpPr>
            <p:cNvPr id="73" name="Straight Connector 72">
              <a:extLst>
                <a:ext uri="{FF2B5EF4-FFF2-40B4-BE49-F238E27FC236}">
                  <a16:creationId xmlns:a16="http://schemas.microsoft.com/office/drawing/2014/main" id="{FB02F534-01D5-4520-8E18-55A3CA8DD212}"/>
                </a:ext>
              </a:extLst>
            </p:cNvPr>
            <p:cNvCxnSpPr>
              <a:cxnSpLocks/>
            </p:cNvCxnSpPr>
            <p:nvPr/>
          </p:nvCxnSpPr>
          <p:spPr>
            <a:xfrm>
              <a:off x="3611880" y="2438400"/>
              <a:ext cx="70196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0AF9A9B-C10B-4A23-BA68-F49226B74EAE}"/>
                </a:ext>
              </a:extLst>
            </p:cNvPr>
            <p:cNvCxnSpPr>
              <a:cxnSpLocks/>
            </p:cNvCxnSpPr>
            <p:nvPr/>
          </p:nvCxnSpPr>
          <p:spPr>
            <a:xfrm>
              <a:off x="7271964" y="3644523"/>
              <a:ext cx="33595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51264E0-1CC6-4FAC-8A35-E96D44AF266C}"/>
                </a:ext>
              </a:extLst>
            </p:cNvPr>
            <p:cNvCxnSpPr>
              <a:cxnSpLocks/>
            </p:cNvCxnSpPr>
            <p:nvPr/>
          </p:nvCxnSpPr>
          <p:spPr>
            <a:xfrm>
              <a:off x="8972567" y="2438400"/>
              <a:ext cx="0" cy="1203960"/>
            </a:xfrm>
            <a:prstGeom prst="line">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01104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034BEB-ED1F-49A1-BCFA-0EDB6C578527}"/>
              </a:ext>
            </a:extLst>
          </p:cNvPr>
          <p:cNvSpPr>
            <a:spLocks noGrp="1"/>
          </p:cNvSpPr>
          <p:nvPr>
            <p:ph type="sldNum" sz="quarter" idx="12"/>
          </p:nvPr>
        </p:nvSpPr>
        <p:spPr/>
        <p:txBody>
          <a:bodyPr/>
          <a:lstStyle/>
          <a:p>
            <a:fld id="{D8D6A206-5653-4338-98D8-6B5D137662F8}" type="slidenum">
              <a:rPr lang="en-US" smtClean="0"/>
              <a:pPr/>
              <a:t>196</a:t>
            </a:fld>
            <a:endParaRPr lang="en-US" dirty="0"/>
          </a:p>
        </p:txBody>
      </p:sp>
      <p:sp>
        <p:nvSpPr>
          <p:cNvPr id="3" name="Footer Placeholder 2">
            <a:extLst>
              <a:ext uri="{FF2B5EF4-FFF2-40B4-BE49-F238E27FC236}">
                <a16:creationId xmlns:a16="http://schemas.microsoft.com/office/drawing/2014/main" id="{479EFB72-ED42-44A4-84A6-05AC00267D6E}"/>
              </a:ext>
            </a:extLst>
          </p:cNvPr>
          <p:cNvSpPr>
            <a:spLocks noGrp="1"/>
          </p:cNvSpPr>
          <p:nvPr>
            <p:ph type="ftr" sz="quarter" idx="11"/>
          </p:nvPr>
        </p:nvSpPr>
        <p:spPr/>
        <p:txBody>
          <a:bodyPr/>
          <a:lstStyle/>
          <a:p>
            <a:r>
              <a:rPr lang="en-US" altLang="zh-CN"/>
              <a:t>Echihabi, Zoumpatianos, Palpanas - EDBT 2021</a:t>
            </a:r>
            <a:endParaRPr lang="zh-CN" altLang="en-US" dirty="0"/>
          </a:p>
        </p:txBody>
      </p:sp>
      <p:sp>
        <p:nvSpPr>
          <p:cNvPr id="374" name="Rectangle: Rounded Corners 373">
            <a:extLst>
              <a:ext uri="{FF2B5EF4-FFF2-40B4-BE49-F238E27FC236}">
                <a16:creationId xmlns:a16="http://schemas.microsoft.com/office/drawing/2014/main" id="{8204E149-FE8F-45BF-BBCF-BAAA5FF19F03}"/>
              </a:ext>
            </a:extLst>
          </p:cNvPr>
          <p:cNvSpPr/>
          <p:nvPr/>
        </p:nvSpPr>
        <p:spPr>
          <a:xfrm>
            <a:off x="3299267" y="1373342"/>
            <a:ext cx="4377675" cy="4427805"/>
          </a:xfrm>
          <a:prstGeom prst="roundRect">
            <a:avLst>
              <a:gd name="adj" fmla="val 6507"/>
            </a:avLst>
          </a:prstGeom>
          <a:solidFill>
            <a:schemeClr val="tx2">
              <a:lumMod val="60000"/>
              <a:lumOff val="4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sp>
        <p:nvSpPr>
          <p:cNvPr id="375" name="Rectangle: Rounded Corners 374">
            <a:extLst>
              <a:ext uri="{FF2B5EF4-FFF2-40B4-BE49-F238E27FC236}">
                <a16:creationId xmlns:a16="http://schemas.microsoft.com/office/drawing/2014/main" id="{5CFA502E-28EF-4968-A910-84AE414924B7}"/>
              </a:ext>
            </a:extLst>
          </p:cNvPr>
          <p:cNvSpPr/>
          <p:nvPr/>
        </p:nvSpPr>
        <p:spPr>
          <a:xfrm>
            <a:off x="709035" y="2593030"/>
            <a:ext cx="2455271" cy="3208121"/>
          </a:xfrm>
          <a:prstGeom prst="roundRect">
            <a:avLst>
              <a:gd name="adj" fmla="val 6507"/>
            </a:avLst>
          </a:prstGeom>
          <a:solidFill>
            <a:srgbClr val="7030A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203" dirty="0">
              <a:solidFill>
                <a:schemeClr val="tx1"/>
              </a:solidFill>
            </a:endParaRPr>
          </a:p>
          <a:p>
            <a:endParaRPr lang="en-US" altLang="zh-CN" sz="1203" dirty="0">
              <a:solidFill>
                <a:schemeClr val="tx1"/>
              </a:solidFill>
            </a:endParaRPr>
          </a:p>
          <a:p>
            <a:r>
              <a:rPr lang="en-US" altLang="zh-CN" sz="1203" dirty="0">
                <a:solidFill>
                  <a:schemeClr val="tx1"/>
                </a:solidFill>
              </a:rPr>
              <a:t>GPU</a:t>
            </a: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a:p>
            <a:pPr algn="ctr"/>
            <a:endParaRPr lang="en-US" sz="1203" dirty="0">
              <a:solidFill>
                <a:schemeClr val="tx1"/>
              </a:solidFill>
            </a:endParaRPr>
          </a:p>
        </p:txBody>
      </p:sp>
      <p:grpSp>
        <p:nvGrpSpPr>
          <p:cNvPr id="376" name="Group 375">
            <a:extLst>
              <a:ext uri="{FF2B5EF4-FFF2-40B4-BE49-F238E27FC236}">
                <a16:creationId xmlns:a16="http://schemas.microsoft.com/office/drawing/2014/main" id="{515E6468-57CF-4F4F-AD30-8945D4DBCAF8}"/>
              </a:ext>
            </a:extLst>
          </p:cNvPr>
          <p:cNvGrpSpPr/>
          <p:nvPr/>
        </p:nvGrpSpPr>
        <p:grpSpPr>
          <a:xfrm>
            <a:off x="3517827" y="1702237"/>
            <a:ext cx="4095413" cy="1415678"/>
            <a:chOff x="2829155" y="2592869"/>
            <a:chExt cx="2209146" cy="1921694"/>
          </a:xfrm>
        </p:grpSpPr>
        <p:sp>
          <p:nvSpPr>
            <p:cNvPr id="377" name="Rectangle: Rounded Corners 376">
              <a:extLst>
                <a:ext uri="{FF2B5EF4-FFF2-40B4-BE49-F238E27FC236}">
                  <a16:creationId xmlns:a16="http://schemas.microsoft.com/office/drawing/2014/main" id="{1150864A-7150-4777-A00B-F99D9C5B83BB}"/>
                </a:ext>
              </a:extLst>
            </p:cNvPr>
            <p:cNvSpPr/>
            <p:nvPr/>
          </p:nvSpPr>
          <p:spPr>
            <a:xfrm>
              <a:off x="2958046" y="2592869"/>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8" name="Rectangle: Rounded Corners 377">
              <a:extLst>
                <a:ext uri="{FF2B5EF4-FFF2-40B4-BE49-F238E27FC236}">
                  <a16:creationId xmlns:a16="http://schemas.microsoft.com/office/drawing/2014/main" id="{4DE1EEC8-A8FE-4A3D-8D43-87330901ACA9}"/>
                </a:ext>
              </a:extLst>
            </p:cNvPr>
            <p:cNvSpPr/>
            <p:nvPr/>
          </p:nvSpPr>
          <p:spPr>
            <a:xfrm>
              <a:off x="2896435" y="2664547"/>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79" name="Rectangle: Rounded Corners 378">
              <a:extLst>
                <a:ext uri="{FF2B5EF4-FFF2-40B4-BE49-F238E27FC236}">
                  <a16:creationId xmlns:a16="http://schemas.microsoft.com/office/drawing/2014/main" id="{20360B6A-C76E-4D29-828F-7FF85C48FFA6}"/>
                </a:ext>
              </a:extLst>
            </p:cNvPr>
            <p:cNvSpPr/>
            <p:nvPr/>
          </p:nvSpPr>
          <p:spPr>
            <a:xfrm>
              <a:off x="2829155" y="2736224"/>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8" b="1" dirty="0">
                <a:solidFill>
                  <a:schemeClr val="tx1"/>
                </a:solidFill>
              </a:endParaRPr>
            </a:p>
            <a:p>
              <a:pPr algn="ctr"/>
              <a:r>
                <a:rPr lang="en-US" sz="1003" b="1" dirty="0">
                  <a:solidFill>
                    <a:schemeClr val="tx1"/>
                  </a:solidFill>
                </a:rPr>
                <a:t>Search</a:t>
              </a: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grpSp>
      <p:sp>
        <p:nvSpPr>
          <p:cNvPr id="380" name="Freeform: Shape 379">
            <a:extLst>
              <a:ext uri="{FF2B5EF4-FFF2-40B4-BE49-F238E27FC236}">
                <a16:creationId xmlns:a16="http://schemas.microsoft.com/office/drawing/2014/main" id="{37DCB8CC-838C-49C8-A4B2-8384D70DBDA3}"/>
              </a:ext>
            </a:extLst>
          </p:cNvPr>
          <p:cNvSpPr/>
          <p:nvPr/>
        </p:nvSpPr>
        <p:spPr>
          <a:xfrm>
            <a:off x="4224123" y="1440829"/>
            <a:ext cx="670732" cy="116879"/>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12700">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861" tIns="30930" rIns="61861" bIns="30930" numCol="1" spcCol="0" rtlCol="0" fromWordArt="0" anchor="ctr" anchorCtr="0" forceAA="0" compatLnSpc="1">
            <a:prstTxWarp prst="textNoShape">
              <a:avLst/>
            </a:prstTxWarp>
            <a:noAutofit/>
          </a:bodyPr>
          <a:lstStyle/>
          <a:p>
            <a:pPr algn="ctr"/>
            <a:endParaRPr lang="en-US" sz="1003"/>
          </a:p>
        </p:txBody>
      </p:sp>
      <p:sp>
        <p:nvSpPr>
          <p:cNvPr id="381" name="TextBox 380">
            <a:extLst>
              <a:ext uri="{FF2B5EF4-FFF2-40B4-BE49-F238E27FC236}">
                <a16:creationId xmlns:a16="http://schemas.microsoft.com/office/drawing/2014/main" id="{7502A6B9-8177-4EFF-BCD7-9D9506B5A5FC}"/>
              </a:ext>
            </a:extLst>
          </p:cNvPr>
          <p:cNvSpPr txBox="1"/>
          <p:nvPr/>
        </p:nvSpPr>
        <p:spPr>
          <a:xfrm>
            <a:off x="3756771" y="1403167"/>
            <a:ext cx="977530" cy="246671"/>
          </a:xfrm>
          <a:prstGeom prst="rect">
            <a:avLst/>
          </a:prstGeom>
          <a:noFill/>
          <a:ln w="12700">
            <a:noFill/>
          </a:ln>
        </p:spPr>
        <p:txBody>
          <a:bodyPr wrap="square" rtlCol="0">
            <a:spAutoFit/>
          </a:bodyPr>
          <a:lstStyle/>
          <a:p>
            <a:r>
              <a:rPr lang="en-US" sz="1003" i="1" dirty="0">
                <a:solidFill>
                  <a:srgbClr val="9E0000"/>
                </a:solidFill>
                <a:ea typeface="Ebrima" panose="02000000000000000000" pitchFamily="2" charset="0"/>
                <a:cs typeface="Ebrima" panose="02000000000000000000" pitchFamily="2" charset="0"/>
              </a:rPr>
              <a:t>query</a:t>
            </a:r>
          </a:p>
        </p:txBody>
      </p:sp>
      <p:sp>
        <p:nvSpPr>
          <p:cNvPr id="382" name="Freeform: Shape 381">
            <a:extLst>
              <a:ext uri="{FF2B5EF4-FFF2-40B4-BE49-F238E27FC236}">
                <a16:creationId xmlns:a16="http://schemas.microsoft.com/office/drawing/2014/main" id="{6495EC1F-4C86-4DC7-B6E3-05B2119BF2A6}"/>
              </a:ext>
            </a:extLst>
          </p:cNvPr>
          <p:cNvSpPr/>
          <p:nvPr/>
        </p:nvSpPr>
        <p:spPr>
          <a:xfrm>
            <a:off x="7778000" y="5747509"/>
            <a:ext cx="670732" cy="116879"/>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861" tIns="30930" rIns="61861" bIns="30930" numCol="1" spcCol="0" rtlCol="0" fromWordArt="0" anchor="ctr" anchorCtr="0" forceAA="0" compatLnSpc="1">
            <a:prstTxWarp prst="textNoShape">
              <a:avLst/>
            </a:prstTxWarp>
            <a:noAutofit/>
          </a:bodyPr>
          <a:lstStyle/>
          <a:p>
            <a:pPr algn="ctr"/>
            <a:endParaRPr lang="en-US" sz="1003"/>
          </a:p>
        </p:txBody>
      </p:sp>
      <p:sp>
        <p:nvSpPr>
          <p:cNvPr id="383" name="Rectangle: Rounded Corners 382">
            <a:extLst>
              <a:ext uri="{FF2B5EF4-FFF2-40B4-BE49-F238E27FC236}">
                <a16:creationId xmlns:a16="http://schemas.microsoft.com/office/drawing/2014/main" id="{B761F755-AA85-45ED-9993-E9F9CA412E9A}"/>
              </a:ext>
            </a:extLst>
          </p:cNvPr>
          <p:cNvSpPr/>
          <p:nvPr/>
        </p:nvSpPr>
        <p:spPr>
          <a:xfrm>
            <a:off x="3715224" y="2789000"/>
            <a:ext cx="3444766" cy="229415"/>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traverse index, insert leaf nodes in priority queue(s)</a:t>
            </a:r>
          </a:p>
        </p:txBody>
      </p:sp>
      <p:grpSp>
        <p:nvGrpSpPr>
          <p:cNvPr id="384" name="Group 383">
            <a:extLst>
              <a:ext uri="{FF2B5EF4-FFF2-40B4-BE49-F238E27FC236}">
                <a16:creationId xmlns:a16="http://schemas.microsoft.com/office/drawing/2014/main" id="{ACBFD1F3-3931-4C8F-87E4-7F4FACED03E4}"/>
              </a:ext>
            </a:extLst>
          </p:cNvPr>
          <p:cNvGrpSpPr/>
          <p:nvPr/>
        </p:nvGrpSpPr>
        <p:grpSpPr>
          <a:xfrm>
            <a:off x="4289230" y="3974130"/>
            <a:ext cx="3324013" cy="1565009"/>
            <a:chOff x="2829154" y="2592869"/>
            <a:chExt cx="2209147" cy="1918640"/>
          </a:xfrm>
        </p:grpSpPr>
        <p:sp>
          <p:nvSpPr>
            <p:cNvPr id="385" name="Rectangle: Rounded Corners 384">
              <a:extLst>
                <a:ext uri="{FF2B5EF4-FFF2-40B4-BE49-F238E27FC236}">
                  <a16:creationId xmlns:a16="http://schemas.microsoft.com/office/drawing/2014/main" id="{C1F637E8-9277-4BAC-8721-85DB4486966E}"/>
                </a:ext>
              </a:extLst>
            </p:cNvPr>
            <p:cNvSpPr/>
            <p:nvPr/>
          </p:nvSpPr>
          <p:spPr>
            <a:xfrm>
              <a:off x="2958046" y="2592869"/>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86" name="Rectangle: Rounded Corners 385">
              <a:extLst>
                <a:ext uri="{FF2B5EF4-FFF2-40B4-BE49-F238E27FC236}">
                  <a16:creationId xmlns:a16="http://schemas.microsoft.com/office/drawing/2014/main" id="{D32FD384-B515-41CE-96CC-3E984A6F2BF2}"/>
                </a:ext>
              </a:extLst>
            </p:cNvPr>
            <p:cNvSpPr/>
            <p:nvPr/>
          </p:nvSpPr>
          <p:spPr>
            <a:xfrm>
              <a:off x="2896435" y="2664547"/>
              <a:ext cx="2080255" cy="1778339"/>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sp>
          <p:nvSpPr>
            <p:cNvPr id="387" name="Rectangle: Rounded Corners 386">
              <a:extLst>
                <a:ext uri="{FF2B5EF4-FFF2-40B4-BE49-F238E27FC236}">
                  <a16:creationId xmlns:a16="http://schemas.microsoft.com/office/drawing/2014/main" id="{5B342473-49B7-4039-B163-87A3A9BCF8DD}"/>
                </a:ext>
              </a:extLst>
            </p:cNvPr>
            <p:cNvSpPr/>
            <p:nvPr/>
          </p:nvSpPr>
          <p:spPr>
            <a:xfrm>
              <a:off x="2829154" y="2736224"/>
              <a:ext cx="2080255" cy="1775285"/>
            </a:xfrm>
            <a:prstGeom prst="roundRect">
              <a:avLst>
                <a:gd name="adj" fmla="val 226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8" b="1" dirty="0">
                <a:solidFill>
                  <a:schemeClr val="tx1"/>
                </a:solidFill>
              </a:endParaRPr>
            </a:p>
            <a:p>
              <a:pPr algn="ctr"/>
              <a:r>
                <a:rPr lang="en-US" sz="1003" b="1" dirty="0">
                  <a:solidFill>
                    <a:schemeClr val="tx1"/>
                  </a:solidFill>
                </a:rPr>
                <a:t>Search</a:t>
              </a:r>
            </a:p>
            <a:p>
              <a:pPr algn="ctr"/>
              <a:endParaRPr lang="en-US" sz="1003" b="1" dirty="0">
                <a:solidFill>
                  <a:schemeClr val="tx1"/>
                </a:solidFill>
              </a:endParaRPr>
            </a:p>
            <a:p>
              <a:pPr algn="ctr"/>
              <a:endParaRPr lang="en-US" sz="1003" b="1"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a:p>
              <a:pPr algn="ctr"/>
              <a:endParaRPr lang="en-US" sz="1003" dirty="0">
                <a:solidFill>
                  <a:schemeClr val="tx1"/>
                </a:solidFill>
              </a:endParaRPr>
            </a:p>
          </p:txBody>
        </p:sp>
      </p:grpSp>
      <p:sp>
        <p:nvSpPr>
          <p:cNvPr id="388" name="TextBox 387">
            <a:extLst>
              <a:ext uri="{FF2B5EF4-FFF2-40B4-BE49-F238E27FC236}">
                <a16:creationId xmlns:a16="http://schemas.microsoft.com/office/drawing/2014/main" id="{E14117A8-1381-473B-8B8A-4D92AEC44F10}"/>
              </a:ext>
            </a:extLst>
          </p:cNvPr>
          <p:cNvSpPr txBox="1"/>
          <p:nvPr/>
        </p:nvSpPr>
        <p:spPr>
          <a:xfrm>
            <a:off x="7745225" y="5529850"/>
            <a:ext cx="1213837" cy="246671"/>
          </a:xfrm>
          <a:prstGeom prst="rect">
            <a:avLst/>
          </a:prstGeom>
          <a:noFill/>
          <a:ln w="12700">
            <a:noFill/>
          </a:ln>
        </p:spPr>
        <p:txBody>
          <a:bodyPr wrap="square" rtlCol="0">
            <a:spAutoFit/>
          </a:bodyPr>
          <a:lstStyle/>
          <a:p>
            <a:r>
              <a:rPr lang="en-US" sz="1003" i="1" dirty="0">
                <a:solidFill>
                  <a:srgbClr val="002060"/>
                </a:solidFill>
                <a:ea typeface="Ebrima" panose="02000000000000000000" pitchFamily="2" charset="0"/>
                <a:cs typeface="Ebrima" panose="02000000000000000000" pitchFamily="2" charset="0"/>
              </a:rPr>
              <a:t>1-NN answer</a:t>
            </a:r>
          </a:p>
        </p:txBody>
      </p:sp>
      <p:cxnSp>
        <p:nvCxnSpPr>
          <p:cNvPr id="389" name="Connector: Elbow 388">
            <a:extLst>
              <a:ext uri="{FF2B5EF4-FFF2-40B4-BE49-F238E27FC236}">
                <a16:creationId xmlns:a16="http://schemas.microsoft.com/office/drawing/2014/main" id="{D0F24CFC-40F4-4CCF-9619-A818B44745CD}"/>
              </a:ext>
            </a:extLst>
          </p:cNvPr>
          <p:cNvCxnSpPr>
            <a:cxnSpLocks/>
            <a:stCxn id="393" idx="2"/>
            <a:endCxn id="388" idx="1"/>
          </p:cNvCxnSpPr>
          <p:nvPr/>
        </p:nvCxnSpPr>
        <p:spPr>
          <a:xfrm rot="16200000" flipH="1">
            <a:off x="6664428" y="4572389"/>
            <a:ext cx="228198" cy="1933396"/>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0" name="Rectangle: Rounded Corners 389">
            <a:extLst>
              <a:ext uri="{FF2B5EF4-FFF2-40B4-BE49-F238E27FC236}">
                <a16:creationId xmlns:a16="http://schemas.microsoft.com/office/drawing/2014/main" id="{4D37981D-2BB9-498E-8E5D-0FAEB5F8000D}"/>
              </a:ext>
            </a:extLst>
          </p:cNvPr>
          <p:cNvSpPr/>
          <p:nvPr/>
        </p:nvSpPr>
        <p:spPr>
          <a:xfrm>
            <a:off x="4347369" y="4270755"/>
            <a:ext cx="2939252" cy="285059"/>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check priority queue(s), process leaf nodes.</a:t>
            </a:r>
          </a:p>
        </p:txBody>
      </p:sp>
      <p:sp>
        <p:nvSpPr>
          <p:cNvPr id="391" name="Rectangle: Rounded Corners 390">
            <a:extLst>
              <a:ext uri="{FF2B5EF4-FFF2-40B4-BE49-F238E27FC236}">
                <a16:creationId xmlns:a16="http://schemas.microsoft.com/office/drawing/2014/main" id="{2D62D4AF-E72F-484F-B634-07F4F4132240}"/>
              </a:ext>
            </a:extLst>
          </p:cNvPr>
          <p:cNvSpPr/>
          <p:nvPr/>
        </p:nvSpPr>
        <p:spPr>
          <a:xfrm>
            <a:off x="4345548" y="4671183"/>
            <a:ext cx="2939252" cy="311324"/>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36" dirty="0">
                <a:solidFill>
                  <a:schemeClr val="tx1"/>
                </a:solidFill>
              </a:rPr>
              <a:t>check LBD values in </a:t>
            </a:r>
            <a:r>
              <a:rPr lang="en-US" altLang="zh-CN" sz="936" dirty="0" err="1">
                <a:solidFill>
                  <a:schemeClr val="tx1"/>
                </a:solidFill>
              </a:rPr>
              <a:t>FmapC</a:t>
            </a:r>
            <a:r>
              <a:rPr lang="en-US" altLang="zh-CN" sz="936" dirty="0">
                <a:solidFill>
                  <a:schemeClr val="tx1"/>
                </a:solidFill>
              </a:rPr>
              <a:t> or calculate it,</a:t>
            </a:r>
          </a:p>
          <a:p>
            <a:pPr algn="ctr"/>
            <a:r>
              <a:rPr lang="en-US" sz="936" dirty="0">
                <a:solidFill>
                  <a:schemeClr val="tx1"/>
                </a:solidFill>
              </a:rPr>
              <a:t>calculate real distances</a:t>
            </a:r>
          </a:p>
        </p:txBody>
      </p:sp>
      <p:cxnSp>
        <p:nvCxnSpPr>
          <p:cNvPr id="392" name="Straight Arrow Connector 391">
            <a:extLst>
              <a:ext uri="{FF2B5EF4-FFF2-40B4-BE49-F238E27FC236}">
                <a16:creationId xmlns:a16="http://schemas.microsoft.com/office/drawing/2014/main" id="{427E3DE9-3C1A-4F52-8408-FAD21BA1A38B}"/>
              </a:ext>
            </a:extLst>
          </p:cNvPr>
          <p:cNvCxnSpPr>
            <a:cxnSpLocks/>
            <a:stCxn id="390" idx="2"/>
            <a:endCxn id="391" idx="0"/>
          </p:cNvCxnSpPr>
          <p:nvPr/>
        </p:nvCxnSpPr>
        <p:spPr>
          <a:xfrm flipH="1">
            <a:off x="5815174" y="4555814"/>
            <a:ext cx="1821" cy="11536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3" name="Rectangle: Rounded Corners 392">
            <a:extLst>
              <a:ext uri="{FF2B5EF4-FFF2-40B4-BE49-F238E27FC236}">
                <a16:creationId xmlns:a16="http://schemas.microsoft.com/office/drawing/2014/main" id="{70DF1BE6-006D-412F-AD7A-CE9F56D00E27}"/>
              </a:ext>
            </a:extLst>
          </p:cNvPr>
          <p:cNvSpPr/>
          <p:nvPr/>
        </p:nvSpPr>
        <p:spPr>
          <a:xfrm>
            <a:off x="4337347" y="5158921"/>
            <a:ext cx="2948963" cy="266067"/>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update BSF, use new BSF to prune better</a:t>
            </a:r>
          </a:p>
        </p:txBody>
      </p:sp>
      <p:cxnSp>
        <p:nvCxnSpPr>
          <p:cNvPr id="394" name="Connector: Elbow 393">
            <a:extLst>
              <a:ext uri="{FF2B5EF4-FFF2-40B4-BE49-F238E27FC236}">
                <a16:creationId xmlns:a16="http://schemas.microsoft.com/office/drawing/2014/main" id="{55339BE8-5B6B-4FD5-A1F0-6016ADE31BB4}"/>
              </a:ext>
            </a:extLst>
          </p:cNvPr>
          <p:cNvCxnSpPr>
            <a:cxnSpLocks/>
            <a:endCxn id="377" idx="0"/>
          </p:cNvCxnSpPr>
          <p:nvPr/>
        </p:nvCxnSpPr>
        <p:spPr>
          <a:xfrm>
            <a:off x="5009072" y="1488680"/>
            <a:ext cx="675934" cy="21355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1375B543-000B-4EBD-AFFD-6A7627F2F7B7}"/>
              </a:ext>
            </a:extLst>
          </p:cNvPr>
          <p:cNvCxnSpPr>
            <a:cxnSpLocks/>
          </p:cNvCxnSpPr>
          <p:nvPr/>
        </p:nvCxnSpPr>
        <p:spPr>
          <a:xfrm>
            <a:off x="5762662" y="4979904"/>
            <a:ext cx="0" cy="1809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AD9C09C3-E5FE-4C64-9D41-4213F24C6E2B}"/>
              </a:ext>
            </a:extLst>
          </p:cNvPr>
          <p:cNvCxnSpPr>
            <a:cxnSpLocks/>
          </p:cNvCxnSpPr>
          <p:nvPr/>
        </p:nvCxnSpPr>
        <p:spPr>
          <a:xfrm flipV="1">
            <a:off x="5863915" y="4979905"/>
            <a:ext cx="0" cy="1809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7" name="Rectangle: Rounded Corners 416">
            <a:extLst>
              <a:ext uri="{FF2B5EF4-FFF2-40B4-BE49-F238E27FC236}">
                <a16:creationId xmlns:a16="http://schemas.microsoft.com/office/drawing/2014/main" id="{88304E73-32C6-418A-A141-1C3C09C86878}"/>
              </a:ext>
            </a:extLst>
          </p:cNvPr>
          <p:cNvSpPr/>
          <p:nvPr/>
        </p:nvSpPr>
        <p:spPr>
          <a:xfrm>
            <a:off x="775975" y="2913970"/>
            <a:ext cx="2303324" cy="628829"/>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calculate LBDs only for series under a node inside the</a:t>
            </a:r>
          </a:p>
          <a:p>
            <a:pPr algn="ctr"/>
            <a:r>
              <a:rPr lang="en-US" sz="936" dirty="0">
                <a:solidFill>
                  <a:schemeClr val="tx1"/>
                </a:solidFill>
              </a:rPr>
              <a:t>interval</a:t>
            </a:r>
            <a:r>
              <a:rPr lang="en-US" altLang="zh-CN" sz="936" dirty="0">
                <a:solidFill>
                  <a:schemeClr val="tx1"/>
                </a:solidFill>
              </a:rPr>
              <a:t>s</a:t>
            </a:r>
            <a:r>
              <a:rPr lang="en-US" sz="936" dirty="0">
                <a:solidFill>
                  <a:schemeClr val="tx1"/>
                </a:solidFill>
              </a:rPr>
              <a:t> with all non-pruned nodes</a:t>
            </a:r>
          </a:p>
        </p:txBody>
      </p:sp>
      <p:sp>
        <p:nvSpPr>
          <p:cNvPr id="418" name="Arrow: Bent 417">
            <a:extLst>
              <a:ext uri="{FF2B5EF4-FFF2-40B4-BE49-F238E27FC236}">
                <a16:creationId xmlns:a16="http://schemas.microsoft.com/office/drawing/2014/main" id="{2A08997F-1F72-4BF6-B647-766BA9768A32}"/>
              </a:ext>
            </a:extLst>
          </p:cNvPr>
          <p:cNvSpPr/>
          <p:nvPr/>
        </p:nvSpPr>
        <p:spPr>
          <a:xfrm rot="5400000" flipV="1">
            <a:off x="2964781" y="2159659"/>
            <a:ext cx="423002" cy="1085620"/>
          </a:xfrm>
          <a:prstGeom prst="bentArrow">
            <a:avLst>
              <a:gd name="adj1" fmla="val 12129"/>
              <a:gd name="adj2" fmla="val 18603"/>
              <a:gd name="adj3" fmla="val 20348"/>
              <a:gd name="adj4" fmla="val 574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a:solidFill>
                <a:schemeClr val="tx1"/>
              </a:solidFill>
            </a:endParaRPr>
          </a:p>
        </p:txBody>
      </p:sp>
      <p:sp>
        <p:nvSpPr>
          <p:cNvPr id="419" name="TextBox 418">
            <a:extLst>
              <a:ext uri="{FF2B5EF4-FFF2-40B4-BE49-F238E27FC236}">
                <a16:creationId xmlns:a16="http://schemas.microsoft.com/office/drawing/2014/main" id="{0161D239-F9A1-4849-B329-622C988D4CAC}"/>
              </a:ext>
            </a:extLst>
          </p:cNvPr>
          <p:cNvSpPr txBox="1"/>
          <p:nvPr/>
        </p:nvSpPr>
        <p:spPr>
          <a:xfrm>
            <a:off x="7161173" y="1381791"/>
            <a:ext cx="495649" cy="277448"/>
          </a:xfrm>
          <a:prstGeom prst="rect">
            <a:avLst/>
          </a:prstGeom>
          <a:noFill/>
        </p:spPr>
        <p:txBody>
          <a:bodyPr wrap="none" rtlCol="0">
            <a:spAutoFit/>
          </a:bodyPr>
          <a:lstStyle/>
          <a:p>
            <a:r>
              <a:rPr lang="en-US" sz="1203" dirty="0"/>
              <a:t>CPU</a:t>
            </a:r>
          </a:p>
        </p:txBody>
      </p:sp>
      <p:sp>
        <p:nvSpPr>
          <p:cNvPr id="420" name="Rectangle: Rounded Corners 419">
            <a:extLst>
              <a:ext uri="{FF2B5EF4-FFF2-40B4-BE49-F238E27FC236}">
                <a16:creationId xmlns:a16="http://schemas.microsoft.com/office/drawing/2014/main" id="{7A55BB30-C6CD-4EDF-8076-C7FBDF9CF90B}"/>
              </a:ext>
            </a:extLst>
          </p:cNvPr>
          <p:cNvSpPr/>
          <p:nvPr/>
        </p:nvSpPr>
        <p:spPr>
          <a:xfrm>
            <a:off x="3715225" y="2306800"/>
            <a:ext cx="3206783" cy="377543"/>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compute LBDs for children of root, </a:t>
            </a:r>
          </a:p>
          <a:p>
            <a:pPr algn="ctr"/>
            <a:r>
              <a:rPr lang="en-US" sz="936" dirty="0">
                <a:solidFill>
                  <a:schemeClr val="tx1"/>
                </a:solidFill>
              </a:rPr>
              <a:t>compute contiguous interval with all non-pruned nodes</a:t>
            </a:r>
          </a:p>
        </p:txBody>
      </p:sp>
      <p:sp>
        <p:nvSpPr>
          <p:cNvPr id="421" name="Rectangle: Rounded Corners 420">
            <a:extLst>
              <a:ext uri="{FF2B5EF4-FFF2-40B4-BE49-F238E27FC236}">
                <a16:creationId xmlns:a16="http://schemas.microsoft.com/office/drawing/2014/main" id="{02732BAA-FC5A-45BF-9E88-C2BE347B8B2B}"/>
              </a:ext>
            </a:extLst>
          </p:cNvPr>
          <p:cNvSpPr/>
          <p:nvPr/>
        </p:nvSpPr>
        <p:spPr>
          <a:xfrm>
            <a:off x="3715224" y="1988247"/>
            <a:ext cx="3445677" cy="265252"/>
          </a:xfrm>
          <a:prstGeom prst="roundRect">
            <a:avLst>
              <a:gd name="adj" fmla="val 0"/>
            </a:avLst>
          </a:prstGeom>
          <a:solidFill>
            <a:srgbClr val="FFF9E7">
              <a:alpha val="7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6" dirty="0">
                <a:solidFill>
                  <a:schemeClr val="tx1"/>
                </a:solidFill>
              </a:rPr>
              <a:t>perform approximate search, compute BSF</a:t>
            </a:r>
          </a:p>
        </p:txBody>
      </p:sp>
      <p:cxnSp>
        <p:nvCxnSpPr>
          <p:cNvPr id="422" name="Straight Arrow Connector 421">
            <a:extLst>
              <a:ext uri="{FF2B5EF4-FFF2-40B4-BE49-F238E27FC236}">
                <a16:creationId xmlns:a16="http://schemas.microsoft.com/office/drawing/2014/main" id="{F65BF578-36B8-4C05-ADDE-8A3ED5701E7D}"/>
              </a:ext>
            </a:extLst>
          </p:cNvPr>
          <p:cNvCxnSpPr>
            <a:cxnSpLocks/>
          </p:cNvCxnSpPr>
          <p:nvPr/>
        </p:nvCxnSpPr>
        <p:spPr>
          <a:xfrm>
            <a:off x="7077694" y="2253499"/>
            <a:ext cx="0" cy="5355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6" name="Isosceles Triangle 475">
            <a:extLst>
              <a:ext uri="{FF2B5EF4-FFF2-40B4-BE49-F238E27FC236}">
                <a16:creationId xmlns:a16="http://schemas.microsoft.com/office/drawing/2014/main" id="{189EC02F-98C8-4036-BF2B-0C61A50CE39F}"/>
              </a:ext>
            </a:extLst>
          </p:cNvPr>
          <p:cNvSpPr/>
          <p:nvPr/>
        </p:nvSpPr>
        <p:spPr>
          <a:xfrm>
            <a:off x="5888057" y="3180982"/>
            <a:ext cx="975106" cy="744029"/>
          </a:xfrm>
          <a:prstGeom prst="triangle">
            <a:avLst>
              <a:gd name="adj" fmla="val 50000"/>
            </a:avLst>
          </a:prstGeom>
          <a:solidFill>
            <a:srgbClr val="CAD3EC"/>
          </a:solidFill>
          <a:ln w="9525">
            <a:solidFill>
              <a:schemeClr val="tx1">
                <a:alpha val="75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1861" tIns="30930" rIns="61861" bIns="30930" numCol="1" spcCol="0" rtlCol="0" fromWordArt="0" anchor="ctr" anchorCtr="0" forceAA="0" compatLnSpc="1">
            <a:prstTxWarp prst="textNoShape">
              <a:avLst/>
            </a:prstTxWarp>
            <a:noAutofit/>
          </a:bodyPr>
          <a:lstStyle/>
          <a:p>
            <a:pPr algn="ctr"/>
            <a:endParaRPr lang="en-US" sz="1003" dirty="0">
              <a:solidFill>
                <a:schemeClr val="tx1"/>
              </a:solidFill>
            </a:endParaRPr>
          </a:p>
        </p:txBody>
      </p:sp>
      <p:sp>
        <p:nvSpPr>
          <p:cNvPr id="477" name="TextBox 476">
            <a:extLst>
              <a:ext uri="{FF2B5EF4-FFF2-40B4-BE49-F238E27FC236}">
                <a16:creationId xmlns:a16="http://schemas.microsoft.com/office/drawing/2014/main" id="{B8C51C4F-C523-4C2B-BF29-67C6C98150AD}"/>
              </a:ext>
            </a:extLst>
          </p:cNvPr>
          <p:cNvSpPr txBox="1"/>
          <p:nvPr/>
        </p:nvSpPr>
        <p:spPr>
          <a:xfrm>
            <a:off x="6087420" y="3480951"/>
            <a:ext cx="635978" cy="462563"/>
          </a:xfrm>
          <a:prstGeom prst="rect">
            <a:avLst/>
          </a:prstGeom>
          <a:noFill/>
        </p:spPr>
        <p:txBody>
          <a:bodyPr wrap="square" rtlCol="0">
            <a:spAutoFit/>
          </a:bodyPr>
          <a:lstStyle/>
          <a:p>
            <a:pPr algn="ctr"/>
            <a:r>
              <a:rPr lang="en-US" sz="1203" b="1" dirty="0"/>
              <a:t>tr</a:t>
            </a:r>
            <a:r>
              <a:rPr lang="en-US" altLang="zh-CN" sz="1203" b="1" dirty="0"/>
              <a:t>ee index</a:t>
            </a:r>
            <a:endParaRPr lang="en-US" sz="1203" b="1" dirty="0"/>
          </a:p>
        </p:txBody>
      </p:sp>
      <p:cxnSp>
        <p:nvCxnSpPr>
          <p:cNvPr id="478" name="Straight Arrow Connector 477">
            <a:extLst>
              <a:ext uri="{FF2B5EF4-FFF2-40B4-BE49-F238E27FC236}">
                <a16:creationId xmlns:a16="http://schemas.microsoft.com/office/drawing/2014/main" id="{37129120-CD29-4A48-BFE0-9127FC22CF54}"/>
              </a:ext>
            </a:extLst>
          </p:cNvPr>
          <p:cNvCxnSpPr>
            <a:cxnSpLocks/>
            <a:endCxn id="481" idx="3"/>
          </p:cNvCxnSpPr>
          <p:nvPr/>
        </p:nvCxnSpPr>
        <p:spPr>
          <a:xfrm>
            <a:off x="5263360" y="3117914"/>
            <a:ext cx="0" cy="212124"/>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9" name="Straight Arrow Connector 478">
            <a:extLst>
              <a:ext uri="{FF2B5EF4-FFF2-40B4-BE49-F238E27FC236}">
                <a16:creationId xmlns:a16="http://schemas.microsoft.com/office/drawing/2014/main" id="{4E731BD1-F221-4F19-BA9C-47F8D916206B}"/>
              </a:ext>
            </a:extLst>
          </p:cNvPr>
          <p:cNvCxnSpPr>
            <a:cxnSpLocks/>
          </p:cNvCxnSpPr>
          <p:nvPr/>
        </p:nvCxnSpPr>
        <p:spPr>
          <a:xfrm>
            <a:off x="5666690" y="3491997"/>
            <a:ext cx="497924"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80" name="Group 479">
            <a:extLst>
              <a:ext uri="{FF2B5EF4-FFF2-40B4-BE49-F238E27FC236}">
                <a16:creationId xmlns:a16="http://schemas.microsoft.com/office/drawing/2014/main" id="{6637AE5A-321D-43AF-B326-1CA7ADD9BB47}"/>
              </a:ext>
            </a:extLst>
          </p:cNvPr>
          <p:cNvGrpSpPr/>
          <p:nvPr/>
        </p:nvGrpSpPr>
        <p:grpSpPr>
          <a:xfrm>
            <a:off x="4733586" y="3330038"/>
            <a:ext cx="933104" cy="442122"/>
            <a:chOff x="5968972" y="4228108"/>
            <a:chExt cx="937416" cy="661389"/>
          </a:xfrm>
        </p:grpSpPr>
        <p:sp>
          <p:nvSpPr>
            <p:cNvPr id="481" name="Rectangle: Diagonal Corners Snipped 480">
              <a:extLst>
                <a:ext uri="{FF2B5EF4-FFF2-40B4-BE49-F238E27FC236}">
                  <a16:creationId xmlns:a16="http://schemas.microsoft.com/office/drawing/2014/main" id="{0A535756-EBB1-4355-BF99-C1516838D147}"/>
                </a:ext>
              </a:extLst>
            </p:cNvPr>
            <p:cNvSpPr/>
            <p:nvPr/>
          </p:nvSpPr>
          <p:spPr>
            <a:xfrm>
              <a:off x="6096000" y="4228108"/>
              <a:ext cx="810388" cy="473036"/>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a:p>
          </p:txBody>
        </p:sp>
        <p:sp>
          <p:nvSpPr>
            <p:cNvPr id="482" name="Rectangle: Diagonal Corners Snipped 481">
              <a:extLst>
                <a:ext uri="{FF2B5EF4-FFF2-40B4-BE49-F238E27FC236}">
                  <a16:creationId xmlns:a16="http://schemas.microsoft.com/office/drawing/2014/main" id="{1FE1B897-5AF7-4170-A4F6-FA2F2C63B94B}"/>
                </a:ext>
              </a:extLst>
            </p:cNvPr>
            <p:cNvSpPr/>
            <p:nvPr/>
          </p:nvSpPr>
          <p:spPr>
            <a:xfrm>
              <a:off x="6037900" y="4286183"/>
              <a:ext cx="810388" cy="473036"/>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a:p>
          </p:txBody>
        </p:sp>
        <p:sp>
          <p:nvSpPr>
            <p:cNvPr id="483" name="Rectangle: Diagonal Corners Snipped 482">
              <a:extLst>
                <a:ext uri="{FF2B5EF4-FFF2-40B4-BE49-F238E27FC236}">
                  <a16:creationId xmlns:a16="http://schemas.microsoft.com/office/drawing/2014/main" id="{C67CA8C8-6E89-43A1-9F4B-37EF4D44888C}"/>
                </a:ext>
              </a:extLst>
            </p:cNvPr>
            <p:cNvSpPr/>
            <p:nvPr/>
          </p:nvSpPr>
          <p:spPr>
            <a:xfrm>
              <a:off x="5975815" y="4339906"/>
              <a:ext cx="810388" cy="473036"/>
            </a:xfrm>
            <a:prstGeom prst="snip2DiagRect">
              <a:avLst/>
            </a:prstGeom>
            <a:solidFill>
              <a:srgbClr val="CAD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3" dirty="0"/>
            </a:p>
          </p:txBody>
        </p:sp>
        <p:sp>
          <p:nvSpPr>
            <p:cNvPr id="484" name="TextBox 483">
              <a:extLst>
                <a:ext uri="{FF2B5EF4-FFF2-40B4-BE49-F238E27FC236}">
                  <a16:creationId xmlns:a16="http://schemas.microsoft.com/office/drawing/2014/main" id="{F84D191E-1F65-4B5B-922C-FEB4E27F8ACD}"/>
                </a:ext>
              </a:extLst>
            </p:cNvPr>
            <p:cNvSpPr txBox="1"/>
            <p:nvPr/>
          </p:nvSpPr>
          <p:spPr>
            <a:xfrm>
              <a:off x="5968972" y="4320499"/>
              <a:ext cx="810389" cy="568998"/>
            </a:xfrm>
            <a:prstGeom prst="rect">
              <a:avLst/>
            </a:prstGeom>
            <a:noFill/>
          </p:spPr>
          <p:txBody>
            <a:bodyPr wrap="square" rtlCol="0">
              <a:spAutoFit/>
            </a:bodyPr>
            <a:lstStyle/>
            <a:p>
              <a:pPr algn="ctr"/>
              <a:r>
                <a:rPr lang="en-US" sz="936" b="1" dirty="0"/>
                <a:t>Priority</a:t>
              </a:r>
            </a:p>
            <a:p>
              <a:pPr algn="ctr"/>
              <a:r>
                <a:rPr lang="en-US" sz="936" b="1" dirty="0"/>
                <a:t>Queues</a:t>
              </a:r>
            </a:p>
          </p:txBody>
        </p:sp>
      </p:grpSp>
      <p:cxnSp>
        <p:nvCxnSpPr>
          <p:cNvPr id="485" name="Straight Arrow Connector 484">
            <a:extLst>
              <a:ext uri="{FF2B5EF4-FFF2-40B4-BE49-F238E27FC236}">
                <a16:creationId xmlns:a16="http://schemas.microsoft.com/office/drawing/2014/main" id="{E438EB85-0BF6-4C66-B454-C31B55FB6E3D}"/>
              </a:ext>
            </a:extLst>
          </p:cNvPr>
          <p:cNvCxnSpPr>
            <a:cxnSpLocks/>
          </p:cNvCxnSpPr>
          <p:nvPr/>
        </p:nvCxnSpPr>
        <p:spPr>
          <a:xfrm>
            <a:off x="5608858" y="3554616"/>
            <a:ext cx="529928"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6" name="Straight Arrow Connector 485">
            <a:extLst>
              <a:ext uri="{FF2B5EF4-FFF2-40B4-BE49-F238E27FC236}">
                <a16:creationId xmlns:a16="http://schemas.microsoft.com/office/drawing/2014/main" id="{DEC91FBD-4769-478B-B7D4-5811042786DA}"/>
              </a:ext>
            </a:extLst>
          </p:cNvPr>
          <p:cNvCxnSpPr>
            <a:cxnSpLocks/>
          </p:cNvCxnSpPr>
          <p:nvPr/>
        </p:nvCxnSpPr>
        <p:spPr>
          <a:xfrm>
            <a:off x="5547058" y="3615096"/>
            <a:ext cx="533364"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7" name="Straight Arrow Connector 486">
            <a:extLst>
              <a:ext uri="{FF2B5EF4-FFF2-40B4-BE49-F238E27FC236}">
                <a16:creationId xmlns:a16="http://schemas.microsoft.com/office/drawing/2014/main" id="{97ED77A3-308D-42B6-866C-80C9FB9D6841}"/>
              </a:ext>
            </a:extLst>
          </p:cNvPr>
          <p:cNvCxnSpPr>
            <a:cxnSpLocks/>
            <a:endCxn id="482" idx="3"/>
          </p:cNvCxnSpPr>
          <p:nvPr/>
        </p:nvCxnSpPr>
        <p:spPr>
          <a:xfrm>
            <a:off x="5205527" y="3117914"/>
            <a:ext cx="0" cy="250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8" name="Straight Arrow Connector 487">
            <a:extLst>
              <a:ext uri="{FF2B5EF4-FFF2-40B4-BE49-F238E27FC236}">
                <a16:creationId xmlns:a16="http://schemas.microsoft.com/office/drawing/2014/main" id="{9CBB69AF-DECB-4B7D-A47C-5C34F5BEFD6C}"/>
              </a:ext>
            </a:extLst>
          </p:cNvPr>
          <p:cNvCxnSpPr>
            <a:cxnSpLocks/>
            <a:endCxn id="484" idx="0"/>
          </p:cNvCxnSpPr>
          <p:nvPr/>
        </p:nvCxnSpPr>
        <p:spPr>
          <a:xfrm>
            <a:off x="5136917" y="3117914"/>
            <a:ext cx="0" cy="273885"/>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B3118922-59C9-44ED-8276-7B7BE0B2BA92}"/>
              </a:ext>
            </a:extLst>
          </p:cNvPr>
          <p:cNvCxnSpPr>
            <a:cxnSpLocks/>
          </p:cNvCxnSpPr>
          <p:nvPr/>
        </p:nvCxnSpPr>
        <p:spPr>
          <a:xfrm flipV="1">
            <a:off x="5207352" y="3720985"/>
            <a:ext cx="0" cy="318046"/>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38026BF8-672A-4310-85FF-23E75144E8C4}"/>
              </a:ext>
            </a:extLst>
          </p:cNvPr>
          <p:cNvCxnSpPr>
            <a:cxnSpLocks/>
          </p:cNvCxnSpPr>
          <p:nvPr/>
        </p:nvCxnSpPr>
        <p:spPr>
          <a:xfrm>
            <a:off x="5265788" y="3720982"/>
            <a:ext cx="0" cy="253148"/>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1" name="Straight Arrow Connector 490">
            <a:extLst>
              <a:ext uri="{FF2B5EF4-FFF2-40B4-BE49-F238E27FC236}">
                <a16:creationId xmlns:a16="http://schemas.microsoft.com/office/drawing/2014/main" id="{E7C7BA73-CDB1-4B2B-8A0F-093D4E472318}"/>
              </a:ext>
            </a:extLst>
          </p:cNvPr>
          <p:cNvCxnSpPr>
            <a:cxnSpLocks/>
          </p:cNvCxnSpPr>
          <p:nvPr/>
        </p:nvCxnSpPr>
        <p:spPr>
          <a:xfrm>
            <a:off x="5148988" y="3720986"/>
            <a:ext cx="0" cy="367977"/>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E10FA11B-3776-4769-B9B9-8A9EDBF3D47B}"/>
              </a:ext>
            </a:extLst>
          </p:cNvPr>
          <p:cNvCxnSpPr>
            <a:cxnSpLocks/>
          </p:cNvCxnSpPr>
          <p:nvPr/>
        </p:nvCxnSpPr>
        <p:spPr>
          <a:xfrm>
            <a:off x="6320647" y="3114336"/>
            <a:ext cx="0" cy="14544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DE75AA5D-943B-485B-9EA7-5CD45A5BD242}"/>
              </a:ext>
            </a:extLst>
          </p:cNvPr>
          <p:cNvCxnSpPr>
            <a:cxnSpLocks/>
          </p:cNvCxnSpPr>
          <p:nvPr/>
        </p:nvCxnSpPr>
        <p:spPr>
          <a:xfrm flipV="1">
            <a:off x="6421612" y="3112816"/>
            <a:ext cx="0" cy="1305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4" name="Rectangle 493">
            <a:extLst>
              <a:ext uri="{FF2B5EF4-FFF2-40B4-BE49-F238E27FC236}">
                <a16:creationId xmlns:a16="http://schemas.microsoft.com/office/drawing/2014/main" id="{BDAAD2F3-CC73-4CE8-9410-BA77B516BB9D}"/>
              </a:ext>
            </a:extLst>
          </p:cNvPr>
          <p:cNvSpPr/>
          <p:nvPr/>
        </p:nvSpPr>
        <p:spPr>
          <a:xfrm>
            <a:off x="7766407" y="4084756"/>
            <a:ext cx="827447" cy="380361"/>
          </a:xfrm>
          <a:prstGeom prst="rect">
            <a:avLst/>
          </a:prstGeom>
        </p:spPr>
        <p:txBody>
          <a:bodyPr wrap="square">
            <a:spAutoFit/>
          </a:bodyPr>
          <a:lstStyle/>
          <a:p>
            <a:pPr algn="ctr"/>
            <a:r>
              <a:rPr lang="en-US" sz="936" dirty="0">
                <a:ea typeface="Ebrima" panose="02000000000000000000" pitchFamily="2" charset="0"/>
                <a:cs typeface="Ebrima" panose="02000000000000000000" pitchFamily="2" charset="0"/>
              </a:rPr>
              <a:t>raw data array</a:t>
            </a:r>
            <a:endParaRPr lang="en-US" sz="936" dirty="0"/>
          </a:p>
        </p:txBody>
      </p:sp>
      <p:cxnSp>
        <p:nvCxnSpPr>
          <p:cNvPr id="495" name="Straight Arrow Connector 494">
            <a:extLst>
              <a:ext uri="{FF2B5EF4-FFF2-40B4-BE49-F238E27FC236}">
                <a16:creationId xmlns:a16="http://schemas.microsoft.com/office/drawing/2014/main" id="{B922716B-AACA-441A-AF87-3DFDE113C802}"/>
              </a:ext>
            </a:extLst>
          </p:cNvPr>
          <p:cNvCxnSpPr>
            <a:cxnSpLocks/>
          </p:cNvCxnSpPr>
          <p:nvPr/>
        </p:nvCxnSpPr>
        <p:spPr>
          <a:xfrm>
            <a:off x="7286621" y="4779229"/>
            <a:ext cx="48033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Straight Arrow Connector 495">
            <a:extLst>
              <a:ext uri="{FF2B5EF4-FFF2-40B4-BE49-F238E27FC236}">
                <a16:creationId xmlns:a16="http://schemas.microsoft.com/office/drawing/2014/main" id="{FC48F703-A614-4224-82E9-55426EBC4DA6}"/>
              </a:ext>
            </a:extLst>
          </p:cNvPr>
          <p:cNvCxnSpPr>
            <a:cxnSpLocks/>
          </p:cNvCxnSpPr>
          <p:nvPr/>
        </p:nvCxnSpPr>
        <p:spPr>
          <a:xfrm flipH="1">
            <a:off x="7286621" y="4845863"/>
            <a:ext cx="49138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4" name="Rectangle 503">
            <a:extLst>
              <a:ext uri="{FF2B5EF4-FFF2-40B4-BE49-F238E27FC236}">
                <a16:creationId xmlns:a16="http://schemas.microsoft.com/office/drawing/2014/main" id="{2F92292F-6EFD-45DE-A7F0-9CE61F948437}"/>
              </a:ext>
            </a:extLst>
          </p:cNvPr>
          <p:cNvSpPr/>
          <p:nvPr/>
        </p:nvSpPr>
        <p:spPr>
          <a:xfrm>
            <a:off x="7766960" y="3993257"/>
            <a:ext cx="709505" cy="148119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492" tIns="32746" rIns="65492" bIns="32746" numCol="1" spcCol="0" rtlCol="0" fromWordArt="0" anchor="ctr" anchorCtr="0" forceAA="0" compatLnSpc="1">
            <a:prstTxWarp prst="textNoShape">
              <a:avLst/>
            </a:prstTxWarp>
            <a:noAutofit/>
          </a:bodyPr>
          <a:lstStyle/>
          <a:p>
            <a:pPr algn="ctr"/>
            <a:endParaRPr lang="en-US" sz="1070" dirty="0"/>
          </a:p>
        </p:txBody>
      </p:sp>
      <p:grpSp>
        <p:nvGrpSpPr>
          <p:cNvPr id="505" name="Group 504">
            <a:extLst>
              <a:ext uri="{FF2B5EF4-FFF2-40B4-BE49-F238E27FC236}">
                <a16:creationId xmlns:a16="http://schemas.microsoft.com/office/drawing/2014/main" id="{B4A7FDE6-49CE-43CB-848F-C0C0BDBD561C}"/>
              </a:ext>
            </a:extLst>
          </p:cNvPr>
          <p:cNvGrpSpPr/>
          <p:nvPr/>
        </p:nvGrpSpPr>
        <p:grpSpPr>
          <a:xfrm>
            <a:off x="7835205" y="4741311"/>
            <a:ext cx="584630" cy="571150"/>
            <a:chOff x="2062760" y="4549559"/>
            <a:chExt cx="991452" cy="854407"/>
          </a:xfrm>
        </p:grpSpPr>
        <p:sp>
          <p:nvSpPr>
            <p:cNvPr id="506" name="Freeform: Shape 505">
              <a:extLst>
                <a:ext uri="{FF2B5EF4-FFF2-40B4-BE49-F238E27FC236}">
                  <a16:creationId xmlns:a16="http://schemas.microsoft.com/office/drawing/2014/main" id="{A5CDFFFF-0C9D-4DD5-92A7-CEFB5932021C}"/>
                </a:ext>
              </a:extLst>
            </p:cNvPr>
            <p:cNvSpPr/>
            <p:nvPr/>
          </p:nvSpPr>
          <p:spPr>
            <a:xfrm>
              <a:off x="2062760" y="4549559"/>
              <a:ext cx="991452" cy="142401"/>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dirty="0"/>
            </a:p>
          </p:txBody>
        </p:sp>
        <p:sp>
          <p:nvSpPr>
            <p:cNvPr id="507" name="Freeform: Shape 506">
              <a:extLst>
                <a:ext uri="{FF2B5EF4-FFF2-40B4-BE49-F238E27FC236}">
                  <a16:creationId xmlns:a16="http://schemas.microsoft.com/office/drawing/2014/main" id="{BA42BBDD-5BA5-4C2C-9E13-A655C722E8C9}"/>
                </a:ext>
              </a:extLst>
            </p:cNvPr>
            <p:cNvSpPr/>
            <p:nvPr/>
          </p:nvSpPr>
          <p:spPr>
            <a:xfrm>
              <a:off x="2062760" y="4691960"/>
              <a:ext cx="991452" cy="142401"/>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08" name="Freeform: Shape 507">
              <a:extLst>
                <a:ext uri="{FF2B5EF4-FFF2-40B4-BE49-F238E27FC236}">
                  <a16:creationId xmlns:a16="http://schemas.microsoft.com/office/drawing/2014/main" id="{591D873C-66C5-4D92-9C62-E34201076A3A}"/>
                </a:ext>
              </a:extLst>
            </p:cNvPr>
            <p:cNvSpPr/>
            <p:nvPr/>
          </p:nvSpPr>
          <p:spPr>
            <a:xfrm>
              <a:off x="2062760" y="5119164"/>
              <a:ext cx="991452" cy="142401"/>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09" name="Freeform: Shape 508">
              <a:extLst>
                <a:ext uri="{FF2B5EF4-FFF2-40B4-BE49-F238E27FC236}">
                  <a16:creationId xmlns:a16="http://schemas.microsoft.com/office/drawing/2014/main" id="{F96E7409-2FA9-47D0-A460-1546E45703DD}"/>
                </a:ext>
              </a:extLst>
            </p:cNvPr>
            <p:cNvSpPr/>
            <p:nvPr/>
          </p:nvSpPr>
          <p:spPr>
            <a:xfrm>
              <a:off x="2062760" y="5261565"/>
              <a:ext cx="991452" cy="142401"/>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10" name="Freeform: Shape 509">
              <a:extLst>
                <a:ext uri="{FF2B5EF4-FFF2-40B4-BE49-F238E27FC236}">
                  <a16:creationId xmlns:a16="http://schemas.microsoft.com/office/drawing/2014/main" id="{3C5A131F-6703-4CB5-96D1-57C061AE165C}"/>
                </a:ext>
              </a:extLst>
            </p:cNvPr>
            <p:cNvSpPr/>
            <p:nvPr/>
          </p:nvSpPr>
          <p:spPr>
            <a:xfrm>
              <a:off x="2062760" y="4834361"/>
              <a:ext cx="991452" cy="142401"/>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11" name="Freeform: Shape 510">
              <a:extLst>
                <a:ext uri="{FF2B5EF4-FFF2-40B4-BE49-F238E27FC236}">
                  <a16:creationId xmlns:a16="http://schemas.microsoft.com/office/drawing/2014/main" id="{A0785869-436E-4D99-AA04-74D889B92E7E}"/>
                </a:ext>
              </a:extLst>
            </p:cNvPr>
            <p:cNvSpPr/>
            <p:nvPr/>
          </p:nvSpPr>
          <p:spPr>
            <a:xfrm>
              <a:off x="2062760" y="4976763"/>
              <a:ext cx="991452" cy="142401"/>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grpSp>
      <p:grpSp>
        <p:nvGrpSpPr>
          <p:cNvPr id="512" name="Group 511">
            <a:extLst>
              <a:ext uri="{FF2B5EF4-FFF2-40B4-BE49-F238E27FC236}">
                <a16:creationId xmlns:a16="http://schemas.microsoft.com/office/drawing/2014/main" id="{D7BB7A3C-3D33-42F9-9C10-6694CF9F8A11}"/>
              </a:ext>
            </a:extLst>
          </p:cNvPr>
          <p:cNvGrpSpPr/>
          <p:nvPr/>
        </p:nvGrpSpPr>
        <p:grpSpPr>
          <a:xfrm>
            <a:off x="7835205" y="4149240"/>
            <a:ext cx="584630" cy="571150"/>
            <a:chOff x="2062760" y="4549559"/>
            <a:chExt cx="991452" cy="854407"/>
          </a:xfrm>
        </p:grpSpPr>
        <p:sp>
          <p:nvSpPr>
            <p:cNvPr id="513" name="Freeform: Shape 512">
              <a:extLst>
                <a:ext uri="{FF2B5EF4-FFF2-40B4-BE49-F238E27FC236}">
                  <a16:creationId xmlns:a16="http://schemas.microsoft.com/office/drawing/2014/main" id="{ED4D566C-3C54-484C-9760-8CECA8E6BC6C}"/>
                </a:ext>
              </a:extLst>
            </p:cNvPr>
            <p:cNvSpPr/>
            <p:nvPr/>
          </p:nvSpPr>
          <p:spPr>
            <a:xfrm>
              <a:off x="2062760" y="4549559"/>
              <a:ext cx="991452" cy="142401"/>
            </a:xfrm>
            <a:custGeom>
              <a:avLst/>
              <a:gdLst>
                <a:gd name="connsiteX0" fmla="*/ 0 w 1270000"/>
                <a:gd name="connsiteY0" fmla="*/ 190430 h 391787"/>
                <a:gd name="connsiteX1" fmla="*/ 157480 w 1270000"/>
                <a:gd name="connsiteY1" fmla="*/ 38030 h 391787"/>
                <a:gd name="connsiteX2" fmla="*/ 218440 w 1270000"/>
                <a:gd name="connsiteY2" fmla="*/ 93910 h 391787"/>
                <a:gd name="connsiteX3" fmla="*/ 264160 w 1270000"/>
                <a:gd name="connsiteY3" fmla="*/ 38030 h 391787"/>
                <a:gd name="connsiteX4" fmla="*/ 375920 w 1270000"/>
                <a:gd name="connsiteY4" fmla="*/ 322510 h 391787"/>
                <a:gd name="connsiteX5" fmla="*/ 502920 w 1270000"/>
                <a:gd name="connsiteY5" fmla="*/ 342830 h 391787"/>
                <a:gd name="connsiteX6" fmla="*/ 619760 w 1270000"/>
                <a:gd name="connsiteY6" fmla="*/ 337750 h 391787"/>
                <a:gd name="connsiteX7" fmla="*/ 690880 w 1270000"/>
                <a:gd name="connsiteY7" fmla="*/ 205670 h 391787"/>
                <a:gd name="connsiteX8" fmla="*/ 756920 w 1270000"/>
                <a:gd name="connsiteY8" fmla="*/ 266630 h 391787"/>
                <a:gd name="connsiteX9" fmla="*/ 817880 w 1270000"/>
                <a:gd name="connsiteY9" fmla="*/ 144710 h 391787"/>
                <a:gd name="connsiteX10" fmla="*/ 848360 w 1270000"/>
                <a:gd name="connsiteY10" fmla="*/ 7550 h 391787"/>
                <a:gd name="connsiteX11" fmla="*/ 873760 w 1270000"/>
                <a:gd name="connsiteY11" fmla="*/ 388550 h 391787"/>
                <a:gd name="connsiteX12" fmla="*/ 919480 w 1270000"/>
                <a:gd name="connsiteY12" fmla="*/ 190430 h 391787"/>
                <a:gd name="connsiteX13" fmla="*/ 1041400 w 1270000"/>
                <a:gd name="connsiteY13" fmla="*/ 180270 h 391787"/>
                <a:gd name="connsiteX14" fmla="*/ 1183640 w 1270000"/>
                <a:gd name="connsiteY14" fmla="*/ 180270 h 391787"/>
                <a:gd name="connsiteX15" fmla="*/ 1270000 w 1270000"/>
                <a:gd name="connsiteY15" fmla="*/ 180270 h 39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0000" h="391787">
                  <a:moveTo>
                    <a:pt x="0" y="190430"/>
                  </a:moveTo>
                  <a:cubicBezTo>
                    <a:pt x="60536" y="122273"/>
                    <a:pt x="121073" y="54117"/>
                    <a:pt x="157480" y="38030"/>
                  </a:cubicBezTo>
                  <a:cubicBezTo>
                    <a:pt x="193887" y="21943"/>
                    <a:pt x="200660" y="93910"/>
                    <a:pt x="218440" y="93910"/>
                  </a:cubicBezTo>
                  <a:cubicBezTo>
                    <a:pt x="236220" y="93910"/>
                    <a:pt x="237913" y="-70"/>
                    <a:pt x="264160" y="38030"/>
                  </a:cubicBezTo>
                  <a:cubicBezTo>
                    <a:pt x="290407" y="76130"/>
                    <a:pt x="336127" y="271710"/>
                    <a:pt x="375920" y="322510"/>
                  </a:cubicBezTo>
                  <a:cubicBezTo>
                    <a:pt x="415713" y="373310"/>
                    <a:pt x="462280" y="340290"/>
                    <a:pt x="502920" y="342830"/>
                  </a:cubicBezTo>
                  <a:cubicBezTo>
                    <a:pt x="543560" y="345370"/>
                    <a:pt x="588433" y="360610"/>
                    <a:pt x="619760" y="337750"/>
                  </a:cubicBezTo>
                  <a:cubicBezTo>
                    <a:pt x="651087" y="314890"/>
                    <a:pt x="668020" y="217523"/>
                    <a:pt x="690880" y="205670"/>
                  </a:cubicBezTo>
                  <a:cubicBezTo>
                    <a:pt x="713740" y="193817"/>
                    <a:pt x="735753" y="276790"/>
                    <a:pt x="756920" y="266630"/>
                  </a:cubicBezTo>
                  <a:cubicBezTo>
                    <a:pt x="778087" y="256470"/>
                    <a:pt x="802640" y="187890"/>
                    <a:pt x="817880" y="144710"/>
                  </a:cubicBezTo>
                  <a:cubicBezTo>
                    <a:pt x="833120" y="101530"/>
                    <a:pt x="839047" y="-33090"/>
                    <a:pt x="848360" y="7550"/>
                  </a:cubicBezTo>
                  <a:cubicBezTo>
                    <a:pt x="857673" y="48190"/>
                    <a:pt x="861907" y="358070"/>
                    <a:pt x="873760" y="388550"/>
                  </a:cubicBezTo>
                  <a:cubicBezTo>
                    <a:pt x="885613" y="419030"/>
                    <a:pt x="891540" y="225143"/>
                    <a:pt x="919480" y="190430"/>
                  </a:cubicBezTo>
                  <a:cubicBezTo>
                    <a:pt x="947420" y="155717"/>
                    <a:pt x="997373" y="181963"/>
                    <a:pt x="1041400" y="180270"/>
                  </a:cubicBezTo>
                  <a:cubicBezTo>
                    <a:pt x="1085427" y="178577"/>
                    <a:pt x="1183640" y="180270"/>
                    <a:pt x="1183640" y="180270"/>
                  </a:cubicBezTo>
                  <a:lnTo>
                    <a:pt x="1270000" y="18027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dirty="0"/>
            </a:p>
          </p:txBody>
        </p:sp>
        <p:sp>
          <p:nvSpPr>
            <p:cNvPr id="514" name="Freeform: Shape 513">
              <a:extLst>
                <a:ext uri="{FF2B5EF4-FFF2-40B4-BE49-F238E27FC236}">
                  <a16:creationId xmlns:a16="http://schemas.microsoft.com/office/drawing/2014/main" id="{4F6D7E5D-5545-40D8-92AA-EB0C06097B6B}"/>
                </a:ext>
              </a:extLst>
            </p:cNvPr>
            <p:cNvSpPr/>
            <p:nvPr/>
          </p:nvSpPr>
          <p:spPr>
            <a:xfrm>
              <a:off x="2062760" y="4691960"/>
              <a:ext cx="991452" cy="142401"/>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15" name="Freeform: Shape 514">
              <a:extLst>
                <a:ext uri="{FF2B5EF4-FFF2-40B4-BE49-F238E27FC236}">
                  <a16:creationId xmlns:a16="http://schemas.microsoft.com/office/drawing/2014/main" id="{E066E0AF-5F69-41CC-9661-844DC157BBA0}"/>
                </a:ext>
              </a:extLst>
            </p:cNvPr>
            <p:cNvSpPr/>
            <p:nvPr/>
          </p:nvSpPr>
          <p:spPr>
            <a:xfrm>
              <a:off x="2062760" y="5119164"/>
              <a:ext cx="991452" cy="142401"/>
            </a:xfrm>
            <a:custGeom>
              <a:avLst/>
              <a:gdLst>
                <a:gd name="connsiteX0" fmla="*/ 0 w 1285240"/>
                <a:gd name="connsiteY0" fmla="*/ 129801 h 262169"/>
                <a:gd name="connsiteX1" fmla="*/ 360680 w 1285240"/>
                <a:gd name="connsiteY1" fmla="*/ 251721 h 262169"/>
                <a:gd name="connsiteX2" fmla="*/ 472440 w 1285240"/>
                <a:gd name="connsiteY2" fmla="*/ 63761 h 262169"/>
                <a:gd name="connsiteX3" fmla="*/ 711200 w 1285240"/>
                <a:gd name="connsiteY3" fmla="*/ 7881 h 262169"/>
                <a:gd name="connsiteX4" fmla="*/ 767080 w 1285240"/>
                <a:gd name="connsiteY4" fmla="*/ 216161 h 262169"/>
                <a:gd name="connsiteX5" fmla="*/ 899160 w 1285240"/>
                <a:gd name="connsiteY5" fmla="*/ 195841 h 262169"/>
                <a:gd name="connsiteX6" fmla="*/ 929640 w 1285240"/>
                <a:gd name="connsiteY6" fmla="*/ 261881 h 262169"/>
                <a:gd name="connsiteX7" fmla="*/ 1026160 w 1285240"/>
                <a:gd name="connsiteY7" fmla="*/ 165361 h 262169"/>
                <a:gd name="connsiteX8" fmla="*/ 1153160 w 1285240"/>
                <a:gd name="connsiteY8" fmla="*/ 89161 h 262169"/>
                <a:gd name="connsiteX9" fmla="*/ 1229360 w 1285240"/>
                <a:gd name="connsiteY9" fmla="*/ 139961 h 262169"/>
                <a:gd name="connsiteX10" fmla="*/ 1285240 w 1285240"/>
                <a:gd name="connsiteY10" fmla="*/ 139961 h 26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240" h="262169">
                  <a:moveTo>
                    <a:pt x="0" y="129801"/>
                  </a:moveTo>
                  <a:cubicBezTo>
                    <a:pt x="140970" y="196264"/>
                    <a:pt x="281940" y="262728"/>
                    <a:pt x="360680" y="251721"/>
                  </a:cubicBezTo>
                  <a:cubicBezTo>
                    <a:pt x="439420" y="240714"/>
                    <a:pt x="414020" y="104401"/>
                    <a:pt x="472440" y="63761"/>
                  </a:cubicBezTo>
                  <a:cubicBezTo>
                    <a:pt x="530860" y="23121"/>
                    <a:pt x="662093" y="-17519"/>
                    <a:pt x="711200" y="7881"/>
                  </a:cubicBezTo>
                  <a:cubicBezTo>
                    <a:pt x="760307" y="33281"/>
                    <a:pt x="735753" y="184834"/>
                    <a:pt x="767080" y="216161"/>
                  </a:cubicBezTo>
                  <a:cubicBezTo>
                    <a:pt x="798407" y="247488"/>
                    <a:pt x="872067" y="188221"/>
                    <a:pt x="899160" y="195841"/>
                  </a:cubicBezTo>
                  <a:cubicBezTo>
                    <a:pt x="926253" y="203461"/>
                    <a:pt x="908473" y="266961"/>
                    <a:pt x="929640" y="261881"/>
                  </a:cubicBezTo>
                  <a:cubicBezTo>
                    <a:pt x="950807" y="256801"/>
                    <a:pt x="988907" y="194148"/>
                    <a:pt x="1026160" y="165361"/>
                  </a:cubicBezTo>
                  <a:cubicBezTo>
                    <a:pt x="1063413" y="136574"/>
                    <a:pt x="1119293" y="93394"/>
                    <a:pt x="1153160" y="89161"/>
                  </a:cubicBezTo>
                  <a:cubicBezTo>
                    <a:pt x="1187027" y="84928"/>
                    <a:pt x="1207347" y="131494"/>
                    <a:pt x="1229360" y="139961"/>
                  </a:cubicBezTo>
                  <a:cubicBezTo>
                    <a:pt x="1251373" y="148428"/>
                    <a:pt x="1270000" y="141654"/>
                    <a:pt x="1285240" y="13996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16" name="Freeform: Shape 515">
              <a:extLst>
                <a:ext uri="{FF2B5EF4-FFF2-40B4-BE49-F238E27FC236}">
                  <a16:creationId xmlns:a16="http://schemas.microsoft.com/office/drawing/2014/main" id="{C562F2E5-884D-494B-966C-10A807D50BEA}"/>
                </a:ext>
              </a:extLst>
            </p:cNvPr>
            <p:cNvSpPr/>
            <p:nvPr/>
          </p:nvSpPr>
          <p:spPr>
            <a:xfrm>
              <a:off x="2062760" y="5261565"/>
              <a:ext cx="991452" cy="142401"/>
            </a:xfrm>
            <a:custGeom>
              <a:avLst/>
              <a:gdLst>
                <a:gd name="connsiteX0" fmla="*/ 0 w 1244600"/>
                <a:gd name="connsiteY0" fmla="*/ 191302 h 297020"/>
                <a:gd name="connsiteX1" fmla="*/ 248920 w 1244600"/>
                <a:gd name="connsiteY1" fmla="*/ 181142 h 297020"/>
                <a:gd name="connsiteX2" fmla="*/ 396240 w 1244600"/>
                <a:gd name="connsiteY2" fmla="*/ 292902 h 297020"/>
                <a:gd name="connsiteX3" fmla="*/ 528320 w 1244600"/>
                <a:gd name="connsiteY3" fmla="*/ 13502 h 297020"/>
                <a:gd name="connsiteX4" fmla="*/ 650240 w 1244600"/>
                <a:gd name="connsiteY4" fmla="*/ 43982 h 297020"/>
                <a:gd name="connsiteX5" fmla="*/ 838200 w 1244600"/>
                <a:gd name="connsiteY5" fmla="*/ 43982 h 297020"/>
                <a:gd name="connsiteX6" fmla="*/ 975360 w 1244600"/>
                <a:gd name="connsiteY6" fmla="*/ 28742 h 297020"/>
                <a:gd name="connsiteX7" fmla="*/ 1031240 w 1244600"/>
                <a:gd name="connsiteY7" fmla="*/ 155742 h 297020"/>
                <a:gd name="connsiteX8" fmla="*/ 1244600 w 1244600"/>
                <a:gd name="connsiteY8" fmla="*/ 155742 h 29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600" h="297020">
                  <a:moveTo>
                    <a:pt x="0" y="191302"/>
                  </a:moveTo>
                  <a:cubicBezTo>
                    <a:pt x="91440" y="177755"/>
                    <a:pt x="182880" y="164209"/>
                    <a:pt x="248920" y="181142"/>
                  </a:cubicBezTo>
                  <a:cubicBezTo>
                    <a:pt x="314960" y="198075"/>
                    <a:pt x="349673" y="320842"/>
                    <a:pt x="396240" y="292902"/>
                  </a:cubicBezTo>
                  <a:cubicBezTo>
                    <a:pt x="442807" y="264962"/>
                    <a:pt x="485987" y="54989"/>
                    <a:pt x="528320" y="13502"/>
                  </a:cubicBezTo>
                  <a:cubicBezTo>
                    <a:pt x="570653" y="-27985"/>
                    <a:pt x="598593" y="38902"/>
                    <a:pt x="650240" y="43982"/>
                  </a:cubicBezTo>
                  <a:cubicBezTo>
                    <a:pt x="701887" y="49062"/>
                    <a:pt x="784013" y="46522"/>
                    <a:pt x="838200" y="43982"/>
                  </a:cubicBezTo>
                  <a:cubicBezTo>
                    <a:pt x="892387" y="41442"/>
                    <a:pt x="943187" y="10115"/>
                    <a:pt x="975360" y="28742"/>
                  </a:cubicBezTo>
                  <a:cubicBezTo>
                    <a:pt x="1007533" y="47369"/>
                    <a:pt x="986367" y="134575"/>
                    <a:pt x="1031240" y="155742"/>
                  </a:cubicBezTo>
                  <a:cubicBezTo>
                    <a:pt x="1076113" y="176909"/>
                    <a:pt x="1160356" y="166325"/>
                    <a:pt x="1244600" y="1557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17" name="Freeform: Shape 516">
              <a:extLst>
                <a:ext uri="{FF2B5EF4-FFF2-40B4-BE49-F238E27FC236}">
                  <a16:creationId xmlns:a16="http://schemas.microsoft.com/office/drawing/2014/main" id="{FEA97D23-B08F-4271-B015-A9A3396C04DB}"/>
                </a:ext>
              </a:extLst>
            </p:cNvPr>
            <p:cNvSpPr/>
            <p:nvPr/>
          </p:nvSpPr>
          <p:spPr>
            <a:xfrm>
              <a:off x="2062760" y="4834361"/>
              <a:ext cx="991452" cy="142401"/>
            </a:xfrm>
            <a:custGeom>
              <a:avLst/>
              <a:gdLst>
                <a:gd name="connsiteX0" fmla="*/ 0 w 1351493"/>
                <a:gd name="connsiteY0" fmla="*/ 152403 h 289746"/>
                <a:gd name="connsiteX1" fmla="*/ 254000 w 1351493"/>
                <a:gd name="connsiteY1" fmla="*/ 248923 h 289746"/>
                <a:gd name="connsiteX2" fmla="*/ 314960 w 1351493"/>
                <a:gd name="connsiteY2" fmla="*/ 81283 h 289746"/>
                <a:gd name="connsiteX3" fmla="*/ 436880 w 1351493"/>
                <a:gd name="connsiteY3" fmla="*/ 193043 h 289746"/>
                <a:gd name="connsiteX4" fmla="*/ 543560 w 1351493"/>
                <a:gd name="connsiteY4" fmla="*/ 3 h 289746"/>
                <a:gd name="connsiteX5" fmla="*/ 655320 w 1351493"/>
                <a:gd name="connsiteY5" fmla="*/ 187963 h 289746"/>
                <a:gd name="connsiteX6" fmla="*/ 721360 w 1351493"/>
                <a:gd name="connsiteY6" fmla="*/ 81283 h 289746"/>
                <a:gd name="connsiteX7" fmla="*/ 878840 w 1351493"/>
                <a:gd name="connsiteY7" fmla="*/ 269243 h 289746"/>
                <a:gd name="connsiteX8" fmla="*/ 1036320 w 1351493"/>
                <a:gd name="connsiteY8" fmla="*/ 264163 h 289746"/>
                <a:gd name="connsiteX9" fmla="*/ 1300480 w 1351493"/>
                <a:gd name="connsiteY9" fmla="*/ 289563 h 289746"/>
                <a:gd name="connsiteX10" fmla="*/ 1351280 w 1351493"/>
                <a:gd name="connsiteY10" fmla="*/ 248923 h 2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493" h="289746">
                  <a:moveTo>
                    <a:pt x="0" y="152403"/>
                  </a:moveTo>
                  <a:cubicBezTo>
                    <a:pt x="100753" y="206589"/>
                    <a:pt x="201507" y="260776"/>
                    <a:pt x="254000" y="248923"/>
                  </a:cubicBezTo>
                  <a:cubicBezTo>
                    <a:pt x="306493" y="237070"/>
                    <a:pt x="284480" y="90596"/>
                    <a:pt x="314960" y="81283"/>
                  </a:cubicBezTo>
                  <a:cubicBezTo>
                    <a:pt x="345440" y="71970"/>
                    <a:pt x="398780" y="206590"/>
                    <a:pt x="436880" y="193043"/>
                  </a:cubicBezTo>
                  <a:cubicBezTo>
                    <a:pt x="474980" y="179496"/>
                    <a:pt x="507153" y="850"/>
                    <a:pt x="543560" y="3"/>
                  </a:cubicBezTo>
                  <a:cubicBezTo>
                    <a:pt x="579967" y="-844"/>
                    <a:pt x="625687" y="174416"/>
                    <a:pt x="655320" y="187963"/>
                  </a:cubicBezTo>
                  <a:cubicBezTo>
                    <a:pt x="684953" y="201510"/>
                    <a:pt x="684107" y="67736"/>
                    <a:pt x="721360" y="81283"/>
                  </a:cubicBezTo>
                  <a:cubicBezTo>
                    <a:pt x="758613" y="94830"/>
                    <a:pt x="826347" y="238763"/>
                    <a:pt x="878840" y="269243"/>
                  </a:cubicBezTo>
                  <a:cubicBezTo>
                    <a:pt x="931333" y="299723"/>
                    <a:pt x="966047" y="260776"/>
                    <a:pt x="1036320" y="264163"/>
                  </a:cubicBezTo>
                  <a:cubicBezTo>
                    <a:pt x="1106593" y="267550"/>
                    <a:pt x="1247987" y="292103"/>
                    <a:pt x="1300480" y="289563"/>
                  </a:cubicBezTo>
                  <a:cubicBezTo>
                    <a:pt x="1352973" y="287023"/>
                    <a:pt x="1352126" y="267973"/>
                    <a:pt x="1351280" y="24892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18" name="Freeform: Shape 517">
              <a:extLst>
                <a:ext uri="{FF2B5EF4-FFF2-40B4-BE49-F238E27FC236}">
                  <a16:creationId xmlns:a16="http://schemas.microsoft.com/office/drawing/2014/main" id="{70B10E01-E4C5-458F-AED9-7505F3D0E9E5}"/>
                </a:ext>
              </a:extLst>
            </p:cNvPr>
            <p:cNvSpPr/>
            <p:nvPr/>
          </p:nvSpPr>
          <p:spPr>
            <a:xfrm>
              <a:off x="2062760" y="4976763"/>
              <a:ext cx="991452" cy="142401"/>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grpSp>
      <p:sp>
        <p:nvSpPr>
          <p:cNvPr id="519" name="Freeform: Shape 518">
            <a:extLst>
              <a:ext uri="{FF2B5EF4-FFF2-40B4-BE49-F238E27FC236}">
                <a16:creationId xmlns:a16="http://schemas.microsoft.com/office/drawing/2014/main" id="{C7CBFF2A-EF59-4F0D-8671-8278A502DCA5}"/>
              </a:ext>
            </a:extLst>
          </p:cNvPr>
          <p:cNvSpPr/>
          <p:nvPr/>
        </p:nvSpPr>
        <p:spPr>
          <a:xfrm>
            <a:off x="7833229" y="5325560"/>
            <a:ext cx="584630" cy="95192"/>
          </a:xfrm>
          <a:custGeom>
            <a:avLst/>
            <a:gdLst>
              <a:gd name="connsiteX0" fmla="*/ 0 w 1214120"/>
              <a:gd name="connsiteY0" fmla="*/ 178093 h 310429"/>
              <a:gd name="connsiteX1" fmla="*/ 177800 w 1214120"/>
              <a:gd name="connsiteY1" fmla="*/ 264453 h 310429"/>
              <a:gd name="connsiteX2" fmla="*/ 365760 w 1214120"/>
              <a:gd name="connsiteY2" fmla="*/ 274613 h 310429"/>
              <a:gd name="connsiteX3" fmla="*/ 401320 w 1214120"/>
              <a:gd name="connsiteY3" fmla="*/ 293 h 310429"/>
              <a:gd name="connsiteX4" fmla="*/ 452120 w 1214120"/>
              <a:gd name="connsiteY4" fmla="*/ 218733 h 310429"/>
              <a:gd name="connsiteX5" fmla="*/ 502920 w 1214120"/>
              <a:gd name="connsiteY5" fmla="*/ 76493 h 310429"/>
              <a:gd name="connsiteX6" fmla="*/ 543560 w 1214120"/>
              <a:gd name="connsiteY6" fmla="*/ 310173 h 310429"/>
              <a:gd name="connsiteX7" fmla="*/ 594360 w 1214120"/>
              <a:gd name="connsiteY7" fmla="*/ 122213 h 310429"/>
              <a:gd name="connsiteX8" fmla="*/ 762000 w 1214120"/>
              <a:gd name="connsiteY8" fmla="*/ 122213 h 310429"/>
              <a:gd name="connsiteX9" fmla="*/ 812800 w 1214120"/>
              <a:gd name="connsiteY9" fmla="*/ 233973 h 310429"/>
              <a:gd name="connsiteX10" fmla="*/ 960120 w 1214120"/>
              <a:gd name="connsiteY10" fmla="*/ 122213 h 310429"/>
              <a:gd name="connsiteX11" fmla="*/ 1127760 w 1214120"/>
              <a:gd name="connsiteY11" fmla="*/ 162853 h 310429"/>
              <a:gd name="connsiteX12" fmla="*/ 1214120 w 1214120"/>
              <a:gd name="connsiteY12" fmla="*/ 127293 h 3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310429">
                <a:moveTo>
                  <a:pt x="0" y="178093"/>
                </a:moveTo>
                <a:cubicBezTo>
                  <a:pt x="58420" y="213229"/>
                  <a:pt x="116840" y="248366"/>
                  <a:pt x="177800" y="264453"/>
                </a:cubicBezTo>
                <a:cubicBezTo>
                  <a:pt x="238760" y="280540"/>
                  <a:pt x="328507" y="318640"/>
                  <a:pt x="365760" y="274613"/>
                </a:cubicBezTo>
                <a:cubicBezTo>
                  <a:pt x="403013" y="230586"/>
                  <a:pt x="386927" y="9606"/>
                  <a:pt x="401320" y="293"/>
                </a:cubicBezTo>
                <a:cubicBezTo>
                  <a:pt x="415713" y="-9020"/>
                  <a:pt x="435187" y="206033"/>
                  <a:pt x="452120" y="218733"/>
                </a:cubicBezTo>
                <a:cubicBezTo>
                  <a:pt x="469053" y="231433"/>
                  <a:pt x="487680" y="61253"/>
                  <a:pt x="502920" y="76493"/>
                </a:cubicBezTo>
                <a:cubicBezTo>
                  <a:pt x="518160" y="91733"/>
                  <a:pt x="528320" y="302553"/>
                  <a:pt x="543560" y="310173"/>
                </a:cubicBezTo>
                <a:cubicBezTo>
                  <a:pt x="558800" y="317793"/>
                  <a:pt x="557953" y="153540"/>
                  <a:pt x="594360" y="122213"/>
                </a:cubicBezTo>
                <a:cubicBezTo>
                  <a:pt x="630767" y="90886"/>
                  <a:pt x="725593" y="103586"/>
                  <a:pt x="762000" y="122213"/>
                </a:cubicBezTo>
                <a:cubicBezTo>
                  <a:pt x="798407" y="140840"/>
                  <a:pt x="779780" y="233973"/>
                  <a:pt x="812800" y="233973"/>
                </a:cubicBezTo>
                <a:cubicBezTo>
                  <a:pt x="845820" y="233973"/>
                  <a:pt x="907627" y="134066"/>
                  <a:pt x="960120" y="122213"/>
                </a:cubicBezTo>
                <a:cubicBezTo>
                  <a:pt x="1012613" y="110360"/>
                  <a:pt x="1085427" y="162006"/>
                  <a:pt x="1127760" y="162853"/>
                </a:cubicBezTo>
                <a:cubicBezTo>
                  <a:pt x="1170093" y="163700"/>
                  <a:pt x="1214120" y="127293"/>
                  <a:pt x="1214120" y="1272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sp>
        <p:nvSpPr>
          <p:cNvPr id="520" name="Freeform: Shape 519">
            <a:extLst>
              <a:ext uri="{FF2B5EF4-FFF2-40B4-BE49-F238E27FC236}">
                <a16:creationId xmlns:a16="http://schemas.microsoft.com/office/drawing/2014/main" id="{C03CDD13-0AB5-4480-91EE-60F0D413326A}"/>
              </a:ext>
            </a:extLst>
          </p:cNvPr>
          <p:cNvSpPr/>
          <p:nvPr/>
        </p:nvSpPr>
        <p:spPr>
          <a:xfrm>
            <a:off x="7836295" y="4039030"/>
            <a:ext cx="584630" cy="95192"/>
          </a:xfrm>
          <a:custGeom>
            <a:avLst/>
            <a:gdLst>
              <a:gd name="connsiteX0" fmla="*/ 0 w 1310640"/>
              <a:gd name="connsiteY0" fmla="*/ 157638 h 199710"/>
              <a:gd name="connsiteX1" fmla="*/ 193040 w 1310640"/>
              <a:gd name="connsiteY1" fmla="*/ 198278 h 199710"/>
              <a:gd name="connsiteX2" fmla="*/ 299720 w 1310640"/>
              <a:gd name="connsiteY2" fmla="*/ 111918 h 199710"/>
              <a:gd name="connsiteX3" fmla="*/ 497840 w 1310640"/>
              <a:gd name="connsiteY3" fmla="*/ 167798 h 199710"/>
              <a:gd name="connsiteX4" fmla="*/ 645160 w 1310640"/>
              <a:gd name="connsiteY4" fmla="*/ 158 h 199710"/>
              <a:gd name="connsiteX5" fmla="*/ 807720 w 1310640"/>
              <a:gd name="connsiteY5" fmla="*/ 137318 h 199710"/>
              <a:gd name="connsiteX6" fmla="*/ 1051560 w 1310640"/>
              <a:gd name="connsiteY6" fmla="*/ 142398 h 199710"/>
              <a:gd name="connsiteX7" fmla="*/ 1137920 w 1310640"/>
              <a:gd name="connsiteY7" fmla="*/ 116998 h 199710"/>
              <a:gd name="connsiteX8" fmla="*/ 1234440 w 1310640"/>
              <a:gd name="connsiteY8" fmla="*/ 183038 h 199710"/>
              <a:gd name="connsiteX9" fmla="*/ 1310640 w 1310640"/>
              <a:gd name="connsiteY9" fmla="*/ 177958 h 19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99710">
                <a:moveTo>
                  <a:pt x="0" y="157638"/>
                </a:moveTo>
                <a:cubicBezTo>
                  <a:pt x="71543" y="181768"/>
                  <a:pt x="143087" y="205898"/>
                  <a:pt x="193040" y="198278"/>
                </a:cubicBezTo>
                <a:cubicBezTo>
                  <a:pt x="242993" y="190658"/>
                  <a:pt x="248920" y="116998"/>
                  <a:pt x="299720" y="111918"/>
                </a:cubicBezTo>
                <a:cubicBezTo>
                  <a:pt x="350520" y="106838"/>
                  <a:pt x="440267" y="186425"/>
                  <a:pt x="497840" y="167798"/>
                </a:cubicBezTo>
                <a:cubicBezTo>
                  <a:pt x="555413" y="149171"/>
                  <a:pt x="593513" y="5238"/>
                  <a:pt x="645160" y="158"/>
                </a:cubicBezTo>
                <a:cubicBezTo>
                  <a:pt x="696807" y="-4922"/>
                  <a:pt x="739987" y="113611"/>
                  <a:pt x="807720" y="137318"/>
                </a:cubicBezTo>
                <a:cubicBezTo>
                  <a:pt x="875453" y="161025"/>
                  <a:pt x="996527" y="145785"/>
                  <a:pt x="1051560" y="142398"/>
                </a:cubicBezTo>
                <a:cubicBezTo>
                  <a:pt x="1106593" y="139011"/>
                  <a:pt x="1107440" y="110225"/>
                  <a:pt x="1137920" y="116998"/>
                </a:cubicBezTo>
                <a:cubicBezTo>
                  <a:pt x="1168400" y="123771"/>
                  <a:pt x="1205653" y="172878"/>
                  <a:pt x="1234440" y="183038"/>
                </a:cubicBezTo>
                <a:cubicBezTo>
                  <a:pt x="1263227" y="193198"/>
                  <a:pt x="1289473" y="178805"/>
                  <a:pt x="1310640" y="17795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sz="1203"/>
          </a:p>
        </p:txBody>
      </p:sp>
      <p:grpSp>
        <p:nvGrpSpPr>
          <p:cNvPr id="397" name="Group 396">
            <a:extLst>
              <a:ext uri="{FF2B5EF4-FFF2-40B4-BE49-F238E27FC236}">
                <a16:creationId xmlns:a16="http://schemas.microsoft.com/office/drawing/2014/main" id="{B242E300-9E88-4F1A-801F-7A3A28FC20DF}"/>
              </a:ext>
            </a:extLst>
          </p:cNvPr>
          <p:cNvGrpSpPr/>
          <p:nvPr/>
        </p:nvGrpSpPr>
        <p:grpSpPr>
          <a:xfrm>
            <a:off x="2461440" y="4016833"/>
            <a:ext cx="499694" cy="1565008"/>
            <a:chOff x="7929050" y="2196266"/>
            <a:chExt cx="875243" cy="1852596"/>
          </a:xfrm>
        </p:grpSpPr>
        <p:grpSp>
          <p:nvGrpSpPr>
            <p:cNvPr id="398" name="Group 397">
              <a:extLst>
                <a:ext uri="{FF2B5EF4-FFF2-40B4-BE49-F238E27FC236}">
                  <a16:creationId xmlns:a16="http://schemas.microsoft.com/office/drawing/2014/main" id="{4FFB9940-57CA-4375-8957-196E4846EFC3}"/>
                </a:ext>
              </a:extLst>
            </p:cNvPr>
            <p:cNvGrpSpPr/>
            <p:nvPr/>
          </p:nvGrpSpPr>
          <p:grpSpPr>
            <a:xfrm>
              <a:off x="7947621" y="2307672"/>
              <a:ext cx="744453" cy="380849"/>
              <a:chOff x="7947621" y="2307672"/>
              <a:chExt cx="744453" cy="380849"/>
            </a:xfrm>
          </p:grpSpPr>
          <p:grpSp>
            <p:nvGrpSpPr>
              <p:cNvPr id="403" name="Group 402">
                <a:extLst>
                  <a:ext uri="{FF2B5EF4-FFF2-40B4-BE49-F238E27FC236}">
                    <a16:creationId xmlns:a16="http://schemas.microsoft.com/office/drawing/2014/main" id="{9B37EF44-4202-41DF-9968-01147865B10A}"/>
                  </a:ext>
                </a:extLst>
              </p:cNvPr>
              <p:cNvGrpSpPr/>
              <p:nvPr/>
            </p:nvGrpSpPr>
            <p:grpSpPr>
              <a:xfrm>
                <a:off x="7947621" y="2307672"/>
                <a:ext cx="744453" cy="241506"/>
                <a:chOff x="3314700" y="2894433"/>
                <a:chExt cx="868580" cy="283146"/>
              </a:xfrm>
            </p:grpSpPr>
            <p:grpSp>
              <p:nvGrpSpPr>
                <p:cNvPr id="406" name="Group 405">
                  <a:extLst>
                    <a:ext uri="{FF2B5EF4-FFF2-40B4-BE49-F238E27FC236}">
                      <a16:creationId xmlns:a16="http://schemas.microsoft.com/office/drawing/2014/main" id="{CFF83B9C-1F45-4A28-88C6-9FC7C4276E20}"/>
                    </a:ext>
                  </a:extLst>
                </p:cNvPr>
                <p:cNvGrpSpPr/>
                <p:nvPr/>
              </p:nvGrpSpPr>
              <p:grpSpPr>
                <a:xfrm>
                  <a:off x="4044155" y="2894433"/>
                  <a:ext cx="139125" cy="244946"/>
                  <a:chOff x="3735824" y="4986161"/>
                  <a:chExt cx="182880" cy="295043"/>
                </a:xfrm>
              </p:grpSpPr>
              <p:sp>
                <p:nvSpPr>
                  <p:cNvPr id="408" name="Oval 407">
                    <a:extLst>
                      <a:ext uri="{FF2B5EF4-FFF2-40B4-BE49-F238E27FC236}">
                        <a16:creationId xmlns:a16="http://schemas.microsoft.com/office/drawing/2014/main" id="{72B60797-F175-4430-8F46-791E1EC666E7}"/>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9" name="Straight Arrow Connector 408">
                    <a:extLst>
                      <a:ext uri="{FF2B5EF4-FFF2-40B4-BE49-F238E27FC236}">
                        <a16:creationId xmlns:a16="http://schemas.microsoft.com/office/drawing/2014/main" id="{BB672A2E-F695-4778-B601-847B7F63E6DE}"/>
                      </a:ext>
                    </a:extLst>
                  </p:cNvPr>
                  <p:cNvCxnSpPr>
                    <a:cxnSpLocks/>
                    <a:stCxn id="408"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0" name="Oval 409">
                    <a:extLst>
                      <a:ext uri="{FF2B5EF4-FFF2-40B4-BE49-F238E27FC236}">
                        <a16:creationId xmlns:a16="http://schemas.microsoft.com/office/drawing/2014/main" id="{7EA070C6-8432-45FE-BD21-579385B53722}"/>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11" name="Straight Arrow Connector 410">
                    <a:extLst>
                      <a:ext uri="{FF2B5EF4-FFF2-40B4-BE49-F238E27FC236}">
                        <a16:creationId xmlns:a16="http://schemas.microsoft.com/office/drawing/2014/main" id="{0FAE4E1D-10C5-40D8-84BC-5D2A5A026580}"/>
                      </a:ext>
                    </a:extLst>
                  </p:cNvPr>
                  <p:cNvCxnSpPr>
                    <a:cxnSpLocks/>
                    <a:stCxn id="410"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7" name="Oval 406">
                  <a:extLst>
                    <a:ext uri="{FF2B5EF4-FFF2-40B4-BE49-F238E27FC236}">
                      <a16:creationId xmlns:a16="http://schemas.microsoft.com/office/drawing/2014/main" id="{AE375790-E653-4A45-94A1-874F5FF9B3C0}"/>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sp>
            <p:nvSpPr>
              <p:cNvPr id="404" name="Oval 403">
                <a:extLst>
                  <a:ext uri="{FF2B5EF4-FFF2-40B4-BE49-F238E27FC236}">
                    <a16:creationId xmlns:a16="http://schemas.microsoft.com/office/drawing/2014/main" id="{10AE7CAF-7874-4A55-B5E4-4E104E7013AB}"/>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405" name="Straight Arrow Connector 404">
                <a:extLst>
                  <a:ext uri="{FF2B5EF4-FFF2-40B4-BE49-F238E27FC236}">
                    <a16:creationId xmlns:a16="http://schemas.microsoft.com/office/drawing/2014/main" id="{CDEDBD6C-25CB-4602-8D21-77A167758A15}"/>
                  </a:ext>
                </a:extLst>
              </p:cNvPr>
              <p:cNvCxnSpPr>
                <a:cxnSpLocks/>
                <a:stCxn id="404"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9" name="Oval 398">
              <a:extLst>
                <a:ext uri="{FF2B5EF4-FFF2-40B4-BE49-F238E27FC236}">
                  <a16:creationId xmlns:a16="http://schemas.microsoft.com/office/drawing/2014/main" id="{234881A7-C045-4695-8B07-FAD687389213}"/>
                </a:ext>
              </a:extLst>
            </p:cNvPr>
            <p:cNvSpPr/>
            <p:nvPr/>
          </p:nvSpPr>
          <p:spPr>
            <a:xfrm>
              <a:off x="7947622" y="3126827"/>
              <a:ext cx="39185" cy="45193"/>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nvGrpSpPr>
            <p:cNvPr id="400" name="Group 399">
              <a:extLst>
                <a:ext uri="{FF2B5EF4-FFF2-40B4-BE49-F238E27FC236}">
                  <a16:creationId xmlns:a16="http://schemas.microsoft.com/office/drawing/2014/main" id="{8AA615C7-2589-424B-A863-B2FB0DEC8D11}"/>
                </a:ext>
              </a:extLst>
            </p:cNvPr>
            <p:cNvGrpSpPr/>
            <p:nvPr/>
          </p:nvGrpSpPr>
          <p:grpSpPr>
            <a:xfrm>
              <a:off x="7929050" y="2196266"/>
              <a:ext cx="875243" cy="1852596"/>
              <a:chOff x="3293032" y="1304830"/>
              <a:chExt cx="1021177" cy="2172021"/>
            </a:xfrm>
          </p:grpSpPr>
          <p:sp>
            <p:nvSpPr>
              <p:cNvPr id="401" name="Rectangle 400">
                <a:extLst>
                  <a:ext uri="{FF2B5EF4-FFF2-40B4-BE49-F238E27FC236}">
                    <a16:creationId xmlns:a16="http://schemas.microsoft.com/office/drawing/2014/main" id="{5CFE3EFA-C572-449E-AAFC-2FC77B9A0B7E}"/>
                  </a:ext>
                </a:extLst>
              </p:cNvPr>
              <p:cNvSpPr/>
              <p:nvPr/>
            </p:nvSpPr>
            <p:spPr>
              <a:xfrm>
                <a:off x="3293032" y="1304830"/>
                <a:ext cx="1021177" cy="21720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dirty="0">
                  <a:latin typeface="Open Sans" panose="020B0604020202020204"/>
                </a:endParaRPr>
              </a:p>
            </p:txBody>
          </p:sp>
          <p:sp>
            <p:nvSpPr>
              <p:cNvPr id="402" name="Oval 401">
                <a:extLst>
                  <a:ext uri="{FF2B5EF4-FFF2-40B4-BE49-F238E27FC236}">
                    <a16:creationId xmlns:a16="http://schemas.microsoft.com/office/drawing/2014/main" id="{D79B74EE-BE55-4106-8D4E-84F0F15AB48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grpSp>
      <p:sp>
        <p:nvSpPr>
          <p:cNvPr id="412" name="Rectangle 411">
            <a:extLst>
              <a:ext uri="{FF2B5EF4-FFF2-40B4-BE49-F238E27FC236}">
                <a16:creationId xmlns:a16="http://schemas.microsoft.com/office/drawing/2014/main" id="{53340B3C-7365-4E9E-A0C0-7B3ACDDCDB62}"/>
              </a:ext>
            </a:extLst>
          </p:cNvPr>
          <p:cNvSpPr/>
          <p:nvPr/>
        </p:nvSpPr>
        <p:spPr>
          <a:xfrm>
            <a:off x="2349040" y="3718261"/>
            <a:ext cx="777232" cy="300082"/>
          </a:xfrm>
          <a:prstGeom prst="rect">
            <a:avLst/>
          </a:prstGeom>
        </p:spPr>
        <p:txBody>
          <a:bodyPr wrap="square">
            <a:spAutoFit/>
          </a:bodyPr>
          <a:lstStyle/>
          <a:p>
            <a:pPr algn="ctr"/>
            <a:r>
              <a:rPr lang="en-US" altLang="zh-CN" sz="1350" dirty="0" err="1">
                <a:ea typeface="Ebrima" panose="02000000000000000000" pitchFamily="2" charset="0"/>
                <a:cs typeface="Ebrima" panose="02000000000000000000" pitchFamily="2" charset="0"/>
              </a:rPr>
              <a:t>FMapG</a:t>
            </a:r>
            <a:endParaRPr lang="en-US" sz="1350" dirty="0"/>
          </a:p>
        </p:txBody>
      </p:sp>
      <p:sp>
        <p:nvSpPr>
          <p:cNvPr id="413" name="Rectangle: Rounded Corners 412">
            <a:extLst>
              <a:ext uri="{FF2B5EF4-FFF2-40B4-BE49-F238E27FC236}">
                <a16:creationId xmlns:a16="http://schemas.microsoft.com/office/drawing/2014/main" id="{7B3822D8-1064-4D12-A0DB-AD9E528CE5F1}"/>
              </a:ext>
            </a:extLst>
          </p:cNvPr>
          <p:cNvSpPr/>
          <p:nvPr/>
        </p:nvSpPr>
        <p:spPr>
          <a:xfrm>
            <a:off x="2394987" y="4227686"/>
            <a:ext cx="625805" cy="534521"/>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414" name="Rectangle 413">
            <a:extLst>
              <a:ext uri="{FF2B5EF4-FFF2-40B4-BE49-F238E27FC236}">
                <a16:creationId xmlns:a16="http://schemas.microsoft.com/office/drawing/2014/main" id="{99127826-3CB3-4723-AB7A-6CBA2D1CFDD0}"/>
              </a:ext>
            </a:extLst>
          </p:cNvPr>
          <p:cNvSpPr/>
          <p:nvPr/>
        </p:nvSpPr>
        <p:spPr>
          <a:xfrm>
            <a:off x="1180836" y="3581563"/>
            <a:ext cx="977372" cy="461665"/>
          </a:xfrm>
          <a:prstGeom prst="rect">
            <a:avLst/>
          </a:prstGeom>
        </p:spPr>
        <p:txBody>
          <a:bodyPr wrap="square">
            <a:spAutoFit/>
          </a:bodyPr>
          <a:lstStyle/>
          <a:p>
            <a:pPr algn="ctr"/>
            <a:r>
              <a:rPr lang="en-US" sz="1200" dirty="0">
                <a:ea typeface="Ebrima" panose="02000000000000000000" pitchFamily="2" charset="0"/>
                <a:cs typeface="Ebrima" panose="02000000000000000000" pitchFamily="2" charset="0"/>
              </a:rPr>
              <a:t>sorted </a:t>
            </a:r>
            <a:r>
              <a:rPr lang="en-US" sz="1200" dirty="0" err="1">
                <a:ea typeface="Ebrima" panose="02000000000000000000" pitchFamily="2" charset="0"/>
                <a:cs typeface="Ebrima" panose="02000000000000000000" pitchFamily="2" charset="0"/>
              </a:rPr>
              <a:t>iSAX</a:t>
            </a:r>
            <a:r>
              <a:rPr lang="en-US" sz="1200" dirty="0">
                <a:ea typeface="Ebrima" panose="02000000000000000000" pitchFamily="2" charset="0"/>
                <a:cs typeface="Ebrima" panose="02000000000000000000" pitchFamily="2" charset="0"/>
              </a:rPr>
              <a:t> array </a:t>
            </a:r>
            <a:endParaRPr lang="en-US" sz="1200" dirty="0"/>
          </a:p>
        </p:txBody>
      </p:sp>
      <p:sp>
        <p:nvSpPr>
          <p:cNvPr id="415" name="Arrow: Right 414">
            <a:extLst>
              <a:ext uri="{FF2B5EF4-FFF2-40B4-BE49-F238E27FC236}">
                <a16:creationId xmlns:a16="http://schemas.microsoft.com/office/drawing/2014/main" id="{D2054BBD-D33E-4DC1-9519-45D71E57E5C9}"/>
              </a:ext>
            </a:extLst>
          </p:cNvPr>
          <p:cNvSpPr/>
          <p:nvPr/>
        </p:nvSpPr>
        <p:spPr>
          <a:xfrm>
            <a:off x="2066126" y="4385645"/>
            <a:ext cx="368547" cy="175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416" name="Arrow: Right 415">
            <a:extLst>
              <a:ext uri="{FF2B5EF4-FFF2-40B4-BE49-F238E27FC236}">
                <a16:creationId xmlns:a16="http://schemas.microsoft.com/office/drawing/2014/main" id="{FD5138E0-0AF7-45EF-A775-F4659B5F333C}"/>
              </a:ext>
            </a:extLst>
          </p:cNvPr>
          <p:cNvSpPr/>
          <p:nvPr/>
        </p:nvSpPr>
        <p:spPr>
          <a:xfrm>
            <a:off x="2973109" y="4366325"/>
            <a:ext cx="499694" cy="221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423" name="Rectangle 422">
            <a:extLst>
              <a:ext uri="{FF2B5EF4-FFF2-40B4-BE49-F238E27FC236}">
                <a16:creationId xmlns:a16="http://schemas.microsoft.com/office/drawing/2014/main" id="{5B7B1F96-DD5B-4BC0-A684-88FFA9EB6447}"/>
              </a:ext>
            </a:extLst>
          </p:cNvPr>
          <p:cNvSpPr/>
          <p:nvPr/>
        </p:nvSpPr>
        <p:spPr>
          <a:xfrm>
            <a:off x="2437076" y="4451544"/>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424" name="Rectangle 423">
            <a:extLst>
              <a:ext uri="{FF2B5EF4-FFF2-40B4-BE49-F238E27FC236}">
                <a16:creationId xmlns:a16="http://schemas.microsoft.com/office/drawing/2014/main" id="{81C1CA50-DA08-4F83-AFF0-6D4B35FD3C59}"/>
              </a:ext>
            </a:extLst>
          </p:cNvPr>
          <p:cNvSpPr/>
          <p:nvPr/>
        </p:nvSpPr>
        <p:spPr>
          <a:xfrm>
            <a:off x="2437171" y="4576793"/>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825" dirty="0">
              <a:latin typeface="Open Sans" panose="020B0604020202020204"/>
            </a:endParaRPr>
          </a:p>
        </p:txBody>
      </p:sp>
      <p:sp>
        <p:nvSpPr>
          <p:cNvPr id="425" name="Rectangle 424">
            <a:extLst>
              <a:ext uri="{FF2B5EF4-FFF2-40B4-BE49-F238E27FC236}">
                <a16:creationId xmlns:a16="http://schemas.microsoft.com/office/drawing/2014/main" id="{F5EE7978-9CA0-45AD-87FF-A201020D3F45}"/>
              </a:ext>
            </a:extLst>
          </p:cNvPr>
          <p:cNvSpPr/>
          <p:nvPr/>
        </p:nvSpPr>
        <p:spPr>
          <a:xfrm>
            <a:off x="2436812" y="4202111"/>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426" name="Rectangle 425">
            <a:extLst>
              <a:ext uri="{FF2B5EF4-FFF2-40B4-BE49-F238E27FC236}">
                <a16:creationId xmlns:a16="http://schemas.microsoft.com/office/drawing/2014/main" id="{617EB48B-23C2-4534-8E22-F96C687DD2E1}"/>
              </a:ext>
            </a:extLst>
          </p:cNvPr>
          <p:cNvSpPr/>
          <p:nvPr/>
        </p:nvSpPr>
        <p:spPr>
          <a:xfrm>
            <a:off x="2434990" y="4324619"/>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427" name="Rectangle 426">
            <a:extLst>
              <a:ext uri="{FF2B5EF4-FFF2-40B4-BE49-F238E27FC236}">
                <a16:creationId xmlns:a16="http://schemas.microsoft.com/office/drawing/2014/main" id="{9D2FBB40-64B9-440D-A85C-AE179AD0A20A}"/>
              </a:ext>
            </a:extLst>
          </p:cNvPr>
          <p:cNvSpPr/>
          <p:nvPr/>
        </p:nvSpPr>
        <p:spPr>
          <a:xfrm>
            <a:off x="1316547" y="4018542"/>
            <a:ext cx="709496" cy="15650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492" tIns="32746" rIns="65492" bIns="32746" numCol="1" spcCol="0" rtlCol="0" fromWordArt="0" anchor="ctr" anchorCtr="0" forceAA="0" compatLnSpc="1">
            <a:prstTxWarp prst="textNoShape">
              <a:avLst/>
            </a:prstTxWarp>
            <a:noAutofit/>
          </a:bodyPr>
          <a:lstStyle/>
          <a:p>
            <a:pPr algn="ctr"/>
            <a:endParaRPr lang="en-US" dirty="0"/>
          </a:p>
        </p:txBody>
      </p:sp>
      <p:grpSp>
        <p:nvGrpSpPr>
          <p:cNvPr id="428" name="Group 427">
            <a:extLst>
              <a:ext uri="{FF2B5EF4-FFF2-40B4-BE49-F238E27FC236}">
                <a16:creationId xmlns:a16="http://schemas.microsoft.com/office/drawing/2014/main" id="{E53832D0-31FC-4A7C-8F1F-8A1FFE59D1EB}"/>
              </a:ext>
            </a:extLst>
          </p:cNvPr>
          <p:cNvGrpSpPr/>
          <p:nvPr/>
        </p:nvGrpSpPr>
        <p:grpSpPr>
          <a:xfrm>
            <a:off x="1429132" y="4133239"/>
            <a:ext cx="476658" cy="375533"/>
            <a:chOff x="7988270" y="2284847"/>
            <a:chExt cx="556370" cy="435555"/>
          </a:xfrm>
        </p:grpSpPr>
        <p:grpSp>
          <p:nvGrpSpPr>
            <p:cNvPr id="429" name="Group 428">
              <a:extLst>
                <a:ext uri="{FF2B5EF4-FFF2-40B4-BE49-F238E27FC236}">
                  <a16:creationId xmlns:a16="http://schemas.microsoft.com/office/drawing/2014/main" id="{0BA2744A-8309-46DC-BF28-5E5D411F8D82}"/>
                </a:ext>
              </a:extLst>
            </p:cNvPr>
            <p:cNvGrpSpPr/>
            <p:nvPr/>
          </p:nvGrpSpPr>
          <p:grpSpPr>
            <a:xfrm>
              <a:off x="7989937" y="2284847"/>
              <a:ext cx="554703" cy="264278"/>
              <a:chOff x="6619769" y="2293146"/>
              <a:chExt cx="850769" cy="373236"/>
            </a:xfrm>
          </p:grpSpPr>
          <p:grpSp>
            <p:nvGrpSpPr>
              <p:cNvPr id="434" name="Group 433">
                <a:extLst>
                  <a:ext uri="{FF2B5EF4-FFF2-40B4-BE49-F238E27FC236}">
                    <a16:creationId xmlns:a16="http://schemas.microsoft.com/office/drawing/2014/main" id="{5843CCBF-CE2C-4841-9E98-C0897B6793C9}"/>
                  </a:ext>
                </a:extLst>
              </p:cNvPr>
              <p:cNvGrpSpPr/>
              <p:nvPr/>
            </p:nvGrpSpPr>
            <p:grpSpPr>
              <a:xfrm>
                <a:off x="6625992" y="2293146"/>
                <a:ext cx="842038" cy="124239"/>
                <a:chOff x="5021561" y="833132"/>
                <a:chExt cx="650259" cy="124238"/>
              </a:xfrm>
            </p:grpSpPr>
            <p:cxnSp>
              <p:nvCxnSpPr>
                <p:cNvPr id="440" name="Straight Connector 439">
                  <a:extLst>
                    <a:ext uri="{FF2B5EF4-FFF2-40B4-BE49-F238E27FC236}">
                      <a16:creationId xmlns:a16="http://schemas.microsoft.com/office/drawing/2014/main" id="{DF6FF8B3-112F-4FDF-AE23-2BEAA22C08F7}"/>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7D64ABFB-1767-4323-8877-506368710DC8}"/>
                    </a:ext>
                  </a:extLst>
                </p:cNvPr>
                <p:cNvCxnSpPr>
                  <a:cxnSpLocks/>
                </p:cNvCxnSpPr>
                <p:nvPr/>
              </p:nvCxnSpPr>
              <p:spPr>
                <a:xfrm>
                  <a:off x="5184122" y="85940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13892610-52AC-43EF-A92F-220438403A11}"/>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57609093-86CF-49DA-9F5B-47EB532433DB}"/>
                    </a:ext>
                  </a:extLst>
                </p:cNvPr>
                <p:cNvCxnSpPr>
                  <a:cxnSpLocks/>
                </p:cNvCxnSpPr>
                <p:nvPr/>
              </p:nvCxnSpPr>
              <p:spPr>
                <a:xfrm>
                  <a:off x="5509260" y="83313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5" name="Group 434">
                <a:extLst>
                  <a:ext uri="{FF2B5EF4-FFF2-40B4-BE49-F238E27FC236}">
                    <a16:creationId xmlns:a16="http://schemas.microsoft.com/office/drawing/2014/main" id="{0FA75D38-84C7-41BC-B0DD-E78D82DD4C0A}"/>
                  </a:ext>
                </a:extLst>
              </p:cNvPr>
              <p:cNvGrpSpPr/>
              <p:nvPr/>
            </p:nvGrpSpPr>
            <p:grpSpPr>
              <a:xfrm>
                <a:off x="6619769" y="2493572"/>
                <a:ext cx="850769" cy="172810"/>
                <a:chOff x="5014819" y="1090209"/>
                <a:chExt cx="657001" cy="172810"/>
              </a:xfrm>
            </p:grpSpPr>
            <p:cxnSp>
              <p:nvCxnSpPr>
                <p:cNvPr id="436" name="Straight Connector 435">
                  <a:extLst>
                    <a:ext uri="{FF2B5EF4-FFF2-40B4-BE49-F238E27FC236}">
                      <a16:creationId xmlns:a16="http://schemas.microsoft.com/office/drawing/2014/main" id="{1FD7ECF1-821F-404C-B564-181619C30DB1}"/>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8A376C36-8C2B-49DA-8788-A1CFF784E43B}"/>
                    </a:ext>
                  </a:extLst>
                </p:cNvPr>
                <p:cNvCxnSpPr>
                  <a:cxnSpLocks/>
                </p:cNvCxnSpPr>
                <p:nvPr/>
              </p:nvCxnSpPr>
              <p:spPr>
                <a:xfrm>
                  <a:off x="5184123" y="109020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3C38E7CF-8508-4AEC-A01D-B43C672E8DDE}"/>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554B867E-A1A0-44C4-B78D-FA28193078DA}"/>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30" name="Straight Connector 429">
              <a:extLst>
                <a:ext uri="{FF2B5EF4-FFF2-40B4-BE49-F238E27FC236}">
                  <a16:creationId xmlns:a16="http://schemas.microsoft.com/office/drawing/2014/main" id="{0738CD98-E9D1-4AA8-9385-6ACC5C6E28E9}"/>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A4311E2B-5175-4DB0-BB80-43C5A098BB94}"/>
                </a:ext>
              </a:extLst>
            </p:cNvPr>
            <p:cNvCxnSpPr>
              <a:cxnSpLocks/>
            </p:cNvCxnSpPr>
            <p:nvPr/>
          </p:nvCxnSpPr>
          <p:spPr>
            <a:xfrm>
              <a:off x="8131218" y="2629660"/>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D1D34A9D-EA3E-4B47-A39D-4149D2018092}"/>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0F1300D6-049D-4A53-A1FC-7F9ADA32B35B}"/>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4" name="Group 443">
            <a:extLst>
              <a:ext uri="{FF2B5EF4-FFF2-40B4-BE49-F238E27FC236}">
                <a16:creationId xmlns:a16="http://schemas.microsoft.com/office/drawing/2014/main" id="{0EF97B0C-0CC7-4FBE-974F-59F1009A9630}"/>
              </a:ext>
            </a:extLst>
          </p:cNvPr>
          <p:cNvGrpSpPr/>
          <p:nvPr/>
        </p:nvGrpSpPr>
        <p:grpSpPr>
          <a:xfrm>
            <a:off x="1428337" y="5103304"/>
            <a:ext cx="476657" cy="357203"/>
            <a:chOff x="7988270" y="2306106"/>
            <a:chExt cx="556369" cy="414296"/>
          </a:xfrm>
        </p:grpSpPr>
        <p:grpSp>
          <p:nvGrpSpPr>
            <p:cNvPr id="445" name="Group 444">
              <a:extLst>
                <a:ext uri="{FF2B5EF4-FFF2-40B4-BE49-F238E27FC236}">
                  <a16:creationId xmlns:a16="http://schemas.microsoft.com/office/drawing/2014/main" id="{3FB750A5-311E-4285-8D47-B63C533AA8E3}"/>
                </a:ext>
              </a:extLst>
            </p:cNvPr>
            <p:cNvGrpSpPr/>
            <p:nvPr/>
          </p:nvGrpSpPr>
          <p:grpSpPr>
            <a:xfrm>
              <a:off x="7989915" y="2306106"/>
              <a:ext cx="554724" cy="243042"/>
              <a:chOff x="6619769" y="2323157"/>
              <a:chExt cx="850769" cy="343225"/>
            </a:xfrm>
          </p:grpSpPr>
          <p:grpSp>
            <p:nvGrpSpPr>
              <p:cNvPr id="450" name="Group 449">
                <a:extLst>
                  <a:ext uri="{FF2B5EF4-FFF2-40B4-BE49-F238E27FC236}">
                    <a16:creationId xmlns:a16="http://schemas.microsoft.com/office/drawing/2014/main" id="{CFD83792-EEDA-4F11-95EC-2A76A49ACE71}"/>
                  </a:ext>
                </a:extLst>
              </p:cNvPr>
              <p:cNvGrpSpPr/>
              <p:nvPr/>
            </p:nvGrpSpPr>
            <p:grpSpPr>
              <a:xfrm>
                <a:off x="6625989" y="2323157"/>
                <a:ext cx="842004" cy="94230"/>
                <a:chOff x="5021561" y="863141"/>
                <a:chExt cx="650233" cy="94229"/>
              </a:xfrm>
            </p:grpSpPr>
            <p:cxnSp>
              <p:nvCxnSpPr>
                <p:cNvPr id="456" name="Straight Connector 455">
                  <a:extLst>
                    <a:ext uri="{FF2B5EF4-FFF2-40B4-BE49-F238E27FC236}">
                      <a16:creationId xmlns:a16="http://schemas.microsoft.com/office/drawing/2014/main" id="{C5BAFB7E-6E1E-4C90-ACF4-B36B81186865}"/>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FDA46014-DFEE-47E8-BCD8-8232E1C8F033}"/>
                    </a:ext>
                  </a:extLst>
                </p:cNvPr>
                <p:cNvCxnSpPr>
                  <a:cxnSpLocks/>
                </p:cNvCxnSpPr>
                <p:nvPr/>
              </p:nvCxnSpPr>
              <p:spPr>
                <a:xfrm>
                  <a:off x="5186061" y="91107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C5DF0D7A-1AE8-473E-880B-97837A3D2B7B}"/>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F801E78F-CBB3-41F1-B35C-5ECAFC8FBF66}"/>
                    </a:ext>
                  </a:extLst>
                </p:cNvPr>
                <p:cNvCxnSpPr>
                  <a:cxnSpLocks/>
                </p:cNvCxnSpPr>
                <p:nvPr/>
              </p:nvCxnSpPr>
              <p:spPr>
                <a:xfrm>
                  <a:off x="5509234" y="86314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1" name="Group 450">
                <a:extLst>
                  <a:ext uri="{FF2B5EF4-FFF2-40B4-BE49-F238E27FC236}">
                    <a16:creationId xmlns:a16="http://schemas.microsoft.com/office/drawing/2014/main" id="{65CF3EA5-1E42-4B20-8141-959A23B21743}"/>
                  </a:ext>
                </a:extLst>
              </p:cNvPr>
              <p:cNvGrpSpPr/>
              <p:nvPr/>
            </p:nvGrpSpPr>
            <p:grpSpPr>
              <a:xfrm>
                <a:off x="6619769" y="2537017"/>
                <a:ext cx="850769" cy="129365"/>
                <a:chOff x="5014819" y="1133654"/>
                <a:chExt cx="657001" cy="129365"/>
              </a:xfrm>
            </p:grpSpPr>
            <p:cxnSp>
              <p:nvCxnSpPr>
                <p:cNvPr id="452" name="Straight Connector 451">
                  <a:extLst>
                    <a:ext uri="{FF2B5EF4-FFF2-40B4-BE49-F238E27FC236}">
                      <a16:creationId xmlns:a16="http://schemas.microsoft.com/office/drawing/2014/main" id="{F5320326-2A14-42EA-9299-D33453120810}"/>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045DE0F8-D1F1-46CB-AFBB-E2E9BB37424C}"/>
                    </a:ext>
                  </a:extLst>
                </p:cNvPr>
                <p:cNvCxnSpPr>
                  <a:cxnSpLocks/>
                </p:cNvCxnSpPr>
                <p:nvPr/>
              </p:nvCxnSpPr>
              <p:spPr>
                <a:xfrm>
                  <a:off x="5184123" y="116700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D5EBA544-3DD4-4472-BBAD-A3C8FF56064B}"/>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89BC103E-6B77-4C49-B20A-EE2C7E7C27CB}"/>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46" name="Straight Connector 445">
              <a:extLst>
                <a:ext uri="{FF2B5EF4-FFF2-40B4-BE49-F238E27FC236}">
                  <a16:creationId xmlns:a16="http://schemas.microsoft.com/office/drawing/2014/main" id="{0F9AF4E3-B1D3-4F5E-A36B-44E432146C82}"/>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66B6CA4B-C62E-4303-9C72-0C276AF9ECB5}"/>
                </a:ext>
              </a:extLst>
            </p:cNvPr>
            <p:cNvCxnSpPr>
              <a:cxnSpLocks/>
            </p:cNvCxnSpPr>
            <p:nvPr/>
          </p:nvCxnSpPr>
          <p:spPr>
            <a:xfrm>
              <a:off x="8125524"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C249CD07-0F03-4C30-B1E0-5943510267D8}"/>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CC6A0984-6F84-4159-A337-11DCA4C18D3C}"/>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435E68A8-4527-4572-A212-A0F9807D0B4D}"/>
              </a:ext>
            </a:extLst>
          </p:cNvPr>
          <p:cNvGrpSpPr/>
          <p:nvPr/>
        </p:nvGrpSpPr>
        <p:grpSpPr>
          <a:xfrm>
            <a:off x="1428046" y="4614219"/>
            <a:ext cx="476658" cy="375533"/>
            <a:chOff x="7988270" y="2284847"/>
            <a:chExt cx="556370" cy="435555"/>
          </a:xfrm>
        </p:grpSpPr>
        <p:grpSp>
          <p:nvGrpSpPr>
            <p:cNvPr id="461" name="Group 460">
              <a:extLst>
                <a:ext uri="{FF2B5EF4-FFF2-40B4-BE49-F238E27FC236}">
                  <a16:creationId xmlns:a16="http://schemas.microsoft.com/office/drawing/2014/main" id="{4537B10D-BE23-4E68-86B6-0B18B768A531}"/>
                </a:ext>
              </a:extLst>
            </p:cNvPr>
            <p:cNvGrpSpPr/>
            <p:nvPr/>
          </p:nvGrpSpPr>
          <p:grpSpPr>
            <a:xfrm>
              <a:off x="7989937" y="2284847"/>
              <a:ext cx="554703" cy="264278"/>
              <a:chOff x="6619769" y="2293146"/>
              <a:chExt cx="850769" cy="373236"/>
            </a:xfrm>
          </p:grpSpPr>
          <p:grpSp>
            <p:nvGrpSpPr>
              <p:cNvPr id="466" name="Group 465">
                <a:extLst>
                  <a:ext uri="{FF2B5EF4-FFF2-40B4-BE49-F238E27FC236}">
                    <a16:creationId xmlns:a16="http://schemas.microsoft.com/office/drawing/2014/main" id="{E58EFA7D-8D7C-4F91-80A5-38AC117CC6D8}"/>
                  </a:ext>
                </a:extLst>
              </p:cNvPr>
              <p:cNvGrpSpPr/>
              <p:nvPr/>
            </p:nvGrpSpPr>
            <p:grpSpPr>
              <a:xfrm>
                <a:off x="6625992" y="2293146"/>
                <a:ext cx="842038" cy="124239"/>
                <a:chOff x="5021561" y="833132"/>
                <a:chExt cx="650259" cy="124238"/>
              </a:xfrm>
            </p:grpSpPr>
            <p:cxnSp>
              <p:nvCxnSpPr>
                <p:cNvPr id="472" name="Straight Connector 471">
                  <a:extLst>
                    <a:ext uri="{FF2B5EF4-FFF2-40B4-BE49-F238E27FC236}">
                      <a16:creationId xmlns:a16="http://schemas.microsoft.com/office/drawing/2014/main" id="{9283B02A-FB19-4BD8-B137-3E6736A5FF66}"/>
                    </a:ext>
                  </a:extLst>
                </p:cNvPr>
                <p:cNvCxnSpPr>
                  <a:cxnSpLocks/>
                </p:cNvCxnSpPr>
                <p:nvPr/>
              </p:nvCxnSpPr>
              <p:spPr>
                <a:xfrm>
                  <a:off x="5021561" y="886931"/>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94F7294B-D2E6-42D6-8590-CCF52A65933A}"/>
                    </a:ext>
                  </a:extLst>
                </p:cNvPr>
                <p:cNvCxnSpPr>
                  <a:cxnSpLocks/>
                </p:cNvCxnSpPr>
                <p:nvPr/>
              </p:nvCxnSpPr>
              <p:spPr>
                <a:xfrm>
                  <a:off x="5184122" y="85940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83C3030C-A982-4DDF-92AD-48C2D179E88C}"/>
                    </a:ext>
                  </a:extLst>
                </p:cNvPr>
                <p:cNvCxnSpPr>
                  <a:cxnSpLocks/>
                </p:cNvCxnSpPr>
                <p:nvPr/>
              </p:nvCxnSpPr>
              <p:spPr>
                <a:xfrm>
                  <a:off x="5346688" y="957370"/>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EFC94D2C-5300-47EC-9B0F-093BEFD1F4D7}"/>
                    </a:ext>
                  </a:extLst>
                </p:cNvPr>
                <p:cNvCxnSpPr>
                  <a:cxnSpLocks/>
                </p:cNvCxnSpPr>
                <p:nvPr/>
              </p:nvCxnSpPr>
              <p:spPr>
                <a:xfrm>
                  <a:off x="5509260" y="833132"/>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595D9A39-812B-445E-A9C3-C51EB81F3A0A}"/>
                  </a:ext>
                </a:extLst>
              </p:cNvPr>
              <p:cNvGrpSpPr/>
              <p:nvPr/>
            </p:nvGrpSpPr>
            <p:grpSpPr>
              <a:xfrm>
                <a:off x="6619769" y="2493572"/>
                <a:ext cx="850769" cy="172810"/>
                <a:chOff x="5014819" y="1090209"/>
                <a:chExt cx="657001" cy="172810"/>
              </a:xfrm>
            </p:grpSpPr>
            <p:cxnSp>
              <p:nvCxnSpPr>
                <p:cNvPr id="468" name="Straight Connector 467">
                  <a:extLst>
                    <a:ext uri="{FF2B5EF4-FFF2-40B4-BE49-F238E27FC236}">
                      <a16:creationId xmlns:a16="http://schemas.microsoft.com/office/drawing/2014/main" id="{C3284C4F-8CC0-4BD8-8195-DEE8C5B4DA13}"/>
                    </a:ext>
                  </a:extLst>
                </p:cNvPr>
                <p:cNvCxnSpPr>
                  <a:cxnSpLocks/>
                </p:cNvCxnSpPr>
                <p:nvPr/>
              </p:nvCxnSpPr>
              <p:spPr>
                <a:xfrm>
                  <a:off x="5014819" y="126301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0D06F33B-A2F2-4BDB-B146-248EC0A1FF24}"/>
                    </a:ext>
                  </a:extLst>
                </p:cNvPr>
                <p:cNvCxnSpPr>
                  <a:cxnSpLocks/>
                </p:cNvCxnSpPr>
                <p:nvPr/>
              </p:nvCxnSpPr>
              <p:spPr>
                <a:xfrm>
                  <a:off x="5184123" y="1090209"/>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80A23A3-51F9-4452-AFA8-AD48B9D80B92}"/>
                    </a:ext>
                  </a:extLst>
                </p:cNvPr>
                <p:cNvCxnSpPr>
                  <a:cxnSpLocks/>
                </p:cNvCxnSpPr>
                <p:nvPr/>
              </p:nvCxnSpPr>
              <p:spPr>
                <a:xfrm>
                  <a:off x="5346688" y="1262073"/>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86D3FC2E-8CB6-46DA-AEA1-88819C40FBA9}"/>
                    </a:ext>
                  </a:extLst>
                </p:cNvPr>
                <p:cNvCxnSpPr>
                  <a:cxnSpLocks/>
                </p:cNvCxnSpPr>
                <p:nvPr/>
              </p:nvCxnSpPr>
              <p:spPr>
                <a:xfrm>
                  <a:off x="5509260" y="1133654"/>
                  <a:ext cx="16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62" name="Straight Connector 461">
              <a:extLst>
                <a:ext uri="{FF2B5EF4-FFF2-40B4-BE49-F238E27FC236}">
                  <a16:creationId xmlns:a16="http://schemas.microsoft.com/office/drawing/2014/main" id="{0FE6EB3E-0A45-4F30-94A5-A0ABEF1407BD}"/>
                </a:ext>
              </a:extLst>
            </p:cNvPr>
            <p:cNvCxnSpPr>
              <a:cxnSpLocks/>
            </p:cNvCxnSpPr>
            <p:nvPr/>
          </p:nvCxnSpPr>
          <p:spPr>
            <a:xfrm>
              <a:off x="7988270" y="2682971"/>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1CB809A0-16B4-4816-8092-4622DE718706}"/>
                </a:ext>
              </a:extLst>
            </p:cNvPr>
            <p:cNvCxnSpPr>
              <a:cxnSpLocks/>
            </p:cNvCxnSpPr>
            <p:nvPr/>
          </p:nvCxnSpPr>
          <p:spPr>
            <a:xfrm>
              <a:off x="8131218" y="2629660"/>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2294CBC2-4B85-4745-AD3F-E9B905DE0745}"/>
                </a:ext>
              </a:extLst>
            </p:cNvPr>
            <p:cNvCxnSpPr>
              <a:cxnSpLocks/>
            </p:cNvCxnSpPr>
            <p:nvPr/>
          </p:nvCxnSpPr>
          <p:spPr>
            <a:xfrm>
              <a:off x="8268476" y="2720402"/>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3FB18745-34C3-4B5E-AA30-D98A53450458}"/>
                </a:ext>
              </a:extLst>
            </p:cNvPr>
            <p:cNvCxnSpPr>
              <a:cxnSpLocks/>
            </p:cNvCxnSpPr>
            <p:nvPr/>
          </p:nvCxnSpPr>
          <p:spPr>
            <a:xfrm>
              <a:off x="8405740" y="2622324"/>
              <a:ext cx="1372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7" name="Rectangle 496">
            <a:extLst>
              <a:ext uri="{FF2B5EF4-FFF2-40B4-BE49-F238E27FC236}">
                <a16:creationId xmlns:a16="http://schemas.microsoft.com/office/drawing/2014/main" id="{AB1EA81E-0E71-4E01-95AB-1597B99FF2A8}"/>
              </a:ext>
            </a:extLst>
          </p:cNvPr>
          <p:cNvSpPr/>
          <p:nvPr/>
        </p:nvSpPr>
        <p:spPr>
          <a:xfrm>
            <a:off x="2438707" y="5142421"/>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498" name="Rectangle 497">
            <a:extLst>
              <a:ext uri="{FF2B5EF4-FFF2-40B4-BE49-F238E27FC236}">
                <a16:creationId xmlns:a16="http://schemas.microsoft.com/office/drawing/2014/main" id="{188BD4DA-847B-446C-A60A-B80CC4361364}"/>
              </a:ext>
            </a:extLst>
          </p:cNvPr>
          <p:cNvSpPr/>
          <p:nvPr/>
        </p:nvSpPr>
        <p:spPr>
          <a:xfrm>
            <a:off x="2438803" y="5267669"/>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499" name="Rectangle 498">
            <a:extLst>
              <a:ext uri="{FF2B5EF4-FFF2-40B4-BE49-F238E27FC236}">
                <a16:creationId xmlns:a16="http://schemas.microsoft.com/office/drawing/2014/main" id="{F665F186-42F8-4633-86EF-FD2CA4114217}"/>
              </a:ext>
            </a:extLst>
          </p:cNvPr>
          <p:cNvSpPr/>
          <p:nvPr/>
        </p:nvSpPr>
        <p:spPr>
          <a:xfrm>
            <a:off x="2438443" y="4709146"/>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00" name="Rectangle 499">
            <a:extLst>
              <a:ext uri="{FF2B5EF4-FFF2-40B4-BE49-F238E27FC236}">
                <a16:creationId xmlns:a16="http://schemas.microsoft.com/office/drawing/2014/main" id="{09E7796C-B315-456F-9F99-589973AB0049}"/>
              </a:ext>
            </a:extLst>
          </p:cNvPr>
          <p:cNvSpPr/>
          <p:nvPr/>
        </p:nvSpPr>
        <p:spPr>
          <a:xfrm>
            <a:off x="2436622" y="4831654"/>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01" name="Rectangle 500">
            <a:extLst>
              <a:ext uri="{FF2B5EF4-FFF2-40B4-BE49-F238E27FC236}">
                <a16:creationId xmlns:a16="http://schemas.microsoft.com/office/drawing/2014/main" id="{A11CCD6A-730B-40BD-B3CC-3C0649CBF768}"/>
              </a:ext>
            </a:extLst>
          </p:cNvPr>
          <p:cNvSpPr/>
          <p:nvPr/>
        </p:nvSpPr>
        <p:spPr>
          <a:xfrm>
            <a:off x="2440438" y="539023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02" name="Rectangle 501">
            <a:extLst>
              <a:ext uri="{FF2B5EF4-FFF2-40B4-BE49-F238E27FC236}">
                <a16:creationId xmlns:a16="http://schemas.microsoft.com/office/drawing/2014/main" id="{01F4BF0A-3B72-4534-943A-93244CEDF17F}"/>
              </a:ext>
            </a:extLst>
          </p:cNvPr>
          <p:cNvSpPr/>
          <p:nvPr/>
        </p:nvSpPr>
        <p:spPr>
          <a:xfrm>
            <a:off x="2440340" y="4076690"/>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03" name="Rectangle 502">
            <a:extLst>
              <a:ext uri="{FF2B5EF4-FFF2-40B4-BE49-F238E27FC236}">
                <a16:creationId xmlns:a16="http://schemas.microsoft.com/office/drawing/2014/main" id="{B2F02A29-ADC1-4857-A381-DD5E71E286FC}"/>
              </a:ext>
            </a:extLst>
          </p:cNvPr>
          <p:cNvSpPr/>
          <p:nvPr/>
        </p:nvSpPr>
        <p:spPr>
          <a:xfrm>
            <a:off x="2438255" y="397448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grpSp>
        <p:nvGrpSpPr>
          <p:cNvPr id="521" name="Group 520">
            <a:extLst>
              <a:ext uri="{FF2B5EF4-FFF2-40B4-BE49-F238E27FC236}">
                <a16:creationId xmlns:a16="http://schemas.microsoft.com/office/drawing/2014/main" id="{22DE1952-0353-4B27-A5CB-33B0EDD062EA}"/>
              </a:ext>
            </a:extLst>
          </p:cNvPr>
          <p:cNvGrpSpPr/>
          <p:nvPr/>
        </p:nvGrpSpPr>
        <p:grpSpPr>
          <a:xfrm>
            <a:off x="3464518" y="4029105"/>
            <a:ext cx="499694" cy="1565008"/>
            <a:chOff x="7929050" y="2196266"/>
            <a:chExt cx="875243" cy="1852596"/>
          </a:xfrm>
        </p:grpSpPr>
        <p:grpSp>
          <p:nvGrpSpPr>
            <p:cNvPr id="522" name="Group 521">
              <a:extLst>
                <a:ext uri="{FF2B5EF4-FFF2-40B4-BE49-F238E27FC236}">
                  <a16:creationId xmlns:a16="http://schemas.microsoft.com/office/drawing/2014/main" id="{26A5A216-84C6-46C6-BEA9-4FC3E0F551AF}"/>
                </a:ext>
              </a:extLst>
            </p:cNvPr>
            <p:cNvGrpSpPr/>
            <p:nvPr/>
          </p:nvGrpSpPr>
          <p:grpSpPr>
            <a:xfrm>
              <a:off x="7947621" y="2307672"/>
              <a:ext cx="744453" cy="380849"/>
              <a:chOff x="7947621" y="2307672"/>
              <a:chExt cx="744453" cy="380849"/>
            </a:xfrm>
          </p:grpSpPr>
          <p:grpSp>
            <p:nvGrpSpPr>
              <p:cNvPr id="527" name="Group 526">
                <a:extLst>
                  <a:ext uri="{FF2B5EF4-FFF2-40B4-BE49-F238E27FC236}">
                    <a16:creationId xmlns:a16="http://schemas.microsoft.com/office/drawing/2014/main" id="{1576A25A-BB23-4E4B-9FC7-93623AFDA06B}"/>
                  </a:ext>
                </a:extLst>
              </p:cNvPr>
              <p:cNvGrpSpPr/>
              <p:nvPr/>
            </p:nvGrpSpPr>
            <p:grpSpPr>
              <a:xfrm>
                <a:off x="7947621" y="2307672"/>
                <a:ext cx="744453" cy="241506"/>
                <a:chOff x="3314700" y="2894433"/>
                <a:chExt cx="868580" cy="283146"/>
              </a:xfrm>
            </p:grpSpPr>
            <p:grpSp>
              <p:nvGrpSpPr>
                <p:cNvPr id="530" name="Group 529">
                  <a:extLst>
                    <a:ext uri="{FF2B5EF4-FFF2-40B4-BE49-F238E27FC236}">
                      <a16:creationId xmlns:a16="http://schemas.microsoft.com/office/drawing/2014/main" id="{A42F0543-194D-4727-8F5F-9975982B4376}"/>
                    </a:ext>
                  </a:extLst>
                </p:cNvPr>
                <p:cNvGrpSpPr/>
                <p:nvPr/>
              </p:nvGrpSpPr>
              <p:grpSpPr>
                <a:xfrm>
                  <a:off x="4044155" y="2894433"/>
                  <a:ext cx="139125" cy="244946"/>
                  <a:chOff x="3735824" y="4986161"/>
                  <a:chExt cx="182880" cy="295043"/>
                </a:xfrm>
              </p:grpSpPr>
              <p:sp>
                <p:nvSpPr>
                  <p:cNvPr id="532" name="Oval 531">
                    <a:extLst>
                      <a:ext uri="{FF2B5EF4-FFF2-40B4-BE49-F238E27FC236}">
                        <a16:creationId xmlns:a16="http://schemas.microsoft.com/office/drawing/2014/main" id="{BDFBA6CA-A14A-4083-B721-FD5AF4B7AB4A}"/>
                      </a:ext>
                    </a:extLst>
                  </p:cNvPr>
                  <p:cNvSpPr/>
                  <p:nvPr/>
                </p:nvSpPr>
                <p:spPr>
                  <a:xfrm>
                    <a:off x="3735824" y="498616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533" name="Straight Arrow Connector 532">
                    <a:extLst>
                      <a:ext uri="{FF2B5EF4-FFF2-40B4-BE49-F238E27FC236}">
                        <a16:creationId xmlns:a16="http://schemas.microsoft.com/office/drawing/2014/main" id="{D7F654CE-BCEE-4BAB-BD0F-A0DB4F03C791}"/>
                      </a:ext>
                    </a:extLst>
                  </p:cNvPr>
                  <p:cNvCxnSpPr>
                    <a:cxnSpLocks/>
                    <a:stCxn id="532" idx="6"/>
                  </p:cNvCxnSpPr>
                  <p:nvPr/>
                </p:nvCxnSpPr>
                <p:spPr>
                  <a:xfrm flipV="1">
                    <a:off x="3781543" y="5009020"/>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4" name="Oval 533">
                    <a:extLst>
                      <a:ext uri="{FF2B5EF4-FFF2-40B4-BE49-F238E27FC236}">
                        <a16:creationId xmlns:a16="http://schemas.microsoft.com/office/drawing/2014/main" id="{A87313D8-0EEB-422E-AF58-589B5C5A6AA4}"/>
                      </a:ext>
                    </a:extLst>
                  </p:cNvPr>
                  <p:cNvSpPr/>
                  <p:nvPr/>
                </p:nvSpPr>
                <p:spPr>
                  <a:xfrm>
                    <a:off x="3735824" y="523548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535" name="Straight Arrow Connector 534">
                    <a:extLst>
                      <a:ext uri="{FF2B5EF4-FFF2-40B4-BE49-F238E27FC236}">
                        <a16:creationId xmlns:a16="http://schemas.microsoft.com/office/drawing/2014/main" id="{68395D96-EE90-454D-94E9-7FC19324CBCA}"/>
                      </a:ext>
                    </a:extLst>
                  </p:cNvPr>
                  <p:cNvCxnSpPr>
                    <a:cxnSpLocks/>
                    <a:stCxn id="534" idx="6"/>
                  </p:cNvCxnSpPr>
                  <p:nvPr/>
                </p:nvCxnSpPr>
                <p:spPr>
                  <a:xfrm flipV="1">
                    <a:off x="3781543" y="5258344"/>
                    <a:ext cx="13716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31" name="Oval 530">
                  <a:extLst>
                    <a:ext uri="{FF2B5EF4-FFF2-40B4-BE49-F238E27FC236}">
                      <a16:creationId xmlns:a16="http://schemas.microsoft.com/office/drawing/2014/main" id="{46F887C7-9078-453A-9E7B-453B663B0D1B}"/>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sp>
            <p:nvSpPr>
              <p:cNvPr id="528" name="Oval 527">
                <a:extLst>
                  <a:ext uri="{FF2B5EF4-FFF2-40B4-BE49-F238E27FC236}">
                    <a16:creationId xmlns:a16="http://schemas.microsoft.com/office/drawing/2014/main" id="{9D1B34A5-1FE2-44FF-8875-DFEBF7B2BBA1}"/>
                  </a:ext>
                </a:extLst>
              </p:cNvPr>
              <p:cNvSpPr/>
              <p:nvPr/>
            </p:nvSpPr>
            <p:spPr>
              <a:xfrm>
                <a:off x="8571189" y="2656147"/>
                <a:ext cx="29810" cy="323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a:solidFill>
                    <a:schemeClr val="tx1"/>
                  </a:solidFill>
                  <a:latin typeface="Open Sans" panose="020B0604020202020204"/>
                </a:endParaRPr>
              </a:p>
            </p:txBody>
          </p:sp>
          <p:cxnSp>
            <p:nvCxnSpPr>
              <p:cNvPr id="529" name="Straight Arrow Connector 528">
                <a:extLst>
                  <a:ext uri="{FF2B5EF4-FFF2-40B4-BE49-F238E27FC236}">
                    <a16:creationId xmlns:a16="http://schemas.microsoft.com/office/drawing/2014/main" id="{B087640F-8E03-4D75-BC3C-B468B77124A7}"/>
                  </a:ext>
                </a:extLst>
              </p:cNvPr>
              <p:cNvCxnSpPr>
                <a:cxnSpLocks/>
                <a:stCxn id="528" idx="6"/>
              </p:cNvCxnSpPr>
              <p:nvPr/>
            </p:nvCxnSpPr>
            <p:spPr>
              <a:xfrm flipV="1">
                <a:off x="8600999" y="2672334"/>
                <a:ext cx="8943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23" name="Oval 522">
              <a:extLst>
                <a:ext uri="{FF2B5EF4-FFF2-40B4-BE49-F238E27FC236}">
                  <a16:creationId xmlns:a16="http://schemas.microsoft.com/office/drawing/2014/main" id="{EF9CE7B4-30A8-47AF-9E10-BDCCA0013DD4}"/>
                </a:ext>
              </a:extLst>
            </p:cNvPr>
            <p:cNvSpPr/>
            <p:nvPr/>
          </p:nvSpPr>
          <p:spPr>
            <a:xfrm>
              <a:off x="7947622" y="3126827"/>
              <a:ext cx="39185" cy="45193"/>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nvGrpSpPr>
            <p:cNvPr id="524" name="Group 523">
              <a:extLst>
                <a:ext uri="{FF2B5EF4-FFF2-40B4-BE49-F238E27FC236}">
                  <a16:creationId xmlns:a16="http://schemas.microsoft.com/office/drawing/2014/main" id="{AE85CEC4-A75F-447D-8898-45F220C9B023}"/>
                </a:ext>
              </a:extLst>
            </p:cNvPr>
            <p:cNvGrpSpPr/>
            <p:nvPr/>
          </p:nvGrpSpPr>
          <p:grpSpPr>
            <a:xfrm>
              <a:off x="7929050" y="2196266"/>
              <a:ext cx="875243" cy="1852596"/>
              <a:chOff x="3293032" y="1304830"/>
              <a:chExt cx="1021177" cy="2172021"/>
            </a:xfrm>
          </p:grpSpPr>
          <p:sp>
            <p:nvSpPr>
              <p:cNvPr id="525" name="Rectangle 524">
                <a:extLst>
                  <a:ext uri="{FF2B5EF4-FFF2-40B4-BE49-F238E27FC236}">
                    <a16:creationId xmlns:a16="http://schemas.microsoft.com/office/drawing/2014/main" id="{35CC2D63-4044-4651-8D8C-21B49D21C217}"/>
                  </a:ext>
                </a:extLst>
              </p:cNvPr>
              <p:cNvSpPr/>
              <p:nvPr/>
            </p:nvSpPr>
            <p:spPr>
              <a:xfrm>
                <a:off x="3293032" y="1304830"/>
                <a:ext cx="1021177" cy="217202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938" tIns="25469" rIns="50938" bIns="25469" numCol="1" spcCol="0" rtlCol="0" fromWordArt="0" anchor="ctr" anchorCtr="0" forceAA="0" compatLnSpc="1">
                <a:prstTxWarp prst="textNoShape">
                  <a:avLst/>
                </a:prstTxWarp>
                <a:noAutofit/>
              </a:bodyPr>
              <a:lstStyle/>
              <a:p>
                <a:pPr algn="ctr"/>
                <a:endParaRPr lang="en-US" sz="1200" dirty="0">
                  <a:latin typeface="Open Sans" panose="020B0604020202020204"/>
                </a:endParaRPr>
              </a:p>
            </p:txBody>
          </p:sp>
          <p:sp>
            <p:nvSpPr>
              <p:cNvPr id="526" name="Oval 525">
                <a:extLst>
                  <a:ext uri="{FF2B5EF4-FFF2-40B4-BE49-F238E27FC236}">
                    <a16:creationId xmlns:a16="http://schemas.microsoft.com/office/drawing/2014/main" id="{09C88707-77C8-4A18-ABEF-9316C3BAF770}"/>
                  </a:ext>
                </a:extLst>
              </p:cNvPr>
              <p:cNvSpPr/>
              <p:nvPr/>
            </p:nvSpPr>
            <p:spPr>
              <a:xfrm>
                <a:off x="3314700" y="3124594"/>
                <a:ext cx="45719" cy="52985"/>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4020202020204"/>
                </a:endParaRPr>
              </a:p>
            </p:txBody>
          </p:sp>
        </p:grpSp>
      </p:grpSp>
      <p:sp>
        <p:nvSpPr>
          <p:cNvPr id="536" name="Rectangle 535">
            <a:extLst>
              <a:ext uri="{FF2B5EF4-FFF2-40B4-BE49-F238E27FC236}">
                <a16:creationId xmlns:a16="http://schemas.microsoft.com/office/drawing/2014/main" id="{29578D04-2035-46C5-BBF1-EC24CECF6997}"/>
              </a:ext>
            </a:extLst>
          </p:cNvPr>
          <p:cNvSpPr/>
          <p:nvPr/>
        </p:nvSpPr>
        <p:spPr>
          <a:xfrm>
            <a:off x="3323266" y="3730534"/>
            <a:ext cx="757702" cy="300082"/>
          </a:xfrm>
          <a:prstGeom prst="rect">
            <a:avLst/>
          </a:prstGeom>
        </p:spPr>
        <p:txBody>
          <a:bodyPr wrap="square">
            <a:spAutoFit/>
          </a:bodyPr>
          <a:lstStyle/>
          <a:p>
            <a:pPr algn="ctr"/>
            <a:r>
              <a:rPr lang="en-US" altLang="zh-CN" sz="1350" dirty="0" err="1">
                <a:ea typeface="Ebrima" panose="02000000000000000000" pitchFamily="2" charset="0"/>
                <a:cs typeface="Ebrima" panose="02000000000000000000" pitchFamily="2" charset="0"/>
              </a:rPr>
              <a:t>FMapC</a:t>
            </a:r>
            <a:endParaRPr lang="en-US" sz="1350" dirty="0"/>
          </a:p>
        </p:txBody>
      </p:sp>
      <p:sp>
        <p:nvSpPr>
          <p:cNvPr id="537" name="Rectangle 536">
            <a:extLst>
              <a:ext uri="{FF2B5EF4-FFF2-40B4-BE49-F238E27FC236}">
                <a16:creationId xmlns:a16="http://schemas.microsoft.com/office/drawing/2014/main" id="{BA894E50-3B95-4944-B677-5C03FEDB9161}"/>
              </a:ext>
            </a:extLst>
          </p:cNvPr>
          <p:cNvSpPr/>
          <p:nvPr/>
        </p:nvSpPr>
        <p:spPr>
          <a:xfrm>
            <a:off x="3440154" y="4463817"/>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38" name="Rectangle 537">
            <a:extLst>
              <a:ext uri="{FF2B5EF4-FFF2-40B4-BE49-F238E27FC236}">
                <a16:creationId xmlns:a16="http://schemas.microsoft.com/office/drawing/2014/main" id="{3354623D-189B-4C4F-83B7-D34D9AD010FF}"/>
              </a:ext>
            </a:extLst>
          </p:cNvPr>
          <p:cNvSpPr/>
          <p:nvPr/>
        </p:nvSpPr>
        <p:spPr>
          <a:xfrm>
            <a:off x="3440248" y="4589066"/>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825" dirty="0">
              <a:latin typeface="Open Sans" panose="020B0604020202020204"/>
            </a:endParaRPr>
          </a:p>
        </p:txBody>
      </p:sp>
      <p:sp>
        <p:nvSpPr>
          <p:cNvPr id="539" name="Rectangle 538">
            <a:extLst>
              <a:ext uri="{FF2B5EF4-FFF2-40B4-BE49-F238E27FC236}">
                <a16:creationId xmlns:a16="http://schemas.microsoft.com/office/drawing/2014/main" id="{F8242148-B5CC-40C7-8BC8-976310FB378D}"/>
              </a:ext>
            </a:extLst>
          </p:cNvPr>
          <p:cNvSpPr/>
          <p:nvPr/>
        </p:nvSpPr>
        <p:spPr>
          <a:xfrm>
            <a:off x="3439889" y="4214383"/>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40" name="Rectangle 539">
            <a:extLst>
              <a:ext uri="{FF2B5EF4-FFF2-40B4-BE49-F238E27FC236}">
                <a16:creationId xmlns:a16="http://schemas.microsoft.com/office/drawing/2014/main" id="{9F5033CF-7896-4026-9EAC-735999070BC7}"/>
              </a:ext>
            </a:extLst>
          </p:cNvPr>
          <p:cNvSpPr/>
          <p:nvPr/>
        </p:nvSpPr>
        <p:spPr>
          <a:xfrm>
            <a:off x="3438068" y="4336891"/>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41" name="Rectangle 540">
            <a:extLst>
              <a:ext uri="{FF2B5EF4-FFF2-40B4-BE49-F238E27FC236}">
                <a16:creationId xmlns:a16="http://schemas.microsoft.com/office/drawing/2014/main" id="{338655DF-B9A9-4C4F-A54F-290C37A7877E}"/>
              </a:ext>
            </a:extLst>
          </p:cNvPr>
          <p:cNvSpPr/>
          <p:nvPr/>
        </p:nvSpPr>
        <p:spPr>
          <a:xfrm>
            <a:off x="3441785" y="5154693"/>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42" name="Rectangle 541">
            <a:extLst>
              <a:ext uri="{FF2B5EF4-FFF2-40B4-BE49-F238E27FC236}">
                <a16:creationId xmlns:a16="http://schemas.microsoft.com/office/drawing/2014/main" id="{97DBDF8C-5890-4215-9D10-F4F345B9FCCB}"/>
              </a:ext>
            </a:extLst>
          </p:cNvPr>
          <p:cNvSpPr/>
          <p:nvPr/>
        </p:nvSpPr>
        <p:spPr>
          <a:xfrm>
            <a:off x="3441880" y="5279942"/>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43" name="Rectangle 542">
            <a:extLst>
              <a:ext uri="{FF2B5EF4-FFF2-40B4-BE49-F238E27FC236}">
                <a16:creationId xmlns:a16="http://schemas.microsoft.com/office/drawing/2014/main" id="{706A2F78-2491-41F4-BA77-29E8366CA614}"/>
              </a:ext>
            </a:extLst>
          </p:cNvPr>
          <p:cNvSpPr/>
          <p:nvPr/>
        </p:nvSpPr>
        <p:spPr>
          <a:xfrm>
            <a:off x="3441521" y="4721419"/>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44" name="Rectangle 543">
            <a:extLst>
              <a:ext uri="{FF2B5EF4-FFF2-40B4-BE49-F238E27FC236}">
                <a16:creationId xmlns:a16="http://schemas.microsoft.com/office/drawing/2014/main" id="{6077B5D8-3954-4AB5-AE3A-FC7D4C510B9D}"/>
              </a:ext>
            </a:extLst>
          </p:cNvPr>
          <p:cNvSpPr/>
          <p:nvPr/>
        </p:nvSpPr>
        <p:spPr>
          <a:xfrm>
            <a:off x="3439699" y="4843926"/>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45" name="Rectangle 544">
            <a:extLst>
              <a:ext uri="{FF2B5EF4-FFF2-40B4-BE49-F238E27FC236}">
                <a16:creationId xmlns:a16="http://schemas.microsoft.com/office/drawing/2014/main" id="{58093CDC-2B09-4938-918E-5ECA97439CB2}"/>
              </a:ext>
            </a:extLst>
          </p:cNvPr>
          <p:cNvSpPr/>
          <p:nvPr/>
        </p:nvSpPr>
        <p:spPr>
          <a:xfrm>
            <a:off x="3443516" y="5402504"/>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825" dirty="0">
              <a:latin typeface="Open Sans" panose="020B0604020202020204"/>
            </a:endParaRPr>
          </a:p>
        </p:txBody>
      </p:sp>
      <p:sp>
        <p:nvSpPr>
          <p:cNvPr id="546" name="Rectangle 545">
            <a:extLst>
              <a:ext uri="{FF2B5EF4-FFF2-40B4-BE49-F238E27FC236}">
                <a16:creationId xmlns:a16="http://schemas.microsoft.com/office/drawing/2014/main" id="{DA910E7C-22D0-4A19-99EE-4C2163AE46F7}"/>
              </a:ext>
            </a:extLst>
          </p:cNvPr>
          <p:cNvSpPr/>
          <p:nvPr/>
        </p:nvSpPr>
        <p:spPr>
          <a:xfrm>
            <a:off x="3443419" y="4088963"/>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47" name="Rectangle 546">
            <a:extLst>
              <a:ext uri="{FF2B5EF4-FFF2-40B4-BE49-F238E27FC236}">
                <a16:creationId xmlns:a16="http://schemas.microsoft.com/office/drawing/2014/main" id="{348241AA-79FE-48E4-9239-97CA5CE179E5}"/>
              </a:ext>
            </a:extLst>
          </p:cNvPr>
          <p:cNvSpPr/>
          <p:nvPr/>
        </p:nvSpPr>
        <p:spPr>
          <a:xfrm>
            <a:off x="3441332" y="3986755"/>
            <a:ext cx="391454" cy="230832"/>
          </a:xfrm>
          <a:prstGeom prst="rect">
            <a:avLst/>
          </a:prstGeom>
        </p:spPr>
        <p:txBody>
          <a:bodyPr wrap="none">
            <a:spAutoFit/>
          </a:bodyPr>
          <a:lstStyle/>
          <a:p>
            <a:r>
              <a:rPr lang="en-US" sz="900" dirty="0">
                <a:latin typeface="Open Sans" panose="020B0604020202020204"/>
                <a:ea typeface="Ebrima" panose="02000000000000000000" pitchFamily="2" charset="0"/>
                <a:cs typeface="Ebrima" panose="02000000000000000000" pitchFamily="2" charset="0"/>
              </a:rPr>
              <a:t>     -</a:t>
            </a:r>
            <a:endParaRPr lang="en-US" sz="900" dirty="0">
              <a:latin typeface="Open Sans" panose="020B0604020202020204"/>
            </a:endParaRPr>
          </a:p>
        </p:txBody>
      </p:sp>
      <p:sp>
        <p:nvSpPr>
          <p:cNvPr id="548" name="Rectangle: Rounded Corners 547">
            <a:extLst>
              <a:ext uri="{FF2B5EF4-FFF2-40B4-BE49-F238E27FC236}">
                <a16:creationId xmlns:a16="http://schemas.microsoft.com/office/drawing/2014/main" id="{C001EB4E-E7F6-4A06-9498-CA061ED614F5}"/>
              </a:ext>
            </a:extLst>
          </p:cNvPr>
          <p:cNvSpPr/>
          <p:nvPr/>
        </p:nvSpPr>
        <p:spPr>
          <a:xfrm>
            <a:off x="1279344" y="4227685"/>
            <a:ext cx="786781" cy="534521"/>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cxnSp>
        <p:nvCxnSpPr>
          <p:cNvPr id="549" name="Straight Arrow Connector 548">
            <a:extLst>
              <a:ext uri="{FF2B5EF4-FFF2-40B4-BE49-F238E27FC236}">
                <a16:creationId xmlns:a16="http://schemas.microsoft.com/office/drawing/2014/main" id="{CACDF43B-00AA-45C1-9851-9B31F3A7F04E}"/>
              </a:ext>
            </a:extLst>
          </p:cNvPr>
          <p:cNvCxnSpPr>
            <a:cxnSpLocks/>
          </p:cNvCxnSpPr>
          <p:nvPr/>
        </p:nvCxnSpPr>
        <p:spPr>
          <a:xfrm>
            <a:off x="3960991" y="4809744"/>
            <a:ext cx="38637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1FE212D5-B13B-4084-B024-700184EBACAD}"/>
              </a:ext>
            </a:extLst>
          </p:cNvPr>
          <p:cNvCxnSpPr>
            <a:cxnSpLocks/>
          </p:cNvCxnSpPr>
          <p:nvPr/>
        </p:nvCxnSpPr>
        <p:spPr>
          <a:xfrm flipH="1">
            <a:off x="3959170" y="4889906"/>
            <a:ext cx="38819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1" name="Rectangle 550">
            <a:extLst>
              <a:ext uri="{FF2B5EF4-FFF2-40B4-BE49-F238E27FC236}">
                <a16:creationId xmlns:a16="http://schemas.microsoft.com/office/drawing/2014/main" id="{F0B4C751-51A0-4BF1-ABF3-7653A852771B}"/>
              </a:ext>
            </a:extLst>
          </p:cNvPr>
          <p:cNvSpPr/>
          <p:nvPr/>
        </p:nvSpPr>
        <p:spPr>
          <a:xfrm>
            <a:off x="2437076" y="5108926"/>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2" name="Rectangle 551">
            <a:extLst>
              <a:ext uri="{FF2B5EF4-FFF2-40B4-BE49-F238E27FC236}">
                <a16:creationId xmlns:a16="http://schemas.microsoft.com/office/drawing/2014/main" id="{5F2896CC-F75E-4288-95F8-9A7B30F5C711}"/>
              </a:ext>
            </a:extLst>
          </p:cNvPr>
          <p:cNvSpPr/>
          <p:nvPr/>
        </p:nvSpPr>
        <p:spPr>
          <a:xfrm>
            <a:off x="2434990" y="4982000"/>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3" name="Rectangle 552">
            <a:extLst>
              <a:ext uri="{FF2B5EF4-FFF2-40B4-BE49-F238E27FC236}">
                <a16:creationId xmlns:a16="http://schemas.microsoft.com/office/drawing/2014/main" id="{17363D06-82F2-42B8-AA04-65C55A3BE6A8}"/>
              </a:ext>
            </a:extLst>
          </p:cNvPr>
          <p:cNvSpPr/>
          <p:nvPr/>
        </p:nvSpPr>
        <p:spPr>
          <a:xfrm>
            <a:off x="3440154" y="5121198"/>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4" name="Rectangle 553">
            <a:extLst>
              <a:ext uri="{FF2B5EF4-FFF2-40B4-BE49-F238E27FC236}">
                <a16:creationId xmlns:a16="http://schemas.microsoft.com/office/drawing/2014/main" id="{562110FC-1820-493E-9784-9B8AB744E186}"/>
              </a:ext>
            </a:extLst>
          </p:cNvPr>
          <p:cNvSpPr/>
          <p:nvPr/>
        </p:nvSpPr>
        <p:spPr>
          <a:xfrm>
            <a:off x="3438068" y="4994272"/>
            <a:ext cx="535724" cy="230832"/>
          </a:xfrm>
          <a:prstGeom prst="rect">
            <a:avLst/>
          </a:prstGeom>
        </p:spPr>
        <p:txBody>
          <a:bodyPr wrap="none">
            <a:spAutoFit/>
          </a:bodyPr>
          <a:lstStyle/>
          <a:p>
            <a:r>
              <a:rPr lang="en-US" sz="900" dirty="0" err="1">
                <a:latin typeface="Open Sans" panose="020B0604020202020204"/>
                <a:ea typeface="Ebrima" panose="02000000000000000000" pitchFamily="2" charset="0"/>
                <a:cs typeface="Ebrima" panose="02000000000000000000" pitchFamily="2" charset="0"/>
              </a:rPr>
              <a:t>LB_dist</a:t>
            </a:r>
            <a:endParaRPr lang="en-US" sz="900" dirty="0">
              <a:latin typeface="Open Sans" panose="020B0604020202020204"/>
            </a:endParaRPr>
          </a:p>
        </p:txBody>
      </p:sp>
      <p:sp>
        <p:nvSpPr>
          <p:cNvPr id="555" name="Rectangle: Rounded Corners 554">
            <a:extLst>
              <a:ext uri="{FF2B5EF4-FFF2-40B4-BE49-F238E27FC236}">
                <a16:creationId xmlns:a16="http://schemas.microsoft.com/office/drawing/2014/main" id="{CED0338B-DCE9-4527-BF03-6ABEC1420B4B}"/>
              </a:ext>
            </a:extLst>
          </p:cNvPr>
          <p:cNvSpPr/>
          <p:nvPr/>
        </p:nvSpPr>
        <p:spPr>
          <a:xfrm>
            <a:off x="2394988" y="5009947"/>
            <a:ext cx="625805"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556" name="Arrow: Right 555">
            <a:extLst>
              <a:ext uri="{FF2B5EF4-FFF2-40B4-BE49-F238E27FC236}">
                <a16:creationId xmlns:a16="http://schemas.microsoft.com/office/drawing/2014/main" id="{E5235E06-8A08-4E4D-A6EB-8D501EA0160D}"/>
              </a:ext>
            </a:extLst>
          </p:cNvPr>
          <p:cNvSpPr/>
          <p:nvPr/>
        </p:nvSpPr>
        <p:spPr>
          <a:xfrm>
            <a:off x="2066129" y="5054166"/>
            <a:ext cx="368547" cy="175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557" name="Arrow: Right 556">
            <a:extLst>
              <a:ext uri="{FF2B5EF4-FFF2-40B4-BE49-F238E27FC236}">
                <a16:creationId xmlns:a16="http://schemas.microsoft.com/office/drawing/2014/main" id="{E912FC69-F62A-4564-A116-7639BFB73BB1}"/>
              </a:ext>
            </a:extLst>
          </p:cNvPr>
          <p:cNvSpPr/>
          <p:nvPr/>
        </p:nvSpPr>
        <p:spPr>
          <a:xfrm>
            <a:off x="2973111" y="5034846"/>
            <a:ext cx="499694" cy="221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25" tIns="30563" rIns="61125" bIns="30563" numCol="1" spcCol="0" rtlCol="0" fromWordArt="0" anchor="ctr" anchorCtr="0" forceAA="0" compatLnSpc="1">
            <a:prstTxWarp prst="textNoShape">
              <a:avLst/>
            </a:prstTxWarp>
            <a:noAutofit/>
          </a:bodyPr>
          <a:lstStyle/>
          <a:p>
            <a:pPr algn="ctr"/>
            <a:endParaRPr lang="en-US" dirty="0"/>
          </a:p>
        </p:txBody>
      </p:sp>
      <p:sp>
        <p:nvSpPr>
          <p:cNvPr id="558" name="Rectangle: Rounded Corners 557">
            <a:extLst>
              <a:ext uri="{FF2B5EF4-FFF2-40B4-BE49-F238E27FC236}">
                <a16:creationId xmlns:a16="http://schemas.microsoft.com/office/drawing/2014/main" id="{DC72089C-7E8E-49E3-875B-26E46EF1EAED}"/>
              </a:ext>
            </a:extLst>
          </p:cNvPr>
          <p:cNvSpPr/>
          <p:nvPr/>
        </p:nvSpPr>
        <p:spPr>
          <a:xfrm>
            <a:off x="1279346" y="5009946"/>
            <a:ext cx="786781" cy="327515"/>
          </a:xfrm>
          <a:prstGeom prst="roundRect">
            <a:avLst>
              <a:gd name="adj" fmla="val 5020"/>
            </a:avLst>
          </a:prstGeom>
          <a:solidFill>
            <a:srgbClr val="FFF2CC">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89" name="矩形 8">
            <a:extLst>
              <a:ext uri="{FF2B5EF4-FFF2-40B4-BE49-F238E27FC236}">
                <a16:creationId xmlns:a16="http://schemas.microsoft.com/office/drawing/2014/main" id="{5FF79229-FD5D-404A-999D-999A53124F87}"/>
              </a:ext>
            </a:extLst>
          </p:cNvPr>
          <p:cNvSpPr/>
          <p:nvPr/>
        </p:nvSpPr>
        <p:spPr>
          <a:xfrm>
            <a:off x="265389" y="1373342"/>
            <a:ext cx="2959465" cy="415498"/>
          </a:xfrm>
          <a:prstGeom prst="rect">
            <a:avLst/>
          </a:prstGeom>
        </p:spPr>
        <p:txBody>
          <a:bodyPr wrap="none">
            <a:spAutoFit/>
          </a:bodyPr>
          <a:lstStyle/>
          <a:p>
            <a:pPr lvl="0"/>
            <a:r>
              <a:rPr lang="en-US" altLang="zh-CN" sz="2100" b="1" dirty="0">
                <a:solidFill>
                  <a:srgbClr val="424456"/>
                </a:solidFill>
                <a:latin typeface="Trebuchet MS"/>
              </a:rPr>
              <a:t>SING Query answering</a:t>
            </a:r>
          </a:p>
        </p:txBody>
      </p:sp>
      <p:sp>
        <p:nvSpPr>
          <p:cNvPr id="191" name="Rectangle: Rounded Corners 190">
            <a:extLst>
              <a:ext uri="{FF2B5EF4-FFF2-40B4-BE49-F238E27FC236}">
                <a16:creationId xmlns:a16="http://schemas.microsoft.com/office/drawing/2014/main" id="{1830C6A1-15ED-4054-A505-0E2FE513A8CB}"/>
              </a:ext>
            </a:extLst>
          </p:cNvPr>
          <p:cNvSpPr/>
          <p:nvPr/>
        </p:nvSpPr>
        <p:spPr>
          <a:xfrm>
            <a:off x="4336502" y="4672555"/>
            <a:ext cx="2939252" cy="311324"/>
          </a:xfrm>
          <a:prstGeom prst="roundRect">
            <a:avLst>
              <a:gd name="adj" fmla="val 0"/>
            </a:avLst>
          </a:prstGeom>
          <a:solidFill>
            <a:srgbClr val="FFF9E7">
              <a:alpha val="73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36" dirty="0">
                <a:solidFill>
                  <a:schemeClr val="tx1"/>
                </a:solidFill>
              </a:rPr>
              <a:t>check LBD values in </a:t>
            </a:r>
            <a:r>
              <a:rPr lang="en-US" altLang="zh-CN" sz="936" dirty="0" err="1">
                <a:solidFill>
                  <a:schemeClr val="tx1"/>
                </a:solidFill>
              </a:rPr>
              <a:t>FmapC</a:t>
            </a:r>
            <a:r>
              <a:rPr lang="en-US" altLang="zh-CN" sz="936" dirty="0">
                <a:solidFill>
                  <a:schemeClr val="tx1"/>
                </a:solidFill>
              </a:rPr>
              <a:t> or calculate it,</a:t>
            </a:r>
          </a:p>
          <a:p>
            <a:pPr algn="ctr"/>
            <a:r>
              <a:rPr lang="en-US" sz="936" dirty="0">
                <a:solidFill>
                  <a:schemeClr val="tx1"/>
                </a:solidFill>
              </a:rPr>
              <a:t>calculate real distances</a:t>
            </a:r>
          </a:p>
        </p:txBody>
      </p:sp>
    </p:spTree>
    <p:extLst>
      <p:ext uri="{BB962C8B-B14F-4D97-AF65-F5344CB8AC3E}">
        <p14:creationId xmlns:p14="http://schemas.microsoft.com/office/powerpoint/2010/main" val="35462833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err="1"/>
              <a:t>DPiSAX</a:t>
            </a:r>
            <a:br>
              <a:rPr lang="en-US" dirty="0"/>
            </a:br>
            <a:r>
              <a:rPr lang="en-US" sz="3600" dirty="0"/>
              <a:t>Distributed Partitioned </a:t>
            </a:r>
            <a:r>
              <a:rPr lang="en-US" sz="3600" dirty="0" err="1"/>
              <a:t>iSAX</a:t>
            </a:r>
            <a:endParaRPr lang="en-US" dirty="0"/>
          </a:p>
        </p:txBody>
      </p:sp>
      <p:sp>
        <p:nvSpPr>
          <p:cNvPr id="3" name="Content Placeholder 2"/>
          <p:cNvSpPr>
            <a:spLocks noGrp="1"/>
          </p:cNvSpPr>
          <p:nvPr>
            <p:ph idx="1"/>
          </p:nvPr>
        </p:nvSpPr>
        <p:spPr/>
        <p:txBody>
          <a:bodyPr/>
          <a:lstStyle/>
          <a:p>
            <a:endParaRPr lang="en-US" dirty="0"/>
          </a:p>
          <a:p>
            <a:r>
              <a:rPr lang="en-US" dirty="0"/>
              <a:t>solution for distributed processing (Spark)</a:t>
            </a:r>
          </a:p>
          <a:p>
            <a:pPr lvl="1"/>
            <a:r>
              <a:rPr lang="en-US" dirty="0"/>
              <a:t>balances work of different worker nodes</a:t>
            </a:r>
          </a:p>
          <a:p>
            <a:pPr lvl="2"/>
            <a:r>
              <a:rPr lang="en-US" dirty="0"/>
              <a:t>partitions series into uniform groups with parallel sampling (for load balancing)</a:t>
            </a:r>
          </a:p>
          <a:p>
            <a:pPr lvl="2"/>
            <a:r>
              <a:rPr lang="en-US" dirty="0"/>
              <a:t>creates in parallel an index for each group (in a different node)</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5"/>
            <a:ext cx="1409356" cy="14749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EE9BA91D-F6CF-4760-8AFE-6D698402C167}"/>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16A3508-2114-4DDC-B312-FF0F33B863B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Rounded Rectangle 8">
            <a:extLst>
              <a:ext uri="{FF2B5EF4-FFF2-40B4-BE49-F238E27FC236}">
                <a16:creationId xmlns:a16="http://schemas.microsoft.com/office/drawing/2014/main" id="{DF2137C8-CBCA-49F8-A095-CB156CF2F3F6}"/>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Lavchenko</a:t>
            </a:r>
            <a:r>
              <a:rPr lang="en-US" sz="1300" kern="0" dirty="0">
                <a:solidFill>
                  <a:prstClr val="white"/>
                </a:solidFill>
                <a:latin typeface="Gill Sans" charset="0"/>
                <a:ea typeface="Gill Sans" charset="0"/>
                <a:cs typeface="Gill Sans" charset="0"/>
              </a:rPr>
              <a:t>-KAIS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54148B34-19B4-421D-9EEE-A7EDBE54AF51}"/>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360611125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err="1"/>
              <a:t>DPiSAX</a:t>
            </a:r>
            <a:br>
              <a:rPr lang="en-US" dirty="0"/>
            </a:br>
            <a:r>
              <a:rPr kumimoji="0" lang="en-US" sz="3600" b="0" i="0" u="none" strike="noStrike" kern="1200" cap="none" spc="0" normalizeH="0" baseline="0" noProof="0" dirty="0">
                <a:ln>
                  <a:noFill/>
                </a:ln>
                <a:solidFill>
                  <a:srgbClr val="424456"/>
                </a:solidFill>
                <a:effectLst/>
                <a:uLnTx/>
                <a:uFillTx/>
                <a:latin typeface="Trebuchet MS"/>
                <a:ea typeface="+mj-ea"/>
                <a:cs typeface="+mj-cs"/>
              </a:rPr>
              <a:t>Distributed Partitioned </a:t>
            </a:r>
            <a:r>
              <a:rPr kumimoji="0" lang="en-US" sz="3600" b="0" i="0" u="none" strike="noStrike" kern="1200" cap="none" spc="0" normalizeH="0" baseline="0" noProof="0" dirty="0" err="1">
                <a:ln>
                  <a:noFill/>
                </a:ln>
                <a:solidFill>
                  <a:srgbClr val="424456"/>
                </a:solidFill>
                <a:effectLst/>
                <a:uLnTx/>
                <a:uFillTx/>
                <a:latin typeface="Trebuchet MS"/>
                <a:ea typeface="+mj-ea"/>
                <a:cs typeface="+mj-cs"/>
              </a:rPr>
              <a:t>iSAX</a:t>
            </a:r>
            <a:endParaRPr lang="en-US" dirty="0"/>
          </a:p>
        </p:txBody>
      </p:sp>
      <p:sp>
        <p:nvSpPr>
          <p:cNvPr id="3" name="Content Placeholder 2"/>
          <p:cNvSpPr>
            <a:spLocks noGrp="1"/>
          </p:cNvSpPr>
          <p:nvPr>
            <p:ph idx="1"/>
          </p:nvPr>
        </p:nvSpPr>
        <p:spPr/>
        <p:txBody>
          <a:bodyPr/>
          <a:lstStyle/>
          <a:p>
            <a:endParaRPr lang="en-US" dirty="0"/>
          </a:p>
          <a:p>
            <a:r>
              <a:rPr lang="en-US" dirty="0"/>
              <a:t>solution for distributed processing (Spark)</a:t>
            </a:r>
          </a:p>
          <a:p>
            <a:pPr lvl="1"/>
            <a:r>
              <a:rPr lang="en-US" dirty="0"/>
              <a:t>balances work of different worker nodes</a:t>
            </a:r>
          </a:p>
          <a:p>
            <a:pPr lvl="2"/>
            <a:r>
              <a:rPr lang="en-US" dirty="0"/>
              <a:t>partitions series into uniform groups with parallel sampling (for load balancing)</a:t>
            </a:r>
          </a:p>
          <a:p>
            <a:pPr lvl="2"/>
            <a:r>
              <a:rPr lang="en-US" dirty="0"/>
              <a:t>creates in parallel an index for each group (in a different node)</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0" name="Rectangle 9">
            <a:extLst>
              <a:ext uri="{FF2B5EF4-FFF2-40B4-BE49-F238E27FC236}">
                <a16:creationId xmlns:a16="http://schemas.microsoft.com/office/drawing/2014/main" id="{AE21C621-91E6-48BE-92C5-C1206834688B}"/>
              </a:ext>
            </a:extLst>
          </p:cNvPr>
          <p:cNvSpPr/>
          <p:nvPr/>
        </p:nvSpPr>
        <p:spPr>
          <a:xfrm>
            <a:off x="228600" y="3217862"/>
            <a:ext cx="8707438" cy="28040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55309B07-01CA-4ED5-9C83-A1B489DBAB51}"/>
              </a:ext>
            </a:extLst>
          </p:cNvPr>
          <p:cNvPicPr>
            <a:picLocks noChangeAspect="1"/>
          </p:cNvPicPr>
          <p:nvPr/>
        </p:nvPicPr>
        <p:blipFill rotWithShape="1">
          <a:blip r:embed="rId3"/>
          <a:srcRect l="2839"/>
          <a:stretch/>
        </p:blipFill>
        <p:spPr>
          <a:xfrm>
            <a:off x="321645" y="3373044"/>
            <a:ext cx="4748179" cy="2621445"/>
          </a:xfrm>
          <a:prstGeom prst="rect">
            <a:avLst/>
          </a:prstGeom>
        </p:spPr>
      </p:pic>
      <p:pic>
        <p:nvPicPr>
          <p:cNvPr id="8" name="Picture 7">
            <a:extLst>
              <a:ext uri="{FF2B5EF4-FFF2-40B4-BE49-F238E27FC236}">
                <a16:creationId xmlns:a16="http://schemas.microsoft.com/office/drawing/2014/main" id="{E8BCE50E-7336-4C7D-A1C3-9ECFFCF9C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7569" y="3253311"/>
            <a:ext cx="3609356" cy="2679455"/>
          </a:xfrm>
          <a:prstGeom prst="rect">
            <a:avLst/>
          </a:prstGeom>
        </p:spPr>
      </p:pic>
      <p:sp>
        <p:nvSpPr>
          <p:cNvPr id="19" name="Curved Up Arrow 10">
            <a:extLst>
              <a:ext uri="{FF2B5EF4-FFF2-40B4-BE49-F238E27FC236}">
                <a16:creationId xmlns:a16="http://schemas.microsoft.com/office/drawing/2014/main" id="{C316E4E5-7810-4D1B-9E73-AEF07C22D007}"/>
              </a:ext>
            </a:extLst>
          </p:cNvPr>
          <p:cNvSpPr/>
          <p:nvPr/>
        </p:nvSpPr>
        <p:spPr>
          <a:xfrm rot="1787090">
            <a:off x="4007024" y="5218832"/>
            <a:ext cx="1306804" cy="51842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A2029475-E889-4BF9-AB00-B7A4C44C6008}"/>
              </a:ext>
            </a:extLst>
          </p:cNvPr>
          <p:cNvSpPr>
            <a:spLocks noGrp="1"/>
          </p:cNvSpPr>
          <p:nvPr>
            <p:ph type="ftr" sz="quarter" idx="11"/>
          </p:nvPr>
        </p:nvSpPr>
        <p:spPr/>
        <p:txBody>
          <a:bodyPr/>
          <a:lstStyle/>
          <a:p>
            <a:pPr>
              <a:defRPr/>
            </a:pPr>
            <a:r>
              <a:rPr lang="en-US"/>
              <a:t>Echihabi, Zoumpatianos, Palpanas - EDBT 2021</a:t>
            </a:r>
          </a:p>
        </p:txBody>
      </p:sp>
      <p:sp>
        <p:nvSpPr>
          <p:cNvPr id="15" name="Rectangle 14">
            <a:extLst>
              <a:ext uri="{FF2B5EF4-FFF2-40B4-BE49-F238E27FC236}">
                <a16:creationId xmlns:a16="http://schemas.microsoft.com/office/drawing/2014/main" id="{F0150302-79B2-4B00-982E-62E6B98334D1}"/>
              </a:ext>
            </a:extLst>
          </p:cNvPr>
          <p:cNvSpPr/>
          <p:nvPr/>
        </p:nvSpPr>
        <p:spPr>
          <a:xfrm>
            <a:off x="7645632" y="983445"/>
            <a:ext cx="1409356" cy="14749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485E5BAD-046C-40B9-B591-AB22013AC1AE}"/>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C2830714-EEC2-4A16-B591-519BC36DC743}"/>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6576930-3639-4D17-B44F-046DCCBD9F0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8">
            <a:extLst>
              <a:ext uri="{FF2B5EF4-FFF2-40B4-BE49-F238E27FC236}">
                <a16:creationId xmlns:a16="http://schemas.microsoft.com/office/drawing/2014/main" id="{1093463D-E622-4671-862F-44430CCAD1FD}"/>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Lavchenko</a:t>
            </a:r>
            <a:r>
              <a:rPr lang="en-US" sz="1300" kern="0" dirty="0">
                <a:solidFill>
                  <a:prstClr val="white"/>
                </a:solidFill>
                <a:latin typeface="Gill Sans" charset="0"/>
                <a:ea typeface="Gill Sans" charset="0"/>
                <a:cs typeface="Gill Sans" charset="0"/>
              </a:rPr>
              <a:t>-KAIS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86128020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err="1"/>
              <a:t>DPiSAX</a:t>
            </a:r>
            <a:br>
              <a:rPr lang="en-US" dirty="0"/>
            </a:br>
            <a:r>
              <a:rPr kumimoji="0" lang="en-US" sz="3600" b="0" i="0" u="none" strike="noStrike" kern="1200" cap="none" spc="0" normalizeH="0" baseline="0" noProof="0" dirty="0">
                <a:ln>
                  <a:noFill/>
                </a:ln>
                <a:solidFill>
                  <a:srgbClr val="424456"/>
                </a:solidFill>
                <a:effectLst/>
                <a:uLnTx/>
                <a:uFillTx/>
                <a:latin typeface="Trebuchet MS"/>
                <a:ea typeface="+mj-ea"/>
                <a:cs typeface="+mj-cs"/>
              </a:rPr>
              <a:t>Distributed Partitioned </a:t>
            </a:r>
            <a:r>
              <a:rPr kumimoji="0" lang="en-US" sz="3600" b="0" i="0" u="none" strike="noStrike" kern="1200" cap="none" spc="0" normalizeH="0" baseline="0" noProof="0" dirty="0" err="1">
                <a:ln>
                  <a:noFill/>
                </a:ln>
                <a:solidFill>
                  <a:srgbClr val="424456"/>
                </a:solidFill>
                <a:effectLst/>
                <a:uLnTx/>
                <a:uFillTx/>
                <a:latin typeface="Trebuchet MS"/>
                <a:ea typeface="+mj-ea"/>
                <a:cs typeface="+mj-cs"/>
              </a:rPr>
              <a:t>iSAX</a:t>
            </a:r>
            <a:endParaRPr lang="en-US" dirty="0"/>
          </a:p>
        </p:txBody>
      </p:sp>
      <p:sp>
        <p:nvSpPr>
          <p:cNvPr id="3" name="Content Placeholder 2"/>
          <p:cNvSpPr>
            <a:spLocks noGrp="1"/>
          </p:cNvSpPr>
          <p:nvPr>
            <p:ph idx="1"/>
          </p:nvPr>
        </p:nvSpPr>
        <p:spPr/>
        <p:txBody>
          <a:bodyPr/>
          <a:lstStyle/>
          <a:p>
            <a:endParaRPr lang="en-US" dirty="0"/>
          </a:p>
          <a:p>
            <a:r>
              <a:rPr lang="en-US" dirty="0"/>
              <a:t>solution for distributed processing (Spark)</a:t>
            </a:r>
          </a:p>
          <a:p>
            <a:pPr lvl="1"/>
            <a:r>
              <a:rPr lang="en-US" dirty="0"/>
              <a:t>balances work of different worker nodes</a:t>
            </a:r>
          </a:p>
          <a:p>
            <a:pPr lvl="2"/>
            <a:r>
              <a:rPr lang="en-US" dirty="0"/>
              <a:t>partitions series into uniform groups with parallel sampling (for load balancing)</a:t>
            </a:r>
          </a:p>
          <a:p>
            <a:pPr lvl="2"/>
            <a:r>
              <a:rPr lang="en-US" dirty="0"/>
              <a:t>creates in parallel an index for each group (in a different node)</a:t>
            </a:r>
          </a:p>
          <a:p>
            <a:endParaRPr lang="en-US" dirty="0"/>
          </a:p>
          <a:p>
            <a:pPr lvl="1"/>
            <a:r>
              <a:rPr lang="en-US" dirty="0"/>
              <a:t>speeds-up query answering</a:t>
            </a:r>
          </a:p>
          <a:p>
            <a:pPr lvl="2"/>
            <a:r>
              <a:rPr lang="en-US" dirty="0"/>
              <a:t>exact queries are answered by all nodes (parallelize query execution)</a:t>
            </a:r>
          </a:p>
          <a:p>
            <a:pPr lvl="2"/>
            <a:r>
              <a:rPr lang="en-US" dirty="0"/>
              <a:t>approximate queries answered only by a single node (parallelize workload execution)</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5F635C17-765B-43CF-9277-FCCE333CAEB3}"/>
              </a:ext>
            </a:extLst>
          </p:cNvPr>
          <p:cNvSpPr>
            <a:spLocks noGrp="1"/>
          </p:cNvSpPr>
          <p:nvPr>
            <p:ph type="ftr" sz="quarter" idx="11"/>
          </p:nvPr>
        </p:nvSpPr>
        <p:spPr/>
        <p:txBody>
          <a:bodyPr/>
          <a:lstStyle/>
          <a:p>
            <a:pPr>
              <a:defRPr/>
            </a:pPr>
            <a:r>
              <a:rPr lang="en-US"/>
              <a:t>Echihabi, Zoumpatianos, Palpanas - EDBT 2021</a:t>
            </a:r>
          </a:p>
        </p:txBody>
      </p:sp>
      <p:sp>
        <p:nvSpPr>
          <p:cNvPr id="15" name="Rectangle 14">
            <a:extLst>
              <a:ext uri="{FF2B5EF4-FFF2-40B4-BE49-F238E27FC236}">
                <a16:creationId xmlns:a16="http://schemas.microsoft.com/office/drawing/2014/main" id="{0DE89557-5578-4443-B178-D696B4C700AC}"/>
              </a:ext>
            </a:extLst>
          </p:cNvPr>
          <p:cNvSpPr/>
          <p:nvPr/>
        </p:nvSpPr>
        <p:spPr>
          <a:xfrm>
            <a:off x="7645632" y="983445"/>
            <a:ext cx="1409356" cy="14749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B86BA441-6C30-4AFC-9BC9-A2F383784314}"/>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40CA60F7-4EB3-4A09-BE86-F34804938AFB}"/>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74396490-E989-4E47-A637-97A7FBC6F84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8">
            <a:extLst>
              <a:ext uri="{FF2B5EF4-FFF2-40B4-BE49-F238E27FC236}">
                <a16:creationId xmlns:a16="http://schemas.microsoft.com/office/drawing/2014/main" id="{07ABF3BE-3DD6-4E9E-BBE6-22DC206F8A86}"/>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Lavchenko</a:t>
            </a:r>
            <a:r>
              <a:rPr lang="en-US" sz="1300" kern="0" dirty="0">
                <a:solidFill>
                  <a:prstClr val="white"/>
                </a:solidFill>
                <a:latin typeface="Gill Sans" charset="0"/>
                <a:ea typeface="Gill Sans" charset="0"/>
                <a:cs typeface="Gill Sans" charset="0"/>
              </a:rPr>
              <a:t>-KAIS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303620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442"/>
            <a:ext cx="8229600" cy="1066800"/>
          </a:xfrm>
        </p:spPr>
        <p:txBody>
          <a:bodyPr/>
          <a:lstStyle/>
          <a:p>
            <a:r>
              <a:rPr lang="en-US" dirty="0"/>
              <a:t>Questions This Tutorial Answers</a:t>
            </a:r>
          </a:p>
        </p:txBody>
      </p:sp>
      <p:sp>
        <p:nvSpPr>
          <p:cNvPr id="3" name="Content Placeholder 2"/>
          <p:cNvSpPr>
            <a:spLocks noGrp="1"/>
          </p:cNvSpPr>
          <p:nvPr>
            <p:ph idx="1"/>
          </p:nvPr>
        </p:nvSpPr>
        <p:spPr>
          <a:xfrm>
            <a:off x="457199" y="1484242"/>
            <a:ext cx="8398565" cy="5234610"/>
          </a:xfrm>
        </p:spPr>
        <p:txBody>
          <a:bodyPr>
            <a:normAutofit/>
          </a:bodyPr>
          <a:lstStyle/>
          <a:p>
            <a:r>
              <a:rPr lang="en-US" sz="2000" dirty="0"/>
              <a:t>how </a:t>
            </a:r>
            <a:r>
              <a:rPr lang="en-US" sz="2000" dirty="0">
                <a:solidFill>
                  <a:srgbClr val="C00000"/>
                </a:solidFill>
              </a:rPr>
              <a:t>important</a:t>
            </a:r>
            <a:r>
              <a:rPr lang="en-US" sz="2000" dirty="0"/>
              <a:t> are data series nowadays?</a:t>
            </a:r>
          </a:p>
          <a:p>
            <a:endParaRPr lang="en-US" sz="2000" dirty="0"/>
          </a:p>
          <a:p>
            <a:r>
              <a:rPr lang="en-US" sz="2000" dirty="0"/>
              <a:t>what does data series </a:t>
            </a:r>
            <a:r>
              <a:rPr lang="en-US" sz="2000" dirty="0">
                <a:solidFill>
                  <a:srgbClr val="C00000"/>
                </a:solidFill>
              </a:rPr>
              <a:t>analysis</a:t>
            </a:r>
            <a:r>
              <a:rPr lang="en-US" sz="2000" dirty="0"/>
              <a:t> involve?</a:t>
            </a:r>
          </a:p>
          <a:p>
            <a:r>
              <a:rPr lang="en-US" sz="2000" dirty="0"/>
              <a:t>how can we </a:t>
            </a:r>
            <a:r>
              <a:rPr lang="en-US" sz="2000" dirty="0">
                <a:solidFill>
                  <a:srgbClr val="C00000"/>
                </a:solidFill>
              </a:rPr>
              <a:t>speed up </a:t>
            </a:r>
            <a:r>
              <a:rPr lang="en-US" sz="2000" dirty="0"/>
              <a:t>such an analysis?</a:t>
            </a:r>
          </a:p>
          <a:p>
            <a:endParaRPr lang="en-US" sz="2000" dirty="0"/>
          </a:p>
          <a:p>
            <a:r>
              <a:rPr lang="en-US" sz="2000" dirty="0"/>
              <a:t>what are the different kinds of </a:t>
            </a:r>
            <a:r>
              <a:rPr lang="en-US" sz="2000" dirty="0">
                <a:solidFill>
                  <a:srgbClr val="C00000"/>
                </a:solidFill>
              </a:rPr>
              <a:t>similarity search</a:t>
            </a:r>
            <a:r>
              <a:rPr lang="en-US" sz="2000" dirty="0"/>
              <a:t>?</a:t>
            </a:r>
          </a:p>
          <a:p>
            <a:r>
              <a:rPr lang="en-US" sz="2000" dirty="0"/>
              <a:t>what are the state-of-the-art data series </a:t>
            </a:r>
            <a:r>
              <a:rPr lang="en-US" sz="2000" dirty="0">
                <a:solidFill>
                  <a:srgbClr val="C00000"/>
                </a:solidFill>
              </a:rPr>
              <a:t>indexes</a:t>
            </a:r>
            <a:r>
              <a:rPr lang="en-US" sz="2000" dirty="0"/>
              <a:t> for similarity search?</a:t>
            </a:r>
          </a:p>
          <a:p>
            <a:r>
              <a:rPr lang="en-US" sz="2000" dirty="0"/>
              <a:t>how can these indexes </a:t>
            </a:r>
            <a:r>
              <a:rPr lang="en-US" sz="2000" dirty="0">
                <a:solidFill>
                  <a:srgbClr val="C00000"/>
                </a:solidFill>
              </a:rPr>
              <a:t>parallelize/distribute </a:t>
            </a:r>
            <a:r>
              <a:rPr lang="en-US" sz="2000" dirty="0"/>
              <a:t>their operations?</a:t>
            </a:r>
          </a:p>
          <a:p>
            <a:r>
              <a:rPr lang="en-US" sz="2000" dirty="0"/>
              <a:t>can these indexes be used for </a:t>
            </a:r>
            <a:r>
              <a:rPr lang="en-US" sz="2000" dirty="0">
                <a:solidFill>
                  <a:srgbClr val="C00000"/>
                </a:solidFill>
              </a:rPr>
              <a:t>general high-d vector </a:t>
            </a:r>
            <a:r>
              <a:rPr lang="en-US" sz="2000" dirty="0"/>
              <a:t>similarity search?</a:t>
            </a:r>
          </a:p>
          <a:p>
            <a:endParaRPr lang="en-US" sz="2000" dirty="0"/>
          </a:p>
          <a:p>
            <a:r>
              <a:rPr lang="en-US" sz="2000" dirty="0"/>
              <a:t>what data series management </a:t>
            </a:r>
            <a:r>
              <a:rPr lang="en-US" sz="2000" dirty="0">
                <a:solidFill>
                  <a:srgbClr val="C00000"/>
                </a:solidFill>
              </a:rPr>
              <a:t>systems</a:t>
            </a:r>
            <a:r>
              <a:rPr lang="en-US" sz="2000" dirty="0"/>
              <a:t> exist?</a:t>
            </a:r>
          </a:p>
          <a:p>
            <a:r>
              <a:rPr lang="en-US" sz="2000" dirty="0"/>
              <a:t>what is special about them?</a:t>
            </a:r>
          </a:p>
          <a:p>
            <a:endParaRPr lang="en-US" sz="2000" dirty="0"/>
          </a:p>
          <a:p>
            <a:r>
              <a:rPr lang="en-US" sz="2000" dirty="0"/>
              <a:t>what are the </a:t>
            </a:r>
            <a:r>
              <a:rPr lang="en-US" sz="2000" dirty="0">
                <a:solidFill>
                  <a:srgbClr val="C00000"/>
                </a:solidFill>
              </a:rPr>
              <a:t>open research problems </a:t>
            </a:r>
            <a:r>
              <a:rPr lang="en-US" sz="2000" dirty="0"/>
              <a:t>in this area?</a:t>
            </a:r>
          </a:p>
          <a:p>
            <a:r>
              <a:rPr lang="en-US" sz="2000" dirty="0"/>
              <a:t>what are the connections to </a:t>
            </a:r>
            <a:r>
              <a:rPr lang="en-US" sz="2000" dirty="0">
                <a:solidFill>
                  <a:srgbClr val="C00000"/>
                </a:solidFill>
              </a:rPr>
              <a:t>deep learning</a:t>
            </a:r>
            <a:r>
              <a:rPr lang="en-US" sz="2000" dirty="0"/>
              <a:t>?</a:t>
            </a:r>
          </a:p>
        </p:txBody>
      </p:sp>
      <p:sp>
        <p:nvSpPr>
          <p:cNvPr id="4" name="Slide Number Placeholder 3"/>
          <p:cNvSpPr>
            <a:spLocks noGrp="1"/>
          </p:cNvSpPr>
          <p:nvPr>
            <p:ph type="sldNum" sz="quarter" idx="12"/>
          </p:nvPr>
        </p:nvSpPr>
        <p:spPr/>
        <p:txBody>
          <a:bodyPr/>
          <a:lstStyle/>
          <a:p>
            <a:fld id="{B5C6C3C4-1F13-A745-94B4-FF34C1932FEB}" type="slidenum">
              <a:rPr lang="en-US" smtClean="0"/>
              <a:pPr/>
              <a:t>2</a:t>
            </a:fld>
            <a:endParaRPr lang="en-US" dirty="0"/>
          </a:p>
        </p:txBody>
      </p:sp>
      <p:sp>
        <p:nvSpPr>
          <p:cNvPr id="5" name="Footer Placeholder 4">
            <a:extLst>
              <a:ext uri="{FF2B5EF4-FFF2-40B4-BE49-F238E27FC236}">
                <a16:creationId xmlns:a16="http://schemas.microsoft.com/office/drawing/2014/main" id="{7B399692-09B5-4B79-AF40-ACC61E371A1B}"/>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054835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729450" y="1758200"/>
            <a:ext cx="7688700" cy="713600"/>
          </a:xfrm>
          <a:prstGeom prst="rect">
            <a:avLst/>
          </a:prstGeom>
        </p:spPr>
        <p:txBody>
          <a:bodyPr wrap="square" lIns="91425" tIns="91425" rIns="91425" bIns="91425" anchor="t" anchorCtr="0">
            <a:noAutofit/>
          </a:bodyPr>
          <a:lstStyle/>
          <a:p>
            <a:pPr lvl="0"/>
            <a:r>
              <a:rPr lang="en-GB" dirty="0"/>
              <a:t>Data Series Anomalies Problem</a:t>
            </a:r>
          </a:p>
        </p:txBody>
      </p:sp>
      <p:sp>
        <p:nvSpPr>
          <p:cNvPr id="2" name="Text Placeholder 1"/>
          <p:cNvSpPr>
            <a:spLocks noGrp="1"/>
          </p:cNvSpPr>
          <p:nvPr>
            <p:ph type="body" idx="1"/>
          </p:nvPr>
        </p:nvSpPr>
        <p:spPr>
          <a:xfrm>
            <a:off x="739610" y="2609273"/>
            <a:ext cx="4685830" cy="3014800"/>
          </a:xfrm>
        </p:spPr>
        <p:txBody>
          <a:bodyPr/>
          <a:lstStyle/>
          <a:p>
            <a:r>
              <a:rPr lang="en-US" sz="1600" dirty="0"/>
              <a:t>develop anomaly detection techniques based on sequences (data series), not on individual values</a:t>
            </a:r>
          </a:p>
          <a:p>
            <a:pPr marL="539496" lvl="2"/>
            <a:r>
              <a:rPr lang="en-US" sz="1400" dirty="0"/>
              <a:t>individual values can be normal, but their sequence can be abnormal!</a:t>
            </a:r>
          </a:p>
        </p:txBody>
      </p:sp>
      <p:sp>
        <p:nvSpPr>
          <p:cNvPr id="3" name="Slide Number Placeholder 2"/>
          <p:cNvSpPr>
            <a:spLocks noGrp="1"/>
          </p:cNvSpPr>
          <p:nvPr>
            <p:ph type="sldNum" idx="12"/>
          </p:nvPr>
        </p:nvSpPr>
        <p:spPr/>
        <p:txBody>
          <a:bodyPr/>
          <a:lstStyle/>
          <a:p>
            <a:fld id="{00000000-1234-1234-1234-123412341234}" type="slidenum">
              <a:rPr lang="en-GB" smtClean="0"/>
              <a:pPr/>
              <a:t>20</a:t>
            </a:fld>
            <a:endParaRPr lang="en-GB"/>
          </a:p>
        </p:txBody>
      </p:sp>
      <p:sp>
        <p:nvSpPr>
          <p:cNvPr id="6" name="Text Placeholder 1"/>
          <p:cNvSpPr txBox="1">
            <a:spLocks/>
          </p:cNvSpPr>
          <p:nvPr/>
        </p:nvSpPr>
        <p:spPr>
          <a:xfrm>
            <a:off x="5648960" y="5032590"/>
            <a:ext cx="3019482" cy="132978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accent1"/>
              </a:buClr>
              <a:buSzPct val="100000"/>
              <a:buFont typeface="Lato"/>
              <a:buChar char="●"/>
              <a:defRPr sz="1300" b="0" i="0" u="none" strike="noStrike" cap="none">
                <a:solidFill>
                  <a:schemeClr val="accent1"/>
                </a:solidFill>
                <a:latin typeface="Lato"/>
                <a:ea typeface="Lato"/>
                <a:cs typeface="Lato"/>
                <a:sym typeface="Lato"/>
              </a:defRPr>
            </a:lvl1pPr>
            <a:lvl2pPr marR="0" lvl="1"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2pPr>
            <a:lvl3pPr marR="0" lvl="2"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3pPr>
            <a:lvl4pPr marR="0" lvl="3"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4pPr>
            <a:lvl5pPr marR="0" lvl="4"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5pPr>
            <a:lvl6pPr marR="0" lvl="5"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6pPr>
            <a:lvl7pPr marR="0" lvl="6"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7pPr>
            <a:lvl8pPr marR="0" lvl="7"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8pPr>
            <a:lvl9pPr marR="0" lvl="8"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9pPr>
          </a:lstStyle>
          <a:p>
            <a:pPr algn="ctr">
              <a:buClr>
                <a:srgbClr val="595959"/>
              </a:buClr>
              <a:buNone/>
            </a:pPr>
            <a:r>
              <a:rPr lang="en-US" sz="1400" kern="0" dirty="0">
                <a:solidFill>
                  <a:srgbClr val="C00000"/>
                </a:solidFill>
              </a:rPr>
              <a:t>sequences</a:t>
            </a:r>
            <a:r>
              <a:rPr lang="en-US" sz="1400" kern="0" dirty="0">
                <a:solidFill>
                  <a:srgbClr val="595959"/>
                </a:solidFill>
              </a:rPr>
              <a:t> are </a:t>
            </a:r>
            <a:r>
              <a:rPr lang="en-US" sz="1400" kern="0" dirty="0">
                <a:solidFill>
                  <a:srgbClr val="C00000"/>
                </a:solidFill>
              </a:rPr>
              <a:t>abnormal</a:t>
            </a:r>
          </a:p>
          <a:p>
            <a:pPr algn="ctr">
              <a:buClr>
                <a:srgbClr val="595959"/>
              </a:buClr>
              <a:buNone/>
            </a:pPr>
            <a:r>
              <a:rPr lang="en-US" sz="1200" kern="0" dirty="0">
                <a:solidFill>
                  <a:srgbClr val="595959"/>
                </a:solidFill>
              </a:rPr>
              <a:t>values are not outside critical thresholds </a:t>
            </a:r>
            <a:r>
              <a:rPr lang="en-US" sz="1200" kern="0" dirty="0">
                <a:solidFill>
                  <a:srgbClr val="C00000"/>
                </a:solidFill>
              </a:rPr>
              <a:t>individual values</a:t>
            </a:r>
            <a:r>
              <a:rPr lang="en-US" sz="1200" kern="0" dirty="0">
                <a:solidFill>
                  <a:srgbClr val="595959"/>
                </a:solidFill>
              </a:rPr>
              <a:t> are </a:t>
            </a:r>
            <a:r>
              <a:rPr lang="en-US" sz="1200" kern="0" dirty="0">
                <a:solidFill>
                  <a:srgbClr val="C00000"/>
                </a:solidFill>
              </a:rPr>
              <a:t>normal</a:t>
            </a:r>
          </a:p>
        </p:txBody>
      </p:sp>
      <p:sp>
        <p:nvSpPr>
          <p:cNvPr id="7" name="Text Placeholder 1"/>
          <p:cNvSpPr txBox="1">
            <a:spLocks/>
          </p:cNvSpPr>
          <p:nvPr/>
        </p:nvSpPr>
        <p:spPr>
          <a:xfrm>
            <a:off x="5801360" y="1758201"/>
            <a:ext cx="2941587" cy="664889"/>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accent1"/>
              </a:buClr>
              <a:buSzPct val="100000"/>
              <a:buFont typeface="Lato"/>
              <a:buChar char="●"/>
              <a:defRPr sz="1300" b="0" i="0" u="none" strike="noStrike" cap="none">
                <a:solidFill>
                  <a:schemeClr val="accent1"/>
                </a:solidFill>
                <a:latin typeface="Lato"/>
                <a:ea typeface="Lato"/>
                <a:cs typeface="Lato"/>
                <a:sym typeface="Lato"/>
              </a:defRPr>
            </a:lvl1pPr>
            <a:lvl2pPr marR="0" lvl="1"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2pPr>
            <a:lvl3pPr marR="0" lvl="2"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3pPr>
            <a:lvl4pPr marR="0" lvl="3"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4pPr>
            <a:lvl5pPr marR="0" lvl="4"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5pPr>
            <a:lvl6pPr marR="0" lvl="5"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6pPr>
            <a:lvl7pPr marR="0" lvl="6"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7pPr>
            <a:lvl8pPr marR="0" lvl="7"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8pPr>
            <a:lvl9pPr marR="0" lvl="8"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9pPr>
          </a:lstStyle>
          <a:p>
            <a:pPr algn="ctr" fontAlgn="auto">
              <a:buClr>
                <a:srgbClr val="595959"/>
              </a:buClr>
              <a:buFont typeface="Lato"/>
              <a:buNone/>
            </a:pPr>
            <a:r>
              <a:rPr lang="en-US" sz="1200" kern="0" dirty="0">
                <a:solidFill>
                  <a:srgbClr val="595959"/>
                </a:solidFill>
              </a:rPr>
              <a:t>150 points in a sequence S</a:t>
            </a:r>
            <a:endParaRPr lang="en-US" sz="1200" kern="0" dirty="0">
              <a:solidFill>
                <a:srgbClr val="C00000"/>
              </a:solidFill>
            </a:endParaRPr>
          </a:p>
        </p:txBody>
      </p:sp>
      <p:sp>
        <p:nvSpPr>
          <p:cNvPr id="9" name="Text Placeholder 1"/>
          <p:cNvSpPr txBox="1">
            <a:spLocks/>
          </p:cNvSpPr>
          <p:nvPr/>
        </p:nvSpPr>
        <p:spPr>
          <a:xfrm>
            <a:off x="4909826" y="2263497"/>
            <a:ext cx="4510429" cy="664889"/>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accent1"/>
              </a:buClr>
              <a:buSzPct val="100000"/>
              <a:buFont typeface="Lato"/>
              <a:buChar char="●"/>
              <a:defRPr sz="1300" b="0" i="0" u="none" strike="noStrike" cap="none">
                <a:solidFill>
                  <a:schemeClr val="accent1"/>
                </a:solidFill>
                <a:latin typeface="Lato"/>
                <a:ea typeface="Lato"/>
                <a:cs typeface="Lato"/>
                <a:sym typeface="Lato"/>
              </a:defRPr>
            </a:lvl1pPr>
            <a:lvl2pPr marR="0" lvl="1"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2pPr>
            <a:lvl3pPr marR="0" lvl="2"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3pPr>
            <a:lvl4pPr marR="0" lvl="3"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4pPr>
            <a:lvl5pPr marR="0" lvl="4"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5pPr>
            <a:lvl6pPr marR="0" lvl="5"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6pPr>
            <a:lvl7pPr marR="0" lvl="6"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7pPr>
            <a:lvl8pPr marR="0" lvl="7"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8pPr>
            <a:lvl9pPr marR="0" lvl="8" algn="l" rtl="0">
              <a:lnSpc>
                <a:spcPct val="115000"/>
              </a:lnSpc>
              <a:spcBef>
                <a:spcPts val="0"/>
              </a:spcBef>
              <a:spcAft>
                <a:spcPts val="1600"/>
              </a:spcAft>
              <a:buClr>
                <a:schemeClr val="accent1"/>
              </a:buClr>
              <a:buSzPct val="100000"/>
              <a:buFont typeface="Lato"/>
              <a:buChar char="■"/>
              <a:defRPr sz="1100" b="0" i="0" u="none" strike="noStrike" cap="none">
                <a:solidFill>
                  <a:schemeClr val="accent1"/>
                </a:solidFill>
                <a:latin typeface="Lato"/>
                <a:ea typeface="Lato"/>
                <a:cs typeface="Lato"/>
                <a:sym typeface="Lato"/>
              </a:defRPr>
            </a:lvl9pPr>
          </a:lstStyle>
          <a:p>
            <a:pPr algn="ctr" fontAlgn="auto">
              <a:buClr>
                <a:srgbClr val="595959"/>
              </a:buClr>
              <a:buFont typeface="Lato"/>
              <a:buNone/>
            </a:pPr>
            <a:r>
              <a:rPr lang="en-US" sz="1000" kern="0" dirty="0">
                <a:solidFill>
                  <a:srgbClr val="C00000"/>
                </a:solidFill>
              </a:rPr>
              <a:t>Minimal critical value                      Maximal critical value</a:t>
            </a:r>
          </a:p>
        </p:txBody>
      </p:sp>
      <p:sp>
        <p:nvSpPr>
          <p:cNvPr id="4" name="Footer Placeholder 3">
            <a:extLst>
              <a:ext uri="{FF2B5EF4-FFF2-40B4-BE49-F238E27FC236}">
                <a16:creationId xmlns:a16="http://schemas.microsoft.com/office/drawing/2014/main" id="{CF1E392A-271C-467B-8073-1DB2A1A17105}"/>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pic>
        <p:nvPicPr>
          <p:cNvPr id="8" name="Picture 7">
            <a:extLst>
              <a:ext uri="{FF2B5EF4-FFF2-40B4-BE49-F238E27FC236}">
                <a16:creationId xmlns:a16="http://schemas.microsoft.com/office/drawing/2014/main" id="{4D48F04C-D07F-4ADA-9BFB-1988E0382557}"/>
              </a:ext>
            </a:extLst>
          </p:cNvPr>
          <p:cNvPicPr>
            <a:picLocks noChangeAspect="1"/>
          </p:cNvPicPr>
          <p:nvPr/>
        </p:nvPicPr>
        <p:blipFill>
          <a:blip r:embed="rId3"/>
          <a:stretch>
            <a:fillRect/>
          </a:stretch>
        </p:blipFill>
        <p:spPr>
          <a:xfrm>
            <a:off x="5929616" y="2587233"/>
            <a:ext cx="2621507" cy="2072820"/>
          </a:xfrm>
          <a:prstGeom prst="rect">
            <a:avLst/>
          </a:prstGeom>
        </p:spPr>
      </p:pic>
    </p:spTree>
    <p:extLst>
      <p:ext uri="{BB962C8B-B14F-4D97-AF65-F5344CB8AC3E}">
        <p14:creationId xmlns:p14="http://schemas.microsoft.com/office/powerpoint/2010/main" val="45950978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C26338-8F91-4961-920D-63C08ED30828}"/>
              </a:ext>
            </a:extLst>
          </p:cNvPr>
          <p:cNvSpPr>
            <a:spLocks noGrp="1"/>
          </p:cNvSpPr>
          <p:nvPr>
            <p:ph type="ftr" sz="quarter" idx="11"/>
          </p:nvPr>
        </p:nvSpPr>
        <p:spPr/>
        <p:txBody>
          <a:bodyPr/>
          <a:lstStyle/>
          <a:p>
            <a:pPr>
              <a:defRPr/>
            </a:pPr>
            <a:r>
              <a:rPr lang="en-US"/>
              <a:t>Echihabi, Zoumpatianos, Palpanas - EDBT 2021</a:t>
            </a:r>
          </a:p>
        </p:txBody>
      </p:sp>
      <p:sp>
        <p:nvSpPr>
          <p:cNvPr id="5" name="Slide Number Placeholder 4">
            <a:extLst>
              <a:ext uri="{FF2B5EF4-FFF2-40B4-BE49-F238E27FC236}">
                <a16:creationId xmlns:a16="http://schemas.microsoft.com/office/drawing/2014/main" id="{6FADE6C7-8A58-4E6D-9F3F-49C2A8B4FF4E}"/>
              </a:ext>
            </a:extLst>
          </p:cNvPr>
          <p:cNvSpPr>
            <a:spLocks noGrp="1"/>
          </p:cNvSpPr>
          <p:nvPr>
            <p:ph type="sldNum" sz="quarter" idx="12"/>
          </p:nvPr>
        </p:nvSpPr>
        <p:spPr/>
        <p:txBody>
          <a:bodyPr/>
          <a:lstStyle/>
          <a:p>
            <a:pPr>
              <a:defRPr/>
            </a:pPr>
            <a:fld id="{1075205A-EE31-41C0-B9CC-A2853C981E68}" type="slidenum">
              <a:rPr lang="en-US" smtClean="0"/>
              <a:pPr>
                <a:defRPr/>
              </a:pPr>
              <a:t>200</a:t>
            </a:fld>
            <a:endParaRPr lang="en-US"/>
          </a:p>
        </p:txBody>
      </p:sp>
      <p:sp>
        <p:nvSpPr>
          <p:cNvPr id="124" name="Title 1">
            <a:extLst>
              <a:ext uri="{FF2B5EF4-FFF2-40B4-BE49-F238E27FC236}">
                <a16:creationId xmlns:a16="http://schemas.microsoft.com/office/drawing/2014/main" id="{07989991-80BA-478B-AF6A-0CC49BE8882D}"/>
              </a:ext>
            </a:extLst>
          </p:cNvPr>
          <p:cNvSpPr>
            <a:spLocks noGrp="1"/>
          </p:cNvSpPr>
          <p:nvPr>
            <p:ph type="title"/>
          </p:nvPr>
        </p:nvSpPr>
        <p:spPr>
          <a:xfrm>
            <a:off x="136119" y="657849"/>
            <a:ext cx="8229600" cy="1066800"/>
          </a:xfrm>
        </p:spPr>
        <p:txBody>
          <a:bodyPr/>
          <a:lstStyle/>
          <a:p>
            <a:pPr eaLnBrk="1" hangingPunct="1"/>
            <a:r>
              <a:rPr lang="en-US" altLang="en-US" i="1" dirty="0" err="1"/>
              <a:t>i</a:t>
            </a:r>
            <a:r>
              <a:rPr lang="en-US" altLang="en-US" dirty="0" err="1"/>
              <a:t>SAX</a:t>
            </a:r>
            <a:r>
              <a:rPr lang="en-US" altLang="en-US" dirty="0"/>
              <a:t> Index Family</a:t>
            </a:r>
          </a:p>
        </p:txBody>
      </p:sp>
      <p:sp>
        <p:nvSpPr>
          <p:cNvPr id="2" name="TextBox 1">
            <a:extLst>
              <a:ext uri="{FF2B5EF4-FFF2-40B4-BE49-F238E27FC236}">
                <a16:creationId xmlns:a16="http://schemas.microsoft.com/office/drawing/2014/main" id="{64843F25-10C8-472D-8EDD-781AE0112ABF}"/>
              </a:ext>
            </a:extLst>
          </p:cNvPr>
          <p:cNvSpPr txBox="1"/>
          <p:nvPr/>
        </p:nvSpPr>
        <p:spPr>
          <a:xfrm>
            <a:off x="34505" y="6155658"/>
            <a:ext cx="8877257" cy="600164"/>
          </a:xfrm>
          <a:prstGeom prst="rect">
            <a:avLst/>
          </a:prstGeom>
          <a:noFill/>
        </p:spPr>
        <p:txBody>
          <a:bodyPr wrap="square" rtlCol="0">
            <a:spAutoFit/>
          </a:bodyPr>
          <a:lstStyle/>
          <a:p>
            <a:r>
              <a:rPr lang="en-US" sz="1100" dirty="0"/>
              <a:t>Timeline depicted on top; implementation languages marked on the right. Solid arrows denote inheritance of index design; dashed arrows denote inheritance of some of the design features; two new versions of iSAX2+/ADS+ marked with asterisk support approximate similarity search with deterministic and probabilistic quality guarantees.</a:t>
            </a:r>
          </a:p>
        </p:txBody>
      </p:sp>
      <p:sp>
        <p:nvSpPr>
          <p:cNvPr id="122" name="Rectangle 121">
            <a:extLst>
              <a:ext uri="{FF2B5EF4-FFF2-40B4-BE49-F238E27FC236}">
                <a16:creationId xmlns:a16="http://schemas.microsoft.com/office/drawing/2014/main" id="{767E8ABD-61A8-4DFF-9F62-9E17EFDE6860}"/>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EBD45542-2797-401D-ACA6-B9B828BDE11B}"/>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5" name="Rounded Rectangle 12">
            <a:extLst>
              <a:ext uri="{FF2B5EF4-FFF2-40B4-BE49-F238E27FC236}">
                <a16:creationId xmlns:a16="http://schemas.microsoft.com/office/drawing/2014/main" id="{2E950D2D-0C82-4107-B217-4C2A5DE02C5D}"/>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Palpanas-ISIP‘19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cxnSp>
        <p:nvCxnSpPr>
          <p:cNvPr id="72" name="Google Shape;54;p13">
            <a:extLst>
              <a:ext uri="{FF2B5EF4-FFF2-40B4-BE49-F238E27FC236}">
                <a16:creationId xmlns:a16="http://schemas.microsoft.com/office/drawing/2014/main" id="{AE1FD852-72AB-409B-A740-E64207BB2FF4}"/>
              </a:ext>
            </a:extLst>
          </p:cNvPr>
          <p:cNvCxnSpPr/>
          <p:nvPr/>
        </p:nvCxnSpPr>
        <p:spPr>
          <a:xfrm>
            <a:off x="807143" y="2117937"/>
            <a:ext cx="7543800" cy="0"/>
          </a:xfrm>
          <a:prstGeom prst="straightConnector1">
            <a:avLst/>
          </a:prstGeom>
          <a:noFill/>
          <a:ln w="9525" cap="flat" cmpd="sng">
            <a:solidFill>
              <a:schemeClr val="dk2"/>
            </a:solidFill>
            <a:prstDash val="dot"/>
            <a:round/>
            <a:headEnd type="none" w="med" len="med"/>
            <a:tailEnd type="none" w="med" len="med"/>
          </a:ln>
        </p:spPr>
      </p:cxnSp>
      <p:sp>
        <p:nvSpPr>
          <p:cNvPr id="73" name="Google Shape;55;p13">
            <a:extLst>
              <a:ext uri="{FF2B5EF4-FFF2-40B4-BE49-F238E27FC236}">
                <a16:creationId xmlns:a16="http://schemas.microsoft.com/office/drawing/2014/main" id="{F1D2BDD5-B5E8-41BD-ADBC-BF33E2BE2441}"/>
              </a:ext>
            </a:extLst>
          </p:cNvPr>
          <p:cNvSpPr/>
          <p:nvPr/>
        </p:nvSpPr>
        <p:spPr>
          <a:xfrm>
            <a:off x="127609" y="5507240"/>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4" name="Google Shape;56;p13">
            <a:extLst>
              <a:ext uri="{FF2B5EF4-FFF2-40B4-BE49-F238E27FC236}">
                <a16:creationId xmlns:a16="http://schemas.microsoft.com/office/drawing/2014/main" id="{E14E9474-A0B3-4A25-B59D-B76D7F2CC50D}"/>
              </a:ext>
            </a:extLst>
          </p:cNvPr>
          <p:cNvSpPr/>
          <p:nvPr/>
        </p:nvSpPr>
        <p:spPr>
          <a:xfrm>
            <a:off x="127609" y="5039175"/>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5" name="Google Shape;57;p13">
            <a:extLst>
              <a:ext uri="{FF2B5EF4-FFF2-40B4-BE49-F238E27FC236}">
                <a16:creationId xmlns:a16="http://schemas.microsoft.com/office/drawing/2014/main" id="{5585C9E9-9D27-4643-926F-686C5147565A}"/>
              </a:ext>
            </a:extLst>
          </p:cNvPr>
          <p:cNvSpPr/>
          <p:nvPr/>
        </p:nvSpPr>
        <p:spPr>
          <a:xfrm>
            <a:off x="131826" y="223400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6" name="Google Shape;58;p13">
            <a:extLst>
              <a:ext uri="{FF2B5EF4-FFF2-40B4-BE49-F238E27FC236}">
                <a16:creationId xmlns:a16="http://schemas.microsoft.com/office/drawing/2014/main" id="{FAB960E1-BB58-4D83-9EEE-D57BFA30CBAC}"/>
              </a:ext>
            </a:extLst>
          </p:cNvPr>
          <p:cNvSpPr/>
          <p:nvPr/>
        </p:nvSpPr>
        <p:spPr>
          <a:xfrm>
            <a:off x="131826" y="2712272"/>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7" name="Google Shape;59;p13">
            <a:extLst>
              <a:ext uri="{FF2B5EF4-FFF2-40B4-BE49-F238E27FC236}">
                <a16:creationId xmlns:a16="http://schemas.microsoft.com/office/drawing/2014/main" id="{A44CE34E-AABF-4713-874E-D58788CA6B5D}"/>
              </a:ext>
            </a:extLst>
          </p:cNvPr>
          <p:cNvSpPr/>
          <p:nvPr/>
        </p:nvSpPr>
        <p:spPr>
          <a:xfrm>
            <a:off x="131826" y="3178708"/>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8" name="Google Shape;60;p13">
            <a:extLst>
              <a:ext uri="{FF2B5EF4-FFF2-40B4-BE49-F238E27FC236}">
                <a16:creationId xmlns:a16="http://schemas.microsoft.com/office/drawing/2014/main" id="{21DA12E3-39F9-46D6-A469-142016EA04A3}"/>
              </a:ext>
            </a:extLst>
          </p:cNvPr>
          <p:cNvSpPr/>
          <p:nvPr/>
        </p:nvSpPr>
        <p:spPr>
          <a:xfrm>
            <a:off x="131826" y="3643580"/>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9" name="Google Shape;61;p13">
            <a:extLst>
              <a:ext uri="{FF2B5EF4-FFF2-40B4-BE49-F238E27FC236}">
                <a16:creationId xmlns:a16="http://schemas.microsoft.com/office/drawing/2014/main" id="{54AA8961-B691-4E40-91EF-D85B508B466C}"/>
              </a:ext>
            </a:extLst>
          </p:cNvPr>
          <p:cNvSpPr/>
          <p:nvPr/>
        </p:nvSpPr>
        <p:spPr>
          <a:xfrm>
            <a:off x="131826" y="410845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80" name="Google Shape;62;p13">
            <a:extLst>
              <a:ext uri="{FF2B5EF4-FFF2-40B4-BE49-F238E27FC236}">
                <a16:creationId xmlns:a16="http://schemas.microsoft.com/office/drawing/2014/main" id="{14BCC95A-0456-4698-870A-5739879241A1}"/>
              </a:ext>
            </a:extLst>
          </p:cNvPr>
          <p:cNvSpPr/>
          <p:nvPr/>
        </p:nvSpPr>
        <p:spPr>
          <a:xfrm>
            <a:off x="923299" y="2324983"/>
            <a:ext cx="90585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a:t>
            </a:r>
            <a:endParaRPr sz="1200" dirty="0"/>
          </a:p>
        </p:txBody>
      </p:sp>
      <p:sp>
        <p:nvSpPr>
          <p:cNvPr id="81" name="Google Shape;63;p13">
            <a:extLst>
              <a:ext uri="{FF2B5EF4-FFF2-40B4-BE49-F238E27FC236}">
                <a16:creationId xmlns:a16="http://schemas.microsoft.com/office/drawing/2014/main" id="{E7229DDB-7025-4BBE-95BE-EECC022393AE}"/>
              </a:ext>
            </a:extLst>
          </p:cNvPr>
          <p:cNvSpPr/>
          <p:nvPr/>
        </p:nvSpPr>
        <p:spPr>
          <a:xfrm>
            <a:off x="2670507" y="2784070"/>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 </a:t>
            </a:r>
            <a:endParaRPr sz="1200" dirty="0"/>
          </a:p>
        </p:txBody>
      </p:sp>
      <p:cxnSp>
        <p:nvCxnSpPr>
          <p:cNvPr id="82" name="Google Shape;65;p13">
            <a:extLst>
              <a:ext uri="{FF2B5EF4-FFF2-40B4-BE49-F238E27FC236}">
                <a16:creationId xmlns:a16="http://schemas.microsoft.com/office/drawing/2014/main" id="{1A94ABE3-4F45-4457-885C-379A5E3911B1}"/>
              </a:ext>
            </a:extLst>
          </p:cNvPr>
          <p:cNvCxnSpPr>
            <a:cxnSpLocks/>
            <a:stCxn id="106" idx="3"/>
            <a:endCxn id="81" idx="1"/>
          </p:cNvCxnSpPr>
          <p:nvPr/>
        </p:nvCxnSpPr>
        <p:spPr>
          <a:xfrm>
            <a:off x="2515807" y="2901226"/>
            <a:ext cx="154705" cy="1"/>
          </a:xfrm>
          <a:prstGeom prst="straightConnector1">
            <a:avLst/>
          </a:prstGeom>
          <a:noFill/>
          <a:ln w="9525" cap="flat" cmpd="sng">
            <a:solidFill>
              <a:schemeClr val="dk2"/>
            </a:solidFill>
            <a:prstDash val="solid"/>
            <a:round/>
            <a:headEnd type="none" w="med" len="med"/>
            <a:tailEnd type="triangle" w="med" len="med"/>
          </a:ln>
        </p:spPr>
      </p:cxnSp>
      <p:cxnSp>
        <p:nvCxnSpPr>
          <p:cNvPr id="83" name="Google Shape;67;p13">
            <a:extLst>
              <a:ext uri="{FF2B5EF4-FFF2-40B4-BE49-F238E27FC236}">
                <a16:creationId xmlns:a16="http://schemas.microsoft.com/office/drawing/2014/main" id="{A999A7C7-3EA7-447A-B4D0-FB65862121D5}"/>
              </a:ext>
            </a:extLst>
          </p:cNvPr>
          <p:cNvCxnSpPr>
            <a:cxnSpLocks/>
            <a:endCxn id="108" idx="0"/>
          </p:cNvCxnSpPr>
          <p:nvPr/>
        </p:nvCxnSpPr>
        <p:spPr>
          <a:xfrm>
            <a:off x="3055235" y="3019202"/>
            <a:ext cx="0" cy="171345"/>
          </a:xfrm>
          <a:prstGeom prst="straightConnector1">
            <a:avLst/>
          </a:prstGeom>
          <a:noFill/>
          <a:ln w="9525" cap="flat" cmpd="sng">
            <a:solidFill>
              <a:schemeClr val="dk2"/>
            </a:solidFill>
            <a:prstDash val="solid"/>
            <a:round/>
            <a:headEnd type="none" w="med" len="med"/>
            <a:tailEnd type="triangle" w="med" len="med"/>
          </a:ln>
        </p:spPr>
      </p:cxnSp>
      <p:sp>
        <p:nvSpPr>
          <p:cNvPr id="84" name="Google Shape;69;p13">
            <a:extLst>
              <a:ext uri="{FF2B5EF4-FFF2-40B4-BE49-F238E27FC236}">
                <a16:creationId xmlns:a16="http://schemas.microsoft.com/office/drawing/2014/main" id="{49033626-AE82-4459-A135-A07BAC4B8786}"/>
              </a:ext>
            </a:extLst>
          </p:cNvPr>
          <p:cNvSpPr txBox="1"/>
          <p:nvPr/>
        </p:nvSpPr>
        <p:spPr>
          <a:xfrm>
            <a:off x="1102433"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2008</a:t>
            </a:r>
            <a:endParaRPr sz="1200" i="1" dirty="0"/>
          </a:p>
        </p:txBody>
      </p:sp>
      <p:sp>
        <p:nvSpPr>
          <p:cNvPr id="85" name="Google Shape;70;p13">
            <a:extLst>
              <a:ext uri="{FF2B5EF4-FFF2-40B4-BE49-F238E27FC236}">
                <a16:creationId xmlns:a16="http://schemas.microsoft.com/office/drawing/2014/main" id="{92F699FD-14E4-414E-9135-54B5D202CE3B}"/>
              </a:ext>
            </a:extLst>
          </p:cNvPr>
          <p:cNvSpPr txBox="1"/>
          <p:nvPr/>
        </p:nvSpPr>
        <p:spPr>
          <a:xfrm>
            <a:off x="1850360"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2010</a:t>
            </a:r>
            <a:endParaRPr sz="1200" i="1" dirty="0"/>
          </a:p>
        </p:txBody>
      </p:sp>
      <p:sp>
        <p:nvSpPr>
          <p:cNvPr id="86" name="Google Shape;71;p13">
            <a:extLst>
              <a:ext uri="{FF2B5EF4-FFF2-40B4-BE49-F238E27FC236}">
                <a16:creationId xmlns:a16="http://schemas.microsoft.com/office/drawing/2014/main" id="{15AF4543-E00A-4C04-989C-4021A223211E}"/>
              </a:ext>
            </a:extLst>
          </p:cNvPr>
          <p:cNvSpPr txBox="1"/>
          <p:nvPr/>
        </p:nvSpPr>
        <p:spPr>
          <a:xfrm>
            <a:off x="2868370"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2014</a:t>
            </a:r>
            <a:endParaRPr sz="1200" i="1" dirty="0"/>
          </a:p>
        </p:txBody>
      </p:sp>
      <p:cxnSp>
        <p:nvCxnSpPr>
          <p:cNvPr id="87" name="Google Shape;72;p13">
            <a:extLst>
              <a:ext uri="{FF2B5EF4-FFF2-40B4-BE49-F238E27FC236}">
                <a16:creationId xmlns:a16="http://schemas.microsoft.com/office/drawing/2014/main" id="{142B83DE-E42F-4550-8CA9-531ED8595275}"/>
              </a:ext>
            </a:extLst>
          </p:cNvPr>
          <p:cNvCxnSpPr>
            <a:cxnSpLocks/>
            <a:stCxn id="108" idx="3"/>
            <a:endCxn id="109" idx="1"/>
          </p:cNvCxnSpPr>
          <p:nvPr/>
        </p:nvCxnSpPr>
        <p:spPr>
          <a:xfrm>
            <a:off x="3440512" y="3385430"/>
            <a:ext cx="231261" cy="463"/>
          </a:xfrm>
          <a:prstGeom prst="straightConnector1">
            <a:avLst/>
          </a:prstGeom>
          <a:noFill/>
          <a:ln w="9525" cap="flat" cmpd="sng">
            <a:solidFill>
              <a:schemeClr val="dk2"/>
            </a:solidFill>
            <a:prstDash val="solid"/>
            <a:round/>
            <a:headEnd type="none" w="med" len="med"/>
            <a:tailEnd type="triangle" w="med" len="med"/>
          </a:ln>
        </p:spPr>
      </p:cxnSp>
      <p:sp>
        <p:nvSpPr>
          <p:cNvPr id="88" name="Google Shape;75;p13">
            <a:extLst>
              <a:ext uri="{FF2B5EF4-FFF2-40B4-BE49-F238E27FC236}">
                <a16:creationId xmlns:a16="http://schemas.microsoft.com/office/drawing/2014/main" id="{045082A0-1229-441E-B455-393E9CF028FF}"/>
              </a:ext>
            </a:extLst>
          </p:cNvPr>
          <p:cNvSpPr txBox="1"/>
          <p:nvPr/>
        </p:nvSpPr>
        <p:spPr>
          <a:xfrm>
            <a:off x="3828141" y="1935020"/>
            <a:ext cx="6030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2015</a:t>
            </a:r>
            <a:endParaRPr sz="1200" i="1" dirty="0"/>
          </a:p>
        </p:txBody>
      </p:sp>
      <p:sp>
        <p:nvSpPr>
          <p:cNvPr id="89" name="Google Shape;76;p13">
            <a:extLst>
              <a:ext uri="{FF2B5EF4-FFF2-40B4-BE49-F238E27FC236}">
                <a16:creationId xmlns:a16="http://schemas.microsoft.com/office/drawing/2014/main" id="{941B4EC3-1CAF-43A0-8A3F-329EF39269ED}"/>
              </a:ext>
            </a:extLst>
          </p:cNvPr>
          <p:cNvSpPr txBox="1"/>
          <p:nvPr/>
        </p:nvSpPr>
        <p:spPr>
          <a:xfrm>
            <a:off x="4580074"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2017</a:t>
            </a:r>
            <a:endParaRPr sz="1200" i="1" dirty="0"/>
          </a:p>
        </p:txBody>
      </p:sp>
      <p:sp>
        <p:nvSpPr>
          <p:cNvPr id="90" name="Google Shape;81;p13">
            <a:extLst>
              <a:ext uri="{FF2B5EF4-FFF2-40B4-BE49-F238E27FC236}">
                <a16:creationId xmlns:a16="http://schemas.microsoft.com/office/drawing/2014/main" id="{730F920F-2A02-465D-8176-4C81B7D49CC3}"/>
              </a:ext>
            </a:extLst>
          </p:cNvPr>
          <p:cNvSpPr txBox="1"/>
          <p:nvPr/>
        </p:nvSpPr>
        <p:spPr>
          <a:xfrm>
            <a:off x="5389548" y="1936405"/>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2018</a:t>
            </a:r>
            <a:endParaRPr sz="1200" i="1" dirty="0"/>
          </a:p>
        </p:txBody>
      </p:sp>
      <p:sp>
        <p:nvSpPr>
          <p:cNvPr id="91" name="Google Shape;82;p13">
            <a:extLst>
              <a:ext uri="{FF2B5EF4-FFF2-40B4-BE49-F238E27FC236}">
                <a16:creationId xmlns:a16="http://schemas.microsoft.com/office/drawing/2014/main" id="{A00158AB-788C-4740-ABD3-4E6C2853027C}"/>
              </a:ext>
            </a:extLst>
          </p:cNvPr>
          <p:cNvSpPr txBox="1"/>
          <p:nvPr/>
        </p:nvSpPr>
        <p:spPr>
          <a:xfrm>
            <a:off x="6464061" y="1935020"/>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2019</a:t>
            </a:r>
            <a:endParaRPr sz="1200" i="1" dirty="0"/>
          </a:p>
        </p:txBody>
      </p:sp>
      <p:sp>
        <p:nvSpPr>
          <p:cNvPr id="92" name="Google Shape;83;p13">
            <a:extLst>
              <a:ext uri="{FF2B5EF4-FFF2-40B4-BE49-F238E27FC236}">
                <a16:creationId xmlns:a16="http://schemas.microsoft.com/office/drawing/2014/main" id="{84ECDE4C-4193-44B0-A6F0-A3EE9378D045}"/>
              </a:ext>
            </a:extLst>
          </p:cNvPr>
          <p:cNvSpPr txBox="1"/>
          <p:nvPr/>
        </p:nvSpPr>
        <p:spPr>
          <a:xfrm>
            <a:off x="7508944"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2020</a:t>
            </a:r>
            <a:endParaRPr sz="1200" i="1" dirty="0"/>
          </a:p>
        </p:txBody>
      </p:sp>
      <p:cxnSp>
        <p:nvCxnSpPr>
          <p:cNvPr id="93" name="Google Shape;84;p13">
            <a:extLst>
              <a:ext uri="{FF2B5EF4-FFF2-40B4-BE49-F238E27FC236}">
                <a16:creationId xmlns:a16="http://schemas.microsoft.com/office/drawing/2014/main" id="{CBD47F26-B444-48E1-A293-BA15963E6B2D}"/>
              </a:ext>
            </a:extLst>
          </p:cNvPr>
          <p:cNvCxnSpPr>
            <a:cxnSpLocks/>
            <a:stCxn id="112" idx="3"/>
            <a:endCxn id="113" idx="1"/>
          </p:cNvCxnSpPr>
          <p:nvPr/>
        </p:nvCxnSpPr>
        <p:spPr>
          <a:xfrm flipV="1">
            <a:off x="7177175" y="4313893"/>
            <a:ext cx="236716" cy="8"/>
          </a:xfrm>
          <a:prstGeom prst="straightConnector1">
            <a:avLst/>
          </a:prstGeom>
          <a:noFill/>
          <a:ln w="9525" cap="flat" cmpd="sng">
            <a:solidFill>
              <a:schemeClr val="dk2"/>
            </a:solidFill>
            <a:prstDash val="solid"/>
            <a:round/>
            <a:headEnd type="none" w="med" len="med"/>
            <a:tailEnd type="triangle" w="med" len="med"/>
          </a:ln>
        </p:spPr>
      </p:cxnSp>
      <p:cxnSp>
        <p:nvCxnSpPr>
          <p:cNvPr id="94" name="Google Shape;87;p13">
            <a:extLst>
              <a:ext uri="{FF2B5EF4-FFF2-40B4-BE49-F238E27FC236}">
                <a16:creationId xmlns:a16="http://schemas.microsoft.com/office/drawing/2014/main" id="{44A2C689-34DF-44BF-8E38-E88154662EBB}"/>
              </a:ext>
            </a:extLst>
          </p:cNvPr>
          <p:cNvCxnSpPr>
            <a:cxnSpLocks/>
            <a:stCxn id="111" idx="3"/>
            <a:endCxn id="112" idx="1"/>
          </p:cNvCxnSpPr>
          <p:nvPr/>
        </p:nvCxnSpPr>
        <p:spPr>
          <a:xfrm flipV="1">
            <a:off x="6021635" y="4313903"/>
            <a:ext cx="214305" cy="111"/>
          </a:xfrm>
          <a:prstGeom prst="straightConnector1">
            <a:avLst/>
          </a:prstGeom>
          <a:noFill/>
          <a:ln w="9525" cap="flat" cmpd="sng">
            <a:solidFill>
              <a:schemeClr val="dk2"/>
            </a:solidFill>
            <a:prstDash val="solid"/>
            <a:round/>
            <a:headEnd type="none" w="med" len="med"/>
            <a:tailEnd type="triangle" w="med" len="med"/>
          </a:ln>
        </p:spPr>
      </p:cxnSp>
      <p:sp>
        <p:nvSpPr>
          <p:cNvPr id="95" name="Google Shape;89;p13">
            <a:extLst>
              <a:ext uri="{FF2B5EF4-FFF2-40B4-BE49-F238E27FC236}">
                <a16:creationId xmlns:a16="http://schemas.microsoft.com/office/drawing/2014/main" id="{FBEBB3F1-1CF1-4DF1-826B-31A454211B1A}"/>
              </a:ext>
            </a:extLst>
          </p:cNvPr>
          <p:cNvSpPr txBox="1"/>
          <p:nvPr/>
        </p:nvSpPr>
        <p:spPr>
          <a:xfrm>
            <a:off x="130209" y="2244544"/>
            <a:ext cx="676939" cy="381900"/>
          </a:xfrm>
          <a:prstGeom prst="rect">
            <a:avLst/>
          </a:prstGeom>
          <a:no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basic </a:t>
            </a:r>
          </a:p>
          <a:p>
            <a:r>
              <a:rPr lang="en" sz="1200" b="1" dirty="0">
                <a:latin typeface="Arial" panose="020B0604020202020204" pitchFamily="34" charset="0"/>
                <a:cs typeface="Arial" panose="020B0604020202020204" pitchFamily="34" charset="0"/>
              </a:rPr>
              <a:t>index</a:t>
            </a:r>
            <a:endParaRPr sz="1200" b="1" dirty="0">
              <a:latin typeface="Arial" panose="020B0604020202020204" pitchFamily="34" charset="0"/>
              <a:cs typeface="Arial" panose="020B0604020202020204" pitchFamily="34" charset="0"/>
            </a:endParaRPr>
          </a:p>
        </p:txBody>
      </p:sp>
      <p:cxnSp>
        <p:nvCxnSpPr>
          <p:cNvPr id="96" name="Google Shape;93;p13">
            <a:extLst>
              <a:ext uri="{FF2B5EF4-FFF2-40B4-BE49-F238E27FC236}">
                <a16:creationId xmlns:a16="http://schemas.microsoft.com/office/drawing/2014/main" id="{CCF08498-A509-459E-ABFF-9F70BD3B1308}"/>
              </a:ext>
            </a:extLst>
          </p:cNvPr>
          <p:cNvCxnSpPr>
            <a:cxnSpLocks/>
            <a:stCxn id="114" idx="3"/>
            <a:endCxn id="116" idx="1"/>
          </p:cNvCxnSpPr>
          <p:nvPr/>
        </p:nvCxnSpPr>
        <p:spPr>
          <a:xfrm flipV="1">
            <a:off x="6199658" y="5229372"/>
            <a:ext cx="199979" cy="2275"/>
          </a:xfrm>
          <a:prstGeom prst="straightConnector1">
            <a:avLst/>
          </a:prstGeom>
          <a:noFill/>
          <a:ln w="9525" cap="flat" cmpd="sng">
            <a:solidFill>
              <a:schemeClr val="dk2"/>
            </a:solidFill>
            <a:prstDash val="solid"/>
            <a:round/>
            <a:headEnd type="none" w="med" len="med"/>
            <a:tailEnd type="triangle" w="med" len="med"/>
          </a:ln>
        </p:spPr>
      </p:cxnSp>
      <p:sp>
        <p:nvSpPr>
          <p:cNvPr id="97" name="Google Shape;97;p13">
            <a:extLst>
              <a:ext uri="{FF2B5EF4-FFF2-40B4-BE49-F238E27FC236}">
                <a16:creationId xmlns:a16="http://schemas.microsoft.com/office/drawing/2014/main" id="{59A42497-DE8D-4E3A-B9B0-7C38639CCB2A}"/>
              </a:ext>
            </a:extLst>
          </p:cNvPr>
          <p:cNvSpPr txBox="1"/>
          <p:nvPr/>
        </p:nvSpPr>
        <p:spPr>
          <a:xfrm>
            <a:off x="8409811" y="3238834"/>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98" name="Google Shape;98;p13">
            <a:extLst>
              <a:ext uri="{FF2B5EF4-FFF2-40B4-BE49-F238E27FC236}">
                <a16:creationId xmlns:a16="http://schemas.microsoft.com/office/drawing/2014/main" id="{73399D20-5E66-4009-8885-0D89F8BDB982}"/>
              </a:ext>
            </a:extLst>
          </p:cNvPr>
          <p:cNvSpPr txBox="1"/>
          <p:nvPr/>
        </p:nvSpPr>
        <p:spPr>
          <a:xfrm>
            <a:off x="8411421" y="2773737"/>
            <a:ext cx="583800" cy="3417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 C</a:t>
            </a:r>
            <a:endParaRPr sz="1100" b="1" i="1">
              <a:solidFill>
                <a:srgbClr val="737373"/>
              </a:solidFill>
            </a:endParaRPr>
          </a:p>
        </p:txBody>
      </p:sp>
      <p:sp>
        <p:nvSpPr>
          <p:cNvPr id="99" name="Google Shape;99;p13">
            <a:extLst>
              <a:ext uri="{FF2B5EF4-FFF2-40B4-BE49-F238E27FC236}">
                <a16:creationId xmlns:a16="http://schemas.microsoft.com/office/drawing/2014/main" id="{98648BA3-F981-479E-A3F9-83AB2343D645}"/>
              </a:ext>
            </a:extLst>
          </p:cNvPr>
          <p:cNvSpPr txBox="1"/>
          <p:nvPr/>
        </p:nvSpPr>
        <p:spPr>
          <a:xfrm>
            <a:off x="8411421" y="2291602"/>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00" name="Google Shape;100;p13">
            <a:extLst>
              <a:ext uri="{FF2B5EF4-FFF2-40B4-BE49-F238E27FC236}">
                <a16:creationId xmlns:a16="http://schemas.microsoft.com/office/drawing/2014/main" id="{CFBEF24A-B243-40D0-9DE0-97BE48B7F873}"/>
              </a:ext>
            </a:extLst>
          </p:cNvPr>
          <p:cNvSpPr txBox="1"/>
          <p:nvPr/>
        </p:nvSpPr>
        <p:spPr>
          <a:xfrm>
            <a:off x="8389118" y="3592587"/>
            <a:ext cx="749128" cy="450000"/>
          </a:xfrm>
          <a:prstGeom prst="rect">
            <a:avLst/>
          </a:prstGeom>
          <a:noFill/>
          <a:ln>
            <a:noFill/>
          </a:ln>
        </p:spPr>
        <p:txBody>
          <a:bodyPr spcFirstLastPara="1" wrap="square" lIns="91425" tIns="91425" rIns="91425" bIns="91425" anchor="t" anchorCtr="0">
            <a:noAutofit/>
          </a:bodyPr>
          <a:lstStyle/>
          <a:p>
            <a:r>
              <a:rPr lang="en" sz="1100" b="1" i="1" dirty="0">
                <a:solidFill>
                  <a:srgbClr val="737373"/>
                </a:solidFill>
              </a:rPr>
              <a:t>Java</a:t>
            </a:r>
          </a:p>
          <a:p>
            <a:r>
              <a:rPr lang="en" sz="1100" b="1" i="1" dirty="0">
                <a:solidFill>
                  <a:srgbClr val="737373"/>
                </a:solidFill>
              </a:rPr>
              <a:t>(Spark)</a:t>
            </a:r>
            <a:endParaRPr sz="1100" b="1" i="1" dirty="0">
              <a:solidFill>
                <a:srgbClr val="737373"/>
              </a:solidFill>
            </a:endParaRPr>
          </a:p>
        </p:txBody>
      </p:sp>
      <p:sp>
        <p:nvSpPr>
          <p:cNvPr id="101" name="Google Shape;101;p13">
            <a:extLst>
              <a:ext uri="{FF2B5EF4-FFF2-40B4-BE49-F238E27FC236}">
                <a16:creationId xmlns:a16="http://schemas.microsoft.com/office/drawing/2014/main" id="{1F8D11E6-D36A-4007-8282-2BCABFA15CC5}"/>
              </a:ext>
            </a:extLst>
          </p:cNvPr>
          <p:cNvSpPr txBox="1"/>
          <p:nvPr/>
        </p:nvSpPr>
        <p:spPr>
          <a:xfrm>
            <a:off x="8409811" y="4148479"/>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02" name="Google Shape;102;p13">
            <a:extLst>
              <a:ext uri="{FF2B5EF4-FFF2-40B4-BE49-F238E27FC236}">
                <a16:creationId xmlns:a16="http://schemas.microsoft.com/office/drawing/2014/main" id="{E66704A1-1F35-48C0-B0D6-E8177D46F21C}"/>
              </a:ext>
            </a:extLst>
          </p:cNvPr>
          <p:cNvSpPr txBox="1"/>
          <p:nvPr/>
        </p:nvSpPr>
        <p:spPr>
          <a:xfrm>
            <a:off x="8394406" y="5096093"/>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03" name="Google Shape;103;p13">
            <a:extLst>
              <a:ext uri="{FF2B5EF4-FFF2-40B4-BE49-F238E27FC236}">
                <a16:creationId xmlns:a16="http://schemas.microsoft.com/office/drawing/2014/main" id="{F88BE5BE-37DB-46ED-95E3-5AF6A4C16D71}"/>
              </a:ext>
            </a:extLst>
          </p:cNvPr>
          <p:cNvSpPr txBox="1"/>
          <p:nvPr/>
        </p:nvSpPr>
        <p:spPr>
          <a:xfrm>
            <a:off x="8394414" y="5553594"/>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cxnSp>
        <p:nvCxnSpPr>
          <p:cNvPr id="104" name="Google Shape;104;p13">
            <a:extLst>
              <a:ext uri="{FF2B5EF4-FFF2-40B4-BE49-F238E27FC236}">
                <a16:creationId xmlns:a16="http://schemas.microsoft.com/office/drawing/2014/main" id="{8B23975E-2AC9-4CBC-9EDF-1DD327DBF8D6}"/>
              </a:ext>
            </a:extLst>
          </p:cNvPr>
          <p:cNvCxnSpPr>
            <a:cxnSpLocks/>
            <a:stCxn id="109" idx="2"/>
            <a:endCxn id="111" idx="1"/>
          </p:cNvCxnSpPr>
          <p:nvPr/>
        </p:nvCxnSpPr>
        <p:spPr>
          <a:xfrm rot="16200000" flipH="1">
            <a:off x="4331834" y="3410508"/>
            <a:ext cx="786288" cy="1020718"/>
          </a:xfrm>
          <a:prstGeom prst="bentConnector2">
            <a:avLst/>
          </a:prstGeom>
          <a:noFill/>
          <a:ln w="9525" cap="flat" cmpd="sng">
            <a:solidFill>
              <a:schemeClr val="dk2"/>
            </a:solidFill>
            <a:prstDash val="solid"/>
            <a:round/>
            <a:headEnd type="none" w="med" len="med"/>
            <a:tailEnd type="triangle" w="med" len="med"/>
          </a:ln>
        </p:spPr>
      </p:cxnSp>
      <p:sp>
        <p:nvSpPr>
          <p:cNvPr id="105" name="Google Shape;105;p13">
            <a:extLst>
              <a:ext uri="{FF2B5EF4-FFF2-40B4-BE49-F238E27FC236}">
                <a16:creationId xmlns:a16="http://schemas.microsoft.com/office/drawing/2014/main" id="{6E56946B-A528-47B5-93B6-FEA95142ADF5}"/>
              </a:ext>
            </a:extLst>
          </p:cNvPr>
          <p:cNvSpPr txBox="1"/>
          <p:nvPr/>
        </p:nvSpPr>
        <p:spPr>
          <a:xfrm>
            <a:off x="53584" y="1921152"/>
            <a:ext cx="771300" cy="315300"/>
          </a:xfrm>
          <a:prstGeom prst="rect">
            <a:avLst/>
          </a:prstGeom>
          <a:noFill/>
          <a:ln>
            <a:noFill/>
          </a:ln>
        </p:spPr>
        <p:txBody>
          <a:bodyPr spcFirstLastPara="1" wrap="square" lIns="91425" tIns="91425" rIns="91425" bIns="91425" anchor="t" anchorCtr="0">
            <a:noAutofit/>
          </a:bodyPr>
          <a:lstStyle/>
          <a:p>
            <a:r>
              <a:rPr lang="en" sz="1200" i="1"/>
              <a:t>timeline</a:t>
            </a:r>
            <a:endParaRPr sz="1200" i="1"/>
          </a:p>
        </p:txBody>
      </p:sp>
      <p:sp>
        <p:nvSpPr>
          <p:cNvPr id="106" name="Google Shape;66;p13">
            <a:extLst>
              <a:ext uri="{FF2B5EF4-FFF2-40B4-BE49-F238E27FC236}">
                <a16:creationId xmlns:a16="http://schemas.microsoft.com/office/drawing/2014/main" id="{86029DBB-0373-44AE-A146-2EB0EC441349}"/>
              </a:ext>
            </a:extLst>
          </p:cNvPr>
          <p:cNvSpPr/>
          <p:nvPr/>
        </p:nvSpPr>
        <p:spPr>
          <a:xfrm>
            <a:off x="1566863" y="2784069"/>
            <a:ext cx="94894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 2.0</a:t>
            </a:r>
            <a:endParaRPr sz="1200" dirty="0"/>
          </a:p>
        </p:txBody>
      </p:sp>
      <p:cxnSp>
        <p:nvCxnSpPr>
          <p:cNvPr id="107" name="Google Shape;106;p13">
            <a:extLst>
              <a:ext uri="{FF2B5EF4-FFF2-40B4-BE49-F238E27FC236}">
                <a16:creationId xmlns:a16="http://schemas.microsoft.com/office/drawing/2014/main" id="{E29BF821-C7C5-4A92-91D2-A6F074566153}"/>
              </a:ext>
            </a:extLst>
          </p:cNvPr>
          <p:cNvCxnSpPr>
            <a:cxnSpLocks/>
            <a:stCxn id="80" idx="2"/>
            <a:endCxn id="106" idx="1"/>
          </p:cNvCxnSpPr>
          <p:nvPr/>
        </p:nvCxnSpPr>
        <p:spPr>
          <a:xfrm rot="16200000" flipH="1">
            <a:off x="1300576" y="2634937"/>
            <a:ext cx="341936" cy="190630"/>
          </a:xfrm>
          <a:prstGeom prst="bentConnector2">
            <a:avLst/>
          </a:prstGeom>
          <a:noFill/>
          <a:ln w="9525" cap="flat" cmpd="sng">
            <a:solidFill>
              <a:schemeClr val="dk2"/>
            </a:solidFill>
            <a:prstDash val="solid"/>
            <a:round/>
            <a:headEnd type="none" w="med" len="med"/>
            <a:tailEnd type="triangle" w="med" len="med"/>
          </a:ln>
        </p:spPr>
      </p:cxnSp>
      <p:sp>
        <p:nvSpPr>
          <p:cNvPr id="108" name="Google Shape;68;p13">
            <a:extLst>
              <a:ext uri="{FF2B5EF4-FFF2-40B4-BE49-F238E27FC236}">
                <a16:creationId xmlns:a16="http://schemas.microsoft.com/office/drawing/2014/main" id="{E5C76D97-6CD1-45F2-8848-022A9FD5BCCC}"/>
              </a:ext>
            </a:extLst>
          </p:cNvPr>
          <p:cNvSpPr/>
          <p:nvPr/>
        </p:nvSpPr>
        <p:spPr>
          <a:xfrm>
            <a:off x="2669969" y="3190543"/>
            <a:ext cx="770543" cy="389773"/>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 / </a:t>
            </a:r>
            <a:r>
              <a:rPr lang="en-US" sz="1200" dirty="0"/>
              <a:t>ADS+</a:t>
            </a:r>
            <a:endParaRPr sz="1200" dirty="0"/>
          </a:p>
        </p:txBody>
      </p:sp>
      <p:sp>
        <p:nvSpPr>
          <p:cNvPr id="109" name="Google Shape;73;p13">
            <a:extLst>
              <a:ext uri="{FF2B5EF4-FFF2-40B4-BE49-F238E27FC236}">
                <a16:creationId xmlns:a16="http://schemas.microsoft.com/office/drawing/2014/main" id="{4478E82F-A004-4F24-A6AA-007EA1EEB079}"/>
              </a:ext>
            </a:extLst>
          </p:cNvPr>
          <p:cNvSpPr/>
          <p:nvPr/>
        </p:nvSpPr>
        <p:spPr>
          <a:xfrm>
            <a:off x="3671773" y="3244061"/>
            <a:ext cx="1085684" cy="283664"/>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ADSFull</a:t>
            </a:r>
            <a:endParaRPr sz="1200" dirty="0"/>
          </a:p>
        </p:txBody>
      </p:sp>
      <p:sp>
        <p:nvSpPr>
          <p:cNvPr id="110" name="Google Shape;80;p13">
            <a:extLst>
              <a:ext uri="{FF2B5EF4-FFF2-40B4-BE49-F238E27FC236}">
                <a16:creationId xmlns:a16="http://schemas.microsoft.com/office/drawing/2014/main" id="{C8EB9799-3A96-4CE4-91FD-4EEFE4AAF0B0}"/>
              </a:ext>
            </a:extLst>
          </p:cNvPr>
          <p:cNvSpPr/>
          <p:nvPr/>
        </p:nvSpPr>
        <p:spPr>
          <a:xfrm>
            <a:off x="4373597" y="3728298"/>
            <a:ext cx="104989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DPiSAX </a:t>
            </a:r>
            <a:endParaRPr sz="1200" dirty="0"/>
          </a:p>
        </p:txBody>
      </p:sp>
      <p:sp>
        <p:nvSpPr>
          <p:cNvPr id="111" name="Google Shape;88;p13">
            <a:extLst>
              <a:ext uri="{FF2B5EF4-FFF2-40B4-BE49-F238E27FC236}">
                <a16:creationId xmlns:a16="http://schemas.microsoft.com/office/drawing/2014/main" id="{E5BF7EA6-2F82-4003-8AF5-3F9731497E2F}"/>
              </a:ext>
            </a:extLst>
          </p:cNvPr>
          <p:cNvSpPr/>
          <p:nvPr/>
        </p:nvSpPr>
        <p:spPr>
          <a:xfrm>
            <a:off x="5235333" y="4196862"/>
            <a:ext cx="786300"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12" name="Google Shape;85;p13">
            <a:extLst>
              <a:ext uri="{FF2B5EF4-FFF2-40B4-BE49-F238E27FC236}">
                <a16:creationId xmlns:a16="http://schemas.microsoft.com/office/drawing/2014/main" id="{3800164B-B819-4672-8245-FD47675DEBCB}"/>
              </a:ext>
            </a:extLst>
          </p:cNvPr>
          <p:cNvSpPr/>
          <p:nvPr/>
        </p:nvSpPr>
        <p:spPr>
          <a:xfrm>
            <a:off x="6235937" y="4196750"/>
            <a:ext cx="94123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13" name="Google Shape;86;p13">
            <a:extLst>
              <a:ext uri="{FF2B5EF4-FFF2-40B4-BE49-F238E27FC236}">
                <a16:creationId xmlns:a16="http://schemas.microsoft.com/office/drawing/2014/main" id="{9345862F-5F8C-498E-B0FC-53C4E8C0A41C}"/>
              </a:ext>
            </a:extLst>
          </p:cNvPr>
          <p:cNvSpPr/>
          <p:nvPr/>
        </p:nvSpPr>
        <p:spPr>
          <a:xfrm>
            <a:off x="7413891" y="4196742"/>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MESSI</a:t>
            </a:r>
            <a:endParaRPr sz="1200" dirty="0"/>
          </a:p>
        </p:txBody>
      </p:sp>
      <p:sp>
        <p:nvSpPr>
          <p:cNvPr id="114" name="Google Shape;94;p13">
            <a:extLst>
              <a:ext uri="{FF2B5EF4-FFF2-40B4-BE49-F238E27FC236}">
                <a16:creationId xmlns:a16="http://schemas.microsoft.com/office/drawing/2014/main" id="{144333F9-C7C3-47A4-A272-3FFB01D1F005}"/>
              </a:ext>
            </a:extLst>
          </p:cNvPr>
          <p:cNvSpPr/>
          <p:nvPr/>
        </p:nvSpPr>
        <p:spPr>
          <a:xfrm>
            <a:off x="4714199" y="5027642"/>
            <a:ext cx="1485459" cy="4080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Coconut-Trie / Coconut-Tree</a:t>
            </a:r>
            <a:endParaRPr sz="1200" dirty="0"/>
          </a:p>
        </p:txBody>
      </p:sp>
      <p:sp>
        <p:nvSpPr>
          <p:cNvPr id="115" name="Google Shape;107;p13">
            <a:extLst>
              <a:ext uri="{FF2B5EF4-FFF2-40B4-BE49-F238E27FC236}">
                <a16:creationId xmlns:a16="http://schemas.microsoft.com/office/drawing/2014/main" id="{FEF65C1C-B2E7-4B2F-9A74-AF9773BB919D}"/>
              </a:ext>
            </a:extLst>
          </p:cNvPr>
          <p:cNvSpPr/>
          <p:nvPr/>
        </p:nvSpPr>
        <p:spPr>
          <a:xfrm>
            <a:off x="5036625" y="5588724"/>
            <a:ext cx="11344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ULISS</a:t>
            </a:r>
            <a:r>
              <a:rPr lang="en-US" sz="1200" dirty="0"/>
              <a:t>E</a:t>
            </a:r>
            <a:endParaRPr sz="1200" dirty="0"/>
          </a:p>
        </p:txBody>
      </p:sp>
      <p:sp>
        <p:nvSpPr>
          <p:cNvPr id="116" name="Google Shape;95;p13">
            <a:extLst>
              <a:ext uri="{FF2B5EF4-FFF2-40B4-BE49-F238E27FC236}">
                <a16:creationId xmlns:a16="http://schemas.microsoft.com/office/drawing/2014/main" id="{0A402232-FC41-4366-AB4C-8B9FD987905F}"/>
              </a:ext>
            </a:extLst>
          </p:cNvPr>
          <p:cNvSpPr/>
          <p:nvPr/>
        </p:nvSpPr>
        <p:spPr>
          <a:xfrm>
            <a:off x="6399636" y="5112217"/>
            <a:ext cx="14301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Coconut-LSM</a:t>
            </a:r>
            <a:endParaRPr sz="1200" dirty="0"/>
          </a:p>
        </p:txBody>
      </p:sp>
      <p:cxnSp>
        <p:nvCxnSpPr>
          <p:cNvPr id="117" name="Google Shape;67;p13">
            <a:extLst>
              <a:ext uri="{FF2B5EF4-FFF2-40B4-BE49-F238E27FC236}">
                <a16:creationId xmlns:a16="http://schemas.microsoft.com/office/drawing/2014/main" id="{11EFD8E8-8EC2-493E-8A30-80FF40AB006D}"/>
              </a:ext>
            </a:extLst>
          </p:cNvPr>
          <p:cNvCxnSpPr>
            <a:cxnSpLocks/>
            <a:stCxn id="81" idx="3"/>
            <a:endCxn id="118" idx="1"/>
          </p:cNvCxnSpPr>
          <p:nvPr/>
        </p:nvCxnSpPr>
        <p:spPr>
          <a:xfrm>
            <a:off x="3650220" y="2901226"/>
            <a:ext cx="3166418" cy="2153"/>
          </a:xfrm>
          <a:prstGeom prst="straightConnector1">
            <a:avLst/>
          </a:prstGeom>
          <a:noFill/>
          <a:ln w="9525" cap="flat" cmpd="sng">
            <a:solidFill>
              <a:schemeClr val="dk2"/>
            </a:solidFill>
            <a:prstDash val="solid"/>
            <a:round/>
            <a:headEnd type="none" w="med" len="med"/>
            <a:tailEnd type="triangle" w="med" len="med"/>
          </a:ln>
        </p:spPr>
      </p:cxnSp>
      <p:sp>
        <p:nvSpPr>
          <p:cNvPr id="118" name="Google Shape;63;p13">
            <a:extLst>
              <a:ext uri="{FF2B5EF4-FFF2-40B4-BE49-F238E27FC236}">
                <a16:creationId xmlns:a16="http://schemas.microsoft.com/office/drawing/2014/main" id="{A291C12E-0641-492F-8746-8847F9016848}"/>
              </a:ext>
            </a:extLst>
          </p:cNvPr>
          <p:cNvSpPr/>
          <p:nvPr/>
        </p:nvSpPr>
        <p:spPr>
          <a:xfrm>
            <a:off x="6816639" y="2786223"/>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a:t>
            </a:r>
            <a:endParaRPr sz="1200" dirty="0"/>
          </a:p>
        </p:txBody>
      </p:sp>
      <p:cxnSp>
        <p:nvCxnSpPr>
          <p:cNvPr id="119" name="Google Shape;67;p13">
            <a:extLst>
              <a:ext uri="{FF2B5EF4-FFF2-40B4-BE49-F238E27FC236}">
                <a16:creationId xmlns:a16="http://schemas.microsoft.com/office/drawing/2014/main" id="{76F466DB-4402-4495-B760-A54C44AB9F5B}"/>
              </a:ext>
            </a:extLst>
          </p:cNvPr>
          <p:cNvCxnSpPr>
            <a:cxnSpLocks/>
            <a:stCxn id="109" idx="3"/>
            <a:endCxn id="120" idx="1"/>
          </p:cNvCxnSpPr>
          <p:nvPr/>
        </p:nvCxnSpPr>
        <p:spPr>
          <a:xfrm flipV="1">
            <a:off x="4757462" y="3381092"/>
            <a:ext cx="2057715" cy="4805"/>
          </a:xfrm>
          <a:prstGeom prst="straightConnector1">
            <a:avLst/>
          </a:prstGeom>
          <a:noFill/>
          <a:ln w="9525" cap="flat" cmpd="sng">
            <a:solidFill>
              <a:schemeClr val="dk2"/>
            </a:solidFill>
            <a:prstDash val="solid"/>
            <a:round/>
            <a:headEnd type="none" w="med" len="med"/>
            <a:tailEnd type="triangle" w="med" len="med"/>
          </a:ln>
        </p:spPr>
      </p:cxnSp>
      <p:sp>
        <p:nvSpPr>
          <p:cNvPr id="120" name="Google Shape;63;p13">
            <a:extLst>
              <a:ext uri="{FF2B5EF4-FFF2-40B4-BE49-F238E27FC236}">
                <a16:creationId xmlns:a16="http://schemas.microsoft.com/office/drawing/2014/main" id="{AA37B656-F71B-4EB7-8238-52B41894A00C}"/>
              </a:ext>
            </a:extLst>
          </p:cNvPr>
          <p:cNvSpPr/>
          <p:nvPr/>
        </p:nvSpPr>
        <p:spPr>
          <a:xfrm>
            <a:off x="6815172" y="3263937"/>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ADS+*</a:t>
            </a:r>
            <a:endParaRPr sz="1200" dirty="0"/>
          </a:p>
        </p:txBody>
      </p:sp>
      <p:sp>
        <p:nvSpPr>
          <p:cNvPr id="121" name="Google Shape;64;p13">
            <a:extLst>
              <a:ext uri="{FF2B5EF4-FFF2-40B4-BE49-F238E27FC236}">
                <a16:creationId xmlns:a16="http://schemas.microsoft.com/office/drawing/2014/main" id="{F692A468-5A1E-4FED-8E30-CF25BE82CC73}"/>
              </a:ext>
            </a:extLst>
          </p:cNvPr>
          <p:cNvSpPr txBox="1"/>
          <p:nvPr/>
        </p:nvSpPr>
        <p:spPr>
          <a:xfrm>
            <a:off x="127605" y="2715219"/>
            <a:ext cx="93959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Bulk </a:t>
            </a:r>
          </a:p>
          <a:p>
            <a:r>
              <a:rPr lang="en" sz="1200" b="1" dirty="0">
                <a:latin typeface="Arial" panose="020B0604020202020204" pitchFamily="34" charset="0"/>
                <a:cs typeface="Arial" panose="020B0604020202020204" pitchFamily="34" charset="0"/>
              </a:rPr>
              <a:t>   Loading</a:t>
            </a:r>
            <a:endParaRPr sz="1200" b="1" dirty="0">
              <a:latin typeface="Arial" panose="020B0604020202020204" pitchFamily="34" charset="0"/>
              <a:cs typeface="Arial" panose="020B0604020202020204" pitchFamily="34" charset="0"/>
            </a:endParaRPr>
          </a:p>
        </p:txBody>
      </p:sp>
      <p:sp>
        <p:nvSpPr>
          <p:cNvPr id="189" name="Google Shape;74;p13">
            <a:extLst>
              <a:ext uri="{FF2B5EF4-FFF2-40B4-BE49-F238E27FC236}">
                <a16:creationId xmlns:a16="http://schemas.microsoft.com/office/drawing/2014/main" id="{683E77B5-1A62-4286-9B88-DABB36A7B4F5}"/>
              </a:ext>
            </a:extLst>
          </p:cNvPr>
          <p:cNvSpPr txBox="1"/>
          <p:nvPr/>
        </p:nvSpPr>
        <p:spPr>
          <a:xfrm>
            <a:off x="132434" y="3180694"/>
            <a:ext cx="116745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Adaptive</a:t>
            </a:r>
            <a:endParaRPr sz="1200" b="1" dirty="0">
              <a:latin typeface="Arial" panose="020B0604020202020204" pitchFamily="34" charset="0"/>
              <a:cs typeface="Arial" panose="020B0604020202020204" pitchFamily="34" charset="0"/>
            </a:endParaRPr>
          </a:p>
        </p:txBody>
      </p:sp>
      <p:sp>
        <p:nvSpPr>
          <p:cNvPr id="190" name="Google Shape;77;p13">
            <a:extLst>
              <a:ext uri="{FF2B5EF4-FFF2-40B4-BE49-F238E27FC236}">
                <a16:creationId xmlns:a16="http://schemas.microsoft.com/office/drawing/2014/main" id="{05302F42-6EDF-4A50-8843-02065FA94EBD}"/>
              </a:ext>
            </a:extLst>
          </p:cNvPr>
          <p:cNvSpPr txBox="1"/>
          <p:nvPr/>
        </p:nvSpPr>
        <p:spPr>
          <a:xfrm>
            <a:off x="132432" y="3645594"/>
            <a:ext cx="141838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Distributed </a:t>
            </a:r>
          </a:p>
        </p:txBody>
      </p:sp>
      <p:sp>
        <p:nvSpPr>
          <p:cNvPr id="191" name="Google Shape;78;p13">
            <a:extLst>
              <a:ext uri="{FF2B5EF4-FFF2-40B4-BE49-F238E27FC236}">
                <a16:creationId xmlns:a16="http://schemas.microsoft.com/office/drawing/2014/main" id="{B1DFAA27-B4F4-4784-8976-A130B7C230E6}"/>
              </a:ext>
            </a:extLst>
          </p:cNvPr>
          <p:cNvSpPr txBox="1"/>
          <p:nvPr/>
        </p:nvSpPr>
        <p:spPr>
          <a:xfrm>
            <a:off x="127607" y="4111744"/>
            <a:ext cx="170155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Multi-Core, </a:t>
            </a:r>
          </a:p>
          <a:p>
            <a:r>
              <a:rPr lang="en" sz="1200" b="1" dirty="0">
                <a:latin typeface="Arial" panose="020B0604020202020204" pitchFamily="34" charset="0"/>
                <a:cs typeface="Arial" panose="020B0604020202020204" pitchFamily="34" charset="0"/>
              </a:rPr>
              <a:t>   Multi-Socket, SIMD</a:t>
            </a:r>
            <a:endParaRPr sz="1200" b="1" dirty="0">
              <a:latin typeface="Arial" panose="020B0604020202020204" pitchFamily="34" charset="0"/>
              <a:cs typeface="Arial" panose="020B0604020202020204" pitchFamily="34" charset="0"/>
            </a:endParaRPr>
          </a:p>
        </p:txBody>
      </p:sp>
      <p:sp>
        <p:nvSpPr>
          <p:cNvPr id="192" name="Google Shape;90;p13">
            <a:extLst>
              <a:ext uri="{FF2B5EF4-FFF2-40B4-BE49-F238E27FC236}">
                <a16:creationId xmlns:a16="http://schemas.microsoft.com/office/drawing/2014/main" id="{57569CE8-08DC-4A85-AC94-0CCCDEA77CB2}"/>
              </a:ext>
            </a:extLst>
          </p:cNvPr>
          <p:cNvSpPr txBox="1"/>
          <p:nvPr/>
        </p:nvSpPr>
        <p:spPr>
          <a:xfrm>
            <a:off x="132433" y="5038042"/>
            <a:ext cx="221311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Sortable Summarizations,</a:t>
            </a:r>
          </a:p>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Streaming Data Series</a:t>
            </a:r>
            <a:endParaRPr sz="1200" b="1" dirty="0">
              <a:latin typeface="Arial" panose="020B0604020202020204" pitchFamily="34" charset="0"/>
              <a:cs typeface="Arial" panose="020B0604020202020204" pitchFamily="34" charset="0"/>
            </a:endParaRPr>
          </a:p>
        </p:txBody>
      </p:sp>
      <p:sp>
        <p:nvSpPr>
          <p:cNvPr id="193" name="Google Shape;91;p13">
            <a:extLst>
              <a:ext uri="{FF2B5EF4-FFF2-40B4-BE49-F238E27FC236}">
                <a16:creationId xmlns:a16="http://schemas.microsoft.com/office/drawing/2014/main" id="{C8FA1E39-14C1-442B-9209-2E4CB64A17FE}"/>
              </a:ext>
            </a:extLst>
          </p:cNvPr>
          <p:cNvSpPr txBox="1"/>
          <p:nvPr/>
        </p:nvSpPr>
        <p:spPr>
          <a:xfrm>
            <a:off x="132358" y="5506517"/>
            <a:ext cx="2479889" cy="408000"/>
          </a:xfrm>
          <a:prstGeom prst="rect">
            <a:avLst/>
          </a:prstGeom>
          <a:solidFill>
            <a:srgbClr val="CFE2F3"/>
          </a:solidFill>
          <a:ln>
            <a:noFill/>
          </a:ln>
        </p:spPr>
        <p:txBody>
          <a:bodyPr spcFirstLastPara="1" wrap="square" lIns="91425" tIns="91425" rIns="91425" bIns="91425" anchor="ctr" anchorCtr="0">
            <a:noAutofit/>
          </a:bodyPr>
          <a:lstStyle/>
          <a:p>
            <a:r>
              <a:rPr lang="en" sz="1200" b="1">
                <a:latin typeface="Arial" panose="020B0604020202020204" pitchFamily="34" charset="0"/>
                <a:cs typeface="Arial" panose="020B0604020202020204" pitchFamily="34" charset="0"/>
              </a:rPr>
              <a:t>+ Variable-Length Queries</a:t>
            </a:r>
            <a:endParaRPr sz="1200" b="1">
              <a:latin typeface="Arial" panose="020B0604020202020204" pitchFamily="34" charset="0"/>
              <a:cs typeface="Arial" panose="020B0604020202020204" pitchFamily="34" charset="0"/>
            </a:endParaRPr>
          </a:p>
        </p:txBody>
      </p:sp>
      <p:sp>
        <p:nvSpPr>
          <p:cNvPr id="194" name="Google Shape;61;p13">
            <a:extLst>
              <a:ext uri="{FF2B5EF4-FFF2-40B4-BE49-F238E27FC236}">
                <a16:creationId xmlns:a16="http://schemas.microsoft.com/office/drawing/2014/main" id="{6B58C277-6B56-4089-8202-7A0B2575B094}"/>
              </a:ext>
            </a:extLst>
          </p:cNvPr>
          <p:cNvSpPr/>
          <p:nvPr/>
        </p:nvSpPr>
        <p:spPr>
          <a:xfrm>
            <a:off x="126383" y="4576544"/>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95" name="Google Shape;101;p13">
            <a:extLst>
              <a:ext uri="{FF2B5EF4-FFF2-40B4-BE49-F238E27FC236}">
                <a16:creationId xmlns:a16="http://schemas.microsoft.com/office/drawing/2014/main" id="{9E6F01CC-7D46-4A35-A60D-44846357B924}"/>
              </a:ext>
            </a:extLst>
          </p:cNvPr>
          <p:cNvSpPr txBox="1"/>
          <p:nvPr/>
        </p:nvSpPr>
        <p:spPr>
          <a:xfrm>
            <a:off x="8404368" y="4616570"/>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96" name="Google Shape;86;p13">
            <a:extLst>
              <a:ext uri="{FF2B5EF4-FFF2-40B4-BE49-F238E27FC236}">
                <a16:creationId xmlns:a16="http://schemas.microsoft.com/office/drawing/2014/main" id="{417C78CB-BA02-447C-AE81-15436ABB29D5}"/>
              </a:ext>
            </a:extLst>
          </p:cNvPr>
          <p:cNvSpPr/>
          <p:nvPr/>
        </p:nvSpPr>
        <p:spPr>
          <a:xfrm>
            <a:off x="7413889" y="4664833"/>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SING</a:t>
            </a:r>
            <a:endParaRPr sz="1200" dirty="0"/>
          </a:p>
        </p:txBody>
      </p:sp>
      <p:sp>
        <p:nvSpPr>
          <p:cNvPr id="197" name="Google Shape;78;p13">
            <a:extLst>
              <a:ext uri="{FF2B5EF4-FFF2-40B4-BE49-F238E27FC236}">
                <a16:creationId xmlns:a16="http://schemas.microsoft.com/office/drawing/2014/main" id="{24F59777-1F0C-472A-BB6B-A026C2951151}"/>
              </a:ext>
            </a:extLst>
          </p:cNvPr>
          <p:cNvSpPr txBox="1"/>
          <p:nvPr/>
        </p:nvSpPr>
        <p:spPr>
          <a:xfrm>
            <a:off x="122164" y="4579835"/>
            <a:ext cx="1967569"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Graphics Processing   </a:t>
            </a:r>
          </a:p>
          <a:p>
            <a:r>
              <a:rPr lang="en-US" sz="1200" b="1" dirty="0">
                <a:latin typeface="Arial" panose="020B0604020202020204" pitchFamily="34" charset="0"/>
                <a:cs typeface="Arial" panose="020B0604020202020204" pitchFamily="34" charset="0"/>
              </a:rPr>
              <a:t>   Units (GPUs)</a:t>
            </a:r>
            <a:endParaRPr sz="1200" b="1" dirty="0">
              <a:latin typeface="Arial" panose="020B0604020202020204" pitchFamily="34" charset="0"/>
              <a:cs typeface="Arial" panose="020B0604020202020204" pitchFamily="34" charset="0"/>
            </a:endParaRPr>
          </a:p>
        </p:txBody>
      </p:sp>
      <p:cxnSp>
        <p:nvCxnSpPr>
          <p:cNvPr id="198" name="Google Shape;96;p13">
            <a:extLst>
              <a:ext uri="{FF2B5EF4-FFF2-40B4-BE49-F238E27FC236}">
                <a16:creationId xmlns:a16="http://schemas.microsoft.com/office/drawing/2014/main" id="{84BE487E-8181-40EA-8CAC-EC7D8FE35C97}"/>
              </a:ext>
            </a:extLst>
          </p:cNvPr>
          <p:cNvCxnSpPr>
            <a:cxnSpLocks/>
            <a:stCxn id="109" idx="2"/>
            <a:endCxn id="114" idx="1"/>
          </p:cNvCxnSpPr>
          <p:nvPr/>
        </p:nvCxnSpPr>
        <p:spPr>
          <a:xfrm rot="16200000" flipH="1">
            <a:off x="3612445" y="4129896"/>
            <a:ext cx="1703918" cy="499581"/>
          </a:xfrm>
          <a:prstGeom prst="bentConnector2">
            <a:avLst/>
          </a:prstGeom>
          <a:noFill/>
          <a:ln w="9525" cap="flat" cmpd="sng">
            <a:solidFill>
              <a:schemeClr val="dk2"/>
            </a:solidFill>
            <a:prstDash val="lgDash"/>
            <a:round/>
            <a:headEnd type="none" w="med" len="med"/>
            <a:tailEnd type="triangle" w="med" len="med"/>
          </a:ln>
        </p:spPr>
      </p:cxnSp>
      <p:cxnSp>
        <p:nvCxnSpPr>
          <p:cNvPr id="199" name="Google Shape;84;p13">
            <a:extLst>
              <a:ext uri="{FF2B5EF4-FFF2-40B4-BE49-F238E27FC236}">
                <a16:creationId xmlns:a16="http://schemas.microsoft.com/office/drawing/2014/main" id="{2FCA4232-6FDC-4C5A-AECD-F47CDB1476E3}"/>
              </a:ext>
            </a:extLst>
          </p:cNvPr>
          <p:cNvCxnSpPr>
            <a:cxnSpLocks/>
            <a:stCxn id="113" idx="2"/>
            <a:endCxn id="196" idx="0"/>
          </p:cNvCxnSpPr>
          <p:nvPr/>
        </p:nvCxnSpPr>
        <p:spPr>
          <a:xfrm flipH="1">
            <a:off x="7855314" y="4431046"/>
            <a:ext cx="1" cy="233791"/>
          </a:xfrm>
          <a:prstGeom prst="straightConnector1">
            <a:avLst/>
          </a:prstGeom>
          <a:noFill/>
          <a:ln w="9525" cap="flat" cmpd="sng">
            <a:solidFill>
              <a:schemeClr val="dk2"/>
            </a:solidFill>
            <a:prstDash val="solid"/>
            <a:round/>
            <a:headEnd type="none" w="med" len="med"/>
            <a:tailEnd type="triangle" w="med" len="med"/>
          </a:ln>
        </p:spPr>
      </p:cxnSp>
      <p:cxnSp>
        <p:nvCxnSpPr>
          <p:cNvPr id="200" name="Google Shape;96;p13">
            <a:extLst>
              <a:ext uri="{FF2B5EF4-FFF2-40B4-BE49-F238E27FC236}">
                <a16:creationId xmlns:a16="http://schemas.microsoft.com/office/drawing/2014/main" id="{3C7E7A49-8434-412B-82CA-3E2AD2002CAB}"/>
              </a:ext>
            </a:extLst>
          </p:cNvPr>
          <p:cNvCxnSpPr>
            <a:cxnSpLocks/>
            <a:stCxn id="108" idx="2"/>
          </p:cNvCxnSpPr>
          <p:nvPr/>
        </p:nvCxnSpPr>
        <p:spPr>
          <a:xfrm rot="16200000" flipH="1">
            <a:off x="2957754" y="3677802"/>
            <a:ext cx="2176356" cy="1981383"/>
          </a:xfrm>
          <a:prstGeom prst="bentConnector3">
            <a:avLst>
              <a:gd name="adj1" fmla="val 99931"/>
            </a:avLst>
          </a:prstGeom>
          <a:noFill/>
          <a:ln w="9525" cap="flat" cmpd="sng">
            <a:solidFill>
              <a:schemeClr val="dk2"/>
            </a:solidFill>
            <a:prstDash val="lgDash"/>
            <a:round/>
            <a:headEnd type="none" w="med" len="med"/>
            <a:tailEnd type="triangle" w="med" len="med"/>
          </a:ln>
        </p:spPr>
      </p:cxnSp>
      <p:cxnSp>
        <p:nvCxnSpPr>
          <p:cNvPr id="201" name="Google Shape;92;p13">
            <a:extLst>
              <a:ext uri="{FF2B5EF4-FFF2-40B4-BE49-F238E27FC236}">
                <a16:creationId xmlns:a16="http://schemas.microsoft.com/office/drawing/2014/main" id="{0B4B4D8A-8F79-498B-83C8-0DDB7996DCA1}"/>
              </a:ext>
            </a:extLst>
          </p:cNvPr>
          <p:cNvCxnSpPr>
            <a:cxnSpLocks/>
          </p:cNvCxnSpPr>
          <p:nvPr/>
        </p:nvCxnSpPr>
        <p:spPr>
          <a:xfrm rot="16200000" flipH="1">
            <a:off x="2952806" y="3579209"/>
            <a:ext cx="2642664" cy="1522436"/>
          </a:xfrm>
          <a:prstGeom prst="bentConnector3">
            <a:avLst>
              <a:gd name="adj1" fmla="val 100047"/>
            </a:avLst>
          </a:prstGeom>
          <a:noFill/>
          <a:ln w="9525" cap="flat" cmpd="sng">
            <a:solidFill>
              <a:schemeClr val="dk2"/>
            </a:solidFill>
            <a:prstDash val="solid"/>
            <a:round/>
            <a:headEnd type="none" w="med" len="med"/>
            <a:tailEnd type="triangle" w="med" len="med"/>
          </a:ln>
        </p:spPr>
      </p:cxnSp>
      <p:cxnSp>
        <p:nvCxnSpPr>
          <p:cNvPr id="202" name="Google Shape;72;p13">
            <a:extLst>
              <a:ext uri="{FF2B5EF4-FFF2-40B4-BE49-F238E27FC236}">
                <a16:creationId xmlns:a16="http://schemas.microsoft.com/office/drawing/2014/main" id="{7D59FD75-943D-4C78-8A5B-8FD8FB58BE59}"/>
              </a:ext>
            </a:extLst>
          </p:cNvPr>
          <p:cNvCxnSpPr>
            <a:cxnSpLocks/>
            <a:endCxn id="110" idx="1"/>
          </p:cNvCxnSpPr>
          <p:nvPr/>
        </p:nvCxnSpPr>
        <p:spPr>
          <a:xfrm>
            <a:off x="3517097" y="3845448"/>
            <a:ext cx="856500" cy="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197973742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TARDIS</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3"/>
            <a:ext cx="8604512" cy="4590968"/>
          </a:xfrm>
        </p:spPr>
        <p:txBody>
          <a:bodyPr>
            <a:normAutofit/>
          </a:bodyPr>
          <a:lstStyle/>
          <a:p>
            <a:r>
              <a:rPr lang="en-US" sz="2000" dirty="0"/>
              <a:t>solution for distributed processing (Spark)</a:t>
            </a:r>
          </a:p>
          <a:p>
            <a:pPr lvl="1"/>
            <a:endParaRPr lang="en-US" sz="1800" dirty="0"/>
          </a:p>
          <a:p>
            <a:pPr lvl="1"/>
            <a:r>
              <a:rPr lang="en-US" sz="1800" dirty="0"/>
              <a:t>based on </a:t>
            </a:r>
            <a:r>
              <a:rPr lang="en-US" sz="1800" dirty="0" err="1">
                <a:solidFill>
                  <a:srgbClr val="C00000"/>
                </a:solidFill>
              </a:rPr>
              <a:t>iSAX</a:t>
            </a:r>
            <a:r>
              <a:rPr lang="en-US" sz="1800" dirty="0">
                <a:solidFill>
                  <a:srgbClr val="C00000"/>
                </a:solidFill>
              </a:rPr>
              <a:t>-T</a:t>
            </a:r>
            <a:r>
              <a:rPr lang="en-US" sz="1800" dirty="0"/>
              <a:t> representation and </a:t>
            </a:r>
            <a:r>
              <a:rPr lang="en-US" sz="1800" dirty="0" err="1">
                <a:solidFill>
                  <a:srgbClr val="C00000"/>
                </a:solidFill>
              </a:rPr>
              <a:t>sigTree</a:t>
            </a:r>
            <a:r>
              <a:rPr lang="en-US" sz="1800" dirty="0"/>
              <a:t> index</a:t>
            </a:r>
          </a:p>
          <a:p>
            <a:pPr lvl="2"/>
            <a:r>
              <a:rPr lang="en-US" sz="1600" dirty="0" err="1"/>
              <a:t>iSAX</a:t>
            </a:r>
            <a:r>
              <a:rPr lang="en-US" sz="1600" dirty="0"/>
              <a:t> Transposition: transposes matrix of </a:t>
            </a:r>
            <a:r>
              <a:rPr lang="en-US" sz="1600" dirty="0" err="1"/>
              <a:t>iSAX</a:t>
            </a:r>
            <a:r>
              <a:rPr lang="en-US" sz="1600" dirty="0"/>
              <a:t> words of same cardinality, represents as strings</a:t>
            </a:r>
          </a:p>
          <a:p>
            <a:pPr lvl="2"/>
            <a:r>
              <a:rPr lang="en-US" sz="1600" dirty="0" err="1"/>
              <a:t>sigTree</a:t>
            </a:r>
            <a:r>
              <a:rPr lang="en-US" sz="1600" dirty="0"/>
              <a:t>: prefix k-</a:t>
            </a:r>
            <a:r>
              <a:rPr lang="en-US" sz="1600" dirty="0" err="1"/>
              <a:t>ary</a:t>
            </a:r>
            <a:r>
              <a:rPr lang="en-US" sz="1600" dirty="0"/>
              <a:t> tree on </a:t>
            </a:r>
            <a:r>
              <a:rPr lang="en-US" sz="1600" dirty="0" err="1"/>
              <a:t>iSAX</a:t>
            </a:r>
            <a:r>
              <a:rPr lang="en-US" sz="1600" dirty="0"/>
              <a:t>-T strings</a:t>
            </a:r>
          </a:p>
          <a:p>
            <a:pPr lvl="2"/>
            <a:endParaRPr lang="en-US" sz="1600" dirty="0"/>
          </a:p>
          <a:p>
            <a:pPr lvl="1"/>
            <a:endParaRPr lang="en-US" sz="1800" dirty="0"/>
          </a:p>
          <a:p>
            <a:endParaRPr lang="en-US" altLang="zh-CN" sz="1400" b="1"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Zhang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graphicFrame>
        <p:nvGraphicFramePr>
          <p:cNvPr id="10" name="Table 9">
            <a:extLst>
              <a:ext uri="{FF2B5EF4-FFF2-40B4-BE49-F238E27FC236}">
                <a16:creationId xmlns:a16="http://schemas.microsoft.com/office/drawing/2014/main" id="{92C87997-8F7C-4CB9-A330-2BDA42F3564F}"/>
              </a:ext>
            </a:extLst>
          </p:cNvPr>
          <p:cNvGraphicFramePr>
            <a:graphicFrameLocks noGrp="1"/>
          </p:cNvGraphicFramePr>
          <p:nvPr/>
        </p:nvGraphicFramePr>
        <p:xfrm>
          <a:off x="1340367" y="5525805"/>
          <a:ext cx="3460750" cy="1181100"/>
        </p:xfrm>
        <a:graphic>
          <a:graphicData uri="http://schemas.openxmlformats.org/drawingml/2006/table">
            <a:tbl>
              <a:tblPr firstRow="1" bandRow="1"/>
              <a:tblGrid>
                <a:gridCol w="801928">
                  <a:extLst>
                    <a:ext uri="{9D8B030D-6E8A-4147-A177-3AD203B41FA5}">
                      <a16:colId xmlns:a16="http://schemas.microsoft.com/office/drawing/2014/main" val="20000"/>
                    </a:ext>
                  </a:extLst>
                </a:gridCol>
                <a:gridCol w="518271">
                  <a:extLst>
                    <a:ext uri="{9D8B030D-6E8A-4147-A177-3AD203B41FA5}">
                      <a16:colId xmlns:a16="http://schemas.microsoft.com/office/drawing/2014/main" val="20001"/>
                    </a:ext>
                  </a:extLst>
                </a:gridCol>
                <a:gridCol w="473855">
                  <a:extLst>
                    <a:ext uri="{9D8B030D-6E8A-4147-A177-3AD203B41FA5}">
                      <a16:colId xmlns:a16="http://schemas.microsoft.com/office/drawing/2014/main" val="20002"/>
                    </a:ext>
                  </a:extLst>
                </a:gridCol>
                <a:gridCol w="487400">
                  <a:extLst>
                    <a:ext uri="{9D8B030D-6E8A-4147-A177-3AD203B41FA5}">
                      <a16:colId xmlns:a16="http://schemas.microsoft.com/office/drawing/2014/main" val="20003"/>
                    </a:ext>
                  </a:extLst>
                </a:gridCol>
                <a:gridCol w="484381">
                  <a:extLst>
                    <a:ext uri="{9D8B030D-6E8A-4147-A177-3AD203B41FA5}">
                      <a16:colId xmlns:a16="http://schemas.microsoft.com/office/drawing/2014/main" val="20004"/>
                    </a:ext>
                  </a:extLst>
                </a:gridCol>
                <a:gridCol w="694915">
                  <a:extLst>
                    <a:ext uri="{9D8B030D-6E8A-4147-A177-3AD203B41FA5}">
                      <a16:colId xmlns:a16="http://schemas.microsoft.com/office/drawing/2014/main" val="20005"/>
                    </a:ext>
                  </a:extLst>
                </a:gridCol>
              </a:tblGrid>
              <a:tr h="22860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9pPr>
                    </a:lstStyle>
                    <a:p>
                      <a:pPr algn="ctr"/>
                      <a:r>
                        <a:rPr lang="en-US" altLang="zh-CN" sz="1100" b="1" dirty="0">
                          <a:solidFill>
                            <a:schemeClr val="tx1"/>
                          </a:solidFill>
                          <a:latin typeface="Arial" panose="020B0604020202020204" pitchFamily="34" charset="0"/>
                          <a:cs typeface="Arial" panose="020B0604020202020204" pitchFamily="34" charset="0"/>
                        </a:rPr>
                        <a:t>SAX</a:t>
                      </a:r>
                      <a:endParaRPr lang="en-US" sz="1100" b="1"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9pPr>
                    </a:lstStyle>
                    <a:p>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9pPr>
                    </a:lstStyle>
                    <a:p>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9pPr>
                    </a:lstStyle>
                    <a:p>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9pPr>
                    </a:lstStyle>
                    <a:p>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ea typeface=""/>
                          <a:cs typeface=""/>
                          <a:sym typeface="Arial"/>
                        </a:defRPr>
                      </a:lvl9pPr>
                    </a:lstStyle>
                    <a:p>
                      <a:r>
                        <a:rPr lang="en-US" altLang="zh-CN" sz="1100" b="1" dirty="0" err="1">
                          <a:solidFill>
                            <a:schemeClr val="tx1"/>
                          </a:solidFill>
                          <a:latin typeface="Arial" panose="020B0604020202020204" pitchFamily="34" charset="0"/>
                          <a:cs typeface="Arial" panose="020B0604020202020204" pitchFamily="34" charset="0"/>
                        </a:rPr>
                        <a:t>iSAX</a:t>
                      </a:r>
                      <a:r>
                        <a:rPr lang="en-US" altLang="zh-CN" sz="1100" b="1" dirty="0">
                          <a:solidFill>
                            <a:schemeClr val="tx1"/>
                          </a:solidFill>
                          <a:latin typeface="Arial" panose="020B0604020202020204" pitchFamily="34" charset="0"/>
                          <a:cs typeface="Arial" panose="020B0604020202020204" pitchFamily="34" charset="0"/>
                        </a:rPr>
                        <a:t>-T</a:t>
                      </a:r>
                      <a:endParaRPr lang="en-US" sz="1100" b="1"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2286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a:t>
                      </a:r>
                      <a:r>
                        <a:rPr lang="en-US" altLang="zh-CN" sz="1100" b="0" dirty="0" err="1">
                          <a:solidFill>
                            <a:schemeClr val="tx1"/>
                          </a:solidFill>
                          <a:latin typeface="Arial" panose="020B0604020202020204" pitchFamily="34" charset="0"/>
                          <a:cs typeface="Arial" panose="020B0604020202020204" pitchFamily="34" charset="0"/>
                        </a:rPr>
                        <a:t>T,4,2</a:t>
                      </a:r>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a:solidFill>
                            <a:schemeClr val="tx1"/>
                          </a:solidFill>
                          <a:latin typeface="Arial" panose="020B0604020202020204" pitchFamily="34" charset="0"/>
                          <a:cs typeface="Arial" panose="020B0604020202020204" pitchFamily="34" charset="0"/>
                        </a:rPr>
                        <a:t>0,</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a:solidFill>
                            <a:schemeClr val="tx1"/>
                          </a:solidFill>
                          <a:latin typeface="Arial" panose="020B0604020202020204" pitchFamily="34" charset="0"/>
                          <a:cs typeface="Arial" panose="020B0604020202020204" pitchFamily="34" charset="0"/>
                        </a:rPr>
                        <a:t>0</a:t>
                      </a:r>
                      <a:r>
                        <a:rPr lang="zh-CN" altLang="en-US" sz="1100" b="0">
                          <a:solidFill>
                            <a:schemeClr val="tx1"/>
                          </a:solidFill>
                          <a:latin typeface="Arial" panose="020B0604020202020204" pitchFamily="34" charset="0"/>
                          <a:cs typeface="Arial" panose="020B0604020202020204" pitchFamily="34" charset="0"/>
                        </a:rPr>
                        <a:t>      </a:t>
                      </a:r>
                      <a:r>
                        <a:rPr lang="en-US" altLang="zh-CN" sz="1100" b="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C</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2286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0" dirty="0">
                          <a:solidFill>
                            <a:schemeClr val="tx1"/>
                          </a:solidFill>
                          <a:latin typeface="Arial" panose="020B0604020202020204" pitchFamily="34" charset="0"/>
                          <a:cs typeface="Arial" panose="020B0604020202020204" pitchFamily="34" charset="0"/>
                        </a:rPr>
                        <a:t>(T,4,4)</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{1</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1</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0</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0</a:t>
                      </a:r>
                      <a:r>
                        <a:rPr lang="en-US" altLang="zh-CN" sz="1100" b="0" dirty="0">
                          <a:solidFill>
                            <a:srgbClr val="0432FF"/>
                          </a:solidFill>
                          <a:latin typeface="Arial" panose="020B0604020202020204" pitchFamily="34" charset="0"/>
                          <a:cs typeface="Arial" panose="020B0604020202020204" pitchFamily="34" charset="0"/>
                        </a:rPr>
                        <a:t>0</a:t>
                      </a:r>
                      <a:r>
                        <a:rPr lang="zh-CN" altLang="en-US" sz="1100" b="0" dirty="0">
                          <a:solidFill>
                            <a:srgbClr val="0432FF"/>
                          </a:solidFill>
                          <a:latin typeface="Arial" panose="020B0604020202020204" pitchFamily="34" charset="0"/>
                          <a:cs typeface="Arial" panose="020B0604020202020204" pitchFamily="34" charset="0"/>
                        </a:rPr>
                        <a:t> </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C</a:t>
                      </a:r>
                      <a:r>
                        <a:rPr lang="en-US" altLang="zh-CN" sz="1100" b="0" dirty="0">
                          <a:solidFill>
                            <a:srgbClr val="0432FF"/>
                          </a:solidFill>
                          <a:latin typeface="Arial" panose="020B0604020202020204" pitchFamily="34" charset="0"/>
                          <a:cs typeface="Arial" panose="020B0604020202020204" pitchFamily="34" charset="0"/>
                        </a:rPr>
                        <a:t>E</a:t>
                      </a:r>
                      <a:endParaRPr lang="en-US" sz="1100" b="0" dirty="0">
                        <a:solidFill>
                          <a:srgbClr val="0432FF"/>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286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0" dirty="0">
                          <a:solidFill>
                            <a:schemeClr val="tx1"/>
                          </a:solidFill>
                          <a:latin typeface="Arial" panose="020B0604020202020204" pitchFamily="34" charset="0"/>
                          <a:cs typeface="Arial" panose="020B0604020202020204" pitchFamily="34" charset="0"/>
                        </a:rPr>
                        <a:t>(T,4,8)</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{1</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rgbClr val="FF2600"/>
                          </a:solidFill>
                          <a:latin typeface="Arial" panose="020B0604020202020204" pitchFamily="34" charset="0"/>
                          <a:cs typeface="Arial" panose="020B0604020202020204" pitchFamily="34" charset="0"/>
                        </a:rPr>
                        <a:t>0</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1</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rgbClr val="FF2600"/>
                          </a:solidFill>
                          <a:latin typeface="Arial" panose="020B0604020202020204" pitchFamily="34" charset="0"/>
                          <a:cs typeface="Arial" panose="020B0604020202020204" pitchFamily="34" charset="0"/>
                        </a:rPr>
                        <a:t>0</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0</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rgbClr val="FF2600"/>
                          </a:solidFill>
                          <a:latin typeface="Arial" panose="020B0604020202020204" pitchFamily="34" charset="0"/>
                          <a:cs typeface="Arial" panose="020B0604020202020204" pitchFamily="34" charset="0"/>
                        </a:rPr>
                        <a:t>1</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0</a:t>
                      </a:r>
                      <a:r>
                        <a:rPr lang="en-US" altLang="zh-CN" sz="1100" b="0" dirty="0">
                          <a:solidFill>
                            <a:srgbClr val="0432FF"/>
                          </a:solidFill>
                          <a:latin typeface="Arial" panose="020B0604020202020204" pitchFamily="34" charset="0"/>
                          <a:cs typeface="Arial" panose="020B0604020202020204" pitchFamily="34" charset="0"/>
                        </a:rPr>
                        <a:t>0</a:t>
                      </a:r>
                      <a:r>
                        <a:rPr lang="en-US" altLang="zh-CN" sz="1100" b="0" dirty="0">
                          <a:solidFill>
                            <a:srgbClr val="FF2600"/>
                          </a:solidFill>
                          <a:latin typeface="Arial" panose="020B0604020202020204" pitchFamily="34" charset="0"/>
                          <a:cs typeface="Arial" panose="020B0604020202020204" pitchFamily="34" charset="0"/>
                        </a:rPr>
                        <a:t>0</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C</a:t>
                      </a:r>
                      <a:r>
                        <a:rPr lang="en-US" altLang="zh-CN" sz="1100" b="0" dirty="0">
                          <a:solidFill>
                            <a:srgbClr val="0432FF"/>
                          </a:solidFill>
                          <a:latin typeface="Arial" panose="020B0604020202020204" pitchFamily="34" charset="0"/>
                          <a:cs typeface="Arial" panose="020B0604020202020204" pitchFamily="34" charset="0"/>
                        </a:rPr>
                        <a:t>E</a:t>
                      </a:r>
                      <a:r>
                        <a:rPr lang="en-US" altLang="zh-CN" sz="1100" b="0" dirty="0">
                          <a:solidFill>
                            <a:srgbClr val="FF2600"/>
                          </a:solidFill>
                          <a:latin typeface="Arial" panose="020B0604020202020204" pitchFamily="34" charset="0"/>
                          <a:cs typeface="Arial" panose="020B0604020202020204" pitchFamily="34" charset="0"/>
                        </a:rPr>
                        <a:t>2</a:t>
                      </a:r>
                      <a:endParaRPr lang="en-US" sz="1100" b="0" dirty="0">
                        <a:solidFill>
                          <a:srgbClr val="FF2600"/>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2286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b="0" dirty="0">
                          <a:solidFill>
                            <a:schemeClr val="tx1"/>
                          </a:solidFill>
                          <a:latin typeface="Arial" panose="020B0604020202020204" pitchFamily="34" charset="0"/>
                          <a:cs typeface="Arial" panose="020B0604020202020204" pitchFamily="34" charset="0"/>
                        </a:rPr>
                        <a:t>(T,4,16)</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{1</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rgbClr val="FF2600"/>
                          </a:solidFill>
                          <a:latin typeface="Arial" panose="020B0604020202020204" pitchFamily="34" charset="0"/>
                          <a:cs typeface="Arial" panose="020B0604020202020204" pitchFamily="34" charset="0"/>
                        </a:rPr>
                        <a:t>0</a:t>
                      </a:r>
                      <a:r>
                        <a:rPr lang="en-US" altLang="zh-CN" sz="1100" b="0" dirty="0">
                          <a:solidFill>
                            <a:srgbClr val="00B050"/>
                          </a:solidFill>
                          <a:latin typeface="Arial" panose="020B0604020202020204" pitchFamily="34" charset="0"/>
                          <a:cs typeface="Arial" panose="020B0604020202020204" pitchFamily="34" charset="0"/>
                        </a:rPr>
                        <a:t>0</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1</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rgbClr val="FF2600"/>
                          </a:solidFill>
                          <a:latin typeface="Arial" panose="020B0604020202020204" pitchFamily="34" charset="0"/>
                          <a:cs typeface="Arial" panose="020B0604020202020204" pitchFamily="34" charset="0"/>
                        </a:rPr>
                        <a:t>0</a:t>
                      </a:r>
                      <a:r>
                        <a:rPr lang="en-US" altLang="zh-CN" sz="1100" b="0" dirty="0">
                          <a:solidFill>
                            <a:srgbClr val="00B050"/>
                          </a:solidFill>
                          <a:latin typeface="Arial" panose="020B0604020202020204" pitchFamily="34" charset="0"/>
                          <a:cs typeface="Arial" panose="020B0604020202020204" pitchFamily="34" charset="0"/>
                        </a:rPr>
                        <a:t>1</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0</a:t>
                      </a:r>
                      <a:r>
                        <a:rPr lang="en-US" altLang="zh-CN" sz="1100" b="0" dirty="0">
                          <a:solidFill>
                            <a:srgbClr val="0432FF"/>
                          </a:solidFill>
                          <a:latin typeface="Arial" panose="020B0604020202020204" pitchFamily="34" charset="0"/>
                          <a:cs typeface="Arial" panose="020B0604020202020204" pitchFamily="34" charset="0"/>
                        </a:rPr>
                        <a:t>1</a:t>
                      </a:r>
                      <a:r>
                        <a:rPr lang="en-US" altLang="zh-CN" sz="1100" b="0" dirty="0">
                          <a:solidFill>
                            <a:srgbClr val="FF2600"/>
                          </a:solidFill>
                          <a:latin typeface="Arial" panose="020B0604020202020204" pitchFamily="34" charset="0"/>
                          <a:cs typeface="Arial" panose="020B0604020202020204" pitchFamily="34" charset="0"/>
                        </a:rPr>
                        <a:t>1</a:t>
                      </a:r>
                      <a:r>
                        <a:rPr lang="en-US" altLang="zh-CN" sz="1100" b="0" dirty="0">
                          <a:solidFill>
                            <a:srgbClr val="00B050"/>
                          </a:solidFill>
                          <a:latin typeface="Arial" panose="020B0604020202020204" pitchFamily="34" charset="0"/>
                          <a:cs typeface="Arial" panose="020B0604020202020204" pitchFamily="34" charset="0"/>
                        </a:rPr>
                        <a:t>0</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0</a:t>
                      </a:r>
                      <a:r>
                        <a:rPr lang="en-US" altLang="zh-CN" sz="1100" b="0" dirty="0">
                          <a:solidFill>
                            <a:srgbClr val="0432FF"/>
                          </a:solidFill>
                          <a:latin typeface="Arial" panose="020B0604020202020204" pitchFamily="34" charset="0"/>
                          <a:cs typeface="Arial" panose="020B0604020202020204" pitchFamily="34" charset="0"/>
                        </a:rPr>
                        <a:t>0</a:t>
                      </a:r>
                      <a:r>
                        <a:rPr lang="en-US" altLang="zh-CN" sz="1100" b="0" dirty="0">
                          <a:solidFill>
                            <a:srgbClr val="FF2600"/>
                          </a:solidFill>
                          <a:latin typeface="Arial" panose="020B0604020202020204" pitchFamily="34" charset="0"/>
                          <a:cs typeface="Arial" panose="020B0604020202020204" pitchFamily="34" charset="0"/>
                        </a:rPr>
                        <a:t>0</a:t>
                      </a:r>
                      <a:r>
                        <a:rPr lang="en-US" altLang="zh-CN" sz="1100" b="0" dirty="0">
                          <a:solidFill>
                            <a:srgbClr val="00B050"/>
                          </a:solidFill>
                          <a:latin typeface="Arial" panose="020B0604020202020204" pitchFamily="34" charset="0"/>
                          <a:cs typeface="Arial" panose="020B0604020202020204" pitchFamily="34" charset="0"/>
                        </a:rPr>
                        <a:t>1</a:t>
                      </a:r>
                      <a:r>
                        <a:rPr lang="en-US" altLang="zh-CN" sz="1100" b="0" dirty="0">
                          <a:solidFill>
                            <a:schemeClr val="tx1"/>
                          </a:solidFill>
                          <a:latin typeface="Arial" panose="020B0604020202020204" pitchFamily="34" charset="0"/>
                          <a:cs typeface="Arial" panose="020B0604020202020204" pitchFamily="34" charset="0"/>
                        </a:rPr>
                        <a:t>}</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ea typeface=""/>
                          <a:cs typeface=""/>
                          <a:sym typeface="Arial"/>
                        </a:defRPr>
                      </a:lvl9pPr>
                    </a:lstStyle>
                    <a:p>
                      <a:r>
                        <a:rPr lang="en-US" altLang="zh-CN" sz="1100" b="0" dirty="0">
                          <a:solidFill>
                            <a:schemeClr val="tx1"/>
                          </a:solidFill>
                          <a:latin typeface="Arial" panose="020B0604020202020204" pitchFamily="34" charset="0"/>
                          <a:cs typeface="Arial" panose="020B0604020202020204" pitchFamily="34" charset="0"/>
                        </a:rPr>
                        <a:t>=</a:t>
                      </a:r>
                      <a:r>
                        <a:rPr lang="zh-CN" altLang="en-US" sz="1100" b="0" dirty="0">
                          <a:solidFill>
                            <a:schemeClr val="tx1"/>
                          </a:solidFill>
                          <a:latin typeface="Arial" panose="020B0604020202020204" pitchFamily="34" charset="0"/>
                          <a:cs typeface="Arial" panose="020B0604020202020204" pitchFamily="34" charset="0"/>
                        </a:rPr>
                        <a:t> </a:t>
                      </a:r>
                      <a:r>
                        <a:rPr lang="en-US" altLang="zh-CN" sz="1100" b="0" dirty="0">
                          <a:solidFill>
                            <a:schemeClr val="tx1"/>
                          </a:solidFill>
                          <a:latin typeface="Arial" panose="020B0604020202020204" pitchFamily="34" charset="0"/>
                          <a:cs typeface="Arial" panose="020B0604020202020204" pitchFamily="34" charset="0"/>
                        </a:rPr>
                        <a:t>C</a:t>
                      </a:r>
                      <a:r>
                        <a:rPr lang="en-US" altLang="zh-CN" sz="1100" b="0" dirty="0">
                          <a:solidFill>
                            <a:srgbClr val="0432FF"/>
                          </a:solidFill>
                          <a:latin typeface="Arial" panose="020B0604020202020204" pitchFamily="34" charset="0"/>
                          <a:cs typeface="Arial" panose="020B0604020202020204" pitchFamily="34" charset="0"/>
                        </a:rPr>
                        <a:t>E</a:t>
                      </a:r>
                      <a:r>
                        <a:rPr lang="en-US" altLang="zh-CN" sz="1100" b="0" dirty="0">
                          <a:solidFill>
                            <a:srgbClr val="FF2600"/>
                          </a:solidFill>
                          <a:latin typeface="Arial" panose="020B0604020202020204" pitchFamily="34" charset="0"/>
                          <a:cs typeface="Arial" panose="020B0604020202020204" pitchFamily="34" charset="0"/>
                        </a:rPr>
                        <a:t>2</a:t>
                      </a:r>
                      <a:r>
                        <a:rPr lang="en-US" altLang="zh-CN" sz="1100" b="0" dirty="0">
                          <a:solidFill>
                            <a:srgbClr val="00B050"/>
                          </a:solidFill>
                          <a:latin typeface="Arial" panose="020B0604020202020204" pitchFamily="34" charset="0"/>
                          <a:cs typeface="Arial" panose="020B0604020202020204" pitchFamily="34" charset="0"/>
                        </a:rPr>
                        <a:t>5</a:t>
                      </a:r>
                      <a:endParaRPr lang="en-US" sz="1100" b="0" dirty="0">
                        <a:solidFill>
                          <a:srgbClr val="00B050"/>
                        </a:solidFill>
                        <a:latin typeface="Arial" panose="020B0604020202020204" pitchFamily="34" charset="0"/>
                        <a:cs typeface="Arial" panose="020B060402020202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pic>
        <p:nvPicPr>
          <p:cNvPr id="11" name="Picture 10">
            <a:extLst>
              <a:ext uri="{FF2B5EF4-FFF2-40B4-BE49-F238E27FC236}">
                <a16:creationId xmlns:a16="http://schemas.microsoft.com/office/drawing/2014/main" id="{DC92BADE-2FFE-48A0-A739-153F3DC2F2C8}"/>
              </a:ext>
            </a:extLst>
          </p:cNvPr>
          <p:cNvPicPr>
            <a:picLocks noChangeAspect="1"/>
          </p:cNvPicPr>
          <p:nvPr/>
        </p:nvPicPr>
        <p:blipFill>
          <a:blip r:embed="rId2"/>
          <a:stretch>
            <a:fillRect/>
          </a:stretch>
        </p:blipFill>
        <p:spPr>
          <a:xfrm>
            <a:off x="1493931" y="4651805"/>
            <a:ext cx="2987595" cy="784453"/>
          </a:xfrm>
          <a:prstGeom prst="rect">
            <a:avLst/>
          </a:prstGeom>
        </p:spPr>
      </p:pic>
      <p:sp>
        <p:nvSpPr>
          <p:cNvPr id="12" name="TextBox 11">
            <a:extLst>
              <a:ext uri="{FF2B5EF4-FFF2-40B4-BE49-F238E27FC236}">
                <a16:creationId xmlns:a16="http://schemas.microsoft.com/office/drawing/2014/main" id="{1FF5C0CB-D7DA-482A-BD4A-39F7936D6052}"/>
              </a:ext>
            </a:extLst>
          </p:cNvPr>
          <p:cNvSpPr txBox="1"/>
          <p:nvPr/>
        </p:nvSpPr>
        <p:spPr>
          <a:xfrm>
            <a:off x="1390714" y="4097197"/>
            <a:ext cx="3254327" cy="365421"/>
          </a:xfrm>
          <a:prstGeom prst="rect">
            <a:avLst/>
          </a:prstGeom>
          <a:noFill/>
        </p:spPr>
        <p:txBody>
          <a:bodyPr wrap="square" rtlCol="0">
            <a:spAutoFit/>
          </a:bodyPr>
          <a:lstStyle/>
          <a:p>
            <a:pPr algn="ctr">
              <a:lnSpc>
                <a:spcPct val="150000"/>
              </a:lnSpc>
            </a:pPr>
            <a:r>
              <a:rPr lang="en-US" sz="1350" dirty="0">
                <a:latin typeface="Arial" charset="0"/>
                <a:ea typeface="Arial" charset="0"/>
                <a:cs typeface="Arial" charset="0"/>
              </a:rPr>
              <a:t>time series SAX:</a:t>
            </a:r>
            <a:r>
              <a:rPr lang="en-US" sz="1200" dirty="0"/>
              <a:t> [</a:t>
            </a:r>
            <a:r>
              <a:rPr lang="en-US" altLang="zh-CN" sz="1200" dirty="0"/>
              <a:t>1</a:t>
            </a:r>
            <a:r>
              <a:rPr lang="en-US" altLang="zh-CN" sz="1200" dirty="0">
                <a:solidFill>
                  <a:srgbClr val="0432FF"/>
                </a:solidFill>
              </a:rPr>
              <a:t>1</a:t>
            </a:r>
            <a:r>
              <a:rPr lang="en-US" altLang="zh-CN" sz="1200" dirty="0">
                <a:solidFill>
                  <a:srgbClr val="FF2600"/>
                </a:solidFill>
              </a:rPr>
              <a:t>0</a:t>
            </a:r>
            <a:r>
              <a:rPr lang="en-US" altLang="zh-CN" sz="1200" dirty="0">
                <a:solidFill>
                  <a:srgbClr val="00B050"/>
                </a:solidFill>
              </a:rPr>
              <a:t>0</a:t>
            </a:r>
            <a:r>
              <a:rPr lang="en-US" sz="1200" dirty="0"/>
              <a:t>, </a:t>
            </a:r>
            <a:r>
              <a:rPr lang="en-US" altLang="zh-CN" sz="1200" dirty="0"/>
              <a:t>1</a:t>
            </a:r>
            <a:r>
              <a:rPr lang="en-US" altLang="zh-CN" sz="1200" dirty="0">
                <a:solidFill>
                  <a:srgbClr val="0432FF"/>
                </a:solidFill>
              </a:rPr>
              <a:t>1</a:t>
            </a:r>
            <a:r>
              <a:rPr lang="en-US" altLang="zh-CN" sz="1200" dirty="0">
                <a:solidFill>
                  <a:srgbClr val="FF2600"/>
                </a:solidFill>
              </a:rPr>
              <a:t>0</a:t>
            </a:r>
            <a:r>
              <a:rPr lang="en-US" altLang="zh-CN" sz="1200" dirty="0">
                <a:solidFill>
                  <a:srgbClr val="00B050"/>
                </a:solidFill>
              </a:rPr>
              <a:t>1</a:t>
            </a:r>
            <a:r>
              <a:rPr lang="en-US" sz="1200" dirty="0"/>
              <a:t>, </a:t>
            </a:r>
            <a:r>
              <a:rPr lang="en-US" altLang="zh-CN" sz="1200" dirty="0"/>
              <a:t>0</a:t>
            </a:r>
            <a:r>
              <a:rPr lang="en-US" altLang="zh-CN" sz="1200" dirty="0">
                <a:solidFill>
                  <a:srgbClr val="0432FF"/>
                </a:solidFill>
              </a:rPr>
              <a:t>1</a:t>
            </a:r>
            <a:r>
              <a:rPr lang="en-US" altLang="zh-CN" sz="1200" dirty="0">
                <a:solidFill>
                  <a:srgbClr val="FF2600"/>
                </a:solidFill>
              </a:rPr>
              <a:t>1</a:t>
            </a:r>
            <a:r>
              <a:rPr lang="en-US" altLang="zh-CN" sz="1200" dirty="0">
                <a:solidFill>
                  <a:srgbClr val="00B050"/>
                </a:solidFill>
              </a:rPr>
              <a:t>0</a:t>
            </a:r>
            <a:r>
              <a:rPr lang="en-US" sz="1200" dirty="0"/>
              <a:t>, </a:t>
            </a:r>
            <a:r>
              <a:rPr lang="en-US" altLang="zh-CN" sz="1200" dirty="0"/>
              <a:t>0</a:t>
            </a:r>
            <a:r>
              <a:rPr lang="en-US" altLang="zh-CN" sz="1200" dirty="0">
                <a:solidFill>
                  <a:srgbClr val="0432FF"/>
                </a:solidFill>
              </a:rPr>
              <a:t>0</a:t>
            </a:r>
            <a:r>
              <a:rPr lang="en-US" altLang="zh-CN" sz="1200" dirty="0">
                <a:solidFill>
                  <a:srgbClr val="FF2600"/>
                </a:solidFill>
              </a:rPr>
              <a:t>0</a:t>
            </a:r>
            <a:r>
              <a:rPr lang="en-US" altLang="zh-CN" sz="1200" dirty="0">
                <a:solidFill>
                  <a:srgbClr val="00B050"/>
                </a:solidFill>
              </a:rPr>
              <a:t>1</a:t>
            </a:r>
            <a:r>
              <a:rPr lang="en-US" sz="1200" dirty="0"/>
              <a:t>]</a:t>
            </a:r>
          </a:p>
        </p:txBody>
      </p:sp>
      <p:sp>
        <p:nvSpPr>
          <p:cNvPr id="13" name="Merge 97">
            <a:extLst>
              <a:ext uri="{FF2B5EF4-FFF2-40B4-BE49-F238E27FC236}">
                <a16:creationId xmlns:a16="http://schemas.microsoft.com/office/drawing/2014/main" id="{522223C7-1A6A-4E73-869D-E99D19A97DC3}"/>
              </a:ext>
            </a:extLst>
          </p:cNvPr>
          <p:cNvSpPr/>
          <p:nvPr/>
        </p:nvSpPr>
        <p:spPr bwMode="auto">
          <a:xfrm>
            <a:off x="2445352" y="4461708"/>
            <a:ext cx="971550" cy="171719"/>
          </a:xfrm>
          <a:prstGeom prst="flowChartMerge">
            <a:avLst/>
          </a:prstGeom>
          <a:ln>
            <a:headEnd/>
            <a:tailEnd/>
          </a:ln>
        </p:spPr>
        <p:style>
          <a:lnRef idx="1">
            <a:schemeClr val="accent4"/>
          </a:lnRef>
          <a:fillRef idx="3">
            <a:schemeClr val="accent4"/>
          </a:fillRef>
          <a:effectRef idx="2">
            <a:schemeClr val="accent4"/>
          </a:effectRef>
          <a:fontRef idx="minor">
            <a:schemeClr val="lt1"/>
          </a:fontRef>
        </p:style>
        <p:txBody>
          <a:bodyPr wrap="none" rtlCol="0" anchor="ctr"/>
          <a:lstStyle/>
          <a:p>
            <a:pPr algn="ctr"/>
            <a:endParaRPr lang="en-US" sz="900" dirty="0">
              <a:solidFill>
                <a:schemeClr val="bg1"/>
              </a:solidFill>
            </a:endParaRPr>
          </a:p>
        </p:txBody>
      </p:sp>
      <p:sp>
        <p:nvSpPr>
          <p:cNvPr id="14" name="Merge 97">
            <a:extLst>
              <a:ext uri="{FF2B5EF4-FFF2-40B4-BE49-F238E27FC236}">
                <a16:creationId xmlns:a16="http://schemas.microsoft.com/office/drawing/2014/main" id="{8713164C-BF40-4375-973E-E939BC3F0994}"/>
              </a:ext>
            </a:extLst>
          </p:cNvPr>
          <p:cNvSpPr/>
          <p:nvPr/>
        </p:nvSpPr>
        <p:spPr bwMode="auto">
          <a:xfrm>
            <a:off x="2458389" y="5438130"/>
            <a:ext cx="971550" cy="171719"/>
          </a:xfrm>
          <a:prstGeom prst="flowChartMerge">
            <a:avLst/>
          </a:prstGeom>
          <a:ln>
            <a:headEnd/>
            <a:tailEnd/>
          </a:ln>
        </p:spPr>
        <p:style>
          <a:lnRef idx="1">
            <a:schemeClr val="accent4"/>
          </a:lnRef>
          <a:fillRef idx="3">
            <a:schemeClr val="accent4"/>
          </a:fillRef>
          <a:effectRef idx="2">
            <a:schemeClr val="accent4"/>
          </a:effectRef>
          <a:fontRef idx="minor">
            <a:schemeClr val="lt1"/>
          </a:fontRef>
        </p:style>
        <p:txBody>
          <a:bodyPr wrap="none" rtlCol="0" anchor="ctr"/>
          <a:lstStyle/>
          <a:p>
            <a:pPr algn="ctr"/>
            <a:endParaRPr lang="en-US" sz="900" dirty="0">
              <a:solidFill>
                <a:schemeClr val="bg1"/>
              </a:solidFill>
            </a:endParaRPr>
          </a:p>
        </p:txBody>
      </p:sp>
      <p:sp>
        <p:nvSpPr>
          <p:cNvPr id="15" name="Rounded Rectangle 48">
            <a:extLst>
              <a:ext uri="{FF2B5EF4-FFF2-40B4-BE49-F238E27FC236}">
                <a16:creationId xmlns:a16="http://schemas.microsoft.com/office/drawing/2014/main" id="{B2EE18DF-45F1-4666-BCF0-41C23C76822B}"/>
              </a:ext>
            </a:extLst>
          </p:cNvPr>
          <p:cNvSpPr/>
          <p:nvPr/>
        </p:nvSpPr>
        <p:spPr>
          <a:xfrm>
            <a:off x="7105694" y="4366589"/>
            <a:ext cx="404789" cy="267394"/>
          </a:xfrm>
          <a:prstGeom prst="roundRect">
            <a:avLst/>
          </a:prstGeom>
          <a:solidFill>
            <a:srgbClr val="E7E6E6">
              <a:lumMod val="90000"/>
            </a:srgbClr>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800">
              <a:defRPr/>
            </a:pPr>
            <a:r>
              <a:rPr lang="en-US" sz="1200" kern="0" dirty="0">
                <a:solidFill>
                  <a:prstClr val="black"/>
                </a:solidFill>
                <a:latin typeface="Calibri" panose="020F0502020204030204"/>
                <a:ea typeface=""/>
              </a:rPr>
              <a:t>Root</a:t>
            </a:r>
          </a:p>
        </p:txBody>
      </p:sp>
      <mc:AlternateContent xmlns:mc="http://schemas.openxmlformats.org/markup-compatibility/2006" xmlns:a14="http://schemas.microsoft.com/office/drawing/2010/main">
        <mc:Choice Requires="a14">
          <p:sp>
            <p:nvSpPr>
              <p:cNvPr id="16" name="Rounded Rectangle 49">
                <a:extLst>
                  <a:ext uri="{FF2B5EF4-FFF2-40B4-BE49-F238E27FC236}">
                    <a16:creationId xmlns:a16="http://schemas.microsoft.com/office/drawing/2014/main" id="{49324C7D-45FF-4ED1-9E28-023B7C913D12}"/>
                  </a:ext>
                </a:extLst>
              </p:cNvPr>
              <p:cNvSpPr/>
              <p:nvPr/>
            </p:nvSpPr>
            <p:spPr>
              <a:xfrm>
                <a:off x="6526856" y="4919047"/>
                <a:ext cx="253829" cy="194610"/>
              </a:xfrm>
              <a:prstGeom prst="roundRect">
                <a:avLst/>
              </a:pr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r>
                        <a:rPr lang="en-US" altLang="zh-CN" sz="1200">
                          <a:solidFill>
                            <a:schemeClr val="tx1"/>
                          </a:solidFill>
                          <a:latin typeface="Cambria Math" charset="0"/>
                        </a:rPr>
                        <m:t>0</m:t>
                      </m:r>
                    </m:oMath>
                  </m:oMathPara>
                </a14:m>
                <a:endParaRPr lang="en-US" sz="1200" dirty="0">
                  <a:solidFill>
                    <a:schemeClr val="tx1"/>
                  </a:solidFill>
                </a:endParaRPr>
              </a:p>
            </p:txBody>
          </p:sp>
        </mc:Choice>
        <mc:Fallback xmlns="">
          <p:sp>
            <p:nvSpPr>
              <p:cNvPr id="16" name="Rounded Rectangle 49">
                <a:extLst>
                  <a:ext uri="{FF2B5EF4-FFF2-40B4-BE49-F238E27FC236}">
                    <a16:creationId xmlns:a16="http://schemas.microsoft.com/office/drawing/2014/main" id="{49324C7D-45FF-4ED1-9E28-023B7C913D12}"/>
                  </a:ext>
                </a:extLst>
              </p:cNvPr>
              <p:cNvSpPr>
                <a:spLocks noRot="1" noChangeAspect="1" noMove="1" noResize="1" noEditPoints="1" noAdjustHandles="1" noChangeArrowheads="1" noChangeShapeType="1" noTextEdit="1"/>
              </p:cNvSpPr>
              <p:nvPr/>
            </p:nvSpPr>
            <p:spPr>
              <a:xfrm>
                <a:off x="6526856" y="4919047"/>
                <a:ext cx="253829" cy="194610"/>
              </a:xfrm>
              <a:prstGeom prst="roundRect">
                <a:avLst/>
              </a:prstGeom>
              <a:blipFill>
                <a:blip r:embed="rId3"/>
                <a:stretch>
                  <a:fillRect b="-2941"/>
                </a:stretch>
              </a:blipFill>
              <a:ln w="12700">
                <a:solidFill>
                  <a:schemeClr val="tx1">
                    <a:lumMod val="50000"/>
                    <a:lumOff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50">
                <a:extLst>
                  <a:ext uri="{FF2B5EF4-FFF2-40B4-BE49-F238E27FC236}">
                    <a16:creationId xmlns:a16="http://schemas.microsoft.com/office/drawing/2014/main" id="{B909263C-6962-45A0-9C18-98E21F9090B2}"/>
                  </a:ext>
                </a:extLst>
              </p:cNvPr>
              <p:cNvSpPr/>
              <p:nvPr/>
            </p:nvSpPr>
            <p:spPr>
              <a:xfrm>
                <a:off x="7157543" y="4904976"/>
                <a:ext cx="253829" cy="194610"/>
              </a:xfrm>
              <a:prstGeom prst="roundRect">
                <a:avLst/>
              </a:prstGeom>
              <a:solidFill>
                <a:sysClr val="window" lastClr="FFFFFF"/>
              </a:solidFill>
              <a:ln w="19050" cap="flat" cmpd="sng" algn="ctr">
                <a:solidFill>
                  <a:sysClr val="windowText" lastClr="000000"/>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14:m>
                  <m:oMathPara xmlns:m="http://schemas.openxmlformats.org/officeDocument/2006/math">
                    <m:oMathParaPr>
                      <m:jc m:val="centerGroup"/>
                    </m:oMathParaPr>
                    <m:oMath xmlns:m="http://schemas.openxmlformats.org/officeDocument/2006/math">
                      <m:r>
                        <m:rPr>
                          <m:sty m:val="p"/>
                        </m:rPr>
                        <a:rPr lang="en-US" altLang="zh-CN" sz="1200" kern="0">
                          <a:solidFill>
                            <a:prstClr val="black"/>
                          </a:solidFill>
                          <a:latin typeface="Cambria Math" panose="02040503050406030204" pitchFamily="18" charset="0"/>
                          <a:ea typeface=""/>
                        </a:rPr>
                        <m:t>C</m:t>
                      </m:r>
                    </m:oMath>
                  </m:oMathPara>
                </a14:m>
                <a:endParaRPr lang="en-US" sz="1200" kern="0" dirty="0">
                  <a:solidFill>
                    <a:prstClr val="black"/>
                  </a:solidFill>
                  <a:latin typeface="Calibri" panose="020F0502020204030204"/>
                  <a:ea typeface=""/>
                </a:endParaRPr>
              </a:p>
            </p:txBody>
          </p:sp>
        </mc:Choice>
        <mc:Fallback xmlns="">
          <p:sp>
            <p:nvSpPr>
              <p:cNvPr id="17" name="Rounded Rectangle 50">
                <a:extLst>
                  <a:ext uri="{FF2B5EF4-FFF2-40B4-BE49-F238E27FC236}">
                    <a16:creationId xmlns:a16="http://schemas.microsoft.com/office/drawing/2014/main" id="{B909263C-6962-45A0-9C18-98E21F9090B2}"/>
                  </a:ext>
                </a:extLst>
              </p:cNvPr>
              <p:cNvSpPr>
                <a:spLocks noRot="1" noChangeAspect="1" noMove="1" noResize="1" noEditPoints="1" noAdjustHandles="1" noChangeArrowheads="1" noChangeShapeType="1" noTextEdit="1"/>
              </p:cNvSpPr>
              <p:nvPr/>
            </p:nvSpPr>
            <p:spPr>
              <a:xfrm>
                <a:off x="7157543" y="4904976"/>
                <a:ext cx="253829" cy="194610"/>
              </a:xfrm>
              <a:prstGeom prst="roundRect">
                <a:avLst/>
              </a:prstGeom>
              <a:blipFill>
                <a:blip r:embed="rId4"/>
                <a:stretch>
                  <a:fillRect/>
                </a:stretch>
              </a:blipFill>
              <a:ln w="19050" cap="flat" cmpd="sng" algn="ctr">
                <a:solidFill>
                  <a:sysClr val="windowText" lastClr="000000"/>
                </a:solidFill>
                <a:prstDash val="solid"/>
                <a:miter lim="800000"/>
              </a:ln>
              <a:effectLst/>
            </p:spPr>
            <p:txBody>
              <a:bodyPr/>
              <a:lstStyle/>
              <a:p>
                <a:r>
                  <a:rPr lang="en-US">
                    <a:noFill/>
                  </a:rPr>
                  <a:t> </a:t>
                </a:r>
              </a:p>
            </p:txBody>
          </p:sp>
        </mc:Fallback>
      </mc:AlternateContent>
      <p:sp>
        <p:nvSpPr>
          <p:cNvPr id="18" name="Rounded Rectangle 51">
            <a:extLst>
              <a:ext uri="{FF2B5EF4-FFF2-40B4-BE49-F238E27FC236}">
                <a16:creationId xmlns:a16="http://schemas.microsoft.com/office/drawing/2014/main" id="{B35D04C0-0BDD-4427-8490-3FC6D06F20D2}"/>
              </a:ext>
            </a:extLst>
          </p:cNvPr>
          <p:cNvSpPr/>
          <p:nvPr/>
        </p:nvSpPr>
        <p:spPr>
          <a:xfrm>
            <a:off x="7819321" y="4919047"/>
            <a:ext cx="253829" cy="194610"/>
          </a:xfrm>
          <a:prstGeom prst="roundRect">
            <a:avLst/>
          </a:pr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zh-CN" sz="1200" dirty="0">
                <a:solidFill>
                  <a:schemeClr val="tx1"/>
                </a:solidFill>
              </a:rPr>
              <a:t>F</a:t>
            </a:r>
            <a:endParaRPr lang="en-US" sz="1200" dirty="0">
              <a:solidFill>
                <a:schemeClr val="tx1"/>
              </a:solidFill>
            </a:endParaRPr>
          </a:p>
        </p:txBody>
      </p:sp>
      <p:sp>
        <p:nvSpPr>
          <p:cNvPr id="19" name="TextBox 18">
            <a:extLst>
              <a:ext uri="{FF2B5EF4-FFF2-40B4-BE49-F238E27FC236}">
                <a16:creationId xmlns:a16="http://schemas.microsoft.com/office/drawing/2014/main" id="{7F5D09F2-2492-4F74-8953-39A1DDDECEAB}"/>
              </a:ext>
            </a:extLst>
          </p:cNvPr>
          <p:cNvSpPr txBox="1"/>
          <p:nvPr/>
        </p:nvSpPr>
        <p:spPr>
          <a:xfrm>
            <a:off x="7471058" y="4878665"/>
            <a:ext cx="405880" cy="276999"/>
          </a:xfrm>
          <a:prstGeom prst="rect">
            <a:avLst/>
          </a:prstGeom>
          <a:noFill/>
        </p:spPr>
        <p:txBody>
          <a:bodyPr wrap="none" rtlCol="0">
            <a:spAutoFit/>
          </a:bodyPr>
          <a:lstStyle/>
          <a:p>
            <a:pPr defTabSz="685800"/>
            <a:r>
              <a:rPr lang="en-US" sz="1200" dirty="0">
                <a:solidFill>
                  <a:prstClr val="black"/>
                </a:solidFill>
                <a:latin typeface="Calibri" panose="020F0502020204030204"/>
                <a:ea typeface=""/>
              </a:rPr>
              <a:t>. . . </a:t>
            </a:r>
          </a:p>
        </p:txBody>
      </p:sp>
      <mc:AlternateContent xmlns:mc="http://schemas.openxmlformats.org/markup-compatibility/2006" xmlns:a14="http://schemas.microsoft.com/office/drawing/2010/main">
        <mc:Choice Requires="a14">
          <p:sp>
            <p:nvSpPr>
              <p:cNvPr id="20" name="Rounded Rectangle 54">
                <a:extLst>
                  <a:ext uri="{FF2B5EF4-FFF2-40B4-BE49-F238E27FC236}">
                    <a16:creationId xmlns:a16="http://schemas.microsoft.com/office/drawing/2014/main" id="{7064D183-0568-4E4F-830F-A13EBEA06349}"/>
                  </a:ext>
                </a:extLst>
              </p:cNvPr>
              <p:cNvSpPr/>
              <p:nvPr/>
            </p:nvSpPr>
            <p:spPr>
              <a:xfrm>
                <a:off x="6632898" y="5415239"/>
                <a:ext cx="295150" cy="194610"/>
              </a:xfrm>
              <a:prstGeom prst="roundRect">
                <a:avLst/>
              </a:pr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14:m>
                  <m:oMathPara xmlns:m="http://schemas.openxmlformats.org/officeDocument/2006/math">
                    <m:oMathParaPr>
                      <m:jc m:val="center"/>
                    </m:oMathParaPr>
                    <m:oMath xmlns:m="http://schemas.openxmlformats.org/officeDocument/2006/math">
                      <m:r>
                        <a:rPr lang="zh-CN" altLang="en-US" sz="1200">
                          <a:solidFill>
                            <a:schemeClr val="tx1"/>
                          </a:solidFill>
                          <a:latin typeface="Cambria Math" panose="02040503050406030204" pitchFamily="18" charset="0"/>
                        </a:rPr>
                        <m:t>  </m:t>
                      </m:r>
                      <m:r>
                        <m:rPr>
                          <m:sty m:val="p"/>
                        </m:rPr>
                        <a:rPr lang="en-US" altLang="zh-CN" sz="1200">
                          <a:solidFill>
                            <a:schemeClr val="tx1"/>
                          </a:solidFill>
                          <a:latin typeface="Cambria Math" panose="02040503050406030204" pitchFamily="18" charset="0"/>
                        </a:rPr>
                        <m:t>C</m:t>
                      </m:r>
                      <m:r>
                        <a:rPr lang="en-US" altLang="zh-CN" sz="1200">
                          <a:solidFill>
                            <a:schemeClr val="tx1"/>
                          </a:solidFill>
                          <a:latin typeface="Cambria Math" charset="0"/>
                        </a:rPr>
                        <m:t>0</m:t>
                      </m:r>
                    </m:oMath>
                  </m:oMathPara>
                </a14:m>
                <a:endParaRPr lang="en-US" sz="1200" dirty="0">
                  <a:solidFill>
                    <a:schemeClr val="tx1"/>
                  </a:solidFill>
                </a:endParaRPr>
              </a:p>
            </p:txBody>
          </p:sp>
        </mc:Choice>
        <mc:Fallback xmlns="">
          <p:sp>
            <p:nvSpPr>
              <p:cNvPr id="20" name="Rounded Rectangle 54">
                <a:extLst>
                  <a:ext uri="{FF2B5EF4-FFF2-40B4-BE49-F238E27FC236}">
                    <a16:creationId xmlns:a16="http://schemas.microsoft.com/office/drawing/2014/main" id="{7064D183-0568-4E4F-830F-A13EBEA06349}"/>
                  </a:ext>
                </a:extLst>
              </p:cNvPr>
              <p:cNvSpPr>
                <a:spLocks noRot="1" noChangeAspect="1" noMove="1" noResize="1" noEditPoints="1" noAdjustHandles="1" noChangeArrowheads="1" noChangeShapeType="1" noTextEdit="1"/>
              </p:cNvSpPr>
              <p:nvPr/>
            </p:nvSpPr>
            <p:spPr>
              <a:xfrm>
                <a:off x="6632898" y="5415239"/>
                <a:ext cx="295150" cy="194610"/>
              </a:xfrm>
              <a:prstGeom prst="roundRect">
                <a:avLst/>
              </a:prstGeom>
              <a:blipFill>
                <a:blip r:embed="rId5"/>
                <a:stretch>
                  <a:fillRect r="-4000" b="-2941"/>
                </a:stretch>
              </a:blipFill>
              <a:ln w="12700">
                <a:solidFill>
                  <a:schemeClr val="tx1">
                    <a:lumMod val="50000"/>
                    <a:lumOff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55">
                <a:extLst>
                  <a:ext uri="{FF2B5EF4-FFF2-40B4-BE49-F238E27FC236}">
                    <a16:creationId xmlns:a16="http://schemas.microsoft.com/office/drawing/2014/main" id="{C7BAB12A-C838-4D40-81AA-A69C2F6214DB}"/>
                  </a:ext>
                </a:extLst>
              </p:cNvPr>
              <p:cNvSpPr/>
              <p:nvPr/>
            </p:nvSpPr>
            <p:spPr>
              <a:xfrm>
                <a:off x="7407023" y="5401168"/>
                <a:ext cx="295150" cy="194610"/>
              </a:xfrm>
              <a:prstGeom prst="roundRect">
                <a:avLst/>
              </a:prstGeom>
              <a:solidFill>
                <a:sysClr val="window" lastClr="FFFFFF"/>
              </a:solidFill>
              <a:ln w="19050" cap="flat" cmpd="sng" algn="ctr">
                <a:solidFill>
                  <a:sysClr val="windowText" lastClr="000000"/>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14:m>
                  <m:oMathPara xmlns:m="http://schemas.openxmlformats.org/officeDocument/2006/math">
                    <m:oMathParaPr>
                      <m:jc m:val="centerGroup"/>
                    </m:oMathParaPr>
                    <m:oMath xmlns:m="http://schemas.openxmlformats.org/officeDocument/2006/math">
                      <m:r>
                        <m:rPr>
                          <m:sty m:val="p"/>
                        </m:rPr>
                        <a:rPr lang="en-US" altLang="zh-CN" sz="1200" kern="0">
                          <a:solidFill>
                            <a:prstClr val="black"/>
                          </a:solidFill>
                          <a:latin typeface="Cambria Math" panose="02040503050406030204" pitchFamily="18" charset="0"/>
                          <a:ea typeface=""/>
                        </a:rPr>
                        <m:t>C</m:t>
                      </m:r>
                      <m:r>
                        <m:rPr>
                          <m:sty m:val="p"/>
                        </m:rPr>
                        <a:rPr lang="en-US" altLang="zh-CN" sz="1200" kern="0">
                          <a:solidFill>
                            <a:srgbClr val="0432FF"/>
                          </a:solidFill>
                          <a:latin typeface="Cambria Math" panose="02040503050406030204" pitchFamily="18" charset="0"/>
                          <a:ea typeface=""/>
                        </a:rPr>
                        <m:t>E</m:t>
                      </m:r>
                    </m:oMath>
                  </m:oMathPara>
                </a14:m>
                <a:endParaRPr lang="en-US" sz="1200" kern="0" dirty="0">
                  <a:solidFill>
                    <a:prstClr val="black"/>
                  </a:solidFill>
                  <a:latin typeface="Calibri" panose="020F0502020204030204"/>
                  <a:ea typeface=""/>
                </a:endParaRPr>
              </a:p>
            </p:txBody>
          </p:sp>
        </mc:Choice>
        <mc:Fallback xmlns="">
          <p:sp>
            <p:nvSpPr>
              <p:cNvPr id="21" name="Rounded Rectangle 55">
                <a:extLst>
                  <a:ext uri="{FF2B5EF4-FFF2-40B4-BE49-F238E27FC236}">
                    <a16:creationId xmlns:a16="http://schemas.microsoft.com/office/drawing/2014/main" id="{C7BAB12A-C838-4D40-81AA-A69C2F6214DB}"/>
                  </a:ext>
                </a:extLst>
              </p:cNvPr>
              <p:cNvSpPr>
                <a:spLocks noRot="1" noChangeAspect="1" noMove="1" noResize="1" noEditPoints="1" noAdjustHandles="1" noChangeArrowheads="1" noChangeShapeType="1" noTextEdit="1"/>
              </p:cNvSpPr>
              <p:nvPr/>
            </p:nvSpPr>
            <p:spPr>
              <a:xfrm>
                <a:off x="7407023" y="5401168"/>
                <a:ext cx="295150" cy="194610"/>
              </a:xfrm>
              <a:prstGeom prst="roundRect">
                <a:avLst/>
              </a:prstGeom>
              <a:blipFill>
                <a:blip r:embed="rId6"/>
                <a:stretch>
                  <a:fillRect l="-1961"/>
                </a:stretch>
              </a:blipFill>
              <a:ln w="19050" cap="flat" cmpd="sng" algn="ctr">
                <a:solidFill>
                  <a:sysClr val="windowText" lastClr="000000"/>
                </a:solidFill>
                <a:prstDash val="solid"/>
                <a:miter lim="800000"/>
              </a:ln>
              <a:effectLst/>
            </p:spPr>
            <p:txBody>
              <a:bodyPr/>
              <a:lstStyle/>
              <a:p>
                <a:r>
                  <a:rPr lang="en-US">
                    <a:noFill/>
                  </a:rPr>
                  <a:t> </a:t>
                </a:r>
              </a:p>
            </p:txBody>
          </p:sp>
        </mc:Fallback>
      </mc:AlternateContent>
      <p:sp>
        <p:nvSpPr>
          <p:cNvPr id="22" name="TextBox 21">
            <a:extLst>
              <a:ext uri="{FF2B5EF4-FFF2-40B4-BE49-F238E27FC236}">
                <a16:creationId xmlns:a16="http://schemas.microsoft.com/office/drawing/2014/main" id="{BE4AB11C-E212-4F92-B04D-0CB6D0F3C8D1}"/>
              </a:ext>
            </a:extLst>
          </p:cNvPr>
          <p:cNvSpPr txBox="1"/>
          <p:nvPr/>
        </p:nvSpPr>
        <p:spPr>
          <a:xfrm>
            <a:off x="7017740" y="5380881"/>
            <a:ext cx="405880" cy="276999"/>
          </a:xfrm>
          <a:prstGeom prst="rect">
            <a:avLst/>
          </a:prstGeom>
          <a:noFill/>
        </p:spPr>
        <p:txBody>
          <a:bodyPr wrap="none" rtlCol="0">
            <a:spAutoFit/>
          </a:bodyPr>
          <a:lstStyle/>
          <a:p>
            <a:pPr defTabSz="685800"/>
            <a:r>
              <a:rPr lang="en-US" sz="1200" dirty="0">
                <a:solidFill>
                  <a:prstClr val="black"/>
                </a:solidFill>
                <a:latin typeface="Calibri" panose="020F0502020204030204"/>
                <a:ea typeface=""/>
              </a:rPr>
              <a:t>. . . </a:t>
            </a:r>
          </a:p>
        </p:txBody>
      </p:sp>
      <mc:AlternateContent xmlns:mc="http://schemas.openxmlformats.org/markup-compatibility/2006" xmlns:a14="http://schemas.microsoft.com/office/drawing/2010/main">
        <mc:Choice Requires="a14">
          <p:sp>
            <p:nvSpPr>
              <p:cNvPr id="23" name="Rounded Rectangle 64">
                <a:extLst>
                  <a:ext uri="{FF2B5EF4-FFF2-40B4-BE49-F238E27FC236}">
                    <a16:creationId xmlns:a16="http://schemas.microsoft.com/office/drawing/2014/main" id="{0229A138-0EDA-470B-95DF-3AF5A1194E47}"/>
                  </a:ext>
                </a:extLst>
              </p:cNvPr>
              <p:cNvSpPr/>
              <p:nvPr/>
            </p:nvSpPr>
            <p:spPr>
              <a:xfrm>
                <a:off x="6969680" y="5944928"/>
                <a:ext cx="383479" cy="194610"/>
              </a:xfrm>
              <a:prstGeom prst="roundRect">
                <a:avLst/>
              </a:prstGeom>
              <a:solidFill>
                <a:sysClr val="window" lastClr="FFFFFF"/>
              </a:solidFill>
              <a:ln w="19050" cap="flat" cmpd="sng" algn="ctr">
                <a:solidFill>
                  <a:sysClr val="windowText" lastClr="000000"/>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r>
                        <m:rPr>
                          <m:sty m:val="p"/>
                        </m:rPr>
                        <a:rPr lang="en-US" altLang="zh-CN" sz="1200" kern="0" dirty="0">
                          <a:solidFill>
                            <a:prstClr val="black"/>
                          </a:solidFill>
                          <a:latin typeface="Cambria Math" panose="02040503050406030204" pitchFamily="18" charset="0"/>
                        </a:rPr>
                        <m:t>C</m:t>
                      </m:r>
                      <m:r>
                        <m:rPr>
                          <m:sty m:val="p"/>
                        </m:rPr>
                        <a:rPr lang="en-US" altLang="zh-CN" sz="1200" kern="0" dirty="0">
                          <a:solidFill>
                            <a:srgbClr val="0432FF"/>
                          </a:solidFill>
                          <a:latin typeface="Cambria Math" panose="02040503050406030204" pitchFamily="18" charset="0"/>
                        </a:rPr>
                        <m:t>E</m:t>
                      </m:r>
                      <m:r>
                        <a:rPr lang="en-US" altLang="zh-CN" sz="1200" kern="0" dirty="0">
                          <a:solidFill>
                            <a:srgbClr val="FF0000"/>
                          </a:solidFill>
                          <a:latin typeface="Cambria Math" panose="02040503050406030204" pitchFamily="18" charset="0"/>
                        </a:rPr>
                        <m:t>2</m:t>
                      </m:r>
                    </m:oMath>
                  </m:oMathPara>
                </a14:m>
                <a:endParaRPr lang="en-US" sz="1200" kern="0" dirty="0">
                  <a:solidFill>
                    <a:prstClr val="black"/>
                  </a:solidFill>
                  <a:latin typeface="Cambria Math" panose="02040503050406030204" pitchFamily="18" charset="0"/>
                </a:endParaRPr>
              </a:p>
            </p:txBody>
          </p:sp>
        </mc:Choice>
        <mc:Fallback xmlns="">
          <p:sp>
            <p:nvSpPr>
              <p:cNvPr id="23" name="Rounded Rectangle 64">
                <a:extLst>
                  <a:ext uri="{FF2B5EF4-FFF2-40B4-BE49-F238E27FC236}">
                    <a16:creationId xmlns:a16="http://schemas.microsoft.com/office/drawing/2014/main" id="{0229A138-0EDA-470B-95DF-3AF5A1194E47}"/>
                  </a:ext>
                </a:extLst>
              </p:cNvPr>
              <p:cNvSpPr>
                <a:spLocks noRot="1" noChangeAspect="1" noMove="1" noResize="1" noEditPoints="1" noAdjustHandles="1" noChangeArrowheads="1" noChangeShapeType="1" noTextEdit="1"/>
              </p:cNvSpPr>
              <p:nvPr/>
            </p:nvSpPr>
            <p:spPr>
              <a:xfrm>
                <a:off x="6969680" y="5944928"/>
                <a:ext cx="383479" cy="194610"/>
              </a:xfrm>
              <a:prstGeom prst="roundRect">
                <a:avLst/>
              </a:prstGeom>
              <a:blipFill>
                <a:blip r:embed="rId7"/>
                <a:stretch>
                  <a:fillRect/>
                </a:stretch>
              </a:blipFill>
              <a:ln w="19050" cap="flat" cmpd="sng" algn="ctr">
                <a:solidFill>
                  <a:sysClr val="windowText" lastClr="000000"/>
                </a:solidFill>
                <a:prstDash val="solid"/>
                <a:miter lim="800000"/>
              </a:ln>
              <a:effectLst/>
            </p:spPr>
            <p:txBody>
              <a:bodyPr/>
              <a:lstStyle/>
              <a:p>
                <a:r>
                  <a:rPr lang="en-US">
                    <a:noFill/>
                  </a:rPr>
                  <a:t> </a:t>
                </a:r>
              </a:p>
            </p:txBody>
          </p:sp>
        </mc:Fallback>
      </mc:AlternateContent>
      <p:sp>
        <p:nvSpPr>
          <p:cNvPr id="24" name="TextBox 23">
            <a:extLst>
              <a:ext uri="{FF2B5EF4-FFF2-40B4-BE49-F238E27FC236}">
                <a16:creationId xmlns:a16="http://schemas.microsoft.com/office/drawing/2014/main" id="{F3EF45B4-F73F-4F41-A6CB-FCA5E98EB70D}"/>
              </a:ext>
            </a:extLst>
          </p:cNvPr>
          <p:cNvSpPr txBox="1"/>
          <p:nvPr/>
        </p:nvSpPr>
        <p:spPr>
          <a:xfrm>
            <a:off x="7335238" y="5853789"/>
            <a:ext cx="405880" cy="276999"/>
          </a:xfrm>
          <a:prstGeom prst="rect">
            <a:avLst/>
          </a:prstGeom>
          <a:noFill/>
        </p:spPr>
        <p:txBody>
          <a:bodyPr wrap="none" rtlCol="0">
            <a:spAutoFit/>
          </a:bodyPr>
          <a:lstStyle/>
          <a:p>
            <a:pPr defTabSz="685800"/>
            <a:r>
              <a:rPr lang="en-US" sz="1200" dirty="0">
                <a:solidFill>
                  <a:prstClr val="black"/>
                </a:solidFill>
                <a:latin typeface="Calibri" panose="020F0502020204030204"/>
                <a:ea typeface=""/>
              </a:rPr>
              <a:t>. . . </a:t>
            </a:r>
          </a:p>
        </p:txBody>
      </p:sp>
      <mc:AlternateContent xmlns:mc="http://schemas.openxmlformats.org/markup-compatibility/2006" xmlns:a14="http://schemas.microsoft.com/office/drawing/2010/main">
        <mc:Choice Requires="a14">
          <p:sp>
            <p:nvSpPr>
              <p:cNvPr id="25" name="Rounded Rectangle 72">
                <a:extLst>
                  <a:ext uri="{FF2B5EF4-FFF2-40B4-BE49-F238E27FC236}">
                    <a16:creationId xmlns:a16="http://schemas.microsoft.com/office/drawing/2014/main" id="{5AD296A2-1CF2-4813-88FD-619F92AD8BE8}"/>
                  </a:ext>
                </a:extLst>
              </p:cNvPr>
              <p:cNvSpPr/>
              <p:nvPr/>
            </p:nvSpPr>
            <p:spPr>
              <a:xfrm>
                <a:off x="7654650" y="5926794"/>
                <a:ext cx="331574" cy="194610"/>
              </a:xfrm>
              <a:prstGeom prst="roundRect">
                <a:avLst/>
              </a:pr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r>
                        <m:rPr>
                          <m:sty m:val="p"/>
                        </m:rPr>
                        <a:rPr lang="en-US" altLang="zh-CN" sz="1200" dirty="0">
                          <a:solidFill>
                            <a:schemeClr val="tx1"/>
                          </a:solidFill>
                          <a:latin typeface="Cambria Math" panose="02040503050406030204" pitchFamily="18" charset="0"/>
                        </a:rPr>
                        <m:t>CEF</m:t>
                      </m:r>
                    </m:oMath>
                  </m:oMathPara>
                </a14:m>
                <a:endParaRPr lang="en-US" sz="1200" dirty="0">
                  <a:solidFill>
                    <a:schemeClr val="tx1"/>
                  </a:solidFill>
                </a:endParaRPr>
              </a:p>
            </p:txBody>
          </p:sp>
        </mc:Choice>
        <mc:Fallback xmlns="">
          <p:sp>
            <p:nvSpPr>
              <p:cNvPr id="25" name="Rounded Rectangle 72">
                <a:extLst>
                  <a:ext uri="{FF2B5EF4-FFF2-40B4-BE49-F238E27FC236}">
                    <a16:creationId xmlns:a16="http://schemas.microsoft.com/office/drawing/2014/main" id="{5AD296A2-1CF2-4813-88FD-619F92AD8BE8}"/>
                  </a:ext>
                </a:extLst>
              </p:cNvPr>
              <p:cNvSpPr>
                <a:spLocks noRot="1" noChangeAspect="1" noMove="1" noResize="1" noEditPoints="1" noAdjustHandles="1" noChangeArrowheads="1" noChangeShapeType="1" noTextEdit="1"/>
              </p:cNvSpPr>
              <p:nvPr/>
            </p:nvSpPr>
            <p:spPr>
              <a:xfrm>
                <a:off x="7654650" y="5926794"/>
                <a:ext cx="331574" cy="194610"/>
              </a:xfrm>
              <a:prstGeom prst="roundRect">
                <a:avLst/>
              </a:prstGeom>
              <a:blipFill>
                <a:blip r:embed="rId8"/>
                <a:stretch>
                  <a:fillRect l="-8929" b="-2941"/>
                </a:stretch>
              </a:blipFill>
              <a:ln w="12700">
                <a:solidFill>
                  <a:schemeClr val="tx1">
                    <a:lumMod val="50000"/>
                    <a:lumOff val="50000"/>
                  </a:schemeClr>
                </a:solidFill>
              </a:ln>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1A5A7B86-CECC-4EF9-B040-39E8753BEBB7}"/>
              </a:ext>
            </a:extLst>
          </p:cNvPr>
          <p:cNvCxnSpPr>
            <a:cxnSpLocks/>
            <a:stCxn id="15" idx="2"/>
            <a:endCxn id="16" idx="0"/>
          </p:cNvCxnSpPr>
          <p:nvPr/>
        </p:nvCxnSpPr>
        <p:spPr>
          <a:xfrm flipH="1">
            <a:off x="6653771" y="4633983"/>
            <a:ext cx="654318" cy="285065"/>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27" name="Straight Arrow Connector 26">
            <a:extLst>
              <a:ext uri="{FF2B5EF4-FFF2-40B4-BE49-F238E27FC236}">
                <a16:creationId xmlns:a16="http://schemas.microsoft.com/office/drawing/2014/main" id="{0B42D755-9071-40F4-9A52-5439EE5A18D7}"/>
              </a:ext>
            </a:extLst>
          </p:cNvPr>
          <p:cNvCxnSpPr>
            <a:cxnSpLocks/>
            <a:stCxn id="15" idx="2"/>
            <a:endCxn id="17" idx="0"/>
          </p:cNvCxnSpPr>
          <p:nvPr/>
        </p:nvCxnSpPr>
        <p:spPr>
          <a:xfrm flipH="1">
            <a:off x="7284458" y="4633982"/>
            <a:ext cx="23631" cy="270994"/>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28" name="Straight Arrow Connector 27">
            <a:extLst>
              <a:ext uri="{FF2B5EF4-FFF2-40B4-BE49-F238E27FC236}">
                <a16:creationId xmlns:a16="http://schemas.microsoft.com/office/drawing/2014/main" id="{C8DD0C88-9C81-4C70-9EF6-BB7FE27841B5}"/>
              </a:ext>
            </a:extLst>
          </p:cNvPr>
          <p:cNvCxnSpPr>
            <a:cxnSpLocks/>
            <a:stCxn id="15" idx="2"/>
            <a:endCxn id="18" idx="0"/>
          </p:cNvCxnSpPr>
          <p:nvPr/>
        </p:nvCxnSpPr>
        <p:spPr>
          <a:xfrm>
            <a:off x="7308089" y="4633983"/>
            <a:ext cx="638147" cy="285065"/>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29" name="Straight Arrow Connector 28">
            <a:extLst>
              <a:ext uri="{FF2B5EF4-FFF2-40B4-BE49-F238E27FC236}">
                <a16:creationId xmlns:a16="http://schemas.microsoft.com/office/drawing/2014/main" id="{F7F2A30F-BE7A-4168-A3F4-048522BA30A2}"/>
              </a:ext>
            </a:extLst>
          </p:cNvPr>
          <p:cNvCxnSpPr>
            <a:cxnSpLocks/>
            <a:stCxn id="15" idx="2"/>
          </p:cNvCxnSpPr>
          <p:nvPr/>
        </p:nvCxnSpPr>
        <p:spPr>
          <a:xfrm>
            <a:off x="7308088" y="4633982"/>
            <a:ext cx="352940" cy="353248"/>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0" name="Straight Arrow Connector 29">
            <a:extLst>
              <a:ext uri="{FF2B5EF4-FFF2-40B4-BE49-F238E27FC236}">
                <a16:creationId xmlns:a16="http://schemas.microsoft.com/office/drawing/2014/main" id="{446DEE5E-9796-46C3-80CF-30B2D75AB826}"/>
              </a:ext>
            </a:extLst>
          </p:cNvPr>
          <p:cNvCxnSpPr>
            <a:cxnSpLocks/>
            <a:stCxn id="17" idx="2"/>
            <a:endCxn id="20" idx="0"/>
          </p:cNvCxnSpPr>
          <p:nvPr/>
        </p:nvCxnSpPr>
        <p:spPr>
          <a:xfrm flipH="1">
            <a:off x="6780473" y="5099586"/>
            <a:ext cx="503985" cy="315653"/>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1" name="Straight Arrow Connector 30">
            <a:extLst>
              <a:ext uri="{FF2B5EF4-FFF2-40B4-BE49-F238E27FC236}">
                <a16:creationId xmlns:a16="http://schemas.microsoft.com/office/drawing/2014/main" id="{AB07268B-28EB-4C18-9D0F-82D5CE3F50E4}"/>
              </a:ext>
            </a:extLst>
          </p:cNvPr>
          <p:cNvCxnSpPr>
            <a:cxnSpLocks/>
            <a:stCxn id="17" idx="2"/>
            <a:endCxn id="21" idx="0"/>
          </p:cNvCxnSpPr>
          <p:nvPr/>
        </p:nvCxnSpPr>
        <p:spPr>
          <a:xfrm>
            <a:off x="7284458" y="5099586"/>
            <a:ext cx="270140" cy="301582"/>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2" name="Straight Arrow Connector 31">
            <a:extLst>
              <a:ext uri="{FF2B5EF4-FFF2-40B4-BE49-F238E27FC236}">
                <a16:creationId xmlns:a16="http://schemas.microsoft.com/office/drawing/2014/main" id="{216F618F-374C-4F12-88E1-DA29DFF78298}"/>
              </a:ext>
            </a:extLst>
          </p:cNvPr>
          <p:cNvCxnSpPr>
            <a:cxnSpLocks/>
            <a:stCxn id="17" idx="2"/>
          </p:cNvCxnSpPr>
          <p:nvPr/>
        </p:nvCxnSpPr>
        <p:spPr>
          <a:xfrm>
            <a:off x="7284458" y="5099586"/>
            <a:ext cx="641118" cy="472250"/>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3" name="Straight Arrow Connector 32">
            <a:extLst>
              <a:ext uri="{FF2B5EF4-FFF2-40B4-BE49-F238E27FC236}">
                <a16:creationId xmlns:a16="http://schemas.microsoft.com/office/drawing/2014/main" id="{A6DA6D1F-6F9B-4DA6-93F2-38F13EF8FA03}"/>
              </a:ext>
            </a:extLst>
          </p:cNvPr>
          <p:cNvCxnSpPr>
            <a:cxnSpLocks/>
            <a:stCxn id="17" idx="2"/>
          </p:cNvCxnSpPr>
          <p:nvPr/>
        </p:nvCxnSpPr>
        <p:spPr>
          <a:xfrm flipH="1">
            <a:off x="7181664" y="5099586"/>
            <a:ext cx="102794" cy="391482"/>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4" name="Straight Arrow Connector 33">
            <a:extLst>
              <a:ext uri="{FF2B5EF4-FFF2-40B4-BE49-F238E27FC236}">
                <a16:creationId xmlns:a16="http://schemas.microsoft.com/office/drawing/2014/main" id="{48EDD1BD-53D7-440D-8AA7-CE588F7BE859}"/>
              </a:ext>
            </a:extLst>
          </p:cNvPr>
          <p:cNvCxnSpPr>
            <a:cxnSpLocks/>
            <a:stCxn id="21" idx="2"/>
            <a:endCxn id="25" idx="0"/>
          </p:cNvCxnSpPr>
          <p:nvPr/>
        </p:nvCxnSpPr>
        <p:spPr>
          <a:xfrm>
            <a:off x="7554598" y="5595778"/>
            <a:ext cx="265839" cy="331016"/>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5" name="Straight Arrow Connector 34">
            <a:extLst>
              <a:ext uri="{FF2B5EF4-FFF2-40B4-BE49-F238E27FC236}">
                <a16:creationId xmlns:a16="http://schemas.microsoft.com/office/drawing/2014/main" id="{149BE305-DF71-49DD-BD4C-0308FC4EBCAB}"/>
              </a:ext>
            </a:extLst>
          </p:cNvPr>
          <p:cNvCxnSpPr>
            <a:cxnSpLocks/>
            <a:stCxn id="21" idx="2"/>
            <a:endCxn id="23" idx="0"/>
          </p:cNvCxnSpPr>
          <p:nvPr/>
        </p:nvCxnSpPr>
        <p:spPr>
          <a:xfrm flipH="1">
            <a:off x="7161419" y="5595777"/>
            <a:ext cx="393179" cy="349151"/>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6" name="Straight Arrow Connector 35">
            <a:extLst>
              <a:ext uri="{FF2B5EF4-FFF2-40B4-BE49-F238E27FC236}">
                <a16:creationId xmlns:a16="http://schemas.microsoft.com/office/drawing/2014/main" id="{1C2923B8-7CF3-4AF5-8A5C-23690DDC1998}"/>
              </a:ext>
            </a:extLst>
          </p:cNvPr>
          <p:cNvCxnSpPr>
            <a:cxnSpLocks/>
            <a:stCxn id="21" idx="2"/>
          </p:cNvCxnSpPr>
          <p:nvPr/>
        </p:nvCxnSpPr>
        <p:spPr>
          <a:xfrm flipH="1">
            <a:off x="7510483" y="5595778"/>
            <a:ext cx="44115" cy="377618"/>
          </a:xfrm>
          <a:prstGeom prst="straightConnector1">
            <a:avLst/>
          </a:prstGeom>
          <a:noFill/>
          <a:ln w="12700" cap="flat" cmpd="sng" algn="ctr">
            <a:solidFill>
              <a:sysClr val="windowText" lastClr="000000"/>
            </a:solidFill>
            <a:prstDash val="solid"/>
            <a:miter lim="800000"/>
            <a:tailEnd type="triangle" w="med" len="med"/>
          </a:ln>
          <a:effectLst/>
        </p:spPr>
      </p:cxnSp>
      <p:sp>
        <p:nvSpPr>
          <p:cNvPr id="37" name="TextBox 36">
            <a:extLst>
              <a:ext uri="{FF2B5EF4-FFF2-40B4-BE49-F238E27FC236}">
                <a16:creationId xmlns:a16="http://schemas.microsoft.com/office/drawing/2014/main" id="{1497A718-5C8B-498A-8C14-306C3A0F5F3B}"/>
              </a:ext>
            </a:extLst>
          </p:cNvPr>
          <p:cNvSpPr txBox="1"/>
          <p:nvPr/>
        </p:nvSpPr>
        <p:spPr>
          <a:xfrm>
            <a:off x="6811814" y="4890107"/>
            <a:ext cx="405880" cy="276999"/>
          </a:xfrm>
          <a:prstGeom prst="rect">
            <a:avLst/>
          </a:prstGeom>
          <a:noFill/>
        </p:spPr>
        <p:txBody>
          <a:bodyPr wrap="none" rtlCol="0">
            <a:spAutoFit/>
          </a:bodyPr>
          <a:lstStyle/>
          <a:p>
            <a:pPr defTabSz="685800"/>
            <a:r>
              <a:rPr lang="en-US" sz="1200" dirty="0">
                <a:solidFill>
                  <a:prstClr val="black"/>
                </a:solidFill>
                <a:latin typeface="Calibri" panose="020F0502020204030204"/>
                <a:ea typeface=""/>
              </a:rPr>
              <a:t>. . . </a:t>
            </a:r>
          </a:p>
        </p:txBody>
      </p:sp>
      <p:cxnSp>
        <p:nvCxnSpPr>
          <p:cNvPr id="38" name="Straight Arrow Connector 37">
            <a:extLst>
              <a:ext uri="{FF2B5EF4-FFF2-40B4-BE49-F238E27FC236}">
                <a16:creationId xmlns:a16="http://schemas.microsoft.com/office/drawing/2014/main" id="{71182E26-A17F-4516-8196-D30357D1BE49}"/>
              </a:ext>
            </a:extLst>
          </p:cNvPr>
          <p:cNvCxnSpPr>
            <a:cxnSpLocks/>
            <a:stCxn id="15" idx="2"/>
          </p:cNvCxnSpPr>
          <p:nvPr/>
        </p:nvCxnSpPr>
        <p:spPr>
          <a:xfrm flipH="1">
            <a:off x="6980930" y="4633983"/>
            <a:ext cx="327159" cy="360596"/>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39" name="Straight Arrow Connector 38">
            <a:extLst>
              <a:ext uri="{FF2B5EF4-FFF2-40B4-BE49-F238E27FC236}">
                <a16:creationId xmlns:a16="http://schemas.microsoft.com/office/drawing/2014/main" id="{BBC5656C-3E58-4ED0-81A0-5E65800E3B8D}"/>
              </a:ext>
            </a:extLst>
          </p:cNvPr>
          <p:cNvCxnSpPr>
            <a:cxnSpLocks/>
            <a:stCxn id="21" idx="2"/>
          </p:cNvCxnSpPr>
          <p:nvPr/>
        </p:nvCxnSpPr>
        <p:spPr>
          <a:xfrm flipH="1">
            <a:off x="6756040" y="5595778"/>
            <a:ext cx="798558" cy="337458"/>
          </a:xfrm>
          <a:prstGeom prst="straightConnector1">
            <a:avLst/>
          </a:prstGeom>
          <a:noFill/>
          <a:ln w="12700" cap="flat" cmpd="sng" algn="ctr">
            <a:solidFill>
              <a:sysClr val="windowText" lastClr="000000"/>
            </a:solidFill>
            <a:prstDash val="solid"/>
            <a:miter lim="800000"/>
            <a:tailEnd type="triangle" w="med" len="med"/>
          </a:ln>
          <a:effectLst/>
        </p:spPr>
      </p:cxnSp>
      <p:sp>
        <p:nvSpPr>
          <p:cNvPr id="40" name="TextBox 39">
            <a:extLst>
              <a:ext uri="{FF2B5EF4-FFF2-40B4-BE49-F238E27FC236}">
                <a16:creationId xmlns:a16="http://schemas.microsoft.com/office/drawing/2014/main" id="{969B5AEF-B831-4235-B306-1A35E22EE6EB}"/>
              </a:ext>
            </a:extLst>
          </p:cNvPr>
          <p:cNvSpPr txBox="1"/>
          <p:nvPr/>
        </p:nvSpPr>
        <p:spPr>
          <a:xfrm>
            <a:off x="6557261" y="5862489"/>
            <a:ext cx="405880" cy="276999"/>
          </a:xfrm>
          <a:prstGeom prst="rect">
            <a:avLst/>
          </a:prstGeom>
          <a:noFill/>
        </p:spPr>
        <p:txBody>
          <a:bodyPr wrap="none" rtlCol="0">
            <a:spAutoFit/>
          </a:bodyPr>
          <a:lstStyle/>
          <a:p>
            <a:pPr defTabSz="685800"/>
            <a:r>
              <a:rPr lang="en-US" sz="1200" dirty="0">
                <a:solidFill>
                  <a:prstClr val="black"/>
                </a:solidFill>
                <a:latin typeface="Calibri" panose="020F0502020204030204"/>
                <a:ea typeface=""/>
              </a:rPr>
              <a:t>. . . </a:t>
            </a:r>
          </a:p>
        </p:txBody>
      </p:sp>
      <mc:AlternateContent xmlns:mc="http://schemas.openxmlformats.org/markup-compatibility/2006" xmlns:a14="http://schemas.microsoft.com/office/drawing/2010/main">
        <mc:Choice Requires="a14">
          <p:sp>
            <p:nvSpPr>
              <p:cNvPr id="41" name="Rounded Rectangle 240">
                <a:extLst>
                  <a:ext uri="{FF2B5EF4-FFF2-40B4-BE49-F238E27FC236}">
                    <a16:creationId xmlns:a16="http://schemas.microsoft.com/office/drawing/2014/main" id="{5458FB5F-EC6A-43F6-826F-0A99507480F0}"/>
                  </a:ext>
                </a:extLst>
              </p:cNvPr>
              <p:cNvSpPr/>
              <p:nvPr/>
            </p:nvSpPr>
            <p:spPr>
              <a:xfrm>
                <a:off x="7809630" y="5405757"/>
                <a:ext cx="295150" cy="194610"/>
              </a:xfrm>
              <a:prstGeom prst="roundRect">
                <a:avLst/>
              </a:pr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14:m>
                  <m:oMathPara xmlns:m="http://schemas.openxmlformats.org/officeDocument/2006/math">
                    <m:oMathParaPr>
                      <m:jc m:val="center"/>
                    </m:oMathParaPr>
                    <m:oMath xmlns:m="http://schemas.openxmlformats.org/officeDocument/2006/math">
                      <m:r>
                        <a:rPr lang="zh-CN" altLang="en-US" sz="1200">
                          <a:solidFill>
                            <a:schemeClr val="tx1"/>
                          </a:solidFill>
                          <a:latin typeface="Cambria Math" panose="02040503050406030204" pitchFamily="18" charset="0"/>
                        </a:rPr>
                        <m:t>  </m:t>
                      </m:r>
                      <m:r>
                        <m:rPr>
                          <m:sty m:val="p"/>
                        </m:rPr>
                        <a:rPr lang="en-US" altLang="zh-CN" sz="1200">
                          <a:solidFill>
                            <a:schemeClr val="tx1"/>
                          </a:solidFill>
                          <a:latin typeface="Cambria Math" panose="02040503050406030204" pitchFamily="18" charset="0"/>
                        </a:rPr>
                        <m:t>CF</m:t>
                      </m:r>
                    </m:oMath>
                  </m:oMathPara>
                </a14:m>
                <a:endParaRPr lang="en-US" sz="1200" dirty="0">
                  <a:solidFill>
                    <a:schemeClr val="tx1"/>
                  </a:solidFill>
                </a:endParaRPr>
              </a:p>
            </p:txBody>
          </p:sp>
        </mc:Choice>
        <mc:Fallback xmlns="">
          <p:sp>
            <p:nvSpPr>
              <p:cNvPr id="41" name="Rounded Rectangle 240">
                <a:extLst>
                  <a:ext uri="{FF2B5EF4-FFF2-40B4-BE49-F238E27FC236}">
                    <a16:creationId xmlns:a16="http://schemas.microsoft.com/office/drawing/2014/main" id="{5458FB5F-EC6A-43F6-826F-0A99507480F0}"/>
                  </a:ext>
                </a:extLst>
              </p:cNvPr>
              <p:cNvSpPr>
                <a:spLocks noRot="1" noChangeAspect="1" noMove="1" noResize="1" noEditPoints="1" noAdjustHandles="1" noChangeArrowheads="1" noChangeShapeType="1" noTextEdit="1"/>
              </p:cNvSpPr>
              <p:nvPr/>
            </p:nvSpPr>
            <p:spPr>
              <a:xfrm>
                <a:off x="7809630" y="5405757"/>
                <a:ext cx="295150" cy="194610"/>
              </a:xfrm>
              <a:prstGeom prst="roundRect">
                <a:avLst/>
              </a:prstGeom>
              <a:blipFill>
                <a:blip r:embed="rId9"/>
                <a:stretch>
                  <a:fillRect b="-2941"/>
                </a:stretch>
              </a:blipFill>
              <a:ln w="12700">
                <a:solidFill>
                  <a:schemeClr val="tx1">
                    <a:lumMod val="50000"/>
                    <a:lumOff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ounded Rectangle 242">
                <a:extLst>
                  <a:ext uri="{FF2B5EF4-FFF2-40B4-BE49-F238E27FC236}">
                    <a16:creationId xmlns:a16="http://schemas.microsoft.com/office/drawing/2014/main" id="{A98F8ACA-E76F-4077-B0F2-AC58B9C7174D}"/>
                  </a:ext>
                </a:extLst>
              </p:cNvPr>
              <p:cNvSpPr/>
              <p:nvPr/>
            </p:nvSpPr>
            <p:spPr>
              <a:xfrm>
                <a:off x="6857292" y="6431326"/>
                <a:ext cx="427166" cy="194610"/>
              </a:xfrm>
              <a:prstGeom prst="roundRect">
                <a:avLst/>
              </a:pr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14:m>
                  <m:oMathPara xmlns:m="http://schemas.openxmlformats.org/officeDocument/2006/math">
                    <m:oMathParaPr>
                      <m:jc m:val="center"/>
                    </m:oMathParaPr>
                    <m:oMath xmlns:m="http://schemas.openxmlformats.org/officeDocument/2006/math">
                      <m:r>
                        <m:rPr>
                          <m:sty m:val="p"/>
                        </m:rPr>
                        <a:rPr lang="en-US" altLang="zh-CN" sz="1200" dirty="0">
                          <a:solidFill>
                            <a:schemeClr val="tx1"/>
                          </a:solidFill>
                          <a:latin typeface="Cambria Math" panose="02040503050406030204" pitchFamily="18" charset="0"/>
                        </a:rPr>
                        <m:t>C</m:t>
                      </m:r>
                      <m:r>
                        <m:rPr>
                          <m:sty m:val="p"/>
                        </m:rPr>
                        <a:rPr lang="en-US" altLang="zh-CN" sz="1200" dirty="0">
                          <a:solidFill>
                            <a:srgbClr val="0432FF"/>
                          </a:solidFill>
                          <a:latin typeface="Cambria Math" panose="02040503050406030204" pitchFamily="18" charset="0"/>
                        </a:rPr>
                        <m:t>E</m:t>
                      </m:r>
                      <m:r>
                        <a:rPr lang="en-US" altLang="zh-CN" sz="1200" dirty="0">
                          <a:solidFill>
                            <a:srgbClr val="FF0000"/>
                          </a:solidFill>
                          <a:latin typeface="Cambria Math" panose="02040503050406030204" pitchFamily="18" charset="0"/>
                        </a:rPr>
                        <m:t>2</m:t>
                      </m:r>
                      <m:r>
                        <a:rPr lang="en-US" altLang="zh-CN" sz="1200" dirty="0">
                          <a:solidFill>
                            <a:srgbClr val="00B050"/>
                          </a:solidFill>
                          <a:latin typeface="Cambria Math" panose="02040503050406030204" pitchFamily="18" charset="0"/>
                        </a:rPr>
                        <m:t>5</m:t>
                      </m:r>
                    </m:oMath>
                  </m:oMathPara>
                </a14:m>
                <a:endParaRPr lang="en-US" sz="1200" dirty="0">
                  <a:solidFill>
                    <a:schemeClr val="tx1"/>
                  </a:solidFill>
                </a:endParaRPr>
              </a:p>
            </p:txBody>
          </p:sp>
        </mc:Choice>
        <mc:Fallback xmlns="">
          <p:sp>
            <p:nvSpPr>
              <p:cNvPr id="42" name="Rounded Rectangle 242">
                <a:extLst>
                  <a:ext uri="{FF2B5EF4-FFF2-40B4-BE49-F238E27FC236}">
                    <a16:creationId xmlns:a16="http://schemas.microsoft.com/office/drawing/2014/main" id="{A98F8ACA-E76F-4077-B0F2-AC58B9C7174D}"/>
                  </a:ext>
                </a:extLst>
              </p:cNvPr>
              <p:cNvSpPr>
                <a:spLocks noRot="1" noChangeAspect="1" noMove="1" noResize="1" noEditPoints="1" noAdjustHandles="1" noChangeArrowheads="1" noChangeShapeType="1" noTextEdit="1"/>
              </p:cNvSpPr>
              <p:nvPr/>
            </p:nvSpPr>
            <p:spPr>
              <a:xfrm>
                <a:off x="6857292" y="6431326"/>
                <a:ext cx="427166" cy="194610"/>
              </a:xfrm>
              <a:prstGeom prst="roundRect">
                <a:avLst/>
              </a:prstGeom>
              <a:blipFill>
                <a:blip r:embed="rId10"/>
                <a:stretch>
                  <a:fillRect l="-6944" b="-2941"/>
                </a:stretch>
              </a:blipFill>
              <a:ln w="12700">
                <a:solidFill>
                  <a:schemeClr val="tx1">
                    <a:lumMod val="50000"/>
                    <a:lumOff val="50000"/>
                  </a:schemeClr>
                </a:solidFill>
              </a:ln>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0C86C4A8-63D3-4BB2-A331-AA5E2B10701D}"/>
              </a:ext>
            </a:extLst>
          </p:cNvPr>
          <p:cNvCxnSpPr>
            <a:cxnSpLocks/>
            <a:stCxn id="23" idx="2"/>
            <a:endCxn id="42" idx="0"/>
          </p:cNvCxnSpPr>
          <p:nvPr/>
        </p:nvCxnSpPr>
        <p:spPr>
          <a:xfrm flipH="1">
            <a:off x="7070875" y="6139538"/>
            <a:ext cx="90545" cy="291788"/>
          </a:xfrm>
          <a:prstGeom prst="straightConnector1">
            <a:avLst/>
          </a:prstGeom>
          <a:noFill/>
          <a:ln w="12700" cap="flat" cmpd="sng" algn="ctr">
            <a:solidFill>
              <a:sysClr val="windowText" lastClr="000000"/>
            </a:solidFill>
            <a:prstDash val="solid"/>
            <a:miter lim="800000"/>
            <a:tailEnd type="triangle" w="med" len="med"/>
          </a:ln>
          <a:effectLst/>
        </p:spPr>
      </p:cxnSp>
      <p:sp>
        <p:nvSpPr>
          <p:cNvPr id="44" name="TextBox 43">
            <a:extLst>
              <a:ext uri="{FF2B5EF4-FFF2-40B4-BE49-F238E27FC236}">
                <a16:creationId xmlns:a16="http://schemas.microsoft.com/office/drawing/2014/main" id="{B509A77A-0C05-42AD-81A0-A55D0E743691}"/>
              </a:ext>
            </a:extLst>
          </p:cNvPr>
          <p:cNvSpPr txBox="1"/>
          <p:nvPr/>
        </p:nvSpPr>
        <p:spPr>
          <a:xfrm>
            <a:off x="7314805" y="6345788"/>
            <a:ext cx="405880" cy="276999"/>
          </a:xfrm>
          <a:prstGeom prst="rect">
            <a:avLst/>
          </a:prstGeom>
          <a:noFill/>
        </p:spPr>
        <p:txBody>
          <a:bodyPr wrap="none" rtlCol="0">
            <a:spAutoFit/>
          </a:bodyPr>
          <a:lstStyle/>
          <a:p>
            <a:pPr defTabSz="685800"/>
            <a:r>
              <a:rPr lang="en-US" sz="1200" dirty="0">
                <a:solidFill>
                  <a:prstClr val="black"/>
                </a:solidFill>
                <a:latin typeface="Calibri" panose="020F0502020204030204"/>
                <a:ea typeface=""/>
              </a:rPr>
              <a:t>. . . </a:t>
            </a:r>
          </a:p>
        </p:txBody>
      </p:sp>
      <p:sp>
        <p:nvSpPr>
          <p:cNvPr id="45" name="TextBox 44">
            <a:extLst>
              <a:ext uri="{FF2B5EF4-FFF2-40B4-BE49-F238E27FC236}">
                <a16:creationId xmlns:a16="http://schemas.microsoft.com/office/drawing/2014/main" id="{D9764248-DE8C-4ADD-8CD9-FACE89457DB0}"/>
              </a:ext>
            </a:extLst>
          </p:cNvPr>
          <p:cNvSpPr txBox="1"/>
          <p:nvPr/>
        </p:nvSpPr>
        <p:spPr>
          <a:xfrm>
            <a:off x="6463143" y="6387555"/>
            <a:ext cx="405880" cy="276999"/>
          </a:xfrm>
          <a:prstGeom prst="rect">
            <a:avLst/>
          </a:prstGeom>
          <a:noFill/>
        </p:spPr>
        <p:txBody>
          <a:bodyPr wrap="none" rtlCol="0">
            <a:spAutoFit/>
          </a:bodyPr>
          <a:lstStyle/>
          <a:p>
            <a:pPr defTabSz="685800"/>
            <a:r>
              <a:rPr lang="en-US" sz="1200" dirty="0">
                <a:solidFill>
                  <a:prstClr val="black"/>
                </a:solidFill>
                <a:latin typeface="Calibri" panose="020F0502020204030204"/>
                <a:ea typeface=""/>
              </a:rPr>
              <a:t>. . . </a:t>
            </a:r>
          </a:p>
        </p:txBody>
      </p:sp>
      <p:cxnSp>
        <p:nvCxnSpPr>
          <p:cNvPr id="46" name="Straight Arrow Connector 45">
            <a:extLst>
              <a:ext uri="{FF2B5EF4-FFF2-40B4-BE49-F238E27FC236}">
                <a16:creationId xmlns:a16="http://schemas.microsoft.com/office/drawing/2014/main" id="{19D9B40F-CDDD-422B-86DE-30594E071893}"/>
              </a:ext>
            </a:extLst>
          </p:cNvPr>
          <p:cNvCxnSpPr>
            <a:cxnSpLocks/>
            <a:stCxn id="23" idx="2"/>
          </p:cNvCxnSpPr>
          <p:nvPr/>
        </p:nvCxnSpPr>
        <p:spPr>
          <a:xfrm>
            <a:off x="7161419" y="6139538"/>
            <a:ext cx="258108" cy="298779"/>
          </a:xfrm>
          <a:prstGeom prst="straightConnector1">
            <a:avLst/>
          </a:prstGeom>
          <a:noFill/>
          <a:ln w="12700" cap="flat" cmpd="sng" algn="ctr">
            <a:solidFill>
              <a:sysClr val="windowText" lastClr="000000"/>
            </a:solidFill>
            <a:prstDash val="solid"/>
            <a:miter lim="800000"/>
            <a:tailEnd type="triangle" w="med" len="med"/>
          </a:ln>
          <a:effectLst/>
        </p:spPr>
      </p:cxnSp>
      <p:cxnSp>
        <p:nvCxnSpPr>
          <p:cNvPr id="47" name="Straight Arrow Connector 46">
            <a:extLst>
              <a:ext uri="{FF2B5EF4-FFF2-40B4-BE49-F238E27FC236}">
                <a16:creationId xmlns:a16="http://schemas.microsoft.com/office/drawing/2014/main" id="{47F5DF08-FDF1-4001-B43C-A64DDFCB1CC8}"/>
              </a:ext>
            </a:extLst>
          </p:cNvPr>
          <p:cNvCxnSpPr>
            <a:cxnSpLocks/>
            <a:stCxn id="23" idx="2"/>
          </p:cNvCxnSpPr>
          <p:nvPr/>
        </p:nvCxnSpPr>
        <p:spPr>
          <a:xfrm flipH="1">
            <a:off x="6666241" y="6139538"/>
            <a:ext cx="495179" cy="327452"/>
          </a:xfrm>
          <a:prstGeom prst="straightConnector1">
            <a:avLst/>
          </a:prstGeom>
          <a:noFill/>
          <a:ln w="12700" cap="flat" cmpd="sng" algn="ctr">
            <a:solidFill>
              <a:sysClr val="windowText" lastClr="000000"/>
            </a:solidFill>
            <a:prstDash val="solid"/>
            <a:miter lim="800000"/>
            <a:tailEnd type="triangle" w="med" len="med"/>
          </a:ln>
          <a:effectLst/>
        </p:spPr>
      </p:cxnSp>
      <p:sp>
        <p:nvSpPr>
          <p:cNvPr id="48" name="TextBox 47">
            <a:extLst>
              <a:ext uri="{FF2B5EF4-FFF2-40B4-BE49-F238E27FC236}">
                <a16:creationId xmlns:a16="http://schemas.microsoft.com/office/drawing/2014/main" id="{2BF98FC1-1A58-4FE4-86E8-1F551E23604B}"/>
              </a:ext>
            </a:extLst>
          </p:cNvPr>
          <p:cNvSpPr txBox="1"/>
          <p:nvPr/>
        </p:nvSpPr>
        <p:spPr>
          <a:xfrm rot="16200000">
            <a:off x="67878" y="5198205"/>
            <a:ext cx="1839098" cy="335357"/>
          </a:xfrm>
          <a:prstGeom prst="rect">
            <a:avLst/>
          </a:prstGeom>
          <a:noFill/>
        </p:spPr>
        <p:txBody>
          <a:bodyPr wrap="none" rtlCol="0">
            <a:noAutofit/>
          </a:bodyPr>
          <a:lstStyle>
            <a:defPPr marR="0" lvl="0" algn="l" rtl="0">
              <a:lnSpc>
                <a:spcPct val="100000"/>
              </a:lnSpc>
              <a:spcBef>
                <a:spcPts val="0"/>
              </a:spcBef>
              <a:spcAft>
                <a:spcPts val="0"/>
              </a:spcAft>
              <a:defRPr lang="en-US"/>
            </a:defPPr>
            <a:lvl1pPr>
              <a:defRPr sz="2000" b="1">
                <a:solidFill>
                  <a:schemeClr val="bg2"/>
                </a:solidFill>
                <a:latin typeface="Calibri" charset="0"/>
                <a:ea typeface="Calibri" charset="0"/>
                <a:cs typeface="Calibri" charset="0"/>
              </a:defRPr>
            </a:lvl1pPr>
          </a:lstStyle>
          <a:p>
            <a:r>
              <a:rPr lang="en-US" altLang="zh-CN" sz="1500" dirty="0" err="1">
                <a:solidFill>
                  <a:srgbClr val="C00000"/>
                </a:solidFill>
              </a:rPr>
              <a:t>iSAX</a:t>
            </a:r>
            <a:r>
              <a:rPr lang="en-US" altLang="zh-CN" sz="1500" dirty="0">
                <a:solidFill>
                  <a:srgbClr val="C00000"/>
                </a:solidFill>
              </a:rPr>
              <a:t>-T</a:t>
            </a:r>
            <a:r>
              <a:rPr lang="zh-CN" altLang="en-US" sz="1500" dirty="0">
                <a:solidFill>
                  <a:srgbClr val="C00000"/>
                </a:solidFill>
              </a:rPr>
              <a:t> </a:t>
            </a:r>
            <a:r>
              <a:rPr lang="en-US" altLang="zh-CN" sz="1500" dirty="0">
                <a:solidFill>
                  <a:srgbClr val="C00000"/>
                </a:solidFill>
              </a:rPr>
              <a:t>representation</a:t>
            </a:r>
          </a:p>
        </p:txBody>
      </p:sp>
      <p:sp>
        <p:nvSpPr>
          <p:cNvPr id="49" name="TextBox 48">
            <a:extLst>
              <a:ext uri="{FF2B5EF4-FFF2-40B4-BE49-F238E27FC236}">
                <a16:creationId xmlns:a16="http://schemas.microsoft.com/office/drawing/2014/main" id="{E42B3CAE-782D-458E-A92F-428A5B0F1AF2}"/>
              </a:ext>
            </a:extLst>
          </p:cNvPr>
          <p:cNvSpPr txBox="1"/>
          <p:nvPr/>
        </p:nvSpPr>
        <p:spPr>
          <a:xfrm rot="16200000">
            <a:off x="5425556" y="5198204"/>
            <a:ext cx="1340329" cy="335357"/>
          </a:xfrm>
          <a:prstGeom prst="rect">
            <a:avLst/>
          </a:prstGeom>
          <a:noFill/>
        </p:spPr>
        <p:txBody>
          <a:bodyPr wrap="none" rtlCol="0">
            <a:noAutofit/>
          </a:bodyPr>
          <a:lstStyle>
            <a:defPPr marR="0" lvl="0" algn="l" rtl="0">
              <a:lnSpc>
                <a:spcPct val="100000"/>
              </a:lnSpc>
              <a:spcBef>
                <a:spcPts val="0"/>
              </a:spcBef>
              <a:spcAft>
                <a:spcPts val="0"/>
              </a:spcAft>
              <a:defRPr lang="en-US"/>
            </a:defPPr>
            <a:lvl1pPr>
              <a:defRPr sz="2000" b="1">
                <a:solidFill>
                  <a:schemeClr val="bg2"/>
                </a:solidFill>
                <a:latin typeface="Calibri" charset="0"/>
                <a:ea typeface="Calibri" charset="0"/>
                <a:cs typeface="Calibri" charset="0"/>
              </a:defRPr>
            </a:lvl1pPr>
          </a:lstStyle>
          <a:p>
            <a:r>
              <a:rPr lang="en-US" altLang="zh-CN" sz="1500" dirty="0" err="1">
                <a:solidFill>
                  <a:srgbClr val="C00000"/>
                </a:solidFill>
              </a:rPr>
              <a:t>sigTree</a:t>
            </a:r>
            <a:r>
              <a:rPr lang="en-US" altLang="zh-CN" sz="1500" dirty="0">
                <a:solidFill>
                  <a:srgbClr val="C00000"/>
                </a:solidFill>
              </a:rPr>
              <a:t> index</a:t>
            </a:r>
          </a:p>
        </p:txBody>
      </p:sp>
    </p:spTree>
    <p:extLst>
      <p:ext uri="{BB962C8B-B14F-4D97-AF65-F5344CB8AC3E}">
        <p14:creationId xmlns:p14="http://schemas.microsoft.com/office/powerpoint/2010/main" val="317446830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TARDIS</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3"/>
            <a:ext cx="8604512" cy="4932938"/>
          </a:xfrm>
        </p:spPr>
        <p:txBody>
          <a:bodyPr>
            <a:normAutofit/>
          </a:bodyPr>
          <a:lstStyle/>
          <a:p>
            <a:r>
              <a:rPr lang="en-US" sz="2000" dirty="0"/>
              <a:t>solution for distributed processing (Spark)</a:t>
            </a:r>
          </a:p>
          <a:p>
            <a:pPr lvl="1"/>
            <a:endParaRPr lang="en-US" sz="1800" dirty="0"/>
          </a:p>
          <a:p>
            <a:pPr lvl="1"/>
            <a:r>
              <a:rPr lang="en-US" sz="1800" dirty="0"/>
              <a:t>based on </a:t>
            </a:r>
            <a:r>
              <a:rPr lang="en-US" sz="1800" dirty="0" err="1">
                <a:solidFill>
                  <a:srgbClr val="C00000"/>
                </a:solidFill>
              </a:rPr>
              <a:t>iSAX</a:t>
            </a:r>
            <a:r>
              <a:rPr lang="en-US" sz="1800" dirty="0">
                <a:solidFill>
                  <a:srgbClr val="C00000"/>
                </a:solidFill>
              </a:rPr>
              <a:t>-T</a:t>
            </a:r>
            <a:r>
              <a:rPr lang="en-US" sz="1800" dirty="0"/>
              <a:t> representation and </a:t>
            </a:r>
            <a:r>
              <a:rPr lang="en-US" sz="1800" dirty="0" err="1">
                <a:solidFill>
                  <a:srgbClr val="C00000"/>
                </a:solidFill>
              </a:rPr>
              <a:t>sigTree</a:t>
            </a:r>
            <a:r>
              <a:rPr lang="en-US" sz="1800" dirty="0"/>
              <a:t> index</a:t>
            </a:r>
          </a:p>
          <a:p>
            <a:pPr lvl="2"/>
            <a:r>
              <a:rPr lang="en-US" sz="1600" dirty="0" err="1"/>
              <a:t>iSAX</a:t>
            </a:r>
            <a:r>
              <a:rPr lang="en-US" sz="1600" dirty="0"/>
              <a:t> Transposition: transposes matrix of </a:t>
            </a:r>
            <a:r>
              <a:rPr lang="en-US" sz="1600" dirty="0" err="1"/>
              <a:t>iSAX</a:t>
            </a:r>
            <a:r>
              <a:rPr lang="en-US" sz="1600" dirty="0"/>
              <a:t> words of same cardinality, represents as strings</a:t>
            </a:r>
          </a:p>
          <a:p>
            <a:pPr lvl="2"/>
            <a:r>
              <a:rPr lang="en-US" sz="1600" dirty="0" err="1"/>
              <a:t>sigTree</a:t>
            </a:r>
            <a:r>
              <a:rPr lang="en-US" sz="1600" dirty="0"/>
              <a:t>: prefix k-</a:t>
            </a:r>
            <a:r>
              <a:rPr lang="en-US" sz="1600" dirty="0" err="1"/>
              <a:t>ary</a:t>
            </a:r>
            <a:r>
              <a:rPr lang="en-US" sz="1600" dirty="0"/>
              <a:t> tree on </a:t>
            </a:r>
            <a:r>
              <a:rPr lang="en-US" sz="1600" dirty="0" err="1"/>
              <a:t>iSAX</a:t>
            </a:r>
            <a:r>
              <a:rPr lang="en-US" sz="1600" dirty="0"/>
              <a:t>-T strings</a:t>
            </a:r>
          </a:p>
          <a:p>
            <a:pPr lvl="2"/>
            <a:endParaRPr lang="en-US" sz="1600" dirty="0"/>
          </a:p>
          <a:p>
            <a:pPr lvl="1"/>
            <a:r>
              <a:rPr lang="en-US" sz="1800" dirty="0"/>
              <a:t>centralized global </a:t>
            </a:r>
            <a:r>
              <a:rPr lang="en-US" sz="1800" dirty="0" err="1"/>
              <a:t>sigTree</a:t>
            </a:r>
            <a:r>
              <a:rPr lang="en-US" sz="1800" dirty="0"/>
              <a:t> + distributed local </a:t>
            </a:r>
            <a:r>
              <a:rPr lang="en-US" sz="1800" dirty="0" err="1"/>
              <a:t>sigTrees</a:t>
            </a:r>
            <a:r>
              <a:rPr lang="en-US" sz="1800" dirty="0"/>
              <a:t> with raw data</a:t>
            </a:r>
          </a:p>
          <a:p>
            <a:pPr lvl="2"/>
            <a:r>
              <a:rPr lang="en-US" sz="1600" dirty="0"/>
              <a:t>global </a:t>
            </a:r>
            <a:r>
              <a:rPr lang="en-US" sz="1600" dirty="0" err="1"/>
              <a:t>sigTree</a:t>
            </a:r>
            <a:r>
              <a:rPr lang="en-US" sz="1600" dirty="0"/>
              <a:t> </a:t>
            </a:r>
          </a:p>
          <a:p>
            <a:pPr lvl="3"/>
            <a:r>
              <a:rPr lang="en-US" sz="1600" dirty="0"/>
              <a:t>constructed using statistics from local samples</a:t>
            </a:r>
          </a:p>
          <a:p>
            <a:pPr lvl="3"/>
            <a:r>
              <a:rPr lang="en-US" sz="1600" dirty="0"/>
              <a:t>serves as partition scheme for data re-distribution</a:t>
            </a:r>
          </a:p>
          <a:p>
            <a:pPr lvl="1"/>
            <a:endParaRPr lang="en-US" sz="1800" dirty="0"/>
          </a:p>
          <a:p>
            <a:endParaRPr lang="en-US" altLang="zh-CN" sz="1400" b="1"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Zhang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10828295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4044C826-AE7A-4E02-AC0A-041CCF337530}"/>
              </a:ext>
            </a:extLst>
          </p:cNvPr>
          <p:cNvSpPr/>
          <p:nvPr/>
        </p:nvSpPr>
        <p:spPr bwMode="auto">
          <a:xfrm>
            <a:off x="2262200" y="4728510"/>
            <a:ext cx="685800" cy="914400"/>
          </a:xfrm>
          <a:prstGeom prst="rect">
            <a:avLst/>
          </a:prstGeom>
          <a:noFill/>
          <a:ln w="19050" cap="sq" algn="ctr">
            <a:solidFill>
              <a:srgbClr val="6D6D6D"/>
            </a:solidFill>
            <a:miter lim="800000"/>
            <a:headEnd/>
            <a:tailEnd/>
          </a:ln>
          <a:effectLst/>
        </p:spPr>
        <p:txBody>
          <a:bodyPr wrap="none" rtlCol="0" anchor="ctr"/>
          <a:lstStyle/>
          <a:p>
            <a:pPr algn="ctr" defTabSz="914377">
              <a:defRPr/>
            </a:pPr>
            <a:endParaRPr lang="en-US" sz="1600" dirty="0">
              <a:solidFill>
                <a:prstClr val="white"/>
              </a:solidFill>
              <a:latin typeface="Verdana"/>
            </a:endParaRPr>
          </a:p>
        </p:txBody>
      </p:sp>
      <p:sp>
        <p:nvSpPr>
          <p:cNvPr id="87" name="Rectangle 86">
            <a:extLst>
              <a:ext uri="{FF2B5EF4-FFF2-40B4-BE49-F238E27FC236}">
                <a16:creationId xmlns:a16="http://schemas.microsoft.com/office/drawing/2014/main" id="{14215E3C-4DC0-4C63-8A7E-CDAE5A0D77E3}"/>
              </a:ext>
            </a:extLst>
          </p:cNvPr>
          <p:cNvSpPr/>
          <p:nvPr/>
        </p:nvSpPr>
        <p:spPr bwMode="auto">
          <a:xfrm>
            <a:off x="2982834" y="4728510"/>
            <a:ext cx="685800" cy="914400"/>
          </a:xfrm>
          <a:prstGeom prst="rect">
            <a:avLst/>
          </a:prstGeom>
          <a:noFill/>
          <a:ln w="19050" cap="sq" algn="ctr">
            <a:solidFill>
              <a:srgbClr val="6D6D6D"/>
            </a:solidFill>
            <a:miter lim="800000"/>
            <a:headEnd/>
            <a:tailEnd/>
          </a:ln>
          <a:effectLst/>
        </p:spPr>
        <p:txBody>
          <a:bodyPr wrap="none" rtlCol="0" anchor="ctr"/>
          <a:lstStyle/>
          <a:p>
            <a:pPr algn="ctr" defTabSz="914377">
              <a:defRPr/>
            </a:pPr>
            <a:endParaRPr lang="en-US" sz="1600" dirty="0">
              <a:solidFill>
                <a:prstClr val="white"/>
              </a:solidFill>
              <a:latin typeface="Verdana"/>
            </a:endParaRPr>
          </a:p>
        </p:txBody>
      </p:sp>
      <p:sp>
        <p:nvSpPr>
          <p:cNvPr id="88" name="Rectangle 87">
            <a:extLst>
              <a:ext uri="{FF2B5EF4-FFF2-40B4-BE49-F238E27FC236}">
                <a16:creationId xmlns:a16="http://schemas.microsoft.com/office/drawing/2014/main" id="{6DA38066-731D-44BC-95DD-ECA8E9F1F7CD}"/>
              </a:ext>
            </a:extLst>
          </p:cNvPr>
          <p:cNvSpPr/>
          <p:nvPr/>
        </p:nvSpPr>
        <p:spPr bwMode="auto">
          <a:xfrm>
            <a:off x="3735038" y="4728510"/>
            <a:ext cx="685800" cy="914400"/>
          </a:xfrm>
          <a:prstGeom prst="rect">
            <a:avLst/>
          </a:prstGeom>
          <a:noFill/>
          <a:ln w="19050" cap="sq" algn="ctr">
            <a:solidFill>
              <a:srgbClr val="6D6D6D"/>
            </a:solidFill>
            <a:miter lim="800000"/>
            <a:headEnd/>
            <a:tailEnd/>
          </a:ln>
          <a:effectLst/>
        </p:spPr>
        <p:txBody>
          <a:bodyPr wrap="none" rtlCol="0" anchor="ctr"/>
          <a:lstStyle/>
          <a:p>
            <a:pPr algn="ctr" defTabSz="914377">
              <a:defRPr/>
            </a:pPr>
            <a:endParaRPr lang="en-US" sz="1600" b="1" dirty="0">
              <a:solidFill>
                <a:prstClr val="white"/>
              </a:solidFill>
              <a:latin typeface="Verdana"/>
            </a:endParaRPr>
          </a:p>
        </p:txBody>
      </p:sp>
      <p:sp>
        <p:nvSpPr>
          <p:cNvPr id="89" name="Rectangle 88">
            <a:extLst>
              <a:ext uri="{FF2B5EF4-FFF2-40B4-BE49-F238E27FC236}">
                <a16:creationId xmlns:a16="http://schemas.microsoft.com/office/drawing/2014/main" id="{9FA94274-B722-4CB4-974E-C9DBB28ED01E}"/>
              </a:ext>
            </a:extLst>
          </p:cNvPr>
          <p:cNvSpPr/>
          <p:nvPr/>
        </p:nvSpPr>
        <p:spPr bwMode="auto">
          <a:xfrm>
            <a:off x="4506835" y="4728510"/>
            <a:ext cx="685800" cy="914400"/>
          </a:xfrm>
          <a:prstGeom prst="rect">
            <a:avLst/>
          </a:prstGeom>
          <a:noFill/>
          <a:ln w="19050" cap="sq" algn="ctr">
            <a:solidFill>
              <a:srgbClr val="6D6D6D"/>
            </a:solidFill>
            <a:miter lim="800000"/>
            <a:headEnd/>
            <a:tailEnd/>
          </a:ln>
          <a:effectLst/>
        </p:spPr>
        <p:txBody>
          <a:bodyPr wrap="none" rtlCol="0" anchor="ctr"/>
          <a:lstStyle/>
          <a:p>
            <a:pPr algn="ctr" defTabSz="914377">
              <a:defRPr/>
            </a:pPr>
            <a:endParaRPr lang="en-US" sz="1600" b="1" dirty="0">
              <a:solidFill>
                <a:prstClr val="white"/>
              </a:solidFill>
              <a:latin typeface="Verdana"/>
            </a:endParaRPr>
          </a:p>
        </p:txBody>
      </p:sp>
      <p:sp>
        <p:nvSpPr>
          <p:cNvPr id="90" name="Rectangle 89">
            <a:extLst>
              <a:ext uri="{FF2B5EF4-FFF2-40B4-BE49-F238E27FC236}">
                <a16:creationId xmlns:a16="http://schemas.microsoft.com/office/drawing/2014/main" id="{847AB046-FEC5-4486-B3CB-EB6F86C3ECC5}"/>
              </a:ext>
            </a:extLst>
          </p:cNvPr>
          <p:cNvSpPr/>
          <p:nvPr/>
        </p:nvSpPr>
        <p:spPr bwMode="auto">
          <a:xfrm>
            <a:off x="5268835" y="4720335"/>
            <a:ext cx="685800" cy="914400"/>
          </a:xfrm>
          <a:prstGeom prst="rect">
            <a:avLst/>
          </a:prstGeom>
          <a:noFill/>
          <a:ln w="19050" cap="sq" algn="ctr">
            <a:solidFill>
              <a:srgbClr val="6D6D6D"/>
            </a:solidFill>
            <a:miter lim="800000"/>
            <a:headEnd/>
            <a:tailEnd/>
          </a:ln>
          <a:effectLst/>
        </p:spPr>
        <p:txBody>
          <a:bodyPr wrap="none" rtlCol="0" anchor="ctr"/>
          <a:lstStyle/>
          <a:p>
            <a:pPr algn="ctr" defTabSz="914377">
              <a:defRPr/>
            </a:pPr>
            <a:endParaRPr lang="en-US" sz="1600" b="1" dirty="0">
              <a:solidFill>
                <a:prstClr val="white"/>
              </a:solidFill>
              <a:latin typeface="Verdana"/>
            </a:endParaRPr>
          </a:p>
        </p:txBody>
      </p:sp>
      <p:sp>
        <p:nvSpPr>
          <p:cNvPr id="91" name="Rectangle 90">
            <a:extLst>
              <a:ext uri="{FF2B5EF4-FFF2-40B4-BE49-F238E27FC236}">
                <a16:creationId xmlns:a16="http://schemas.microsoft.com/office/drawing/2014/main" id="{5E8C998A-8FF6-4BEA-801C-56270E3638B0}"/>
              </a:ext>
            </a:extLst>
          </p:cNvPr>
          <p:cNvSpPr/>
          <p:nvPr/>
        </p:nvSpPr>
        <p:spPr bwMode="auto">
          <a:xfrm>
            <a:off x="6030835" y="4720335"/>
            <a:ext cx="685800" cy="914400"/>
          </a:xfrm>
          <a:prstGeom prst="rect">
            <a:avLst/>
          </a:prstGeom>
          <a:noFill/>
          <a:ln w="19050" cap="sq" algn="ctr">
            <a:solidFill>
              <a:srgbClr val="6D6D6D"/>
            </a:solidFill>
            <a:miter lim="800000"/>
            <a:headEnd/>
            <a:tailEnd/>
          </a:ln>
          <a:effectLst/>
        </p:spPr>
        <p:txBody>
          <a:bodyPr wrap="none" rtlCol="0" anchor="ctr"/>
          <a:lstStyle/>
          <a:p>
            <a:pPr algn="ctr" defTabSz="914377">
              <a:defRPr/>
            </a:pPr>
            <a:endParaRPr lang="en-US" sz="1600" b="1" dirty="0">
              <a:solidFill>
                <a:prstClr val="white"/>
              </a:solidFill>
              <a:latin typeface="Verdana"/>
            </a:endParaRPr>
          </a:p>
        </p:txBody>
      </p:sp>
      <p:pic>
        <p:nvPicPr>
          <p:cNvPr id="92" name="Picture 91">
            <a:extLst>
              <a:ext uri="{FF2B5EF4-FFF2-40B4-BE49-F238E27FC236}">
                <a16:creationId xmlns:a16="http://schemas.microsoft.com/office/drawing/2014/main" id="{FD59AF8B-2B40-4A97-B1B7-0BFA83FF83C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39820" y="4757070"/>
            <a:ext cx="662648" cy="869854"/>
          </a:xfrm>
          <a:prstGeom prst="rect">
            <a:avLst/>
          </a:prstGeom>
        </p:spPr>
      </p:pic>
      <p:pic>
        <p:nvPicPr>
          <p:cNvPr id="93" name="Picture 92">
            <a:extLst>
              <a:ext uri="{FF2B5EF4-FFF2-40B4-BE49-F238E27FC236}">
                <a16:creationId xmlns:a16="http://schemas.microsoft.com/office/drawing/2014/main" id="{D765C879-983B-416D-A578-21BE2C0504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77710" y="4764975"/>
            <a:ext cx="662648" cy="869854"/>
          </a:xfrm>
          <a:prstGeom prst="rect">
            <a:avLst/>
          </a:prstGeom>
        </p:spPr>
      </p:pic>
      <p:pic>
        <p:nvPicPr>
          <p:cNvPr id="94" name="Picture 93">
            <a:extLst>
              <a:ext uri="{FF2B5EF4-FFF2-40B4-BE49-F238E27FC236}">
                <a16:creationId xmlns:a16="http://schemas.microsoft.com/office/drawing/2014/main" id="{76FD3B2D-157B-4A6A-B560-E6D2165924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8684" y="4777159"/>
            <a:ext cx="662648" cy="869854"/>
          </a:xfrm>
          <a:prstGeom prst="rect">
            <a:avLst/>
          </a:prstGeom>
        </p:spPr>
      </p:pic>
      <p:pic>
        <p:nvPicPr>
          <p:cNvPr id="95" name="Picture 94">
            <a:extLst>
              <a:ext uri="{FF2B5EF4-FFF2-40B4-BE49-F238E27FC236}">
                <a16:creationId xmlns:a16="http://schemas.microsoft.com/office/drawing/2014/main" id="{75FB0C7B-EE07-4CB2-A851-2215EA550F4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47581" y="4771730"/>
            <a:ext cx="662648" cy="869854"/>
          </a:xfrm>
          <a:prstGeom prst="rect">
            <a:avLst/>
          </a:prstGeom>
        </p:spPr>
      </p:pic>
      <p:pic>
        <p:nvPicPr>
          <p:cNvPr id="96" name="Picture 95">
            <a:extLst>
              <a:ext uri="{FF2B5EF4-FFF2-40B4-BE49-F238E27FC236}">
                <a16:creationId xmlns:a16="http://schemas.microsoft.com/office/drawing/2014/main" id="{8B05C1F8-53AB-436A-8586-4A9001CF32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86124" y="4764975"/>
            <a:ext cx="662648" cy="869854"/>
          </a:xfrm>
          <a:prstGeom prst="rect">
            <a:avLst/>
          </a:prstGeom>
        </p:spPr>
      </p:pic>
      <p:pic>
        <p:nvPicPr>
          <p:cNvPr id="97" name="Picture 96">
            <a:extLst>
              <a:ext uri="{FF2B5EF4-FFF2-40B4-BE49-F238E27FC236}">
                <a16:creationId xmlns:a16="http://schemas.microsoft.com/office/drawing/2014/main" id="{6669D252-6E86-47AC-AC23-D5BFC0FF13A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79374" y="4758789"/>
            <a:ext cx="662648" cy="869854"/>
          </a:xfrm>
          <a:prstGeom prst="rect">
            <a:avLst/>
          </a:prstGeom>
        </p:spPr>
      </p:pic>
      <p:sp>
        <p:nvSpPr>
          <p:cNvPr id="98" name="Line Callout 2 (Accent Bar) 1797">
            <a:extLst>
              <a:ext uri="{FF2B5EF4-FFF2-40B4-BE49-F238E27FC236}">
                <a16:creationId xmlns:a16="http://schemas.microsoft.com/office/drawing/2014/main" id="{F1BA6665-E422-4660-B103-27E1748EB9A6}"/>
              </a:ext>
            </a:extLst>
          </p:cNvPr>
          <p:cNvSpPr/>
          <p:nvPr/>
        </p:nvSpPr>
        <p:spPr bwMode="auto">
          <a:xfrm>
            <a:off x="1246651" y="2569207"/>
            <a:ext cx="1551819" cy="537450"/>
          </a:xfrm>
          <a:prstGeom prst="accentCallout2">
            <a:avLst>
              <a:gd name="adj1" fmla="val 26307"/>
              <a:gd name="adj2" fmla="val 102070"/>
              <a:gd name="adj3" fmla="val 26307"/>
              <a:gd name="adj4" fmla="val 117357"/>
              <a:gd name="adj5" fmla="val 91349"/>
              <a:gd name="adj6" fmla="val 161571"/>
            </a:avLst>
          </a:prstGeom>
          <a:solidFill>
            <a:srgbClr val="B2B7BB"/>
          </a:solidFill>
          <a:ln w="12700" cap="sq" algn="ctr">
            <a:solidFill>
              <a:srgbClr val="6D6D6D"/>
            </a:solidFill>
            <a:miter lim="800000"/>
            <a:headEnd/>
            <a:tailEnd/>
          </a:ln>
          <a:effectLst/>
        </p:spPr>
        <p:txBody>
          <a:bodyPr wrap="none" rtlCol="0" anchor="ctr"/>
          <a:lstStyle/>
          <a:p>
            <a:pPr defTabSz="914377">
              <a:defRPr/>
            </a:pPr>
            <a:r>
              <a:rPr lang="en-US" altLang="zh-CN" sz="1600" b="1" dirty="0">
                <a:solidFill>
                  <a:prstClr val="black"/>
                </a:solidFill>
                <a:latin typeface="Calibri" charset="0"/>
                <a:ea typeface="Calibri" charset="0"/>
                <a:cs typeface="Calibri" charset="0"/>
              </a:rPr>
              <a:t>TARDIS-G</a:t>
            </a:r>
          </a:p>
          <a:p>
            <a:pPr defTabSz="914377">
              <a:defRPr/>
            </a:pPr>
            <a:r>
              <a:rPr lang="en-US" sz="1600" b="1" dirty="0">
                <a:solidFill>
                  <a:prstClr val="black"/>
                </a:solidFill>
                <a:latin typeface="Calibri" charset="0"/>
                <a:ea typeface="Calibri" charset="0"/>
                <a:cs typeface="Calibri" charset="0"/>
              </a:rPr>
              <a:t>(Global Index)</a:t>
            </a:r>
          </a:p>
        </p:txBody>
      </p:sp>
      <p:sp>
        <p:nvSpPr>
          <p:cNvPr id="99" name="Line Callout 2 (Accent Bar) 1798">
            <a:extLst>
              <a:ext uri="{FF2B5EF4-FFF2-40B4-BE49-F238E27FC236}">
                <a16:creationId xmlns:a16="http://schemas.microsoft.com/office/drawing/2014/main" id="{923141E3-1A81-475B-9C1D-79FFED6AFAFD}"/>
              </a:ext>
            </a:extLst>
          </p:cNvPr>
          <p:cNvSpPr/>
          <p:nvPr/>
        </p:nvSpPr>
        <p:spPr bwMode="auto">
          <a:xfrm>
            <a:off x="2961759" y="5983874"/>
            <a:ext cx="1362367" cy="464739"/>
          </a:xfrm>
          <a:prstGeom prst="accentCallout2">
            <a:avLst>
              <a:gd name="adj1" fmla="val 17150"/>
              <a:gd name="adj2" fmla="val -2331"/>
              <a:gd name="adj3" fmla="val 23549"/>
              <a:gd name="adj4" fmla="val -3571"/>
              <a:gd name="adj5" fmla="val -81670"/>
              <a:gd name="adj6" fmla="val -23703"/>
            </a:avLst>
          </a:prstGeom>
          <a:solidFill>
            <a:srgbClr val="B2B7BB"/>
          </a:solidFill>
          <a:ln w="12700" cap="sq" algn="ctr">
            <a:solidFill>
              <a:srgbClr val="6D6D6D"/>
            </a:solidFill>
            <a:miter lim="800000"/>
            <a:headEnd/>
            <a:tailEnd/>
          </a:ln>
          <a:effectLst/>
        </p:spPr>
        <p:txBody>
          <a:bodyPr wrap="none" rtlCol="0" anchor="ctr"/>
          <a:lstStyle/>
          <a:p>
            <a:pPr defTabSz="914377">
              <a:defRPr/>
            </a:pPr>
            <a:r>
              <a:rPr lang="en-US" sz="1600" b="1" dirty="0">
                <a:solidFill>
                  <a:prstClr val="black"/>
                </a:solidFill>
                <a:latin typeface="Calibri" charset="0"/>
                <a:ea typeface="Calibri" charset="0"/>
                <a:cs typeface="Calibri" charset="0"/>
              </a:rPr>
              <a:t>Indexed Data</a:t>
            </a:r>
          </a:p>
        </p:txBody>
      </p:sp>
      <p:sp>
        <p:nvSpPr>
          <p:cNvPr id="100" name="Line Callout 2 (Accent Bar) 1799">
            <a:extLst>
              <a:ext uri="{FF2B5EF4-FFF2-40B4-BE49-F238E27FC236}">
                <a16:creationId xmlns:a16="http://schemas.microsoft.com/office/drawing/2014/main" id="{0A555FF7-52D9-4F01-B369-3E973801DCAE}"/>
              </a:ext>
            </a:extLst>
          </p:cNvPr>
          <p:cNvSpPr/>
          <p:nvPr/>
        </p:nvSpPr>
        <p:spPr bwMode="auto">
          <a:xfrm>
            <a:off x="517753" y="5548462"/>
            <a:ext cx="1363371" cy="553500"/>
          </a:xfrm>
          <a:prstGeom prst="accentCallout2">
            <a:avLst>
              <a:gd name="adj1" fmla="val 41067"/>
              <a:gd name="adj2" fmla="val 102477"/>
              <a:gd name="adj3" fmla="val 37544"/>
              <a:gd name="adj4" fmla="val 102890"/>
              <a:gd name="adj5" fmla="val -9802"/>
              <a:gd name="adj6" fmla="val 137483"/>
            </a:avLst>
          </a:prstGeom>
          <a:solidFill>
            <a:srgbClr val="B2B7BB"/>
          </a:solidFill>
          <a:ln w="12700" cap="sq" algn="ctr">
            <a:solidFill>
              <a:srgbClr val="6D6D6D"/>
            </a:solidFill>
            <a:miter lim="800000"/>
            <a:headEnd/>
            <a:tailEnd/>
          </a:ln>
          <a:effectLst/>
        </p:spPr>
        <p:txBody>
          <a:bodyPr wrap="none" rtlCol="0" anchor="ctr"/>
          <a:lstStyle/>
          <a:p>
            <a:pPr defTabSz="914377">
              <a:defRPr/>
            </a:pPr>
            <a:r>
              <a:rPr lang="en-US" sz="1600" b="1" dirty="0">
                <a:solidFill>
                  <a:prstClr val="black"/>
                </a:solidFill>
                <a:latin typeface="Calibri" charset="0"/>
                <a:ea typeface="Calibri" charset="0"/>
                <a:cs typeface="Calibri" charset="0"/>
              </a:rPr>
              <a:t>TARDIS-L</a:t>
            </a:r>
          </a:p>
          <a:p>
            <a:pPr defTabSz="914377">
              <a:defRPr/>
            </a:pPr>
            <a:r>
              <a:rPr lang="en-US" sz="1600" b="1" dirty="0">
                <a:solidFill>
                  <a:prstClr val="black"/>
                </a:solidFill>
                <a:latin typeface="Calibri" charset="0"/>
                <a:ea typeface="Calibri" charset="0"/>
                <a:cs typeface="Calibri" charset="0"/>
              </a:rPr>
              <a:t>(Local Index)</a:t>
            </a:r>
          </a:p>
        </p:txBody>
      </p:sp>
      <p:cxnSp>
        <p:nvCxnSpPr>
          <p:cNvPr id="101" name="Straight Arrow Connector 100">
            <a:extLst>
              <a:ext uri="{FF2B5EF4-FFF2-40B4-BE49-F238E27FC236}">
                <a16:creationId xmlns:a16="http://schemas.microsoft.com/office/drawing/2014/main" id="{7F07FEED-4066-4E9D-99AD-797F8C16E5CD}"/>
              </a:ext>
            </a:extLst>
          </p:cNvPr>
          <p:cNvCxnSpPr/>
          <p:nvPr/>
        </p:nvCxnSpPr>
        <p:spPr>
          <a:xfrm>
            <a:off x="4813309" y="4872898"/>
            <a:ext cx="127351" cy="182685"/>
          </a:xfrm>
          <a:prstGeom prst="straightConnector1">
            <a:avLst/>
          </a:prstGeom>
          <a:noFill/>
          <a:ln w="38100" cap="sq" algn="ctr">
            <a:solidFill>
              <a:srgbClr val="AB192D"/>
            </a:solidFill>
            <a:miter lim="800000"/>
            <a:headEnd/>
            <a:tailEnd type="arrow"/>
          </a:ln>
          <a:effectLst>
            <a:outerShdw blurRad="50800" dist="76200" dir="2700000" algn="tl" rotWithShape="0">
              <a:prstClr val="black">
                <a:alpha val="40000"/>
              </a:prstClr>
            </a:outerShdw>
          </a:effectLst>
        </p:spPr>
      </p:cxnSp>
      <p:cxnSp>
        <p:nvCxnSpPr>
          <p:cNvPr id="102" name="Straight Arrow Connector 101">
            <a:extLst>
              <a:ext uri="{FF2B5EF4-FFF2-40B4-BE49-F238E27FC236}">
                <a16:creationId xmlns:a16="http://schemas.microsoft.com/office/drawing/2014/main" id="{FBAD7669-BE03-4F8B-A4ED-CD3620A5AC5C}"/>
              </a:ext>
            </a:extLst>
          </p:cNvPr>
          <p:cNvCxnSpPr/>
          <p:nvPr/>
        </p:nvCxnSpPr>
        <p:spPr>
          <a:xfrm>
            <a:off x="4936427" y="5071410"/>
            <a:ext cx="104177" cy="127025"/>
          </a:xfrm>
          <a:prstGeom prst="straightConnector1">
            <a:avLst/>
          </a:prstGeom>
          <a:noFill/>
          <a:ln w="38100" cap="sq" algn="ctr">
            <a:solidFill>
              <a:srgbClr val="AB192D"/>
            </a:solidFill>
            <a:miter lim="800000"/>
            <a:headEnd/>
            <a:tailEnd type="arrow"/>
          </a:ln>
          <a:effectLst>
            <a:outerShdw blurRad="50800" dist="76200" dir="2700000" algn="tl" rotWithShape="0">
              <a:prstClr val="black">
                <a:alpha val="40000"/>
              </a:prstClr>
            </a:outerShdw>
          </a:effectLst>
        </p:spPr>
      </p:cxnSp>
      <p:sp>
        <p:nvSpPr>
          <p:cNvPr id="103" name="TextBox 102">
            <a:extLst>
              <a:ext uri="{FF2B5EF4-FFF2-40B4-BE49-F238E27FC236}">
                <a16:creationId xmlns:a16="http://schemas.microsoft.com/office/drawing/2014/main" id="{27E48235-CF20-40BC-8834-6448AD27E352}"/>
              </a:ext>
            </a:extLst>
          </p:cNvPr>
          <p:cNvSpPr txBox="1"/>
          <p:nvPr/>
        </p:nvSpPr>
        <p:spPr>
          <a:xfrm>
            <a:off x="4523758" y="2158051"/>
            <a:ext cx="745077" cy="328757"/>
          </a:xfrm>
          <a:prstGeom prst="rect">
            <a:avLst/>
          </a:prstGeom>
          <a:noFill/>
          <a:ln w="38100" cap="sq" algn="ctr">
            <a:noFill/>
            <a:miter lim="800000"/>
            <a:headEnd/>
            <a:tailEnd/>
          </a:ln>
          <a:effectLst>
            <a:outerShdw blurRad="50800" dist="76200" dir="2700000" algn="tl" rotWithShape="0">
              <a:prstClr val="black">
                <a:alpha val="40000"/>
              </a:prstClr>
            </a:outerShdw>
          </a:effectLst>
        </p:spPr>
        <p:txBody>
          <a:bodyPr wrap="none" rtlCol="0" anchor="ctr"/>
          <a:lstStyle>
            <a:defPPr>
              <a:defRPr lang="en-US"/>
            </a:defPPr>
            <a:lvl1pPr algn="ctr">
              <a:defRPr sz="1600">
                <a:solidFill>
                  <a:schemeClr val="bg1"/>
                </a:solidFill>
                <a:effectLst>
                  <a:outerShdw blurRad="50800" dist="76200" dir="2700000" algn="tl" rotWithShape="0">
                    <a:prstClr val="black">
                      <a:alpha val="40000"/>
                    </a:prstClr>
                  </a:outerShdw>
                </a:effectLst>
              </a:defRPr>
            </a:lvl1pPr>
          </a:lstStyle>
          <a:p>
            <a:pPr defTabSz="914377"/>
            <a:r>
              <a:rPr lang="en-US" altLang="zh-CN" sz="2000" b="1" dirty="0">
                <a:solidFill>
                  <a:srgbClr val="AB192D"/>
                </a:solidFill>
                <a:effectLst/>
                <a:latin typeface="Calibri" charset="0"/>
                <a:ea typeface="Calibri" charset="0"/>
                <a:cs typeface="Calibri" charset="0"/>
              </a:rPr>
              <a:t>query</a:t>
            </a:r>
            <a:endParaRPr lang="en-US" sz="2000" b="1" dirty="0">
              <a:solidFill>
                <a:srgbClr val="AB192D"/>
              </a:solidFill>
              <a:effectLst/>
              <a:latin typeface="Calibri" charset="0"/>
              <a:ea typeface="Calibri" charset="0"/>
              <a:cs typeface="Calibri" charset="0"/>
            </a:endParaRPr>
          </a:p>
        </p:txBody>
      </p:sp>
      <p:grpSp>
        <p:nvGrpSpPr>
          <p:cNvPr id="104" name="Group 103">
            <a:extLst>
              <a:ext uri="{FF2B5EF4-FFF2-40B4-BE49-F238E27FC236}">
                <a16:creationId xmlns:a16="http://schemas.microsoft.com/office/drawing/2014/main" id="{F7E5D03A-A299-4897-A45D-B6A3A931D2A7}"/>
              </a:ext>
            </a:extLst>
          </p:cNvPr>
          <p:cNvGrpSpPr/>
          <p:nvPr/>
        </p:nvGrpSpPr>
        <p:grpSpPr>
          <a:xfrm>
            <a:off x="2894946" y="2355816"/>
            <a:ext cx="2971800" cy="1447800"/>
            <a:chOff x="1333500" y="1295401"/>
            <a:chExt cx="2971800" cy="1447800"/>
          </a:xfrm>
        </p:grpSpPr>
        <p:sp>
          <p:nvSpPr>
            <p:cNvPr id="105" name="Oval 104">
              <a:extLst>
                <a:ext uri="{FF2B5EF4-FFF2-40B4-BE49-F238E27FC236}">
                  <a16:creationId xmlns:a16="http://schemas.microsoft.com/office/drawing/2014/main" id="{0DA89773-4753-4031-81BE-F941515696A8}"/>
                </a:ext>
              </a:extLst>
            </p:cNvPr>
            <p:cNvSpPr/>
            <p:nvPr/>
          </p:nvSpPr>
          <p:spPr bwMode="auto">
            <a:xfrm>
              <a:off x="2819400" y="13716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solidFill>
                  <a:prstClr val="white"/>
                </a:solidFill>
                <a:latin typeface="Verdana"/>
              </a:endParaRPr>
            </a:p>
          </p:txBody>
        </p:sp>
        <p:sp>
          <p:nvSpPr>
            <p:cNvPr id="106" name="Triangle 599">
              <a:extLst>
                <a:ext uri="{FF2B5EF4-FFF2-40B4-BE49-F238E27FC236}">
                  <a16:creationId xmlns:a16="http://schemas.microsoft.com/office/drawing/2014/main" id="{4924409D-35A7-44EF-803F-7EAF7236B7C8}"/>
                </a:ext>
              </a:extLst>
            </p:cNvPr>
            <p:cNvSpPr/>
            <p:nvPr/>
          </p:nvSpPr>
          <p:spPr bwMode="auto">
            <a:xfrm>
              <a:off x="1333500" y="1295401"/>
              <a:ext cx="2971800" cy="1447800"/>
            </a:xfrm>
            <a:prstGeom prst="triangle">
              <a:avLst>
                <a:gd name="adj" fmla="val 50293"/>
              </a:avLst>
            </a:prstGeom>
            <a:noFill/>
            <a:ln w="19050" cap="sq" algn="ctr">
              <a:solidFill>
                <a:srgbClr val="6D6D6D"/>
              </a:solidFill>
              <a:miter lim="800000"/>
              <a:headEnd/>
              <a:tailEnd/>
            </a:ln>
            <a:effectLst/>
          </p:spPr>
          <p:txBody>
            <a:bodyPr wrap="none" rtlCol="0" anchor="ctr"/>
            <a:lstStyle/>
            <a:p>
              <a:pPr algn="ctr" defTabSz="914377">
                <a:defRPr/>
              </a:pPr>
              <a:endParaRPr lang="en-US" sz="1600" dirty="0">
                <a:solidFill>
                  <a:prstClr val="white"/>
                </a:solidFill>
                <a:latin typeface="Verdana"/>
              </a:endParaRPr>
            </a:p>
          </p:txBody>
        </p:sp>
        <p:sp>
          <p:nvSpPr>
            <p:cNvPr id="107" name="Oval 106">
              <a:extLst>
                <a:ext uri="{FF2B5EF4-FFF2-40B4-BE49-F238E27FC236}">
                  <a16:creationId xmlns:a16="http://schemas.microsoft.com/office/drawing/2014/main" id="{23E0E8F2-A33D-47C7-A511-B478C04B8AD3}"/>
                </a:ext>
              </a:extLst>
            </p:cNvPr>
            <p:cNvSpPr/>
            <p:nvPr/>
          </p:nvSpPr>
          <p:spPr bwMode="auto">
            <a:xfrm>
              <a:off x="3276600" y="19812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08" name="Oval 107">
              <a:extLst>
                <a:ext uri="{FF2B5EF4-FFF2-40B4-BE49-F238E27FC236}">
                  <a16:creationId xmlns:a16="http://schemas.microsoft.com/office/drawing/2014/main" id="{714CCA0D-4A17-4BEB-B2CE-44AFF7B12FD8}"/>
                </a:ext>
              </a:extLst>
            </p:cNvPr>
            <p:cNvSpPr/>
            <p:nvPr/>
          </p:nvSpPr>
          <p:spPr bwMode="auto">
            <a:xfrm>
              <a:off x="2667000" y="19812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09" name="Oval 108">
              <a:extLst>
                <a:ext uri="{FF2B5EF4-FFF2-40B4-BE49-F238E27FC236}">
                  <a16:creationId xmlns:a16="http://schemas.microsoft.com/office/drawing/2014/main" id="{AAC50794-E030-4F5C-9AB2-7806D3238237}"/>
                </a:ext>
              </a:extLst>
            </p:cNvPr>
            <p:cNvSpPr/>
            <p:nvPr/>
          </p:nvSpPr>
          <p:spPr bwMode="auto">
            <a:xfrm>
              <a:off x="2362200" y="19812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10" name="Oval 109">
              <a:extLst>
                <a:ext uri="{FF2B5EF4-FFF2-40B4-BE49-F238E27FC236}">
                  <a16:creationId xmlns:a16="http://schemas.microsoft.com/office/drawing/2014/main" id="{ED586771-19C5-41C4-B72A-8C928352BC2F}"/>
                </a:ext>
              </a:extLst>
            </p:cNvPr>
            <p:cNvSpPr/>
            <p:nvPr/>
          </p:nvSpPr>
          <p:spPr bwMode="auto">
            <a:xfrm>
              <a:off x="3937250"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11" name="Oval 110">
              <a:extLst>
                <a:ext uri="{FF2B5EF4-FFF2-40B4-BE49-F238E27FC236}">
                  <a16:creationId xmlns:a16="http://schemas.microsoft.com/office/drawing/2014/main" id="{C258C5DD-C92C-4841-AE91-10D20FA55CE9}"/>
                </a:ext>
              </a:extLst>
            </p:cNvPr>
            <p:cNvSpPr/>
            <p:nvPr/>
          </p:nvSpPr>
          <p:spPr bwMode="auto">
            <a:xfrm>
              <a:off x="357228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12" name="Oval 111">
              <a:extLst>
                <a:ext uri="{FF2B5EF4-FFF2-40B4-BE49-F238E27FC236}">
                  <a16:creationId xmlns:a16="http://schemas.microsoft.com/office/drawing/2014/main" id="{72584D59-C25B-49D7-AF1C-C9C90C2FADBD}"/>
                </a:ext>
              </a:extLst>
            </p:cNvPr>
            <p:cNvSpPr/>
            <p:nvPr/>
          </p:nvSpPr>
          <p:spPr bwMode="auto">
            <a:xfrm>
              <a:off x="284236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13" name="Oval 112">
              <a:extLst>
                <a:ext uri="{FF2B5EF4-FFF2-40B4-BE49-F238E27FC236}">
                  <a16:creationId xmlns:a16="http://schemas.microsoft.com/office/drawing/2014/main" id="{E85B7C68-6E42-4C1C-8C30-78B4470885CE}"/>
                </a:ext>
              </a:extLst>
            </p:cNvPr>
            <p:cNvSpPr/>
            <p:nvPr/>
          </p:nvSpPr>
          <p:spPr bwMode="auto">
            <a:xfrm>
              <a:off x="192996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14" name="Oval 113">
              <a:extLst>
                <a:ext uri="{FF2B5EF4-FFF2-40B4-BE49-F238E27FC236}">
                  <a16:creationId xmlns:a16="http://schemas.microsoft.com/office/drawing/2014/main" id="{740BEB13-2071-4C00-A844-E55003AEFC7C}"/>
                </a:ext>
              </a:extLst>
            </p:cNvPr>
            <p:cNvSpPr/>
            <p:nvPr/>
          </p:nvSpPr>
          <p:spPr bwMode="auto">
            <a:xfrm>
              <a:off x="174748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15" name="Oval 114">
              <a:extLst>
                <a:ext uri="{FF2B5EF4-FFF2-40B4-BE49-F238E27FC236}">
                  <a16:creationId xmlns:a16="http://schemas.microsoft.com/office/drawing/2014/main" id="{436A1AAA-EDB2-4D63-8AF0-0DD023B945C6}"/>
                </a:ext>
              </a:extLst>
            </p:cNvPr>
            <p:cNvSpPr/>
            <p:nvPr/>
          </p:nvSpPr>
          <p:spPr bwMode="auto">
            <a:xfrm>
              <a:off x="156500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16" name="Oval 115">
              <a:extLst>
                <a:ext uri="{FF2B5EF4-FFF2-40B4-BE49-F238E27FC236}">
                  <a16:creationId xmlns:a16="http://schemas.microsoft.com/office/drawing/2014/main" id="{1D7DE13A-A25F-4BA7-ADF6-A7A56B5561E9}"/>
                </a:ext>
              </a:extLst>
            </p:cNvPr>
            <p:cNvSpPr/>
            <p:nvPr/>
          </p:nvSpPr>
          <p:spPr bwMode="auto">
            <a:xfrm>
              <a:off x="375476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cxnSp>
          <p:nvCxnSpPr>
            <p:cNvPr id="117" name="Straight Arrow Connector 116">
              <a:extLst>
                <a:ext uri="{FF2B5EF4-FFF2-40B4-BE49-F238E27FC236}">
                  <a16:creationId xmlns:a16="http://schemas.microsoft.com/office/drawing/2014/main" id="{A3BD8EC3-1E53-423D-BA3B-78D300144BB9}"/>
                </a:ext>
              </a:extLst>
            </p:cNvPr>
            <p:cNvCxnSpPr>
              <a:stCxn id="108" idx="4"/>
              <a:endCxn id="111" idx="0"/>
            </p:cNvCxnSpPr>
            <p:nvPr/>
          </p:nvCxnSpPr>
          <p:spPr>
            <a:xfrm flipH="1">
              <a:off x="2705100" y="1447800"/>
              <a:ext cx="152400" cy="533400"/>
            </a:xfrm>
            <a:prstGeom prst="straightConnector1">
              <a:avLst/>
            </a:prstGeom>
            <a:noFill/>
            <a:ln w="15875" cap="flat" cmpd="sng" algn="ctr">
              <a:solidFill>
                <a:sysClr val="window" lastClr="FFFFFF">
                  <a:lumMod val="65000"/>
                </a:sysClr>
              </a:solidFill>
              <a:prstDash val="solid"/>
              <a:tailEnd type="triangle"/>
            </a:ln>
            <a:effectLst/>
          </p:spPr>
        </p:cxnSp>
        <p:cxnSp>
          <p:nvCxnSpPr>
            <p:cNvPr id="118" name="Straight Arrow Connector 117">
              <a:extLst>
                <a:ext uri="{FF2B5EF4-FFF2-40B4-BE49-F238E27FC236}">
                  <a16:creationId xmlns:a16="http://schemas.microsoft.com/office/drawing/2014/main" id="{B902F1F9-6894-4E61-8F1D-41F5FD916AD3}"/>
                </a:ext>
              </a:extLst>
            </p:cNvPr>
            <p:cNvCxnSpPr>
              <a:stCxn id="108" idx="4"/>
              <a:endCxn id="112" idx="0"/>
            </p:cNvCxnSpPr>
            <p:nvPr/>
          </p:nvCxnSpPr>
          <p:spPr>
            <a:xfrm flipH="1">
              <a:off x="2400300" y="1447800"/>
              <a:ext cx="457200" cy="533400"/>
            </a:xfrm>
            <a:prstGeom prst="straightConnector1">
              <a:avLst/>
            </a:prstGeom>
            <a:noFill/>
            <a:ln w="15875" cap="flat" cmpd="sng" algn="ctr">
              <a:solidFill>
                <a:sysClr val="window" lastClr="FFFFFF">
                  <a:lumMod val="65000"/>
                </a:sysClr>
              </a:solidFill>
              <a:prstDash val="solid"/>
              <a:tailEnd type="triangle"/>
            </a:ln>
            <a:effectLst/>
          </p:spPr>
        </p:cxnSp>
        <p:cxnSp>
          <p:nvCxnSpPr>
            <p:cNvPr id="119" name="Straight Arrow Connector 118">
              <a:extLst>
                <a:ext uri="{FF2B5EF4-FFF2-40B4-BE49-F238E27FC236}">
                  <a16:creationId xmlns:a16="http://schemas.microsoft.com/office/drawing/2014/main" id="{B1C48E0C-3C16-4113-B8F7-1DEBA264BEC0}"/>
                </a:ext>
              </a:extLst>
            </p:cNvPr>
            <p:cNvCxnSpPr>
              <a:stCxn id="108" idx="3"/>
              <a:endCxn id="110" idx="0"/>
            </p:cNvCxnSpPr>
            <p:nvPr/>
          </p:nvCxnSpPr>
          <p:spPr>
            <a:xfrm>
              <a:off x="2830559" y="1436641"/>
              <a:ext cx="484141" cy="544559"/>
            </a:xfrm>
            <a:prstGeom prst="straightConnector1">
              <a:avLst/>
            </a:prstGeom>
            <a:noFill/>
            <a:ln w="15875" cap="flat" cmpd="sng" algn="ctr">
              <a:solidFill>
                <a:sysClr val="window" lastClr="FFFFFF">
                  <a:lumMod val="65000"/>
                </a:sysClr>
              </a:solidFill>
              <a:prstDash val="solid"/>
              <a:tailEnd type="triangle"/>
            </a:ln>
            <a:effectLst/>
          </p:spPr>
        </p:cxnSp>
        <p:cxnSp>
          <p:nvCxnSpPr>
            <p:cNvPr id="120" name="Straight Arrow Connector 119">
              <a:extLst>
                <a:ext uri="{FF2B5EF4-FFF2-40B4-BE49-F238E27FC236}">
                  <a16:creationId xmlns:a16="http://schemas.microsoft.com/office/drawing/2014/main" id="{647180FF-B5D1-4393-B8F4-AE1FEA57D9E2}"/>
                </a:ext>
              </a:extLst>
            </p:cNvPr>
            <p:cNvCxnSpPr>
              <a:endCxn id="127" idx="7"/>
            </p:cNvCxnSpPr>
            <p:nvPr/>
          </p:nvCxnSpPr>
          <p:spPr>
            <a:xfrm flipH="1">
              <a:off x="1630048" y="2019300"/>
              <a:ext cx="761931" cy="582659"/>
            </a:xfrm>
            <a:prstGeom prst="straightConnector1">
              <a:avLst/>
            </a:prstGeom>
            <a:noFill/>
            <a:ln w="15875" cap="flat" cmpd="sng" algn="ctr">
              <a:solidFill>
                <a:sysClr val="window" lastClr="FFFFFF">
                  <a:lumMod val="65000"/>
                </a:sysClr>
              </a:solidFill>
              <a:prstDash val="solid"/>
              <a:tailEnd type="triangle"/>
            </a:ln>
            <a:effectLst/>
          </p:spPr>
        </p:cxnSp>
        <p:cxnSp>
          <p:nvCxnSpPr>
            <p:cNvPr id="121" name="Straight Arrow Connector 120">
              <a:extLst>
                <a:ext uri="{FF2B5EF4-FFF2-40B4-BE49-F238E27FC236}">
                  <a16:creationId xmlns:a16="http://schemas.microsoft.com/office/drawing/2014/main" id="{67A3FA4C-C433-43E9-BB89-C80711F14B24}"/>
                </a:ext>
              </a:extLst>
            </p:cNvPr>
            <p:cNvCxnSpPr>
              <a:stCxn id="112" idx="2"/>
            </p:cNvCxnSpPr>
            <p:nvPr/>
          </p:nvCxnSpPr>
          <p:spPr>
            <a:xfrm flipH="1">
              <a:off x="1800795" y="2019300"/>
              <a:ext cx="561405" cy="647700"/>
            </a:xfrm>
            <a:prstGeom prst="straightConnector1">
              <a:avLst/>
            </a:prstGeom>
            <a:noFill/>
            <a:ln w="15875" cap="flat" cmpd="sng" algn="ctr">
              <a:solidFill>
                <a:sysClr val="window" lastClr="FFFFFF">
                  <a:lumMod val="65000"/>
                </a:sysClr>
              </a:solidFill>
              <a:prstDash val="solid"/>
              <a:tailEnd type="triangle"/>
            </a:ln>
            <a:effectLst/>
          </p:spPr>
        </p:cxnSp>
        <p:cxnSp>
          <p:nvCxnSpPr>
            <p:cNvPr id="122" name="Straight Arrow Connector 121">
              <a:extLst>
                <a:ext uri="{FF2B5EF4-FFF2-40B4-BE49-F238E27FC236}">
                  <a16:creationId xmlns:a16="http://schemas.microsoft.com/office/drawing/2014/main" id="{B6E4D613-1F52-4440-8405-E10B4F984ED1}"/>
                </a:ext>
              </a:extLst>
            </p:cNvPr>
            <p:cNvCxnSpPr>
              <a:stCxn id="112" idx="3"/>
              <a:endCxn id="125" idx="7"/>
            </p:cNvCxnSpPr>
            <p:nvPr/>
          </p:nvCxnSpPr>
          <p:spPr>
            <a:xfrm flipH="1">
              <a:off x="1995008" y="2046241"/>
              <a:ext cx="378351" cy="555718"/>
            </a:xfrm>
            <a:prstGeom prst="straightConnector1">
              <a:avLst/>
            </a:prstGeom>
            <a:noFill/>
            <a:ln w="15875" cap="flat" cmpd="sng" algn="ctr">
              <a:solidFill>
                <a:sysClr val="window" lastClr="FFFFFF">
                  <a:lumMod val="65000"/>
                </a:sysClr>
              </a:solidFill>
              <a:prstDash val="solid"/>
              <a:tailEnd type="triangle"/>
            </a:ln>
            <a:effectLst/>
          </p:spPr>
        </p:cxnSp>
        <p:cxnSp>
          <p:nvCxnSpPr>
            <p:cNvPr id="123" name="Straight Arrow Connector 122">
              <a:extLst>
                <a:ext uri="{FF2B5EF4-FFF2-40B4-BE49-F238E27FC236}">
                  <a16:creationId xmlns:a16="http://schemas.microsoft.com/office/drawing/2014/main" id="{1098B5EB-5E24-46F7-B60B-44EA4B471DE4}"/>
                </a:ext>
              </a:extLst>
            </p:cNvPr>
            <p:cNvCxnSpPr>
              <a:stCxn id="111" idx="5"/>
            </p:cNvCxnSpPr>
            <p:nvPr/>
          </p:nvCxnSpPr>
          <p:spPr>
            <a:xfrm flipH="1">
              <a:off x="2724928" y="2046241"/>
              <a:ext cx="7113" cy="555718"/>
            </a:xfrm>
            <a:prstGeom prst="straightConnector1">
              <a:avLst/>
            </a:prstGeom>
            <a:noFill/>
            <a:ln w="15875" cap="flat" cmpd="sng" algn="ctr">
              <a:solidFill>
                <a:sysClr val="window" lastClr="FFFFFF">
                  <a:lumMod val="65000"/>
                </a:sysClr>
              </a:solidFill>
              <a:prstDash val="solid"/>
              <a:tailEnd type="triangle"/>
            </a:ln>
            <a:effectLst/>
          </p:spPr>
        </p:cxnSp>
        <p:cxnSp>
          <p:nvCxnSpPr>
            <p:cNvPr id="124" name="Straight Arrow Connector 123">
              <a:extLst>
                <a:ext uri="{FF2B5EF4-FFF2-40B4-BE49-F238E27FC236}">
                  <a16:creationId xmlns:a16="http://schemas.microsoft.com/office/drawing/2014/main" id="{FD3D24F6-E1E3-4572-B720-BE15B9660918}"/>
                </a:ext>
              </a:extLst>
            </p:cNvPr>
            <p:cNvCxnSpPr>
              <a:stCxn id="110" idx="4"/>
              <a:endCxn id="120" idx="0"/>
            </p:cNvCxnSpPr>
            <p:nvPr/>
          </p:nvCxnSpPr>
          <p:spPr>
            <a:xfrm>
              <a:off x="3314700" y="2057400"/>
              <a:ext cx="295687" cy="533400"/>
            </a:xfrm>
            <a:prstGeom prst="straightConnector1">
              <a:avLst/>
            </a:prstGeom>
            <a:noFill/>
            <a:ln w="15875" cap="flat" cmpd="sng" algn="ctr">
              <a:solidFill>
                <a:sysClr val="window" lastClr="FFFFFF">
                  <a:lumMod val="65000"/>
                </a:sysClr>
              </a:solidFill>
              <a:prstDash val="solid"/>
              <a:tailEnd type="triangle"/>
            </a:ln>
            <a:effectLst/>
          </p:spPr>
        </p:cxnSp>
        <p:cxnSp>
          <p:nvCxnSpPr>
            <p:cNvPr id="125" name="Straight Arrow Connector 124">
              <a:extLst>
                <a:ext uri="{FF2B5EF4-FFF2-40B4-BE49-F238E27FC236}">
                  <a16:creationId xmlns:a16="http://schemas.microsoft.com/office/drawing/2014/main" id="{F3463CBD-9D81-494C-B838-27320B95DE7F}"/>
                </a:ext>
              </a:extLst>
            </p:cNvPr>
            <p:cNvCxnSpPr>
              <a:endCxn id="119" idx="0"/>
            </p:cNvCxnSpPr>
            <p:nvPr/>
          </p:nvCxnSpPr>
          <p:spPr>
            <a:xfrm>
              <a:off x="3314700" y="2019300"/>
              <a:ext cx="660650" cy="571500"/>
            </a:xfrm>
            <a:prstGeom prst="straightConnector1">
              <a:avLst/>
            </a:prstGeom>
            <a:noFill/>
            <a:ln w="15875" cap="flat" cmpd="sng" algn="ctr">
              <a:solidFill>
                <a:sysClr val="window" lastClr="FFFFFF">
                  <a:lumMod val="65000"/>
                </a:sysClr>
              </a:solidFill>
              <a:prstDash val="solid"/>
              <a:tailEnd type="triangle"/>
            </a:ln>
            <a:effectLst/>
          </p:spPr>
        </p:cxnSp>
        <p:cxnSp>
          <p:nvCxnSpPr>
            <p:cNvPr id="126" name="Straight Arrow Connector 125">
              <a:extLst>
                <a:ext uri="{FF2B5EF4-FFF2-40B4-BE49-F238E27FC236}">
                  <a16:creationId xmlns:a16="http://schemas.microsoft.com/office/drawing/2014/main" id="{FBFBFDDD-7EEB-4F75-AACD-B04376D023E3}"/>
                </a:ext>
              </a:extLst>
            </p:cNvPr>
            <p:cNvCxnSpPr>
              <a:stCxn id="110" idx="1"/>
            </p:cNvCxnSpPr>
            <p:nvPr/>
          </p:nvCxnSpPr>
          <p:spPr>
            <a:xfrm>
              <a:off x="3287759" y="1992359"/>
              <a:ext cx="488138" cy="598441"/>
            </a:xfrm>
            <a:prstGeom prst="straightConnector1">
              <a:avLst/>
            </a:prstGeom>
            <a:noFill/>
            <a:ln w="15875" cap="flat" cmpd="sng" algn="ctr">
              <a:solidFill>
                <a:sysClr val="window" lastClr="FFFFFF">
                  <a:lumMod val="65000"/>
                </a:sysClr>
              </a:solidFill>
              <a:prstDash val="solid"/>
              <a:tailEnd type="triangle"/>
            </a:ln>
            <a:effectLst/>
          </p:spPr>
        </p:cxnSp>
        <p:sp>
          <p:nvSpPr>
            <p:cNvPr id="127" name="Oval 126">
              <a:extLst>
                <a:ext uri="{FF2B5EF4-FFF2-40B4-BE49-F238E27FC236}">
                  <a16:creationId xmlns:a16="http://schemas.microsoft.com/office/drawing/2014/main" id="{9FAB10A6-1F7D-4E1F-AF28-57CFFC13AA79}"/>
                </a:ext>
              </a:extLst>
            </p:cNvPr>
            <p:cNvSpPr/>
            <p:nvPr/>
          </p:nvSpPr>
          <p:spPr bwMode="auto">
            <a:xfrm>
              <a:off x="229492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28" name="Oval 127">
              <a:extLst>
                <a:ext uri="{FF2B5EF4-FFF2-40B4-BE49-F238E27FC236}">
                  <a16:creationId xmlns:a16="http://schemas.microsoft.com/office/drawing/2014/main" id="{0E4171D2-8DDD-4CF2-B563-575F7ACD8688}"/>
                </a:ext>
              </a:extLst>
            </p:cNvPr>
            <p:cNvSpPr/>
            <p:nvPr/>
          </p:nvSpPr>
          <p:spPr bwMode="auto">
            <a:xfrm>
              <a:off x="265988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cxnSp>
          <p:nvCxnSpPr>
            <p:cNvPr id="129" name="Straight Arrow Connector 128">
              <a:extLst>
                <a:ext uri="{FF2B5EF4-FFF2-40B4-BE49-F238E27FC236}">
                  <a16:creationId xmlns:a16="http://schemas.microsoft.com/office/drawing/2014/main" id="{26A5F214-1350-40E6-84E0-5D3DF2C98F03}"/>
                </a:ext>
              </a:extLst>
            </p:cNvPr>
            <p:cNvCxnSpPr>
              <a:stCxn id="111" idx="4"/>
            </p:cNvCxnSpPr>
            <p:nvPr/>
          </p:nvCxnSpPr>
          <p:spPr>
            <a:xfrm flipH="1">
              <a:off x="2553607" y="2057400"/>
              <a:ext cx="151493" cy="571500"/>
            </a:xfrm>
            <a:prstGeom prst="straightConnector1">
              <a:avLst/>
            </a:prstGeom>
            <a:noFill/>
            <a:ln w="15875" cap="flat" cmpd="sng" algn="ctr">
              <a:solidFill>
                <a:sysClr val="window" lastClr="FFFFFF">
                  <a:lumMod val="65000"/>
                </a:sysClr>
              </a:solidFill>
              <a:prstDash val="solid"/>
              <a:tailEnd type="triangle"/>
            </a:ln>
            <a:effectLst/>
          </p:spPr>
        </p:cxnSp>
        <p:cxnSp>
          <p:nvCxnSpPr>
            <p:cNvPr id="130" name="Straight Arrow Connector 129">
              <a:extLst>
                <a:ext uri="{FF2B5EF4-FFF2-40B4-BE49-F238E27FC236}">
                  <a16:creationId xmlns:a16="http://schemas.microsoft.com/office/drawing/2014/main" id="{59F39A10-4FDE-4B91-B160-BDCC9125E37F}"/>
                </a:ext>
              </a:extLst>
            </p:cNvPr>
            <p:cNvCxnSpPr>
              <a:stCxn id="111" idx="3"/>
            </p:cNvCxnSpPr>
            <p:nvPr/>
          </p:nvCxnSpPr>
          <p:spPr>
            <a:xfrm flipH="1">
              <a:off x="2371127" y="2046241"/>
              <a:ext cx="307032" cy="582659"/>
            </a:xfrm>
            <a:prstGeom prst="straightConnector1">
              <a:avLst/>
            </a:prstGeom>
            <a:noFill/>
            <a:ln w="15875" cap="flat" cmpd="sng" algn="ctr">
              <a:solidFill>
                <a:sysClr val="window" lastClr="FFFFFF">
                  <a:lumMod val="65000"/>
                </a:sysClr>
              </a:solidFill>
              <a:prstDash val="solid"/>
              <a:tailEnd type="triangle"/>
            </a:ln>
            <a:effectLst/>
          </p:spPr>
        </p:cxnSp>
        <p:sp>
          <p:nvSpPr>
            <p:cNvPr id="131" name="Oval 130">
              <a:extLst>
                <a:ext uri="{FF2B5EF4-FFF2-40B4-BE49-F238E27FC236}">
                  <a16:creationId xmlns:a16="http://schemas.microsoft.com/office/drawing/2014/main" id="{A8AC3A9F-2D29-45DE-BE3B-54B5C28A8020}"/>
                </a:ext>
              </a:extLst>
            </p:cNvPr>
            <p:cNvSpPr/>
            <p:nvPr/>
          </p:nvSpPr>
          <p:spPr bwMode="auto">
            <a:xfrm>
              <a:off x="2971800" y="19812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32" name="Oval 131">
              <a:extLst>
                <a:ext uri="{FF2B5EF4-FFF2-40B4-BE49-F238E27FC236}">
                  <a16:creationId xmlns:a16="http://schemas.microsoft.com/office/drawing/2014/main" id="{0B3679B2-B817-4403-8D60-7062A9105C4F}"/>
                </a:ext>
              </a:extLst>
            </p:cNvPr>
            <p:cNvSpPr/>
            <p:nvPr/>
          </p:nvSpPr>
          <p:spPr bwMode="auto">
            <a:xfrm>
              <a:off x="338980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33" name="Oval 132">
              <a:extLst>
                <a:ext uri="{FF2B5EF4-FFF2-40B4-BE49-F238E27FC236}">
                  <a16:creationId xmlns:a16="http://schemas.microsoft.com/office/drawing/2014/main" id="{4775FD7C-C2DE-411F-A808-781009469AA8}"/>
                </a:ext>
              </a:extLst>
            </p:cNvPr>
            <p:cNvSpPr/>
            <p:nvPr/>
          </p:nvSpPr>
          <p:spPr bwMode="auto">
            <a:xfrm>
              <a:off x="302484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34" name="Oval 133">
              <a:extLst>
                <a:ext uri="{FF2B5EF4-FFF2-40B4-BE49-F238E27FC236}">
                  <a16:creationId xmlns:a16="http://schemas.microsoft.com/office/drawing/2014/main" id="{CDF48A01-30DC-44E3-AE53-34B44751A92F}"/>
                </a:ext>
              </a:extLst>
            </p:cNvPr>
            <p:cNvSpPr/>
            <p:nvPr/>
          </p:nvSpPr>
          <p:spPr bwMode="auto">
            <a:xfrm>
              <a:off x="320732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35" name="Oval 134">
              <a:extLst>
                <a:ext uri="{FF2B5EF4-FFF2-40B4-BE49-F238E27FC236}">
                  <a16:creationId xmlns:a16="http://schemas.microsoft.com/office/drawing/2014/main" id="{9454CD08-0649-46ED-AB26-46FE9D1C1BC8}"/>
                </a:ext>
              </a:extLst>
            </p:cNvPr>
            <p:cNvSpPr/>
            <p:nvPr/>
          </p:nvSpPr>
          <p:spPr bwMode="auto">
            <a:xfrm>
              <a:off x="211244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sp>
          <p:nvSpPr>
            <p:cNvPr id="136" name="Oval 135">
              <a:extLst>
                <a:ext uri="{FF2B5EF4-FFF2-40B4-BE49-F238E27FC236}">
                  <a16:creationId xmlns:a16="http://schemas.microsoft.com/office/drawing/2014/main" id="{B57B0AC7-5F12-4904-88ED-A69A1A2BA66B}"/>
                </a:ext>
              </a:extLst>
            </p:cNvPr>
            <p:cNvSpPr/>
            <p:nvPr/>
          </p:nvSpPr>
          <p:spPr bwMode="auto">
            <a:xfrm>
              <a:off x="2477407" y="2590800"/>
              <a:ext cx="76200" cy="76200"/>
            </a:xfrm>
            <a:prstGeom prst="ellipse">
              <a:avLst/>
            </a:prstGeom>
            <a:noFill/>
            <a:ln w="12700" cap="sq" algn="ctr">
              <a:solidFill>
                <a:sysClr val="window" lastClr="FFFFFF">
                  <a:lumMod val="65000"/>
                </a:sysClr>
              </a:solidFill>
              <a:miter lim="800000"/>
              <a:headEnd/>
              <a:tailEnd/>
            </a:ln>
            <a:effectLst/>
          </p:spPr>
          <p:txBody>
            <a:bodyPr wrap="none" rtlCol="0" anchor="ctr"/>
            <a:lstStyle/>
            <a:p>
              <a:pPr algn="ctr" defTabSz="914377">
                <a:defRPr/>
              </a:pPr>
              <a:endParaRPr lang="en-US" sz="1600" dirty="0">
                <a:ln w="0"/>
                <a:solidFill>
                  <a:srgbClr val="AB192D"/>
                </a:solidFill>
                <a:effectLst>
                  <a:outerShdw blurRad="38100" dist="25400" dir="5400000" algn="ctr" rotWithShape="0">
                    <a:srgbClr val="6E747A">
                      <a:alpha val="43000"/>
                    </a:srgbClr>
                  </a:outerShdw>
                </a:effectLst>
                <a:latin typeface="Verdana"/>
              </a:endParaRPr>
            </a:p>
          </p:txBody>
        </p:sp>
        <p:cxnSp>
          <p:nvCxnSpPr>
            <p:cNvPr id="137" name="Straight Arrow Connector 136">
              <a:extLst>
                <a:ext uri="{FF2B5EF4-FFF2-40B4-BE49-F238E27FC236}">
                  <a16:creationId xmlns:a16="http://schemas.microsoft.com/office/drawing/2014/main" id="{CBCFDDD7-0AEA-49A9-84F0-DCED2F8977A1}"/>
                </a:ext>
              </a:extLst>
            </p:cNvPr>
            <p:cNvCxnSpPr>
              <a:stCxn id="108" idx="4"/>
            </p:cNvCxnSpPr>
            <p:nvPr/>
          </p:nvCxnSpPr>
          <p:spPr>
            <a:xfrm>
              <a:off x="2857500" y="1447800"/>
              <a:ext cx="125459" cy="544559"/>
            </a:xfrm>
            <a:prstGeom prst="straightConnector1">
              <a:avLst/>
            </a:prstGeom>
            <a:noFill/>
            <a:ln w="15875" cap="flat" cmpd="sng" algn="ctr">
              <a:solidFill>
                <a:sysClr val="window" lastClr="FFFFFF">
                  <a:lumMod val="65000"/>
                </a:sysClr>
              </a:solidFill>
              <a:prstDash val="solid"/>
              <a:tailEnd type="triangle"/>
            </a:ln>
            <a:effectLst/>
          </p:spPr>
        </p:cxnSp>
        <p:cxnSp>
          <p:nvCxnSpPr>
            <p:cNvPr id="138" name="Straight Arrow Connector 137">
              <a:extLst>
                <a:ext uri="{FF2B5EF4-FFF2-40B4-BE49-F238E27FC236}">
                  <a16:creationId xmlns:a16="http://schemas.microsoft.com/office/drawing/2014/main" id="{7C13F04C-BFEE-48D9-B31E-5A4A312AC967}"/>
                </a:ext>
              </a:extLst>
            </p:cNvPr>
            <p:cNvCxnSpPr>
              <a:stCxn id="112" idx="4"/>
            </p:cNvCxnSpPr>
            <p:nvPr/>
          </p:nvCxnSpPr>
          <p:spPr>
            <a:xfrm flipH="1">
              <a:off x="2150547" y="2057400"/>
              <a:ext cx="249753" cy="609600"/>
            </a:xfrm>
            <a:prstGeom prst="straightConnector1">
              <a:avLst/>
            </a:prstGeom>
            <a:noFill/>
            <a:ln w="15875" cap="flat" cmpd="sng" algn="ctr">
              <a:solidFill>
                <a:sysClr val="window" lastClr="FFFFFF">
                  <a:lumMod val="65000"/>
                </a:sysClr>
              </a:solidFill>
              <a:prstDash val="solid"/>
              <a:tailEnd type="triangle"/>
            </a:ln>
            <a:effectLst/>
          </p:spPr>
        </p:cxnSp>
        <p:cxnSp>
          <p:nvCxnSpPr>
            <p:cNvPr id="139" name="Straight Arrow Connector 138">
              <a:extLst>
                <a:ext uri="{FF2B5EF4-FFF2-40B4-BE49-F238E27FC236}">
                  <a16:creationId xmlns:a16="http://schemas.microsoft.com/office/drawing/2014/main" id="{AF701DDD-9F54-4AA3-A93B-DCD1B82A1876}"/>
                </a:ext>
              </a:extLst>
            </p:cNvPr>
            <p:cNvCxnSpPr>
              <a:stCxn id="111" idx="5"/>
              <a:endCxn id="122" idx="3"/>
            </p:cNvCxnSpPr>
            <p:nvPr/>
          </p:nvCxnSpPr>
          <p:spPr>
            <a:xfrm>
              <a:off x="2732041" y="2046241"/>
              <a:ext cx="121485" cy="609600"/>
            </a:xfrm>
            <a:prstGeom prst="straightConnector1">
              <a:avLst/>
            </a:prstGeom>
            <a:noFill/>
            <a:ln w="15875" cap="flat" cmpd="sng" algn="ctr">
              <a:solidFill>
                <a:sysClr val="window" lastClr="FFFFFF">
                  <a:lumMod val="65000"/>
                </a:sysClr>
              </a:solidFill>
              <a:prstDash val="solid"/>
              <a:tailEnd type="triangle"/>
            </a:ln>
            <a:effectLst/>
          </p:spPr>
        </p:cxnSp>
        <p:cxnSp>
          <p:nvCxnSpPr>
            <p:cNvPr id="140" name="Straight Arrow Connector 139">
              <a:extLst>
                <a:ext uri="{FF2B5EF4-FFF2-40B4-BE49-F238E27FC236}">
                  <a16:creationId xmlns:a16="http://schemas.microsoft.com/office/drawing/2014/main" id="{04D3F834-17F1-4C20-B021-8661A3F43B32}"/>
                </a:ext>
              </a:extLst>
            </p:cNvPr>
            <p:cNvCxnSpPr/>
            <p:nvPr/>
          </p:nvCxnSpPr>
          <p:spPr>
            <a:xfrm>
              <a:off x="3014737" y="2013720"/>
              <a:ext cx="21269" cy="642121"/>
            </a:xfrm>
            <a:prstGeom prst="straightConnector1">
              <a:avLst/>
            </a:prstGeom>
            <a:noFill/>
            <a:ln w="15875" cap="flat" cmpd="sng" algn="ctr">
              <a:solidFill>
                <a:sysClr val="window" lastClr="FFFFFF">
                  <a:lumMod val="65000"/>
                </a:sysClr>
              </a:solidFill>
              <a:prstDash val="solid"/>
              <a:tailEnd type="triangle"/>
            </a:ln>
            <a:effectLst/>
          </p:spPr>
        </p:cxnSp>
        <p:cxnSp>
          <p:nvCxnSpPr>
            <p:cNvPr id="141" name="Straight Arrow Connector 140">
              <a:extLst>
                <a:ext uri="{FF2B5EF4-FFF2-40B4-BE49-F238E27FC236}">
                  <a16:creationId xmlns:a16="http://schemas.microsoft.com/office/drawing/2014/main" id="{BE9F1FE0-9959-411C-9538-14DB94D2A08B}"/>
                </a:ext>
              </a:extLst>
            </p:cNvPr>
            <p:cNvCxnSpPr/>
            <p:nvPr/>
          </p:nvCxnSpPr>
          <p:spPr>
            <a:xfrm>
              <a:off x="3036841" y="2046241"/>
              <a:ext cx="181645" cy="609600"/>
            </a:xfrm>
            <a:prstGeom prst="straightConnector1">
              <a:avLst/>
            </a:prstGeom>
            <a:noFill/>
            <a:ln w="15875" cap="flat" cmpd="sng" algn="ctr">
              <a:solidFill>
                <a:sysClr val="window" lastClr="FFFFFF">
                  <a:lumMod val="65000"/>
                </a:sysClr>
              </a:solidFill>
              <a:prstDash val="solid"/>
              <a:tailEnd type="triangle"/>
            </a:ln>
            <a:effectLst/>
          </p:spPr>
        </p:cxnSp>
        <p:cxnSp>
          <p:nvCxnSpPr>
            <p:cNvPr id="142" name="Straight Arrow Connector 141">
              <a:extLst>
                <a:ext uri="{FF2B5EF4-FFF2-40B4-BE49-F238E27FC236}">
                  <a16:creationId xmlns:a16="http://schemas.microsoft.com/office/drawing/2014/main" id="{E40621DB-B5E8-44D9-B28B-C65CAA7A5DC5}"/>
                </a:ext>
              </a:extLst>
            </p:cNvPr>
            <p:cNvCxnSpPr/>
            <p:nvPr/>
          </p:nvCxnSpPr>
          <p:spPr>
            <a:xfrm>
              <a:off x="3036841" y="2046241"/>
              <a:ext cx="391066" cy="544559"/>
            </a:xfrm>
            <a:prstGeom prst="straightConnector1">
              <a:avLst/>
            </a:prstGeom>
            <a:noFill/>
            <a:ln w="15875" cap="flat" cmpd="sng" algn="ctr">
              <a:solidFill>
                <a:sysClr val="window" lastClr="FFFFFF">
                  <a:lumMod val="65000"/>
                </a:sysClr>
              </a:solidFill>
              <a:prstDash val="solid"/>
              <a:tailEnd type="triangle"/>
            </a:ln>
            <a:effectLst/>
          </p:spPr>
        </p:cxnSp>
      </p:grpSp>
      <p:cxnSp>
        <p:nvCxnSpPr>
          <p:cNvPr id="143" name="Straight Arrow Connector 142">
            <a:extLst>
              <a:ext uri="{FF2B5EF4-FFF2-40B4-BE49-F238E27FC236}">
                <a16:creationId xmlns:a16="http://schemas.microsoft.com/office/drawing/2014/main" id="{16F66DBC-3325-4DDF-BF5F-C2E57DCB95E7}"/>
              </a:ext>
            </a:extLst>
          </p:cNvPr>
          <p:cNvCxnSpPr>
            <a:endCxn id="109" idx="7"/>
          </p:cNvCxnSpPr>
          <p:nvPr/>
        </p:nvCxnSpPr>
        <p:spPr>
          <a:xfrm flipH="1">
            <a:off x="3988688" y="2508217"/>
            <a:ext cx="376807" cy="544559"/>
          </a:xfrm>
          <a:prstGeom prst="straightConnector1">
            <a:avLst/>
          </a:prstGeom>
          <a:noFill/>
          <a:ln w="38100" cap="sq" algn="ctr">
            <a:solidFill>
              <a:srgbClr val="AB192D"/>
            </a:solidFill>
            <a:miter lim="800000"/>
            <a:headEnd/>
            <a:tailEnd type="arrow"/>
          </a:ln>
          <a:effectLst>
            <a:outerShdw blurRad="50800" dist="76200" dir="2700000" algn="tl" rotWithShape="0">
              <a:prstClr val="black">
                <a:alpha val="40000"/>
              </a:prstClr>
            </a:outerShdw>
          </a:effectLst>
        </p:spPr>
      </p:cxnSp>
      <p:cxnSp>
        <p:nvCxnSpPr>
          <p:cNvPr id="144" name="Straight Arrow Connector 143">
            <a:extLst>
              <a:ext uri="{FF2B5EF4-FFF2-40B4-BE49-F238E27FC236}">
                <a16:creationId xmlns:a16="http://schemas.microsoft.com/office/drawing/2014/main" id="{8A6E1B2A-843D-4A9E-A7FB-08EE3B2840C9}"/>
              </a:ext>
            </a:extLst>
          </p:cNvPr>
          <p:cNvCxnSpPr>
            <a:stCxn id="109" idx="5"/>
            <a:endCxn id="135" idx="7"/>
          </p:cNvCxnSpPr>
          <p:nvPr/>
        </p:nvCxnSpPr>
        <p:spPr>
          <a:xfrm flipH="1">
            <a:off x="3738935" y="3106657"/>
            <a:ext cx="249753" cy="555719"/>
          </a:xfrm>
          <a:prstGeom prst="straightConnector1">
            <a:avLst/>
          </a:prstGeom>
          <a:noFill/>
          <a:ln w="38100" cap="sq" algn="ctr">
            <a:solidFill>
              <a:srgbClr val="AB192D"/>
            </a:solidFill>
            <a:miter lim="800000"/>
            <a:headEnd/>
            <a:tailEnd type="arrow"/>
          </a:ln>
          <a:effectLst>
            <a:outerShdw blurRad="50800" dist="76200" dir="2700000" algn="tl" rotWithShape="0">
              <a:prstClr val="black">
                <a:alpha val="40000"/>
              </a:prstClr>
            </a:outerShdw>
          </a:effectLst>
        </p:spPr>
      </p:cxnSp>
      <p:sp>
        <p:nvSpPr>
          <p:cNvPr id="145" name="Rectangle 144">
            <a:extLst>
              <a:ext uri="{FF2B5EF4-FFF2-40B4-BE49-F238E27FC236}">
                <a16:creationId xmlns:a16="http://schemas.microsoft.com/office/drawing/2014/main" id="{F3AEA674-81C4-4AE0-A90E-7919D2159B2D}"/>
              </a:ext>
            </a:extLst>
          </p:cNvPr>
          <p:cNvSpPr/>
          <p:nvPr/>
        </p:nvSpPr>
        <p:spPr bwMode="auto">
          <a:xfrm>
            <a:off x="4815264" y="5366348"/>
            <a:ext cx="141012" cy="312528"/>
          </a:xfrm>
          <a:prstGeom prst="rect">
            <a:avLst/>
          </a:prstGeom>
          <a:noFill/>
          <a:ln w="38100" cap="sq" algn="ctr">
            <a:solidFill>
              <a:srgbClr val="AB192D"/>
            </a:solidFill>
            <a:miter lim="800000"/>
            <a:headEnd/>
            <a:tailEnd/>
          </a:ln>
          <a:effectLst>
            <a:outerShdw blurRad="50800" dist="76200" dir="2700000" algn="tl" rotWithShape="0">
              <a:prstClr val="black">
                <a:alpha val="40000"/>
              </a:prstClr>
            </a:outerShdw>
          </a:effectLst>
        </p:spPr>
        <p:txBody>
          <a:bodyPr wrap="none" rtlCol="0" anchor="ctr"/>
          <a:lstStyle/>
          <a:p>
            <a:pPr algn="ctr" defTabSz="914377">
              <a:defRPr/>
            </a:pPr>
            <a:endParaRPr lang="en-US" sz="1600" dirty="0">
              <a:solidFill>
                <a:prstClr val="white"/>
              </a:solidFill>
              <a:effectLst>
                <a:outerShdw blurRad="50800" dist="76200" dir="2700000" algn="tl" rotWithShape="0">
                  <a:prstClr val="black">
                    <a:alpha val="40000"/>
                  </a:prstClr>
                </a:outerShdw>
              </a:effectLst>
              <a:latin typeface="Verdana"/>
            </a:endParaRPr>
          </a:p>
        </p:txBody>
      </p:sp>
      <p:cxnSp>
        <p:nvCxnSpPr>
          <p:cNvPr id="146" name="Straight Arrow Connector 145">
            <a:extLst>
              <a:ext uri="{FF2B5EF4-FFF2-40B4-BE49-F238E27FC236}">
                <a16:creationId xmlns:a16="http://schemas.microsoft.com/office/drawing/2014/main" id="{B52B124A-1FF0-48C3-8915-97ECE407E7C3}"/>
              </a:ext>
            </a:extLst>
          </p:cNvPr>
          <p:cNvCxnSpPr/>
          <p:nvPr/>
        </p:nvCxnSpPr>
        <p:spPr>
          <a:xfrm flipH="1">
            <a:off x="4893437" y="5223810"/>
            <a:ext cx="164789" cy="222013"/>
          </a:xfrm>
          <a:prstGeom prst="straightConnector1">
            <a:avLst/>
          </a:prstGeom>
          <a:noFill/>
          <a:ln w="38100" cap="sq" algn="ctr">
            <a:solidFill>
              <a:srgbClr val="AB192D"/>
            </a:solidFill>
            <a:miter lim="800000"/>
            <a:headEnd/>
            <a:tailEnd type="arrow"/>
          </a:ln>
          <a:effectLst>
            <a:outerShdw blurRad="50800" dist="76200" dir="2700000" algn="tl" rotWithShape="0">
              <a:prstClr val="black">
                <a:alpha val="40000"/>
              </a:prstClr>
            </a:outerShdw>
          </a:effectLst>
        </p:spPr>
      </p:cxnSp>
      <p:cxnSp>
        <p:nvCxnSpPr>
          <p:cNvPr id="147" name="Straight Arrow Connector 146">
            <a:extLst>
              <a:ext uri="{FF2B5EF4-FFF2-40B4-BE49-F238E27FC236}">
                <a16:creationId xmlns:a16="http://schemas.microsoft.com/office/drawing/2014/main" id="{0438F025-A756-4E9D-8EC1-8615F5A6F36C}"/>
              </a:ext>
            </a:extLst>
          </p:cNvPr>
          <p:cNvCxnSpPr>
            <a:stCxn id="135" idx="6"/>
          </p:cNvCxnSpPr>
          <p:nvPr/>
        </p:nvCxnSpPr>
        <p:spPr>
          <a:xfrm>
            <a:off x="3750093" y="3689316"/>
            <a:ext cx="1015020" cy="1192433"/>
          </a:xfrm>
          <a:prstGeom prst="straightConnector1">
            <a:avLst/>
          </a:prstGeom>
          <a:noFill/>
          <a:ln w="38100" cap="sq" algn="ctr">
            <a:solidFill>
              <a:srgbClr val="AB192D"/>
            </a:solidFill>
            <a:miter lim="800000"/>
            <a:headEnd/>
            <a:tailEnd type="arrow"/>
          </a:ln>
          <a:effectLst>
            <a:outerShdw blurRad="50800" dist="76200" dir="2700000" algn="tl" rotWithShape="0">
              <a:prstClr val="black">
                <a:alpha val="40000"/>
              </a:prstClr>
            </a:outerShdw>
          </a:effectLst>
        </p:spPr>
      </p:cxnSp>
      <p:grpSp>
        <p:nvGrpSpPr>
          <p:cNvPr id="148" name="Group 147">
            <a:extLst>
              <a:ext uri="{FF2B5EF4-FFF2-40B4-BE49-F238E27FC236}">
                <a16:creationId xmlns:a16="http://schemas.microsoft.com/office/drawing/2014/main" id="{792FB129-B13D-4584-B6FA-1773DCEF371C}"/>
              </a:ext>
            </a:extLst>
          </p:cNvPr>
          <p:cNvGrpSpPr/>
          <p:nvPr/>
        </p:nvGrpSpPr>
        <p:grpSpPr>
          <a:xfrm>
            <a:off x="5316213" y="2590875"/>
            <a:ext cx="3177454" cy="606366"/>
            <a:chOff x="7620339" y="2802965"/>
            <a:chExt cx="3177454" cy="606366"/>
          </a:xfrm>
        </p:grpSpPr>
        <p:cxnSp>
          <p:nvCxnSpPr>
            <p:cNvPr id="149" name="Straight Arrow Connector 148">
              <a:extLst>
                <a:ext uri="{FF2B5EF4-FFF2-40B4-BE49-F238E27FC236}">
                  <a16:creationId xmlns:a16="http://schemas.microsoft.com/office/drawing/2014/main" id="{B7DF9465-918C-4546-8454-920CD3ED572E}"/>
                </a:ext>
              </a:extLst>
            </p:cNvPr>
            <p:cNvCxnSpPr>
              <a:cxnSpLocks/>
            </p:cNvCxnSpPr>
            <p:nvPr/>
          </p:nvCxnSpPr>
          <p:spPr>
            <a:xfrm flipH="1">
              <a:off x="7620339" y="3128666"/>
              <a:ext cx="858085" cy="2752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2AD2E113-8E07-471C-8025-29FD8F0FFC72}"/>
                </a:ext>
              </a:extLst>
            </p:cNvPr>
            <p:cNvSpPr txBox="1"/>
            <p:nvPr/>
          </p:nvSpPr>
          <p:spPr>
            <a:xfrm>
              <a:off x="8175364" y="2802965"/>
              <a:ext cx="2622429" cy="606366"/>
            </a:xfrm>
            <a:prstGeom prst="rect">
              <a:avLst/>
            </a:prstGeom>
            <a:noFill/>
          </p:spPr>
          <p:txBody>
            <a:bodyPr wrap="square" rtlCol="0">
              <a:noAutofit/>
            </a:bodyPr>
            <a:lstStyle/>
            <a:p>
              <a:pPr algn="ctr"/>
              <a:r>
                <a:rPr lang="en-US" sz="1400" dirty="0"/>
                <a:t>accessing global index for </a:t>
              </a:r>
            </a:p>
            <a:p>
              <a:pPr algn="ctr"/>
              <a:r>
                <a:rPr lang="en-US" sz="1400" dirty="0"/>
                <a:t>best-match partition(s)</a:t>
              </a:r>
            </a:p>
          </p:txBody>
        </p:sp>
      </p:grpSp>
      <p:grpSp>
        <p:nvGrpSpPr>
          <p:cNvPr id="151" name="Group 150">
            <a:extLst>
              <a:ext uri="{FF2B5EF4-FFF2-40B4-BE49-F238E27FC236}">
                <a16:creationId xmlns:a16="http://schemas.microsoft.com/office/drawing/2014/main" id="{97C37FBA-F6D9-4289-B51A-F3C45BD067F2}"/>
              </a:ext>
            </a:extLst>
          </p:cNvPr>
          <p:cNvGrpSpPr/>
          <p:nvPr/>
        </p:nvGrpSpPr>
        <p:grpSpPr>
          <a:xfrm>
            <a:off x="5023989" y="3719014"/>
            <a:ext cx="2975820" cy="967545"/>
            <a:chOff x="13603135" y="2593120"/>
            <a:chExt cx="2975820" cy="967545"/>
          </a:xfrm>
        </p:grpSpPr>
        <p:cxnSp>
          <p:nvCxnSpPr>
            <p:cNvPr id="152" name="Straight Arrow Connector 151">
              <a:extLst>
                <a:ext uri="{FF2B5EF4-FFF2-40B4-BE49-F238E27FC236}">
                  <a16:creationId xmlns:a16="http://schemas.microsoft.com/office/drawing/2014/main" id="{73C8B9B6-7EE5-4A1A-8A2C-F2386866028C}"/>
                </a:ext>
              </a:extLst>
            </p:cNvPr>
            <p:cNvCxnSpPr>
              <a:cxnSpLocks/>
            </p:cNvCxnSpPr>
            <p:nvPr/>
          </p:nvCxnSpPr>
          <p:spPr>
            <a:xfrm flipH="1">
              <a:off x="13603135" y="2930079"/>
              <a:ext cx="1015831" cy="6305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540546FD-0A63-4591-87E0-432753F34FB4}"/>
                </a:ext>
              </a:extLst>
            </p:cNvPr>
            <p:cNvSpPr txBox="1"/>
            <p:nvPr/>
          </p:nvSpPr>
          <p:spPr>
            <a:xfrm>
              <a:off x="14359358" y="2593120"/>
              <a:ext cx="2219597" cy="606366"/>
            </a:xfrm>
            <a:prstGeom prst="rect">
              <a:avLst/>
            </a:prstGeom>
            <a:noFill/>
          </p:spPr>
          <p:txBody>
            <a:bodyPr wrap="square" rtlCol="0">
              <a:noAutofit/>
            </a:bodyPr>
            <a:lstStyle/>
            <a:p>
              <a:pPr algn="ctr"/>
              <a:r>
                <a:rPr lang="en-US" sz="1400" dirty="0"/>
                <a:t>partition-level access, utilizing local index</a:t>
              </a:r>
            </a:p>
          </p:txBody>
        </p:sp>
      </p:grpSp>
      <p:cxnSp>
        <p:nvCxnSpPr>
          <p:cNvPr id="11" name="Straight Connector 10">
            <a:extLst>
              <a:ext uri="{FF2B5EF4-FFF2-40B4-BE49-F238E27FC236}">
                <a16:creationId xmlns:a16="http://schemas.microsoft.com/office/drawing/2014/main" id="{EA37F5C9-3186-4158-A604-F9E28E138C76}"/>
              </a:ext>
            </a:extLst>
          </p:cNvPr>
          <p:cNvCxnSpPr/>
          <p:nvPr/>
        </p:nvCxnSpPr>
        <p:spPr>
          <a:xfrm>
            <a:off x="379139" y="4482792"/>
            <a:ext cx="8289073"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42118AD-9A6A-47D6-9F14-DE980C8A60EE}"/>
              </a:ext>
            </a:extLst>
          </p:cNvPr>
          <p:cNvSpPr txBox="1"/>
          <p:nvPr/>
        </p:nvSpPr>
        <p:spPr>
          <a:xfrm>
            <a:off x="335860" y="4140714"/>
            <a:ext cx="1311578" cy="338554"/>
          </a:xfrm>
          <a:prstGeom prst="rect">
            <a:avLst/>
          </a:prstGeom>
          <a:noFill/>
        </p:spPr>
        <p:txBody>
          <a:bodyPr wrap="none" rtlCol="0">
            <a:spAutoFit/>
          </a:bodyPr>
          <a:lstStyle/>
          <a:p>
            <a:r>
              <a:rPr lang="en-US" sz="1600" dirty="0"/>
              <a:t>master node</a:t>
            </a:r>
          </a:p>
        </p:txBody>
      </p:sp>
      <p:sp>
        <p:nvSpPr>
          <p:cNvPr id="164" name="TextBox 163">
            <a:extLst>
              <a:ext uri="{FF2B5EF4-FFF2-40B4-BE49-F238E27FC236}">
                <a16:creationId xmlns:a16="http://schemas.microsoft.com/office/drawing/2014/main" id="{2EB9DF66-35D9-45AA-8707-0056B73FAB6D}"/>
              </a:ext>
            </a:extLst>
          </p:cNvPr>
          <p:cNvSpPr txBox="1"/>
          <p:nvPr/>
        </p:nvSpPr>
        <p:spPr>
          <a:xfrm>
            <a:off x="286167" y="4479268"/>
            <a:ext cx="1410964" cy="338554"/>
          </a:xfrm>
          <a:prstGeom prst="rect">
            <a:avLst/>
          </a:prstGeom>
          <a:noFill/>
        </p:spPr>
        <p:txBody>
          <a:bodyPr wrap="none" rtlCol="0">
            <a:spAutoFit/>
          </a:bodyPr>
          <a:lstStyle/>
          <a:p>
            <a:r>
              <a:rPr lang="en-US" sz="1600" dirty="0"/>
              <a:t>worker nodes</a:t>
            </a:r>
          </a:p>
        </p:txBody>
      </p:sp>
      <p:sp>
        <p:nvSpPr>
          <p:cNvPr id="75" name="Title 1">
            <a:extLst>
              <a:ext uri="{FF2B5EF4-FFF2-40B4-BE49-F238E27FC236}">
                <a16:creationId xmlns:a16="http://schemas.microsoft.com/office/drawing/2014/main" id="{3834DD5B-D32F-4DB2-B7D6-566C78443CAD}"/>
              </a:ext>
            </a:extLst>
          </p:cNvPr>
          <p:cNvSpPr>
            <a:spLocks noGrp="1"/>
          </p:cNvSpPr>
          <p:nvPr>
            <p:ph type="title"/>
          </p:nvPr>
        </p:nvSpPr>
        <p:spPr>
          <a:xfrm>
            <a:off x="457200" y="614681"/>
            <a:ext cx="8229600" cy="1066800"/>
          </a:xfrm>
        </p:spPr>
        <p:txBody>
          <a:bodyPr/>
          <a:lstStyle/>
          <a:p>
            <a:r>
              <a:rPr lang="en-US" altLang="zh-CN" dirty="0"/>
              <a:t>TARDIS</a:t>
            </a:r>
            <a:endParaRPr lang="en-US" dirty="0"/>
          </a:p>
        </p:txBody>
      </p:sp>
      <p:sp>
        <p:nvSpPr>
          <p:cNvPr id="76" name="Rectangle 75">
            <a:extLst>
              <a:ext uri="{FF2B5EF4-FFF2-40B4-BE49-F238E27FC236}">
                <a16:creationId xmlns:a16="http://schemas.microsoft.com/office/drawing/2014/main" id="{64C79064-B2C3-441B-A568-2DD2E679F2E7}"/>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3CB7F805-11B4-4262-A63D-BE25F1BE59FB}"/>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78" name="Rounded Rectangle 12">
            <a:extLst>
              <a:ext uri="{FF2B5EF4-FFF2-40B4-BE49-F238E27FC236}">
                <a16:creationId xmlns:a16="http://schemas.microsoft.com/office/drawing/2014/main" id="{669637F9-24D7-4739-95FE-E18A96C52B94}"/>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Zhang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48257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44"/>
                                        </p:tgtEl>
                                        <p:attrNameLst>
                                          <p:attrName>style.visibility</p:attrName>
                                        </p:attrNameLst>
                                      </p:cBhvr>
                                      <p:to>
                                        <p:strVal val="visible"/>
                                      </p:to>
                                    </p:set>
                                  </p:childTnLst>
                                </p:cTn>
                              </p:par>
                              <p:par>
                                <p:cTn id="13" presetID="5" presetClass="entr" presetSubtype="10" fill="hold" nodeType="withEffect">
                                  <p:stCondLst>
                                    <p:cond delay="0"/>
                                  </p:stCondLst>
                                  <p:childTnLst>
                                    <p:set>
                                      <p:cBhvr>
                                        <p:cTn id="14" dur="1" fill="hold">
                                          <p:stCondLst>
                                            <p:cond delay="0"/>
                                          </p:stCondLst>
                                        </p:cTn>
                                        <p:tgtEl>
                                          <p:spTgt spid="148"/>
                                        </p:tgtEl>
                                        <p:attrNameLst>
                                          <p:attrName>style.visibility</p:attrName>
                                        </p:attrNameLst>
                                      </p:cBhvr>
                                      <p:to>
                                        <p:strVal val="visible"/>
                                      </p:to>
                                    </p:set>
                                    <p:animEffect transition="in" filter="checkerboard(across)">
                                      <p:cBhvr>
                                        <p:cTn id="15" dur="500"/>
                                        <p:tgtEl>
                                          <p:spTgt spid="14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02"/>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46"/>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45"/>
                                        </p:tgtEl>
                                        <p:attrNameLst>
                                          <p:attrName>style.visibility</p:attrName>
                                        </p:attrNameLst>
                                      </p:cBhvr>
                                      <p:to>
                                        <p:strVal val="visible"/>
                                      </p:to>
                                    </p:set>
                                  </p:childTnLst>
                                </p:cTn>
                              </p:par>
                              <p:par>
                                <p:cTn id="32" presetID="5" presetClass="entr" presetSubtype="10" fill="hold" nodeType="withEffect">
                                  <p:stCondLst>
                                    <p:cond delay="0"/>
                                  </p:stCondLst>
                                  <p:childTnLst>
                                    <p:set>
                                      <p:cBhvr>
                                        <p:cTn id="33" dur="1" fill="hold">
                                          <p:stCondLst>
                                            <p:cond delay="0"/>
                                          </p:stCondLst>
                                        </p:cTn>
                                        <p:tgtEl>
                                          <p:spTgt spid="151"/>
                                        </p:tgtEl>
                                        <p:attrNameLst>
                                          <p:attrName>style.visibility</p:attrName>
                                        </p:attrNameLst>
                                      </p:cBhvr>
                                      <p:to>
                                        <p:strVal val="visible"/>
                                      </p:to>
                                    </p:set>
                                    <p:animEffect transition="in" filter="checkerboard(across)">
                                      <p:cBhvr>
                                        <p:cTn id="34"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45"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TARDIS</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3"/>
            <a:ext cx="8604512" cy="4932938"/>
          </a:xfrm>
        </p:spPr>
        <p:txBody>
          <a:bodyPr>
            <a:normAutofit/>
          </a:bodyPr>
          <a:lstStyle/>
          <a:p>
            <a:r>
              <a:rPr lang="en-US" sz="2000" dirty="0"/>
              <a:t>solution for distributed processing (Spark)</a:t>
            </a:r>
          </a:p>
          <a:p>
            <a:pPr lvl="1"/>
            <a:endParaRPr lang="en-US" sz="1800" dirty="0"/>
          </a:p>
          <a:p>
            <a:pPr lvl="1"/>
            <a:r>
              <a:rPr lang="en-US" sz="1800" dirty="0"/>
              <a:t>based on </a:t>
            </a:r>
            <a:r>
              <a:rPr lang="en-US" sz="1800" dirty="0" err="1">
                <a:solidFill>
                  <a:srgbClr val="C00000"/>
                </a:solidFill>
              </a:rPr>
              <a:t>iSAX</a:t>
            </a:r>
            <a:r>
              <a:rPr lang="en-US" sz="1800" dirty="0">
                <a:solidFill>
                  <a:srgbClr val="C00000"/>
                </a:solidFill>
              </a:rPr>
              <a:t>-T</a:t>
            </a:r>
            <a:r>
              <a:rPr lang="en-US" sz="1800" dirty="0"/>
              <a:t> representation and </a:t>
            </a:r>
            <a:r>
              <a:rPr lang="en-US" sz="1800" dirty="0" err="1">
                <a:solidFill>
                  <a:srgbClr val="C00000"/>
                </a:solidFill>
              </a:rPr>
              <a:t>sigTree</a:t>
            </a:r>
            <a:r>
              <a:rPr lang="en-US" sz="1800" dirty="0"/>
              <a:t> index</a:t>
            </a:r>
          </a:p>
          <a:p>
            <a:pPr lvl="2"/>
            <a:r>
              <a:rPr lang="en-US" sz="1600" dirty="0" err="1"/>
              <a:t>iSAX</a:t>
            </a:r>
            <a:r>
              <a:rPr lang="en-US" sz="1600" dirty="0"/>
              <a:t> Transposition: transposes matrix of </a:t>
            </a:r>
            <a:r>
              <a:rPr lang="en-US" sz="1600" dirty="0" err="1"/>
              <a:t>iSAX</a:t>
            </a:r>
            <a:r>
              <a:rPr lang="en-US" sz="1600" dirty="0"/>
              <a:t> words of same cardinality, represents as strings</a:t>
            </a:r>
          </a:p>
          <a:p>
            <a:pPr lvl="2"/>
            <a:r>
              <a:rPr lang="en-US" sz="1600" dirty="0" err="1"/>
              <a:t>sigTree</a:t>
            </a:r>
            <a:r>
              <a:rPr lang="en-US" sz="1600" dirty="0"/>
              <a:t>: prefix k-</a:t>
            </a:r>
            <a:r>
              <a:rPr lang="en-US" sz="1600" dirty="0" err="1"/>
              <a:t>ary</a:t>
            </a:r>
            <a:r>
              <a:rPr lang="en-US" sz="1600" dirty="0"/>
              <a:t> tree on </a:t>
            </a:r>
            <a:r>
              <a:rPr lang="en-US" sz="1600" dirty="0" err="1"/>
              <a:t>iSAX</a:t>
            </a:r>
            <a:r>
              <a:rPr lang="en-US" sz="1600" dirty="0"/>
              <a:t>-T strings</a:t>
            </a:r>
          </a:p>
          <a:p>
            <a:pPr lvl="2"/>
            <a:endParaRPr lang="en-US" sz="1600" dirty="0"/>
          </a:p>
          <a:p>
            <a:pPr lvl="1"/>
            <a:r>
              <a:rPr lang="en-US" sz="1800" dirty="0"/>
              <a:t>centralized global </a:t>
            </a:r>
            <a:r>
              <a:rPr lang="en-US" sz="1800" dirty="0" err="1"/>
              <a:t>sigTree</a:t>
            </a:r>
            <a:r>
              <a:rPr lang="en-US" sz="1800" dirty="0"/>
              <a:t> + distributed local </a:t>
            </a:r>
            <a:r>
              <a:rPr lang="en-US" sz="1800" dirty="0" err="1"/>
              <a:t>sigTrees</a:t>
            </a:r>
            <a:r>
              <a:rPr lang="en-US" sz="1800" dirty="0"/>
              <a:t> with raw data</a:t>
            </a:r>
          </a:p>
          <a:p>
            <a:pPr lvl="2"/>
            <a:r>
              <a:rPr lang="en-US" sz="1600" dirty="0"/>
              <a:t>global </a:t>
            </a:r>
            <a:r>
              <a:rPr lang="en-US" sz="1600" dirty="0" err="1"/>
              <a:t>sigTree</a:t>
            </a:r>
            <a:r>
              <a:rPr lang="en-US" sz="1600" dirty="0"/>
              <a:t> </a:t>
            </a:r>
          </a:p>
          <a:p>
            <a:pPr lvl="3"/>
            <a:r>
              <a:rPr lang="en-US" sz="1600" dirty="0"/>
              <a:t>constructed using statistics from local samples</a:t>
            </a:r>
          </a:p>
          <a:p>
            <a:pPr lvl="3"/>
            <a:r>
              <a:rPr lang="en-US" sz="1600" dirty="0"/>
              <a:t>serves as partition scheme for data re-distribution</a:t>
            </a:r>
          </a:p>
          <a:p>
            <a:pPr lvl="1"/>
            <a:endParaRPr lang="en-US" sz="1800" dirty="0"/>
          </a:p>
          <a:p>
            <a:pPr lvl="1"/>
            <a:r>
              <a:rPr lang="en-US" sz="1800" dirty="0"/>
              <a:t>query answering</a:t>
            </a:r>
          </a:p>
          <a:p>
            <a:pPr lvl="2"/>
            <a:r>
              <a:rPr lang="en-US" sz="1600" dirty="0">
                <a:solidFill>
                  <a:srgbClr val="C00000"/>
                </a:solidFill>
              </a:rPr>
              <a:t>ng-approximate</a:t>
            </a:r>
            <a:r>
              <a:rPr lang="en-US" sz="1600" dirty="0"/>
              <a:t> k-NN queries</a:t>
            </a:r>
          </a:p>
          <a:p>
            <a:pPr lvl="2"/>
            <a:r>
              <a:rPr lang="en-US" sz="1600" dirty="0">
                <a:solidFill>
                  <a:srgbClr val="C00000"/>
                </a:solidFill>
              </a:rPr>
              <a:t>exact-match</a:t>
            </a:r>
            <a:r>
              <a:rPr lang="en-US" sz="1600" dirty="0"/>
              <a:t> queries (does the query appear exactly the same in the dataset?)</a:t>
            </a:r>
          </a:p>
          <a:p>
            <a:endParaRPr lang="en-US" altLang="zh-CN" sz="1400" b="1"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Zhang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70556066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KV-match</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3"/>
            <a:ext cx="8604512" cy="4590968"/>
          </a:xfrm>
        </p:spPr>
        <p:txBody>
          <a:bodyPr>
            <a:normAutofit/>
          </a:bodyPr>
          <a:lstStyle/>
          <a:p>
            <a:r>
              <a:rPr lang="en-US" sz="2000" dirty="0"/>
              <a:t>solution for distributed (HDFS) </a:t>
            </a:r>
            <a:r>
              <a:rPr lang="en-US" sz="2000" dirty="0">
                <a:solidFill>
                  <a:srgbClr val="C00000"/>
                </a:solidFill>
              </a:rPr>
              <a:t>subsequence </a:t>
            </a:r>
            <a:r>
              <a:rPr lang="en-US" sz="2000" dirty="0"/>
              <a:t>similarity search</a:t>
            </a:r>
          </a:p>
          <a:p>
            <a:pPr lvl="1"/>
            <a:endParaRPr lang="en-US" sz="1800" dirty="0"/>
          </a:p>
          <a:p>
            <a:pPr lvl="1"/>
            <a:r>
              <a:rPr lang="en-US" sz="1800" dirty="0"/>
              <a:t>similarity search problem</a:t>
            </a:r>
          </a:p>
          <a:p>
            <a:pPr lvl="2"/>
            <a:r>
              <a:rPr lang="en-US" sz="1600" dirty="0">
                <a:solidFill>
                  <a:srgbClr val="C00000"/>
                </a:solidFill>
              </a:rPr>
              <a:t>subsequence similarity search</a:t>
            </a:r>
            <a:r>
              <a:rPr lang="en-US" sz="1600" dirty="0"/>
              <a:t>: search for a short query inside a long series</a:t>
            </a:r>
          </a:p>
          <a:p>
            <a:pPr lvl="2"/>
            <a:r>
              <a:rPr lang="el-GR" altLang="en-US" sz="1600" dirty="0">
                <a:solidFill>
                  <a:srgbClr val="C00000"/>
                </a:solidFill>
              </a:rPr>
              <a:t>ε</a:t>
            </a:r>
            <a:r>
              <a:rPr lang="en-US" altLang="en-US" sz="1600" dirty="0">
                <a:solidFill>
                  <a:srgbClr val="C00000"/>
                </a:solidFill>
              </a:rPr>
              <a:t>-range </a:t>
            </a:r>
            <a:r>
              <a:rPr lang="en-US" altLang="en-US" sz="1600" dirty="0"/>
              <a:t>queries</a:t>
            </a:r>
          </a:p>
          <a:p>
            <a:pPr lvl="2"/>
            <a:r>
              <a:rPr lang="en-US" sz="1600" dirty="0"/>
              <a:t>exact answers for </a:t>
            </a:r>
            <a:r>
              <a:rPr lang="en-US" sz="1600" dirty="0">
                <a:solidFill>
                  <a:srgbClr val="C00000"/>
                </a:solidFill>
              </a:rPr>
              <a:t>constrained</a:t>
            </a:r>
            <a:r>
              <a:rPr lang="en-US" sz="1600" dirty="0"/>
              <a:t> </a:t>
            </a:r>
            <a:r>
              <a:rPr lang="el-GR" altLang="en-US" sz="1600" dirty="0">
                <a:solidFill>
                  <a:srgbClr val="C00000"/>
                </a:solidFill>
              </a:rPr>
              <a:t>ε</a:t>
            </a:r>
            <a:r>
              <a:rPr lang="en-US" altLang="en-US" sz="1600" dirty="0">
                <a:solidFill>
                  <a:srgbClr val="C00000"/>
                </a:solidFill>
              </a:rPr>
              <a:t>-range </a:t>
            </a:r>
            <a:r>
              <a:rPr lang="en-US" altLang="en-US" sz="1600" dirty="0"/>
              <a:t>queries (using </a:t>
            </a:r>
            <a:r>
              <a:rPr lang="en-US" altLang="en-US" sz="1600" dirty="0" err="1"/>
              <a:t>cNSM</a:t>
            </a:r>
            <a:r>
              <a:rPr lang="en-US" altLang="en-US" sz="1600" dirty="0"/>
              <a:t>)</a:t>
            </a:r>
          </a:p>
          <a:p>
            <a:pPr lvl="1"/>
            <a:endParaRPr lang="en-US" altLang="en-US" sz="1800" dirty="0"/>
          </a:p>
          <a:p>
            <a:pPr lvl="1"/>
            <a:r>
              <a:rPr lang="en-US" altLang="en-US" sz="1800" dirty="0" err="1"/>
              <a:t>cNSM</a:t>
            </a:r>
            <a:r>
              <a:rPr lang="en-US" altLang="en-US" sz="1800" dirty="0"/>
              <a:t>: constrained Normalized Subsequence Matching</a:t>
            </a:r>
          </a:p>
          <a:p>
            <a:pPr lvl="2"/>
            <a:r>
              <a:rPr lang="en-US" altLang="en-US" sz="1600" dirty="0"/>
              <a:t>essentially, constrained similarity search</a:t>
            </a:r>
          </a:p>
          <a:p>
            <a:pPr lvl="2"/>
            <a:r>
              <a:rPr lang="en-US" altLang="en-US" sz="1600" dirty="0"/>
              <a:t>intuitively, Z-normalization with constraints on degrees of amplitude scaling and offset shifting (α ≥ 1 and β ≥ 0, respectively) </a:t>
            </a:r>
          </a:p>
          <a:p>
            <a:pPr lvl="2"/>
            <a:endParaRPr lang="en-US" sz="1600" dirty="0"/>
          </a:p>
          <a:p>
            <a:pPr lvl="2"/>
            <a:endParaRPr lang="en-US" sz="1600" dirty="0"/>
          </a:p>
          <a:p>
            <a:pPr lvl="2"/>
            <a:r>
              <a:rPr lang="en-US" sz="1600" dirty="0"/>
              <a:t>users control extent of amplitude scaling and offset shifting </a:t>
            </a:r>
          </a:p>
          <a:p>
            <a:pPr lvl="2"/>
            <a:r>
              <a:rPr lang="en-US" sz="1600" dirty="0"/>
              <a:t>normalized subsequence matching is a special case of </a:t>
            </a:r>
            <a:r>
              <a:rPr lang="en-US" sz="1600" dirty="0" err="1"/>
              <a:t>cNSM</a:t>
            </a:r>
            <a:endParaRPr lang="en-US" sz="1600" dirty="0"/>
          </a:p>
          <a:p>
            <a:pPr lvl="2"/>
            <a:endParaRPr lang="en-US" sz="1600"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Wu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9" name="图片 183">
            <a:extLst>
              <a:ext uri="{FF2B5EF4-FFF2-40B4-BE49-F238E27FC236}">
                <a16:creationId xmlns:a16="http://schemas.microsoft.com/office/drawing/2014/main" id="{16E75AF5-C9E2-4675-89C7-DB1E51A0B74D}"/>
              </a:ext>
            </a:extLst>
          </p:cNvPr>
          <p:cNvPicPr/>
          <p:nvPr/>
        </p:nvPicPr>
        <p:blipFill>
          <a:blip r:embed="rId2"/>
          <a:stretch>
            <a:fillRect/>
          </a:stretch>
        </p:blipFill>
        <p:spPr>
          <a:xfrm>
            <a:off x="1926144" y="5145265"/>
            <a:ext cx="5080157" cy="500930"/>
          </a:xfrm>
          <a:prstGeom prst="rect">
            <a:avLst/>
          </a:prstGeom>
          <a:ln>
            <a:noFill/>
          </a:ln>
        </p:spPr>
      </p:pic>
    </p:spTree>
    <p:extLst>
      <p:ext uri="{BB962C8B-B14F-4D97-AF65-F5344CB8AC3E}">
        <p14:creationId xmlns:p14="http://schemas.microsoft.com/office/powerpoint/2010/main" val="329675965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KV-match</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2"/>
            <a:ext cx="8604512" cy="5010997"/>
          </a:xfrm>
        </p:spPr>
        <p:txBody>
          <a:bodyPr>
            <a:normAutofit/>
          </a:bodyPr>
          <a:lstStyle/>
          <a:p>
            <a:r>
              <a:rPr lang="en-US" sz="2000" dirty="0"/>
              <a:t>solution for distributed (HDFS) </a:t>
            </a:r>
            <a:r>
              <a:rPr lang="en-US" sz="2000" dirty="0">
                <a:solidFill>
                  <a:srgbClr val="C00000"/>
                </a:solidFill>
              </a:rPr>
              <a:t>subsequence</a:t>
            </a:r>
            <a:r>
              <a:rPr lang="en-US" sz="2000" dirty="0"/>
              <a:t> similarity search</a:t>
            </a:r>
          </a:p>
          <a:p>
            <a:pPr lvl="1"/>
            <a:endParaRPr lang="en-US" sz="1800" dirty="0"/>
          </a:p>
          <a:p>
            <a:pPr lvl="1"/>
            <a:r>
              <a:rPr lang="en-US" sz="1800" dirty="0"/>
              <a:t>index creation</a:t>
            </a:r>
          </a:p>
          <a:p>
            <a:pPr lvl="2"/>
            <a:r>
              <a:rPr lang="en-US" sz="1600" dirty="0"/>
              <a:t>slide window on input series</a:t>
            </a:r>
          </a:p>
          <a:p>
            <a:pPr lvl="2"/>
            <a:r>
              <a:rPr lang="en-US" sz="1600" dirty="0"/>
              <a:t>produce ordered rows of key-value pairs</a:t>
            </a:r>
          </a:p>
          <a:p>
            <a:pPr lvl="3"/>
            <a:r>
              <a:rPr lang="en-US" sz="1600" dirty="0"/>
              <a:t>key K</a:t>
            </a:r>
            <a:r>
              <a:rPr lang="en-US" sz="1600" baseline="-25000" dirty="0"/>
              <a:t>i</a:t>
            </a:r>
            <a:r>
              <a:rPr lang="en-US" sz="1600" dirty="0"/>
              <a:t> : a range of mean values, K</a:t>
            </a:r>
            <a:r>
              <a:rPr lang="en-US" sz="1600" baseline="-25000" dirty="0"/>
              <a:t>i</a:t>
            </a:r>
            <a:r>
              <a:rPr lang="en-US" sz="1600" dirty="0"/>
              <a:t> = [</a:t>
            </a:r>
            <a:r>
              <a:rPr lang="en-US" sz="1600" dirty="0" err="1"/>
              <a:t>LR</a:t>
            </a:r>
            <a:r>
              <a:rPr lang="en-US" sz="1600" baseline="-25000" dirty="0" err="1"/>
              <a:t>i</a:t>
            </a:r>
            <a:r>
              <a:rPr lang="en-US" sz="1600" dirty="0"/>
              <a:t> , </a:t>
            </a:r>
            <a:r>
              <a:rPr lang="en-US" sz="1600" dirty="0" err="1"/>
              <a:t>UR</a:t>
            </a:r>
            <a:r>
              <a:rPr lang="en-US" sz="1600" baseline="-25000" dirty="0" err="1"/>
              <a:t>i</a:t>
            </a:r>
            <a:r>
              <a:rPr lang="en-US" sz="1600" dirty="0"/>
              <a:t> ) </a:t>
            </a:r>
          </a:p>
          <a:p>
            <a:pPr lvl="3"/>
            <a:r>
              <a:rPr lang="en-US" sz="1600" dirty="0"/>
              <a:t>value V</a:t>
            </a:r>
            <a:r>
              <a:rPr lang="en-US" sz="1600" baseline="-25000" dirty="0"/>
              <a:t>i</a:t>
            </a:r>
            <a:r>
              <a:rPr lang="en-US" sz="1600" dirty="0"/>
              <a:t> : the set of sliding windows whose mean values fall within K</a:t>
            </a:r>
            <a:r>
              <a:rPr lang="en-US" sz="1600" baseline="-25000" dirty="0"/>
              <a:t>i</a:t>
            </a:r>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endParaRPr lang="en-US" sz="1600" dirty="0"/>
          </a:p>
          <a:p>
            <a:pPr lvl="2"/>
            <a:r>
              <a:rPr lang="en-US" sz="1600" dirty="0"/>
              <a:t>key-value table </a:t>
            </a:r>
            <a:r>
              <a:rPr lang="en-US" sz="1600" dirty="0">
                <a:solidFill>
                  <a:srgbClr val="C00000"/>
                </a:solidFill>
              </a:rPr>
              <a:t>stored in HBase</a:t>
            </a:r>
          </a:p>
          <a:p>
            <a:pPr lvl="1"/>
            <a:endParaRPr lang="en-US" altLang="en-US" sz="1800"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Wu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10" name="图片 190">
            <a:extLst>
              <a:ext uri="{FF2B5EF4-FFF2-40B4-BE49-F238E27FC236}">
                <a16:creationId xmlns:a16="http://schemas.microsoft.com/office/drawing/2014/main" id="{39906E2B-43A3-4224-AF91-056B32CAE346}"/>
              </a:ext>
            </a:extLst>
          </p:cNvPr>
          <p:cNvPicPr/>
          <p:nvPr/>
        </p:nvPicPr>
        <p:blipFill>
          <a:blip r:embed="rId2"/>
          <a:stretch>
            <a:fillRect/>
          </a:stretch>
        </p:blipFill>
        <p:spPr>
          <a:xfrm>
            <a:off x="66656" y="4039181"/>
            <a:ext cx="6584832" cy="2404224"/>
          </a:xfrm>
          <a:prstGeom prst="rect">
            <a:avLst/>
          </a:prstGeom>
          <a:ln>
            <a:noFill/>
          </a:ln>
        </p:spPr>
      </p:pic>
      <p:pic>
        <p:nvPicPr>
          <p:cNvPr id="19" name="图片 197">
            <a:extLst>
              <a:ext uri="{FF2B5EF4-FFF2-40B4-BE49-F238E27FC236}">
                <a16:creationId xmlns:a16="http://schemas.microsoft.com/office/drawing/2014/main" id="{F9F33B9D-01E9-4D23-B3E0-CD91740576F7}"/>
              </a:ext>
            </a:extLst>
          </p:cNvPr>
          <p:cNvPicPr/>
          <p:nvPr/>
        </p:nvPicPr>
        <p:blipFill>
          <a:blip r:embed="rId3"/>
          <a:stretch>
            <a:fillRect/>
          </a:stretch>
        </p:blipFill>
        <p:spPr>
          <a:xfrm>
            <a:off x="6736006" y="4682542"/>
            <a:ext cx="2348521" cy="1389223"/>
          </a:xfrm>
          <a:prstGeom prst="rect">
            <a:avLst/>
          </a:prstGeom>
          <a:ln>
            <a:noFill/>
          </a:ln>
        </p:spPr>
      </p:pic>
    </p:spTree>
    <p:extLst>
      <p:ext uri="{BB962C8B-B14F-4D97-AF65-F5344CB8AC3E}">
        <p14:creationId xmlns:p14="http://schemas.microsoft.com/office/powerpoint/2010/main" val="115096157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KV-match</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3"/>
            <a:ext cx="8604512" cy="4590968"/>
          </a:xfrm>
        </p:spPr>
        <p:txBody>
          <a:bodyPr>
            <a:normAutofit/>
          </a:bodyPr>
          <a:lstStyle/>
          <a:p>
            <a:r>
              <a:rPr lang="en-US" sz="2000" dirty="0"/>
              <a:t>solution for distributed (HDFS) </a:t>
            </a:r>
            <a:r>
              <a:rPr lang="en-US" sz="2000" dirty="0">
                <a:solidFill>
                  <a:srgbClr val="C00000"/>
                </a:solidFill>
              </a:rPr>
              <a:t>subsequence</a:t>
            </a:r>
            <a:r>
              <a:rPr lang="en-US" sz="2000" dirty="0"/>
              <a:t> similarity search</a:t>
            </a:r>
          </a:p>
          <a:p>
            <a:pPr lvl="1"/>
            <a:endParaRPr lang="en-US" sz="1800" dirty="0"/>
          </a:p>
          <a:p>
            <a:pPr lvl="1"/>
            <a:r>
              <a:rPr lang="en-US" altLang="en-US" sz="1800" dirty="0"/>
              <a:t>query answering</a:t>
            </a:r>
          </a:p>
          <a:p>
            <a:pPr lvl="2"/>
            <a:r>
              <a:rPr lang="en-US" altLang="en-US" sz="1600" dirty="0"/>
              <a:t>for query Q and corresponding subsequence S</a:t>
            </a:r>
          </a:p>
          <a:p>
            <a:pPr lvl="3"/>
            <a:r>
              <a:rPr lang="en-US" altLang="en-US" sz="1600" dirty="0"/>
              <a:t>segment Q into aligned length-w disjoint windows (requires having several indexes of different lengths)</a:t>
            </a:r>
          </a:p>
          <a:p>
            <a:pPr lvl="2"/>
            <a:r>
              <a:rPr lang="en-US" altLang="en-US" sz="1600" dirty="0"/>
              <a:t>for each window Q</a:t>
            </a:r>
            <a:r>
              <a:rPr lang="en-US" altLang="en-US" sz="1600" baseline="-25000" dirty="0"/>
              <a:t>i</a:t>
            </a:r>
            <a:r>
              <a:rPr lang="en-US" altLang="en-US" sz="1600" dirty="0"/>
              <a:t>  and S</a:t>
            </a:r>
            <a:r>
              <a:rPr lang="en-US" altLang="en-US" sz="1600" baseline="-25000" dirty="0"/>
              <a:t>i</a:t>
            </a:r>
          </a:p>
          <a:p>
            <a:pPr lvl="3"/>
            <a:r>
              <a:rPr lang="en-US" altLang="en-US" sz="1600" dirty="0">
                <a:solidFill>
                  <a:srgbClr val="C00000"/>
                </a:solidFill>
              </a:rPr>
              <a:t>filtering condition</a:t>
            </a:r>
            <a:r>
              <a:rPr lang="en-US" altLang="en-US" sz="1600" dirty="0"/>
              <a:t>: S is candidate answer only if all </a:t>
            </a:r>
            <a:r>
              <a:rPr lang="en-US" altLang="en-US" sz="1600" dirty="0" err="1"/>
              <a:t>μ</a:t>
            </a:r>
            <a:r>
              <a:rPr lang="en-US" altLang="en-US" sz="1600" baseline="-25000" dirty="0" err="1"/>
              <a:t>Si</a:t>
            </a:r>
            <a:r>
              <a:rPr lang="en-US" altLang="en-US" sz="1600" dirty="0"/>
              <a:t> fall within [</a:t>
            </a:r>
            <a:r>
              <a:rPr lang="en-US" altLang="en-US" sz="1600" dirty="0" err="1"/>
              <a:t>LR</a:t>
            </a:r>
            <a:r>
              <a:rPr lang="en-US" altLang="en-US" sz="1600" baseline="-25000" dirty="0" err="1"/>
              <a:t>i</a:t>
            </a:r>
            <a:r>
              <a:rPr lang="en-US" altLang="en-US" sz="1600" dirty="0"/>
              <a:t> , </a:t>
            </a:r>
            <a:r>
              <a:rPr lang="en-US" altLang="en-US" sz="1600" dirty="0" err="1"/>
              <a:t>UR</a:t>
            </a:r>
            <a:r>
              <a:rPr lang="en-US" altLang="en-US" sz="1600" baseline="-25000" dirty="0" err="1"/>
              <a:t>i</a:t>
            </a:r>
            <a:r>
              <a:rPr lang="en-US" altLang="en-US" sz="1600" dirty="0"/>
              <a:t>]</a:t>
            </a:r>
          </a:p>
          <a:p>
            <a:pPr lvl="2"/>
            <a:endParaRPr lang="en-US" altLang="en-US" sz="1600" dirty="0"/>
          </a:p>
          <a:p>
            <a:pPr lvl="2"/>
            <a:r>
              <a:rPr lang="en-US" altLang="en-US" sz="1600" dirty="0"/>
              <a:t>Phase 1: </a:t>
            </a:r>
            <a:r>
              <a:rPr lang="en-US" altLang="en-US" sz="1600" b="1" dirty="0"/>
              <a:t>Index-probing</a:t>
            </a:r>
          </a:p>
          <a:p>
            <a:pPr lvl="3"/>
            <a:r>
              <a:rPr lang="en-US" altLang="en-US" sz="1600" dirty="0"/>
              <a:t>generate set of candidate subsequences CS</a:t>
            </a:r>
          </a:p>
          <a:p>
            <a:pPr lvl="2"/>
            <a:r>
              <a:rPr lang="en-US" altLang="en-US" sz="1600" dirty="0"/>
              <a:t>Phase 2: </a:t>
            </a:r>
            <a:r>
              <a:rPr lang="en-US" altLang="en-US" sz="1600" b="1" dirty="0"/>
              <a:t>Post-processing</a:t>
            </a:r>
          </a:p>
          <a:p>
            <a:pPr lvl="3"/>
            <a:r>
              <a:rPr lang="en-US" altLang="en-US" sz="1600" dirty="0"/>
              <a:t>verify subsequences in CS by computing actual distance on the raw data</a:t>
            </a:r>
          </a:p>
          <a:p>
            <a:pPr lvl="2"/>
            <a:endParaRPr lang="en-US" altLang="en-US" sz="1600"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Wu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88867868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L-match</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3"/>
            <a:ext cx="8604512" cy="4590968"/>
          </a:xfrm>
        </p:spPr>
        <p:txBody>
          <a:bodyPr>
            <a:normAutofit/>
          </a:bodyPr>
          <a:lstStyle/>
          <a:p>
            <a:r>
              <a:rPr lang="en-US" sz="2000" dirty="0"/>
              <a:t>solution for distributed (HDFS) </a:t>
            </a:r>
            <a:r>
              <a:rPr lang="en-US" sz="2000" dirty="0">
                <a:solidFill>
                  <a:srgbClr val="C00000"/>
                </a:solidFill>
              </a:rPr>
              <a:t>subsequence</a:t>
            </a:r>
            <a:r>
              <a:rPr lang="en-US" sz="2000" dirty="0"/>
              <a:t> similarity search</a:t>
            </a:r>
          </a:p>
          <a:p>
            <a:endParaRPr lang="en-US" sz="2000" dirty="0"/>
          </a:p>
          <a:p>
            <a:pPr lvl="1"/>
            <a:r>
              <a:rPr lang="en-US" sz="1800" dirty="0"/>
              <a:t>L-match improves on KV-match</a:t>
            </a:r>
          </a:p>
          <a:p>
            <a:pPr lvl="2"/>
            <a:r>
              <a:rPr lang="en-US" sz="1600" dirty="0"/>
              <a:t>instead of sliding a window to build the index, L-match slides a window on query</a:t>
            </a:r>
          </a:p>
          <a:p>
            <a:pPr lvl="2"/>
            <a:r>
              <a:rPr lang="en-US" sz="1600" dirty="0"/>
              <a:t>index is more compact</a:t>
            </a:r>
          </a:p>
          <a:p>
            <a:pPr lvl="2"/>
            <a:r>
              <a:rPr lang="en-US" sz="1600" dirty="0"/>
              <a:t>operations are naturally parallelizable (no data-window overlaps among nodes)</a:t>
            </a:r>
          </a:p>
          <a:p>
            <a:pPr lvl="1"/>
            <a:endParaRPr lang="en-US" sz="1800" dirty="0"/>
          </a:p>
          <a:p>
            <a:pPr lvl="1"/>
            <a:endParaRPr lang="en-US" sz="1800" dirty="0"/>
          </a:p>
          <a:p>
            <a:endParaRPr lang="en-US" altLang="zh-CN" sz="1400" b="1"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16644" y="1102578"/>
            <a:ext cx="1202552"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Feng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IEEE Access‘20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9" name="图片 2">
            <a:extLst>
              <a:ext uri="{FF2B5EF4-FFF2-40B4-BE49-F238E27FC236}">
                <a16:creationId xmlns:a16="http://schemas.microsoft.com/office/drawing/2014/main" id="{254EAF63-5182-472F-B261-53C4D4FD6A95}"/>
              </a:ext>
            </a:extLst>
          </p:cNvPr>
          <p:cNvPicPr>
            <a:picLocks noChangeAspect="1"/>
          </p:cNvPicPr>
          <p:nvPr/>
        </p:nvPicPr>
        <p:blipFill>
          <a:blip r:embed="rId2"/>
          <a:stretch>
            <a:fillRect/>
          </a:stretch>
        </p:blipFill>
        <p:spPr>
          <a:xfrm>
            <a:off x="1407857" y="3931795"/>
            <a:ext cx="6454656" cy="2506176"/>
          </a:xfrm>
          <a:prstGeom prst="rect">
            <a:avLst/>
          </a:prstGeom>
        </p:spPr>
      </p:pic>
    </p:spTree>
    <p:extLst>
      <p:ext uri="{BB962C8B-B14F-4D97-AF65-F5344CB8AC3E}">
        <p14:creationId xmlns:p14="http://schemas.microsoft.com/office/powerpoint/2010/main" val="324280332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894-B03D-5949-92D3-D0573C477A70}"/>
              </a:ext>
            </a:extLst>
          </p:cNvPr>
          <p:cNvSpPr>
            <a:spLocks noGrp="1"/>
          </p:cNvSpPr>
          <p:nvPr>
            <p:ph type="title"/>
          </p:nvPr>
        </p:nvSpPr>
        <p:spPr>
          <a:xfrm>
            <a:off x="457200" y="614681"/>
            <a:ext cx="8229600" cy="1066800"/>
          </a:xfrm>
        </p:spPr>
        <p:txBody>
          <a:bodyPr/>
          <a:lstStyle/>
          <a:p>
            <a:r>
              <a:rPr lang="en-US" altLang="zh-CN" dirty="0"/>
              <a:t>L-match</a:t>
            </a:r>
            <a:endParaRPr lang="en-US" dirty="0"/>
          </a:p>
        </p:txBody>
      </p:sp>
      <p:sp>
        <p:nvSpPr>
          <p:cNvPr id="3" name="Content Placeholder 2">
            <a:extLst>
              <a:ext uri="{FF2B5EF4-FFF2-40B4-BE49-F238E27FC236}">
                <a16:creationId xmlns:a16="http://schemas.microsoft.com/office/drawing/2014/main" id="{0B58A4B4-AB4A-BE45-8237-DA6F24C85A3E}"/>
              </a:ext>
            </a:extLst>
          </p:cNvPr>
          <p:cNvSpPr>
            <a:spLocks noGrp="1"/>
          </p:cNvSpPr>
          <p:nvPr>
            <p:ph idx="1"/>
          </p:nvPr>
        </p:nvSpPr>
        <p:spPr>
          <a:xfrm>
            <a:off x="400050" y="1847003"/>
            <a:ext cx="8604512" cy="4590968"/>
          </a:xfrm>
        </p:spPr>
        <p:txBody>
          <a:bodyPr>
            <a:normAutofit/>
          </a:bodyPr>
          <a:lstStyle/>
          <a:p>
            <a:r>
              <a:rPr lang="en-US" sz="2000" dirty="0"/>
              <a:t>solution for distributed (HDFS) </a:t>
            </a:r>
            <a:r>
              <a:rPr lang="en-US" sz="2000" dirty="0">
                <a:solidFill>
                  <a:srgbClr val="C00000"/>
                </a:solidFill>
              </a:rPr>
              <a:t>subsequence</a:t>
            </a:r>
            <a:r>
              <a:rPr lang="en-US" sz="2000" dirty="0"/>
              <a:t> similarity search</a:t>
            </a:r>
          </a:p>
          <a:p>
            <a:endParaRPr lang="en-US" sz="2000" dirty="0"/>
          </a:p>
          <a:p>
            <a:pPr lvl="1"/>
            <a:r>
              <a:rPr lang="en-US" sz="1800" dirty="0"/>
              <a:t>L-match improves on KV-match</a:t>
            </a:r>
          </a:p>
          <a:p>
            <a:pPr lvl="2"/>
            <a:r>
              <a:rPr lang="en-US" sz="1600" dirty="0"/>
              <a:t>instead of sliding a window to build the index, L-match slides a window on query</a:t>
            </a:r>
          </a:p>
          <a:p>
            <a:pPr lvl="2"/>
            <a:r>
              <a:rPr lang="en-US" sz="1600" dirty="0"/>
              <a:t>index is more compact</a:t>
            </a:r>
          </a:p>
          <a:p>
            <a:pPr lvl="2"/>
            <a:r>
              <a:rPr lang="en-US" sz="1600" dirty="0"/>
              <a:t>operations are naturally parallelizable (no data-window overlaps among nodes)</a:t>
            </a:r>
          </a:p>
          <a:p>
            <a:pPr lvl="1"/>
            <a:endParaRPr lang="en-US" sz="1800" dirty="0"/>
          </a:p>
          <a:p>
            <a:pPr lvl="1"/>
            <a:r>
              <a:rPr lang="en-US" sz="1800" dirty="0"/>
              <a:t>compared to KV-match, L-match is </a:t>
            </a:r>
            <a:r>
              <a:rPr lang="en-US" sz="1800" dirty="0">
                <a:solidFill>
                  <a:srgbClr val="C00000"/>
                </a:solidFill>
              </a:rPr>
              <a:t>slightly slower</a:t>
            </a:r>
            <a:r>
              <a:rPr lang="en-US" sz="1800" dirty="0"/>
              <a:t>, but </a:t>
            </a:r>
            <a:r>
              <a:rPr lang="en-US" sz="1800" dirty="0">
                <a:solidFill>
                  <a:srgbClr val="C00000"/>
                </a:solidFill>
              </a:rPr>
              <a:t>10x smaller</a:t>
            </a:r>
            <a:endParaRPr lang="en-US" sz="1600" dirty="0">
              <a:solidFill>
                <a:srgbClr val="C00000"/>
              </a:solidFill>
            </a:endParaRPr>
          </a:p>
          <a:p>
            <a:pPr lvl="1"/>
            <a:endParaRPr lang="en-US" sz="1800" dirty="0"/>
          </a:p>
          <a:p>
            <a:endParaRPr lang="en-US" altLang="zh-CN" sz="1400" b="1" dirty="0"/>
          </a:p>
        </p:txBody>
      </p:sp>
      <p:sp>
        <p:nvSpPr>
          <p:cNvPr id="6" name="Rectangle 5">
            <a:extLst>
              <a:ext uri="{FF2B5EF4-FFF2-40B4-BE49-F238E27FC236}">
                <a16:creationId xmlns:a16="http://schemas.microsoft.com/office/drawing/2014/main" id="{DDCF210D-5724-4201-9F97-7D15C447D5F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B141D44-8BA8-4CE8-82CD-918D3C47ADDD}"/>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BF77306C-F534-451D-A6C0-AD600333F1D7}"/>
              </a:ext>
            </a:extLst>
          </p:cNvPr>
          <p:cNvSpPr/>
          <p:nvPr/>
        </p:nvSpPr>
        <p:spPr>
          <a:xfrm>
            <a:off x="7716644" y="1102578"/>
            <a:ext cx="1202552"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Feng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IEEE Access‘20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29173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Series (Signal) Processing</a:t>
            </a:r>
            <a:br>
              <a:rPr lang="en-US" dirty="0"/>
            </a:br>
            <a:r>
              <a:rPr lang="en-US" dirty="0"/>
              <a:t>Data Series Management</a:t>
            </a:r>
          </a:p>
        </p:txBody>
      </p:sp>
      <p:sp>
        <p:nvSpPr>
          <p:cNvPr id="3" name="Content Placeholder 2"/>
          <p:cNvSpPr>
            <a:spLocks noGrp="1"/>
          </p:cNvSpPr>
          <p:nvPr>
            <p:ph idx="1"/>
          </p:nvPr>
        </p:nvSpPr>
        <p:spPr>
          <a:xfrm>
            <a:off x="457200" y="2249423"/>
            <a:ext cx="8229600" cy="4473109"/>
          </a:xfrm>
        </p:spPr>
        <p:txBody>
          <a:bodyPr>
            <a:normAutofit/>
          </a:bodyPr>
          <a:lstStyle/>
          <a:p>
            <a:endParaRPr lang="en-US" sz="2400" dirty="0"/>
          </a:p>
          <a:p>
            <a:r>
              <a:rPr lang="en-US" sz="2400" dirty="0"/>
              <a:t>lots of literature on data series processing</a:t>
            </a:r>
          </a:p>
          <a:p>
            <a:pPr lvl="1"/>
            <a:r>
              <a:rPr lang="en-US" sz="2000" dirty="0"/>
              <a:t>periodicity detection</a:t>
            </a:r>
          </a:p>
          <a:p>
            <a:pPr lvl="1"/>
            <a:r>
              <a:rPr lang="en-US" sz="2000" dirty="0"/>
              <a:t>data series modeling and forecasting</a:t>
            </a:r>
          </a:p>
          <a:p>
            <a:pPr lvl="2"/>
            <a:r>
              <a:rPr lang="en-US" sz="2000" dirty="0"/>
              <a:t>ARMA, ARIMA</a:t>
            </a:r>
          </a:p>
          <a:p>
            <a:pPr lvl="1"/>
            <a:r>
              <a:rPr lang="en-US" sz="2000" dirty="0"/>
              <a:t>point outlier detection</a:t>
            </a:r>
          </a:p>
          <a:p>
            <a:pPr lvl="2"/>
            <a:r>
              <a:rPr lang="en-US" sz="2000" dirty="0"/>
              <a:t>focuses on next value</a:t>
            </a:r>
          </a:p>
          <a:p>
            <a:endParaRPr lang="en-US" sz="2400" dirty="0"/>
          </a:p>
          <a:p>
            <a:r>
              <a:rPr lang="en-US" sz="2400" dirty="0"/>
              <a:t>instead, we will focus on </a:t>
            </a:r>
          </a:p>
          <a:p>
            <a:pPr lvl="1"/>
            <a:r>
              <a:rPr lang="en-US" sz="2000" dirty="0"/>
              <a:t>sequences as first class citizens</a:t>
            </a:r>
          </a:p>
          <a:p>
            <a:pPr lvl="1"/>
            <a:r>
              <a:rPr lang="en-US" sz="2000" dirty="0"/>
              <a:t>very large collections of data series</a:t>
            </a:r>
          </a:p>
          <a:p>
            <a:pPr lvl="1"/>
            <a:r>
              <a:rPr lang="en-US" sz="2000" dirty="0"/>
              <a:t>fast and scalable similarity search</a:t>
            </a:r>
          </a:p>
        </p:txBody>
      </p:sp>
      <p:sp>
        <p:nvSpPr>
          <p:cNvPr id="5" name="Slide Number Placeholder 4"/>
          <p:cNvSpPr>
            <a:spLocks noGrp="1"/>
          </p:cNvSpPr>
          <p:nvPr>
            <p:ph type="sldNum" sz="quarter" idx="12"/>
          </p:nvPr>
        </p:nvSpPr>
        <p:spPr/>
        <p:txBody>
          <a:bodyPr/>
          <a:lstStyle/>
          <a:p>
            <a:fld id="{B5C6C3C4-1F13-A745-94B4-FF34C1932FEB}" type="slidenum">
              <a:rPr lang="en-US" smtClean="0"/>
              <a:pPr/>
              <a:t>21</a:t>
            </a:fld>
            <a:endParaRPr lang="en-US" dirty="0"/>
          </a:p>
        </p:txBody>
      </p:sp>
      <p:sp>
        <p:nvSpPr>
          <p:cNvPr id="4" name="Footer Placeholder 3">
            <a:extLst>
              <a:ext uri="{FF2B5EF4-FFF2-40B4-BE49-F238E27FC236}">
                <a16:creationId xmlns:a16="http://schemas.microsoft.com/office/drawing/2014/main" id="{03E0EB41-7ECB-45F3-AE65-FDAB57CEB942}"/>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197294045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B9C53C23-0D31-4742-9672-362502D71DB9}"/>
              </a:ext>
            </a:extLst>
          </p:cNvPr>
          <p:cNvSpPr>
            <a:spLocks noGrp="1" noChangeArrowheads="1"/>
          </p:cNvSpPr>
          <p:nvPr>
            <p:ph type="title" idx="4294967295"/>
          </p:nvPr>
        </p:nvSpPr>
        <p:spPr>
          <a:xfrm>
            <a:off x="406400" y="482178"/>
            <a:ext cx="8229600" cy="949325"/>
          </a:xfrm>
          <a:ln/>
        </p:spPr>
        <p:txBody>
          <a:bodyPr tIns="2664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err="1"/>
              <a:t>ParSketch</a:t>
            </a:r>
            <a:endParaRPr lang="en-US" altLang="en-US" sz="3000" dirty="0"/>
          </a:p>
        </p:txBody>
      </p:sp>
      <p:sp>
        <p:nvSpPr>
          <p:cNvPr id="20482" name="Rectangle 2">
            <a:extLst>
              <a:ext uri="{FF2B5EF4-FFF2-40B4-BE49-F238E27FC236}">
                <a16:creationId xmlns:a16="http://schemas.microsoft.com/office/drawing/2014/main" id="{4A4A2D82-FDEC-4383-9689-0D48ED55B706}"/>
              </a:ext>
            </a:extLst>
          </p:cNvPr>
          <p:cNvSpPr>
            <a:spLocks noGrp="1" noChangeArrowheads="1"/>
          </p:cNvSpPr>
          <p:nvPr>
            <p:ph type="body" idx="4294967295"/>
          </p:nvPr>
        </p:nvSpPr>
        <p:spPr>
          <a:xfrm>
            <a:off x="270966" y="1439766"/>
            <a:ext cx="8767462" cy="5306473"/>
          </a:xfrm>
          <a:ln/>
        </p:spPr>
        <p:txBody>
          <a:bodyPr tIns="19440"/>
          <a:lstStyle/>
          <a:p>
            <a:pPr marL="430213"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solution </a:t>
            </a:r>
            <a:r>
              <a:rPr lang="en-US" sz="1800" dirty="0"/>
              <a:t>for distributed processing (Spark)</a:t>
            </a: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represents data series using sketches</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using a set of random vectors (Johnson-</a:t>
            </a:r>
            <a:r>
              <a:rPr lang="en-US" altLang="en-US" sz="1600" dirty="0" err="1"/>
              <a:t>Lindenstrauss</a:t>
            </a:r>
            <a:r>
              <a:rPr lang="en-US" altLang="en-US" sz="1600" dirty="0"/>
              <a:t> lemma)</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define groups of dimensions in sketches</a:t>
            </a:r>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store the values of each group in a grid (in parallel)</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each grid is kept by a node</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6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1800" dirty="0"/>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for ng-approximate query answering (originally proposed for </a:t>
            </a:r>
            <a:r>
              <a:rPr lang="el-GR" altLang="en-US" sz="1800" dirty="0"/>
              <a:t>ε</a:t>
            </a:r>
            <a:r>
              <a:rPr lang="en-US" altLang="en-US" sz="1800" dirty="0"/>
              <a:t>-range queries)</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find in the grids time series that are close to the query</a:t>
            </a:r>
          </a:p>
          <a:p>
            <a:pPr marL="987426" lvl="2"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dirty="0"/>
              <a:t>finally, check the real similarity of candidates to find the results</a:t>
            </a:r>
          </a:p>
          <a:p>
            <a:pPr marL="722313" lvl="1" indent="-323850">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performs well for high-frequency series</a:t>
            </a:r>
          </a:p>
        </p:txBody>
      </p:sp>
      <p:sp>
        <p:nvSpPr>
          <p:cNvPr id="2" name="Footer Placeholder 1">
            <a:extLst>
              <a:ext uri="{FF2B5EF4-FFF2-40B4-BE49-F238E27FC236}">
                <a16:creationId xmlns:a16="http://schemas.microsoft.com/office/drawing/2014/main" id="{05C24675-80A0-41F8-AB68-0DD0AFCD6294}"/>
              </a:ext>
            </a:extLst>
          </p:cNvPr>
          <p:cNvSpPr>
            <a:spLocks noGrp="1"/>
          </p:cNvSpPr>
          <p:nvPr>
            <p:ph type="ftr" sz="quarter" idx="11"/>
          </p:nvPr>
        </p:nvSpPr>
        <p:spPr/>
        <p:txBody>
          <a:bodyPr/>
          <a:lstStyle/>
          <a:p>
            <a:pPr>
              <a:defRPr/>
            </a:pPr>
            <a:r>
              <a:rPr lang="en-US"/>
              <a:t>Echihabi, Zoumpatianos, Palpanas - EDBT 2021</a:t>
            </a:r>
          </a:p>
        </p:txBody>
      </p:sp>
      <p:sp>
        <p:nvSpPr>
          <p:cNvPr id="3" name="Slide Number Placeholder 2">
            <a:extLst>
              <a:ext uri="{FF2B5EF4-FFF2-40B4-BE49-F238E27FC236}">
                <a16:creationId xmlns:a16="http://schemas.microsoft.com/office/drawing/2014/main" id="{08FE8D51-F52B-4573-8208-76AF44D11CAB}"/>
              </a:ext>
            </a:extLst>
          </p:cNvPr>
          <p:cNvSpPr>
            <a:spLocks noGrp="1"/>
          </p:cNvSpPr>
          <p:nvPr>
            <p:ph type="sldNum" sz="quarter" idx="12"/>
          </p:nvPr>
        </p:nvSpPr>
        <p:spPr/>
        <p:txBody>
          <a:bodyPr/>
          <a:lstStyle/>
          <a:p>
            <a:pPr>
              <a:defRPr/>
            </a:pPr>
            <a:fld id="{1075205A-EE31-41C0-B9CC-A2853C981E68}" type="slidenum">
              <a:rPr lang="en-US" smtClean="0"/>
              <a:pPr>
                <a:defRPr/>
              </a:pPr>
              <a:t>210</a:t>
            </a:fld>
            <a:endParaRPr lang="en-US"/>
          </a:p>
        </p:txBody>
      </p:sp>
      <p:grpSp>
        <p:nvGrpSpPr>
          <p:cNvPr id="11" name="Group 10">
            <a:extLst>
              <a:ext uri="{FF2B5EF4-FFF2-40B4-BE49-F238E27FC236}">
                <a16:creationId xmlns:a16="http://schemas.microsoft.com/office/drawing/2014/main" id="{0FF48DAB-4BB2-47A0-8894-0928C0ACB02E}"/>
              </a:ext>
            </a:extLst>
          </p:cNvPr>
          <p:cNvGrpSpPr/>
          <p:nvPr/>
        </p:nvGrpSpPr>
        <p:grpSpPr>
          <a:xfrm>
            <a:off x="1524000" y="2390995"/>
            <a:ext cx="5693029" cy="1191260"/>
            <a:chOff x="169863" y="2432050"/>
            <a:chExt cx="8977566" cy="1746250"/>
          </a:xfrm>
        </p:grpSpPr>
        <p:grpSp>
          <p:nvGrpSpPr>
            <p:cNvPr id="12" name="Group 11">
              <a:extLst>
                <a:ext uri="{FF2B5EF4-FFF2-40B4-BE49-F238E27FC236}">
                  <a16:creationId xmlns:a16="http://schemas.microsoft.com/office/drawing/2014/main" id="{2A4B8DCA-9E41-491D-B26D-54387422045F}"/>
                </a:ext>
              </a:extLst>
            </p:cNvPr>
            <p:cNvGrpSpPr/>
            <p:nvPr/>
          </p:nvGrpSpPr>
          <p:grpSpPr>
            <a:xfrm>
              <a:off x="169863" y="2432050"/>
              <a:ext cx="5616575" cy="1746250"/>
              <a:chOff x="2084388" y="501650"/>
              <a:chExt cx="5616575" cy="1746250"/>
            </a:xfrm>
          </p:grpSpPr>
          <p:sp>
            <p:nvSpPr>
              <p:cNvPr id="21" name="AutoShape 3">
                <a:extLst>
                  <a:ext uri="{FF2B5EF4-FFF2-40B4-BE49-F238E27FC236}">
                    <a16:creationId xmlns:a16="http://schemas.microsoft.com/office/drawing/2014/main" id="{50CF3F6A-3CD6-4D70-A89C-68D132FA3550}"/>
                  </a:ext>
                </a:extLst>
              </p:cNvPr>
              <p:cNvSpPr>
                <a:spLocks noChangeArrowheads="1"/>
              </p:cNvSpPr>
              <p:nvPr/>
            </p:nvSpPr>
            <p:spPr bwMode="auto">
              <a:xfrm rot="5400000">
                <a:off x="4579938" y="1917700"/>
                <a:ext cx="323850" cy="336550"/>
              </a:xfrm>
              <a:custGeom>
                <a:avLst/>
                <a:gdLst>
                  <a:gd name="G0" fmla="+- 900 0 0"/>
                  <a:gd name="G1" fmla="+- 32767 0 0"/>
                  <a:gd name="G2" fmla="*/ G1 1 G0"/>
                  <a:gd name="G3" fmla="*/ 50000 65535 1"/>
                  <a:gd name="G4" fmla="+- 32767 0 50000"/>
                  <a:gd name="G5" fmla="?: G4 50000 32767"/>
                  <a:gd name="G6" fmla="?: G3 0 G4"/>
                  <a:gd name="G7" fmla="*/ 50000 65535 1"/>
                  <a:gd name="G8" fmla="+- G2 0 50000"/>
                  <a:gd name="G9" fmla="?: G8 50000 G2"/>
                  <a:gd name="G10" fmla="?: G7 0 G8"/>
                  <a:gd name="G11" fmla="*/ G0 G10 1"/>
                  <a:gd name="G12" fmla="*/ G11 1 32767"/>
                  <a:gd name="G13" fmla="+- 900 0 G12"/>
                  <a:gd name="G14" fmla="*/ 934 G6 1"/>
                  <a:gd name="G15" fmla="*/ G14 1 32767"/>
                  <a:gd name="G16" fmla="+- 467 0 0"/>
                  <a:gd name="G17" fmla="+- G16 0 G15"/>
                  <a:gd name="G18" fmla="+- G16 G15 0"/>
                  <a:gd name="G19" fmla="+- 467 0 0"/>
                  <a:gd name="G20" fmla="*/ G17 G12 1"/>
                  <a:gd name="G21" fmla="*/ G20 1 G19"/>
                  <a:gd name="G22" fmla="+- G13 G21 0"/>
                  <a:gd name="G23" fmla="+- 934 0 0"/>
                  <a:gd name="G24" fmla="+- 900 0 0"/>
                </a:gdLst>
                <a:ahLst/>
                <a:cxnLst>
                  <a:cxn ang="0">
                    <a:pos x="r" y="vc"/>
                  </a:cxn>
                  <a:cxn ang="5400000">
                    <a:pos x="hc" y="b"/>
                  </a:cxn>
                  <a:cxn ang="10800000">
                    <a:pos x="l" y="vc"/>
                  </a:cxn>
                  <a:cxn ang="16200000">
                    <a:pos x="hc" y="t"/>
                  </a:cxn>
                </a:cxnLst>
                <a:rect l="0" t="0" r="0" b="0"/>
                <a:pathLst>
                  <a:path>
                    <a:moveTo>
                      <a:pt x="0" y="467"/>
                    </a:moveTo>
                    <a:lnTo>
                      <a:pt x="900" y="467"/>
                    </a:lnTo>
                    <a:lnTo>
                      <a:pt x="900" y="0"/>
                    </a:lnTo>
                    <a:lnTo>
                      <a:pt x="900" y="467"/>
                    </a:lnTo>
                    <a:lnTo>
                      <a:pt x="900" y="934"/>
                    </a:lnTo>
                    <a:lnTo>
                      <a:pt x="900" y="467"/>
                    </a:lnTo>
                    <a:lnTo>
                      <a:pt x="0" y="467"/>
                    </a:lnTo>
                    <a:close/>
                  </a:path>
                </a:pathLst>
              </a:custGeom>
              <a:gradFill rotWithShape="0">
                <a:gsLst>
                  <a:gs pos="0">
                    <a:srgbClr val="AAB8D8"/>
                  </a:gs>
                  <a:gs pos="100000">
                    <a:srgbClr val="0F457E"/>
                  </a:gs>
                </a:gsLst>
                <a:lin ang="10800000" scaled="1"/>
              </a:gradFill>
              <a:ln w="9360" cap="flat">
                <a:solidFill>
                  <a:srgbClr val="184371"/>
                </a:solidFill>
                <a:round/>
                <a:headEnd/>
                <a:tailEnd/>
              </a:ln>
              <a:effectLst>
                <a:outerShdw dist="23040" dir="5400000" algn="ctr" rotWithShape="0">
                  <a:srgbClr val="000000">
                    <a:alpha val="35036"/>
                  </a:srgbClr>
                </a:outerShdw>
              </a:effectLst>
            </p:spPr>
            <p:txBody>
              <a:bodyPr wrap="none" anchor="ctr"/>
              <a:lstStyle/>
              <a:p>
                <a:endParaRPr lang="en-US"/>
              </a:p>
            </p:txBody>
          </p:sp>
          <p:sp>
            <p:nvSpPr>
              <p:cNvPr id="22" name="Rectangle 5">
                <a:extLst>
                  <a:ext uri="{FF2B5EF4-FFF2-40B4-BE49-F238E27FC236}">
                    <a16:creationId xmlns:a16="http://schemas.microsoft.com/office/drawing/2014/main" id="{585CB116-1E58-4115-8509-5924C5E2C991}"/>
                  </a:ext>
                </a:extLst>
              </p:cNvPr>
              <p:cNvSpPr>
                <a:spLocks noChangeArrowheads="1"/>
              </p:cNvSpPr>
              <p:nvPr/>
            </p:nvSpPr>
            <p:spPr bwMode="auto">
              <a:xfrm>
                <a:off x="2084388" y="673100"/>
                <a:ext cx="2368550" cy="414338"/>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3" name="Rectangle 6">
                <a:extLst>
                  <a:ext uri="{FF2B5EF4-FFF2-40B4-BE49-F238E27FC236}">
                    <a16:creationId xmlns:a16="http://schemas.microsoft.com/office/drawing/2014/main" id="{B7B6CC31-1B72-4617-9378-9328657A8F37}"/>
                  </a:ext>
                </a:extLst>
              </p:cNvPr>
              <p:cNvSpPr>
                <a:spLocks noChangeArrowheads="1"/>
              </p:cNvSpPr>
              <p:nvPr/>
            </p:nvSpPr>
            <p:spPr bwMode="auto">
              <a:xfrm>
                <a:off x="2084388" y="942975"/>
                <a:ext cx="2441575" cy="414338"/>
              </a:xfrm>
              <a:prstGeom prst="rect">
                <a:avLst/>
              </a:pr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4" name="Rectangle 7">
                <a:extLst>
                  <a:ext uri="{FF2B5EF4-FFF2-40B4-BE49-F238E27FC236}">
                    <a16:creationId xmlns:a16="http://schemas.microsoft.com/office/drawing/2014/main" id="{396CC124-CF57-4C33-AD67-B8AFE05DD39F}"/>
                  </a:ext>
                </a:extLst>
              </p:cNvPr>
              <p:cNvSpPr>
                <a:spLocks noChangeArrowheads="1"/>
              </p:cNvSpPr>
              <p:nvPr/>
            </p:nvSpPr>
            <p:spPr bwMode="auto">
              <a:xfrm>
                <a:off x="2084388" y="1212850"/>
                <a:ext cx="2422525" cy="414338"/>
              </a:xfrm>
              <a:prstGeom prst="rect">
                <a:avLst/>
              </a:prstGeom>
              <a:blipFill dpi="0" rotWithShape="0">
                <a:blip r:embed="rId5"/>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5" name="Rectangle 8">
                <a:extLst>
                  <a:ext uri="{FF2B5EF4-FFF2-40B4-BE49-F238E27FC236}">
                    <a16:creationId xmlns:a16="http://schemas.microsoft.com/office/drawing/2014/main" id="{EF5E6E60-3330-4408-9526-69011385BBBF}"/>
                  </a:ext>
                </a:extLst>
              </p:cNvPr>
              <p:cNvSpPr>
                <a:spLocks noChangeArrowheads="1"/>
              </p:cNvSpPr>
              <p:nvPr/>
            </p:nvSpPr>
            <p:spPr bwMode="auto">
              <a:xfrm>
                <a:off x="4875213" y="501650"/>
                <a:ext cx="2825750" cy="414338"/>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6" name="Rectangle 9">
                <a:extLst>
                  <a:ext uri="{FF2B5EF4-FFF2-40B4-BE49-F238E27FC236}">
                    <a16:creationId xmlns:a16="http://schemas.microsoft.com/office/drawing/2014/main" id="{AD3B6F04-9D47-4664-9A23-9AC5FFE153E2}"/>
                  </a:ext>
                </a:extLst>
              </p:cNvPr>
              <p:cNvSpPr>
                <a:spLocks noChangeArrowheads="1"/>
              </p:cNvSpPr>
              <p:nvPr/>
            </p:nvSpPr>
            <p:spPr bwMode="auto">
              <a:xfrm>
                <a:off x="4875213" y="836613"/>
                <a:ext cx="2825750" cy="414337"/>
              </a:xfrm>
              <a:prstGeom prst="rect">
                <a:avLst/>
              </a:prstGeom>
              <a:blipFill dpi="0" rotWithShape="0">
                <a:blip r:embed="rId7"/>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7" name="Rectangle 10">
                <a:extLst>
                  <a:ext uri="{FF2B5EF4-FFF2-40B4-BE49-F238E27FC236}">
                    <a16:creationId xmlns:a16="http://schemas.microsoft.com/office/drawing/2014/main" id="{22235622-07B8-4F00-86AD-D718CEAC7841}"/>
                  </a:ext>
                </a:extLst>
              </p:cNvPr>
              <p:cNvSpPr>
                <a:spLocks noChangeArrowheads="1"/>
              </p:cNvSpPr>
              <p:nvPr/>
            </p:nvSpPr>
            <p:spPr bwMode="auto">
              <a:xfrm>
                <a:off x="4875213" y="1169988"/>
                <a:ext cx="2825750" cy="414337"/>
              </a:xfrm>
              <a:prstGeom prst="rect">
                <a:avLst/>
              </a:prstGeom>
              <a:blipFill dpi="0" rotWithShape="0">
                <a:blip r:embed="rId8"/>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28" name="Rectangle 11">
                <a:extLst>
                  <a:ext uri="{FF2B5EF4-FFF2-40B4-BE49-F238E27FC236}">
                    <a16:creationId xmlns:a16="http://schemas.microsoft.com/office/drawing/2014/main" id="{70FD7492-1587-4A8B-AAC2-CDF95675472E}"/>
                  </a:ext>
                </a:extLst>
              </p:cNvPr>
              <p:cNvSpPr>
                <a:spLocks noChangeArrowheads="1"/>
              </p:cNvSpPr>
              <p:nvPr/>
            </p:nvSpPr>
            <p:spPr bwMode="auto">
              <a:xfrm>
                <a:off x="4875213" y="1503363"/>
                <a:ext cx="2825750" cy="414337"/>
              </a:xfrm>
              <a:prstGeom prst="rect">
                <a:avLst/>
              </a:prstGeom>
              <a:blipFill dpi="0" rotWithShape="0">
                <a:blip r:embed="rId9"/>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cxnSp>
            <p:nvCxnSpPr>
              <p:cNvPr id="29" name="AutoShape 12">
                <a:extLst>
                  <a:ext uri="{FF2B5EF4-FFF2-40B4-BE49-F238E27FC236}">
                    <a16:creationId xmlns:a16="http://schemas.microsoft.com/office/drawing/2014/main" id="{1D5E149A-81D7-4F0B-A3D2-58A993C54FF8}"/>
                  </a:ext>
                </a:extLst>
              </p:cNvPr>
              <p:cNvCxnSpPr>
                <a:cxnSpLocks noChangeShapeType="1"/>
              </p:cNvCxnSpPr>
              <p:nvPr/>
            </p:nvCxnSpPr>
            <p:spPr bwMode="auto">
              <a:xfrm flipV="1">
                <a:off x="4340225" y="711200"/>
                <a:ext cx="534988" cy="74136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0" name="AutoShape 13">
                <a:extLst>
                  <a:ext uri="{FF2B5EF4-FFF2-40B4-BE49-F238E27FC236}">
                    <a16:creationId xmlns:a16="http://schemas.microsoft.com/office/drawing/2014/main" id="{30DB98AE-167C-4F38-9359-C198882587BA}"/>
                  </a:ext>
                </a:extLst>
              </p:cNvPr>
              <p:cNvCxnSpPr>
                <a:cxnSpLocks noChangeShapeType="1"/>
              </p:cNvCxnSpPr>
              <p:nvPr/>
            </p:nvCxnSpPr>
            <p:spPr bwMode="auto">
              <a:xfrm flipV="1">
                <a:off x="4340225" y="1044575"/>
                <a:ext cx="534988" cy="407988"/>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1" name="AutoShape 14">
                <a:extLst>
                  <a:ext uri="{FF2B5EF4-FFF2-40B4-BE49-F238E27FC236}">
                    <a16:creationId xmlns:a16="http://schemas.microsoft.com/office/drawing/2014/main" id="{78AFCC76-573A-4039-97CC-A3DB9A17B181}"/>
                  </a:ext>
                </a:extLst>
              </p:cNvPr>
              <p:cNvCxnSpPr>
                <a:cxnSpLocks noChangeShapeType="1"/>
              </p:cNvCxnSpPr>
              <p:nvPr/>
            </p:nvCxnSpPr>
            <p:spPr bwMode="auto">
              <a:xfrm>
                <a:off x="4340225" y="1450975"/>
                <a:ext cx="534988" cy="260350"/>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2" name="AutoShape 15">
                <a:extLst>
                  <a:ext uri="{FF2B5EF4-FFF2-40B4-BE49-F238E27FC236}">
                    <a16:creationId xmlns:a16="http://schemas.microsoft.com/office/drawing/2014/main" id="{5D513B89-BAAA-47BB-AD1E-6B6EE64FFA42}"/>
                  </a:ext>
                </a:extLst>
              </p:cNvPr>
              <p:cNvCxnSpPr>
                <a:cxnSpLocks noChangeShapeType="1"/>
              </p:cNvCxnSpPr>
              <p:nvPr/>
            </p:nvCxnSpPr>
            <p:spPr bwMode="auto">
              <a:xfrm flipV="1">
                <a:off x="4340225" y="1377950"/>
                <a:ext cx="534988" cy="7461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3" name="AutoShape 16">
                <a:extLst>
                  <a:ext uri="{FF2B5EF4-FFF2-40B4-BE49-F238E27FC236}">
                    <a16:creationId xmlns:a16="http://schemas.microsoft.com/office/drawing/2014/main" id="{6BA19E72-BD23-4DA7-8238-F521E7523306}"/>
                  </a:ext>
                </a:extLst>
              </p:cNvPr>
              <p:cNvCxnSpPr>
                <a:cxnSpLocks noChangeShapeType="1"/>
              </p:cNvCxnSpPr>
              <p:nvPr/>
            </p:nvCxnSpPr>
            <p:spPr bwMode="auto">
              <a:xfrm>
                <a:off x="4338638" y="1184275"/>
                <a:ext cx="536575" cy="527050"/>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4" name="AutoShape 17">
                <a:extLst>
                  <a:ext uri="{FF2B5EF4-FFF2-40B4-BE49-F238E27FC236}">
                    <a16:creationId xmlns:a16="http://schemas.microsoft.com/office/drawing/2014/main" id="{A5BCF187-1A72-44B3-B1F9-5A9196E05311}"/>
                  </a:ext>
                </a:extLst>
              </p:cNvPr>
              <p:cNvCxnSpPr>
                <a:cxnSpLocks noChangeShapeType="1"/>
              </p:cNvCxnSpPr>
              <p:nvPr/>
            </p:nvCxnSpPr>
            <p:spPr bwMode="auto">
              <a:xfrm flipV="1">
                <a:off x="4338638" y="712788"/>
                <a:ext cx="536575" cy="473075"/>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5" name="AutoShape 18">
                <a:extLst>
                  <a:ext uri="{FF2B5EF4-FFF2-40B4-BE49-F238E27FC236}">
                    <a16:creationId xmlns:a16="http://schemas.microsoft.com/office/drawing/2014/main" id="{6808828D-C834-4A61-9022-2E488C22B6EA}"/>
                  </a:ext>
                </a:extLst>
              </p:cNvPr>
              <p:cNvCxnSpPr>
                <a:cxnSpLocks noChangeShapeType="1"/>
              </p:cNvCxnSpPr>
              <p:nvPr/>
            </p:nvCxnSpPr>
            <p:spPr bwMode="auto">
              <a:xfrm>
                <a:off x="4338638" y="1184275"/>
                <a:ext cx="536575" cy="193675"/>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6" name="AutoShape 19">
                <a:extLst>
                  <a:ext uri="{FF2B5EF4-FFF2-40B4-BE49-F238E27FC236}">
                    <a16:creationId xmlns:a16="http://schemas.microsoft.com/office/drawing/2014/main" id="{EB808338-3F0A-4AF8-8FBE-C652DD6F5607}"/>
                  </a:ext>
                </a:extLst>
              </p:cNvPr>
              <p:cNvCxnSpPr>
                <a:cxnSpLocks noChangeShapeType="1"/>
              </p:cNvCxnSpPr>
              <p:nvPr/>
            </p:nvCxnSpPr>
            <p:spPr bwMode="auto">
              <a:xfrm flipV="1">
                <a:off x="4338638" y="1046163"/>
                <a:ext cx="536575" cy="139700"/>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7" name="AutoShape 20">
                <a:extLst>
                  <a:ext uri="{FF2B5EF4-FFF2-40B4-BE49-F238E27FC236}">
                    <a16:creationId xmlns:a16="http://schemas.microsoft.com/office/drawing/2014/main" id="{788EE52B-C667-4514-812F-0FAAD564C82B}"/>
                  </a:ext>
                </a:extLst>
              </p:cNvPr>
              <p:cNvCxnSpPr>
                <a:cxnSpLocks noChangeShapeType="1"/>
              </p:cNvCxnSpPr>
              <p:nvPr/>
            </p:nvCxnSpPr>
            <p:spPr bwMode="auto">
              <a:xfrm>
                <a:off x="4348163" y="917575"/>
                <a:ext cx="527050" cy="79216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8" name="AutoShape 21">
                <a:extLst>
                  <a:ext uri="{FF2B5EF4-FFF2-40B4-BE49-F238E27FC236}">
                    <a16:creationId xmlns:a16="http://schemas.microsoft.com/office/drawing/2014/main" id="{F97CEB19-E222-465F-9129-85BECED189EE}"/>
                  </a:ext>
                </a:extLst>
              </p:cNvPr>
              <p:cNvCxnSpPr>
                <a:cxnSpLocks noChangeShapeType="1"/>
              </p:cNvCxnSpPr>
              <p:nvPr/>
            </p:nvCxnSpPr>
            <p:spPr bwMode="auto">
              <a:xfrm>
                <a:off x="4348163" y="917575"/>
                <a:ext cx="527050" cy="458788"/>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39" name="AutoShape 22">
                <a:extLst>
                  <a:ext uri="{FF2B5EF4-FFF2-40B4-BE49-F238E27FC236}">
                    <a16:creationId xmlns:a16="http://schemas.microsoft.com/office/drawing/2014/main" id="{8DF69404-7072-4D31-8D66-F64722950EA0}"/>
                  </a:ext>
                </a:extLst>
              </p:cNvPr>
              <p:cNvCxnSpPr>
                <a:cxnSpLocks noChangeShapeType="1"/>
              </p:cNvCxnSpPr>
              <p:nvPr/>
            </p:nvCxnSpPr>
            <p:spPr bwMode="auto">
              <a:xfrm>
                <a:off x="4348163" y="917575"/>
                <a:ext cx="527050" cy="12541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cxnSp>
            <p:nvCxnSpPr>
              <p:cNvPr id="40" name="AutoShape 23">
                <a:extLst>
                  <a:ext uri="{FF2B5EF4-FFF2-40B4-BE49-F238E27FC236}">
                    <a16:creationId xmlns:a16="http://schemas.microsoft.com/office/drawing/2014/main" id="{E090652B-2741-4FB3-94F4-9778BA4BDB69}"/>
                  </a:ext>
                </a:extLst>
              </p:cNvPr>
              <p:cNvCxnSpPr>
                <a:cxnSpLocks noChangeShapeType="1"/>
              </p:cNvCxnSpPr>
              <p:nvPr/>
            </p:nvCxnSpPr>
            <p:spPr bwMode="auto">
              <a:xfrm flipV="1">
                <a:off x="4348163" y="711200"/>
                <a:ext cx="527050" cy="207963"/>
              </a:xfrm>
              <a:prstGeom prst="straightConnector1">
                <a:avLst/>
              </a:prstGeom>
              <a:noFill/>
              <a:ln w="19080" cap="flat">
                <a:solidFill>
                  <a:srgbClr val="1C4672"/>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cxnSp>
        </p:grpSp>
        <p:grpSp>
          <p:nvGrpSpPr>
            <p:cNvPr id="13" name="Group 12">
              <a:extLst>
                <a:ext uri="{FF2B5EF4-FFF2-40B4-BE49-F238E27FC236}">
                  <a16:creationId xmlns:a16="http://schemas.microsoft.com/office/drawing/2014/main" id="{4D989805-2F3F-4AE0-98DF-4A9E7F775DEB}"/>
                </a:ext>
              </a:extLst>
            </p:cNvPr>
            <p:cNvGrpSpPr/>
            <p:nvPr/>
          </p:nvGrpSpPr>
          <p:grpSpPr>
            <a:xfrm>
              <a:off x="6434391" y="2629694"/>
              <a:ext cx="2713038" cy="1316037"/>
              <a:chOff x="6033293" y="2635250"/>
              <a:chExt cx="2713038" cy="1316037"/>
            </a:xfrm>
          </p:grpSpPr>
          <p:sp>
            <p:nvSpPr>
              <p:cNvPr id="15" name="AutoShape 4">
                <a:extLst>
                  <a:ext uri="{FF2B5EF4-FFF2-40B4-BE49-F238E27FC236}">
                    <a16:creationId xmlns:a16="http://schemas.microsoft.com/office/drawing/2014/main" id="{9F2E2629-EA21-4AD8-BEC2-31710725F04B}"/>
                  </a:ext>
                </a:extLst>
              </p:cNvPr>
              <p:cNvSpPr>
                <a:spLocks noChangeArrowheads="1"/>
              </p:cNvSpPr>
              <p:nvPr/>
            </p:nvSpPr>
            <p:spPr bwMode="auto">
              <a:xfrm rot="5400000">
                <a:off x="7187406" y="3621087"/>
                <a:ext cx="323850" cy="336550"/>
              </a:xfrm>
              <a:custGeom>
                <a:avLst/>
                <a:gdLst>
                  <a:gd name="G0" fmla="+- 900 0 0"/>
                  <a:gd name="G1" fmla="+- 32767 0 0"/>
                  <a:gd name="G2" fmla="*/ G1 1 G0"/>
                  <a:gd name="G3" fmla="*/ 50000 65535 1"/>
                  <a:gd name="G4" fmla="+- 32767 0 50000"/>
                  <a:gd name="G5" fmla="?: G4 50000 32767"/>
                  <a:gd name="G6" fmla="?: G3 0 G4"/>
                  <a:gd name="G7" fmla="*/ 50000 65535 1"/>
                  <a:gd name="G8" fmla="+- G2 0 50000"/>
                  <a:gd name="G9" fmla="?: G8 50000 G2"/>
                  <a:gd name="G10" fmla="?: G7 0 G8"/>
                  <a:gd name="G11" fmla="*/ G0 G10 1"/>
                  <a:gd name="G12" fmla="*/ G11 1 32767"/>
                  <a:gd name="G13" fmla="+- 900 0 G12"/>
                  <a:gd name="G14" fmla="*/ 934 G6 1"/>
                  <a:gd name="G15" fmla="*/ G14 1 32767"/>
                  <a:gd name="G16" fmla="+- 467 0 0"/>
                  <a:gd name="G17" fmla="+- G16 0 G15"/>
                  <a:gd name="G18" fmla="+- G16 G15 0"/>
                  <a:gd name="G19" fmla="+- 467 0 0"/>
                  <a:gd name="G20" fmla="*/ G17 G12 1"/>
                  <a:gd name="G21" fmla="*/ G20 1 G19"/>
                  <a:gd name="G22" fmla="+- G13 G21 0"/>
                  <a:gd name="G23" fmla="+- 934 0 0"/>
                  <a:gd name="G24" fmla="+- 900 0 0"/>
                </a:gdLst>
                <a:ahLst/>
                <a:cxnLst>
                  <a:cxn ang="0">
                    <a:pos x="r" y="vc"/>
                  </a:cxn>
                  <a:cxn ang="5400000">
                    <a:pos x="hc" y="b"/>
                  </a:cxn>
                  <a:cxn ang="10800000">
                    <a:pos x="l" y="vc"/>
                  </a:cxn>
                  <a:cxn ang="16200000">
                    <a:pos x="hc" y="t"/>
                  </a:cxn>
                </a:cxnLst>
                <a:rect l="0" t="0" r="0" b="0"/>
                <a:pathLst>
                  <a:path>
                    <a:moveTo>
                      <a:pt x="0" y="467"/>
                    </a:moveTo>
                    <a:lnTo>
                      <a:pt x="900" y="467"/>
                    </a:lnTo>
                    <a:lnTo>
                      <a:pt x="900" y="0"/>
                    </a:lnTo>
                    <a:lnTo>
                      <a:pt x="900" y="467"/>
                    </a:lnTo>
                    <a:lnTo>
                      <a:pt x="900" y="934"/>
                    </a:lnTo>
                    <a:lnTo>
                      <a:pt x="900" y="467"/>
                    </a:lnTo>
                    <a:lnTo>
                      <a:pt x="0" y="467"/>
                    </a:lnTo>
                    <a:close/>
                  </a:path>
                </a:pathLst>
              </a:custGeom>
              <a:gradFill rotWithShape="0">
                <a:gsLst>
                  <a:gs pos="0">
                    <a:srgbClr val="AAB8D8"/>
                  </a:gs>
                  <a:gs pos="100000">
                    <a:srgbClr val="0F457E"/>
                  </a:gs>
                </a:gsLst>
                <a:lin ang="10800000" scaled="1"/>
              </a:gradFill>
              <a:ln w="9360" cap="flat">
                <a:solidFill>
                  <a:srgbClr val="184371"/>
                </a:solidFill>
                <a:round/>
                <a:headEnd/>
                <a:tailEnd/>
              </a:ln>
              <a:effectLst>
                <a:outerShdw dist="23040" dir="5400000" algn="ctr" rotWithShape="0">
                  <a:srgbClr val="000000">
                    <a:alpha val="35036"/>
                  </a:srgbClr>
                </a:outerShdw>
              </a:effectLst>
            </p:spPr>
            <p:txBody>
              <a:bodyPr wrap="none" anchor="ctr"/>
              <a:lstStyle/>
              <a:p>
                <a:endParaRPr lang="en-US"/>
              </a:p>
            </p:txBody>
          </p:sp>
          <p:sp>
            <p:nvSpPr>
              <p:cNvPr id="16" name="Rectangle 24">
                <a:extLst>
                  <a:ext uri="{FF2B5EF4-FFF2-40B4-BE49-F238E27FC236}">
                    <a16:creationId xmlns:a16="http://schemas.microsoft.com/office/drawing/2014/main" id="{76EE3D89-E255-4202-BC3F-101FECB6FCE7}"/>
                  </a:ext>
                </a:extLst>
              </p:cNvPr>
              <p:cNvSpPr>
                <a:spLocks noChangeArrowheads="1"/>
              </p:cNvSpPr>
              <p:nvPr/>
            </p:nvSpPr>
            <p:spPr bwMode="auto">
              <a:xfrm>
                <a:off x="6033293" y="2635250"/>
                <a:ext cx="2681288" cy="414337"/>
              </a:xfrm>
              <a:prstGeom prst="rect">
                <a:avLst/>
              </a:prstGeom>
              <a:blipFill dpi="0" rotWithShape="0">
                <a:blip r:embed="rId10"/>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17" name="Rectangle 25">
                <a:extLst>
                  <a:ext uri="{FF2B5EF4-FFF2-40B4-BE49-F238E27FC236}">
                    <a16:creationId xmlns:a16="http://schemas.microsoft.com/office/drawing/2014/main" id="{A54D517C-A7C4-4E98-8B7B-B7A069543E44}"/>
                  </a:ext>
                </a:extLst>
              </p:cNvPr>
              <p:cNvSpPr>
                <a:spLocks noChangeArrowheads="1"/>
              </p:cNvSpPr>
              <p:nvPr/>
            </p:nvSpPr>
            <p:spPr bwMode="auto">
              <a:xfrm>
                <a:off x="6041231" y="2890837"/>
                <a:ext cx="2705100" cy="414338"/>
              </a:xfrm>
              <a:prstGeom prst="rect">
                <a:avLst/>
              </a:prstGeom>
              <a:blipFill dpi="0" rotWithShape="0">
                <a:blip r:embed="rId11"/>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18" name="Rectangle 26">
                <a:extLst>
                  <a:ext uri="{FF2B5EF4-FFF2-40B4-BE49-F238E27FC236}">
                    <a16:creationId xmlns:a16="http://schemas.microsoft.com/office/drawing/2014/main" id="{F603A51C-651E-4B6E-BF21-06A4FDD98BC8}"/>
                  </a:ext>
                </a:extLst>
              </p:cNvPr>
              <p:cNvSpPr>
                <a:spLocks noChangeArrowheads="1"/>
              </p:cNvSpPr>
              <p:nvPr/>
            </p:nvSpPr>
            <p:spPr bwMode="auto">
              <a:xfrm>
                <a:off x="6076156" y="3154362"/>
                <a:ext cx="2632075" cy="414338"/>
              </a:xfrm>
              <a:prstGeom prst="rect">
                <a:avLst/>
              </a:prstGeom>
              <a:blipFill dpi="0" rotWithShape="0">
                <a:blip r:embed="rId12"/>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a:cs typeface="Arial" panose="020B0604020202020204" pitchFamily="34" charset="0"/>
                  </a:rPr>
                  <a:t> </a:t>
                </a:r>
              </a:p>
            </p:txBody>
          </p:sp>
          <p:sp>
            <p:nvSpPr>
              <p:cNvPr id="19" name="AutoShape 27">
                <a:extLst>
                  <a:ext uri="{FF2B5EF4-FFF2-40B4-BE49-F238E27FC236}">
                    <a16:creationId xmlns:a16="http://schemas.microsoft.com/office/drawing/2014/main" id="{2BF4B315-5DCF-45BC-95F1-3826FF7A4A8D}"/>
                  </a:ext>
                </a:extLst>
              </p:cNvPr>
              <p:cNvSpPr>
                <a:spLocks noChangeArrowheads="1"/>
              </p:cNvSpPr>
              <p:nvPr/>
            </p:nvSpPr>
            <p:spPr bwMode="auto">
              <a:xfrm>
                <a:off x="6282531" y="2698750"/>
                <a:ext cx="1089025" cy="792162"/>
              </a:xfrm>
              <a:custGeom>
                <a:avLst/>
                <a:gdLst>
                  <a:gd name="G0" fmla="*/ 16667 65535 1"/>
                  <a:gd name="G1" fmla="+- 32767 0 16667"/>
                  <a:gd name="G2" fmla="?: G1 16667 32767"/>
                  <a:gd name="G3" fmla="?: G0 0 G1"/>
                  <a:gd name="G4" fmla="+- 2203 0 0"/>
                  <a:gd name="G5" fmla="*/ G4 G3 1"/>
                  <a:gd name="G6" fmla="*/ G5 1 32767"/>
                  <a:gd name="G7" fmla="+- 3025 0 G6"/>
                  <a:gd name="G8" fmla="+- 2203 0 G6"/>
                  <a:gd name="G9" fmla="*/ G6 29289 1"/>
                  <a:gd name="G10" fmla="*/ G9 1 32767"/>
                  <a:gd name="G11" fmla="+- 3025 0 G10"/>
                  <a:gd name="G12" fmla="+- 2203 0 G10"/>
                  <a:gd name="G13" fmla="*/ 1 3025 2"/>
                  <a:gd name="G14" fmla="*/ 1 2203 2"/>
                  <a:gd name="G15" fmla="+- 2203 0 0"/>
                  <a:gd name="G16" fmla="+- 3025 0 0"/>
                  <a:gd name="G17" fmla="+- 180 0 0"/>
                  <a:gd name="G18" fmla="+- 90 0 0"/>
                  <a:gd name="G19" fmla="+- 270 0 0"/>
                  <a:gd name="G20" fmla="+- 90 0 0"/>
                  <a:gd name="G21" fmla="+- 1 0 0"/>
                  <a:gd name="G22" fmla="+- 90 0 0"/>
                  <a:gd name="G23" fmla="+- 90 0 0"/>
                  <a:gd name="G24" fmla="+- 90 0 0"/>
                </a:gdLst>
                <a:ahLst/>
                <a:cxnLst>
                  <a:cxn ang="0">
                    <a:pos x="r" y="vc"/>
                  </a:cxn>
                  <a:cxn ang="5400000">
                    <a:pos x="hc" y="b"/>
                  </a:cxn>
                  <a:cxn ang="10800000">
                    <a:pos x="l" y="vc"/>
                  </a:cxn>
                  <a:cxn ang="16200000">
                    <a:pos x="hc" y="t"/>
                  </a:cxn>
                </a:cxnLst>
                <a:rect l="0" t="0" r="0" b="0"/>
                <a:pathLst>
                  <a:path>
                    <a:moveTo>
                      <a:pt x="0" y="0"/>
                    </a:moveTo>
                    <a:lnTo>
                      <a:pt x="0" y="0"/>
                    </a:lnTo>
                    <a:lnTo>
                      <a:pt x="180" y="90"/>
                    </a:lnTo>
                    <a:lnTo>
                      <a:pt x="3025" y="0"/>
                    </a:lnTo>
                    <a:lnTo>
                      <a:pt x="0" y="0"/>
                    </a:lnTo>
                    <a:lnTo>
                      <a:pt x="270" y="90"/>
                    </a:lnTo>
                    <a:lnTo>
                      <a:pt x="3025" y="2203"/>
                    </a:lnTo>
                    <a:lnTo>
                      <a:pt x="0" y="0"/>
                    </a:lnTo>
                    <a:close/>
                  </a:path>
                </a:pathLst>
              </a:custGeom>
              <a:noFill/>
              <a:ln w="19080" cap="flat">
                <a:solidFill>
                  <a:srgbClr val="CC00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AutoShape 28">
                <a:extLst>
                  <a:ext uri="{FF2B5EF4-FFF2-40B4-BE49-F238E27FC236}">
                    <a16:creationId xmlns:a16="http://schemas.microsoft.com/office/drawing/2014/main" id="{79E7E4D4-CAFB-431E-A748-33CDA7EA9134}"/>
                  </a:ext>
                </a:extLst>
              </p:cNvPr>
              <p:cNvSpPr>
                <a:spLocks noChangeArrowheads="1"/>
              </p:cNvSpPr>
              <p:nvPr/>
            </p:nvSpPr>
            <p:spPr bwMode="auto">
              <a:xfrm>
                <a:off x="7425531" y="2698750"/>
                <a:ext cx="1089025" cy="792162"/>
              </a:xfrm>
              <a:custGeom>
                <a:avLst/>
                <a:gdLst>
                  <a:gd name="G0" fmla="*/ 16667 65535 1"/>
                  <a:gd name="G1" fmla="+- 32767 0 16667"/>
                  <a:gd name="G2" fmla="?: G1 16667 32767"/>
                  <a:gd name="G3" fmla="?: G0 0 G1"/>
                  <a:gd name="G4" fmla="+- 2203 0 0"/>
                  <a:gd name="G5" fmla="*/ G4 G3 1"/>
                  <a:gd name="G6" fmla="*/ G5 1 32767"/>
                  <a:gd name="G7" fmla="+- 3025 0 G6"/>
                  <a:gd name="G8" fmla="+- 2203 0 G6"/>
                  <a:gd name="G9" fmla="*/ G6 29289 1"/>
                  <a:gd name="G10" fmla="*/ G9 1 32767"/>
                  <a:gd name="G11" fmla="+- 3025 0 G10"/>
                  <a:gd name="G12" fmla="+- 2203 0 G10"/>
                  <a:gd name="G13" fmla="*/ 1 3025 2"/>
                  <a:gd name="G14" fmla="*/ 1 2203 2"/>
                  <a:gd name="G15" fmla="+- 2203 0 0"/>
                  <a:gd name="G16" fmla="+- 3025 0 0"/>
                  <a:gd name="G17" fmla="+- 180 0 0"/>
                  <a:gd name="G18" fmla="+- 90 0 0"/>
                  <a:gd name="G19" fmla="+- 270 0 0"/>
                  <a:gd name="G20" fmla="+- 90 0 0"/>
                  <a:gd name="G21" fmla="+- 1 0 0"/>
                  <a:gd name="G22" fmla="+- 90 0 0"/>
                  <a:gd name="G23" fmla="+- 90 0 0"/>
                  <a:gd name="G24" fmla="+- 90 0 0"/>
                </a:gdLst>
                <a:ahLst/>
                <a:cxnLst>
                  <a:cxn ang="0">
                    <a:pos x="r" y="vc"/>
                  </a:cxn>
                  <a:cxn ang="5400000">
                    <a:pos x="hc" y="b"/>
                  </a:cxn>
                  <a:cxn ang="10800000">
                    <a:pos x="l" y="vc"/>
                  </a:cxn>
                  <a:cxn ang="16200000">
                    <a:pos x="hc" y="t"/>
                  </a:cxn>
                </a:cxnLst>
                <a:rect l="0" t="0" r="0" b="0"/>
                <a:pathLst>
                  <a:path>
                    <a:moveTo>
                      <a:pt x="0" y="0"/>
                    </a:moveTo>
                    <a:lnTo>
                      <a:pt x="0" y="0"/>
                    </a:lnTo>
                    <a:lnTo>
                      <a:pt x="180" y="90"/>
                    </a:lnTo>
                    <a:lnTo>
                      <a:pt x="3025" y="0"/>
                    </a:lnTo>
                    <a:lnTo>
                      <a:pt x="0" y="0"/>
                    </a:lnTo>
                    <a:lnTo>
                      <a:pt x="270" y="90"/>
                    </a:lnTo>
                    <a:lnTo>
                      <a:pt x="3025" y="2203"/>
                    </a:lnTo>
                    <a:lnTo>
                      <a:pt x="0" y="0"/>
                    </a:lnTo>
                    <a:close/>
                  </a:path>
                </a:pathLst>
              </a:custGeom>
              <a:noFill/>
              <a:ln w="19080" cap="flat">
                <a:solidFill>
                  <a:srgbClr val="CC00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4" name="Arrow: Right 13">
              <a:extLst>
                <a:ext uri="{FF2B5EF4-FFF2-40B4-BE49-F238E27FC236}">
                  <a16:creationId xmlns:a16="http://schemas.microsoft.com/office/drawing/2014/main" id="{1F233549-CCC9-475D-92B4-1BFA369DE466}"/>
                </a:ext>
              </a:extLst>
            </p:cNvPr>
            <p:cNvSpPr/>
            <p:nvPr/>
          </p:nvSpPr>
          <p:spPr>
            <a:xfrm>
              <a:off x="5818831" y="2929276"/>
              <a:ext cx="691071" cy="395004"/>
            </a:xfrm>
            <a:prstGeom prst="rightArrow">
              <a:avLst>
                <a:gd name="adj1" fmla="val 36024"/>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7378A93-7F6B-44A0-94CE-9419DE2D4648}"/>
              </a:ext>
            </a:extLst>
          </p:cNvPr>
          <p:cNvGrpSpPr/>
          <p:nvPr/>
        </p:nvGrpSpPr>
        <p:grpSpPr>
          <a:xfrm>
            <a:off x="3648969" y="4110648"/>
            <a:ext cx="5224066" cy="1354694"/>
            <a:chOff x="3978672" y="5086738"/>
            <a:chExt cx="5224066" cy="1354694"/>
          </a:xfrm>
        </p:grpSpPr>
        <p:pic>
          <p:nvPicPr>
            <p:cNvPr id="42" name="Picture 2">
              <a:extLst>
                <a:ext uri="{FF2B5EF4-FFF2-40B4-BE49-F238E27FC236}">
                  <a16:creationId xmlns:a16="http://schemas.microsoft.com/office/drawing/2014/main" id="{41DFD487-60CD-46A8-8BE9-CD40970C7B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02188" y="5086738"/>
              <a:ext cx="2898775" cy="1307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Rectangle 29">
              <a:extLst>
                <a:ext uri="{FF2B5EF4-FFF2-40B4-BE49-F238E27FC236}">
                  <a16:creationId xmlns:a16="http://schemas.microsoft.com/office/drawing/2014/main" id="{25D2A148-6F4C-4E4E-B1D3-3E9238A608B9}"/>
                </a:ext>
              </a:extLst>
            </p:cNvPr>
            <p:cNvSpPr>
              <a:spLocks noChangeArrowheads="1"/>
            </p:cNvSpPr>
            <p:nvPr/>
          </p:nvSpPr>
          <p:spPr bwMode="auto">
            <a:xfrm>
              <a:off x="3978672" y="5995345"/>
              <a:ext cx="1760537"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b="1" dirty="0">
                  <a:solidFill>
                    <a:srgbClr val="CC0000"/>
                  </a:solidFill>
                  <a:latin typeface="Indie Flower" charset="0"/>
                  <a:cs typeface="Indie Flower" charset="0"/>
                </a:rPr>
                <a:t>node 1</a:t>
              </a:r>
            </a:p>
          </p:txBody>
        </p:sp>
        <p:sp>
          <p:nvSpPr>
            <p:cNvPr id="44" name="Rectangle 30">
              <a:extLst>
                <a:ext uri="{FF2B5EF4-FFF2-40B4-BE49-F238E27FC236}">
                  <a16:creationId xmlns:a16="http://schemas.microsoft.com/office/drawing/2014/main" id="{D23B2AD5-4262-42EF-9301-6C9A2DB06716}"/>
                </a:ext>
              </a:extLst>
            </p:cNvPr>
            <p:cNvSpPr>
              <a:spLocks noChangeArrowheads="1"/>
            </p:cNvSpPr>
            <p:nvPr/>
          </p:nvSpPr>
          <p:spPr bwMode="auto">
            <a:xfrm>
              <a:off x="7700963" y="5995345"/>
              <a:ext cx="1501775"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a:lnSpc>
                  <a:spcPct val="100000"/>
                </a:lnSpc>
                <a:buClrTx/>
                <a:buFontTx/>
                <a:buNone/>
              </a:pPr>
              <a:r>
                <a:rPr lang="en-US" altLang="en-US" b="1" dirty="0">
                  <a:solidFill>
                    <a:srgbClr val="CC0000"/>
                  </a:solidFill>
                  <a:latin typeface="Indie Flower" charset="0"/>
                  <a:cs typeface="Indie Flower" charset="0"/>
                </a:rPr>
                <a:t>node 2</a:t>
              </a:r>
            </a:p>
          </p:txBody>
        </p:sp>
      </p:grpSp>
      <p:sp>
        <p:nvSpPr>
          <p:cNvPr id="45" name="Rectangle 44">
            <a:extLst>
              <a:ext uri="{FF2B5EF4-FFF2-40B4-BE49-F238E27FC236}">
                <a16:creationId xmlns:a16="http://schemas.microsoft.com/office/drawing/2014/main" id="{98A97E3D-EBA5-422E-A4BF-C5F8312A6207}"/>
              </a:ext>
            </a:extLst>
          </p:cNvPr>
          <p:cNvSpPr/>
          <p:nvPr/>
        </p:nvSpPr>
        <p:spPr>
          <a:xfrm>
            <a:off x="7677639" y="851806"/>
            <a:ext cx="1360789" cy="949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927B44AF-35F5-4256-8DFE-D3B076405E85}"/>
              </a:ext>
            </a:extLst>
          </p:cNvPr>
          <p:cNvSpPr/>
          <p:nvPr/>
        </p:nvSpPr>
        <p:spPr>
          <a:xfrm>
            <a:off x="7681087" y="627601"/>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47" name="Rounded Rectangle 12">
            <a:extLst>
              <a:ext uri="{FF2B5EF4-FFF2-40B4-BE49-F238E27FC236}">
                <a16:creationId xmlns:a16="http://schemas.microsoft.com/office/drawing/2014/main" id="{1927FC53-1D9E-41A5-A476-184DD34C6D1B}"/>
              </a:ext>
            </a:extLst>
          </p:cNvPr>
          <p:cNvSpPr/>
          <p:nvPr/>
        </p:nvSpPr>
        <p:spPr>
          <a:xfrm>
            <a:off x="7777944" y="944149"/>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Cole et al.</a:t>
            </a:r>
          </a:p>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KDD</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‘05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8" name="Rounded Rectangle 12">
            <a:extLst>
              <a:ext uri="{FF2B5EF4-FFF2-40B4-BE49-F238E27FC236}">
                <a16:creationId xmlns:a16="http://schemas.microsoft.com/office/drawing/2014/main" id="{F6463809-ED6A-42C7-BA6D-5A61A49EC130}"/>
              </a:ext>
            </a:extLst>
          </p:cNvPr>
          <p:cNvSpPr/>
          <p:nvPr/>
        </p:nvSpPr>
        <p:spPr>
          <a:xfrm>
            <a:off x="7781664" y="136417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Yagoubi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DMKD</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138029943"/>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2" y="1981201"/>
            <a:ext cx="8370887" cy="1362075"/>
          </a:xfrm>
        </p:spPr>
        <p:txBody>
          <a:bodyPr/>
          <a:lstStyle/>
          <a:p>
            <a:r>
              <a:rPr lang="en-US" dirty="0"/>
              <a:t>Questions?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A988F9DB-3E3C-4B7E-A5CF-D04360AAFD1D}"/>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7"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a:xfrm>
            <a:off x="8174038" y="1588"/>
            <a:ext cx="762000" cy="366712"/>
          </a:xfrm>
        </p:spPr>
        <p:txBody>
          <a:bodyPr/>
          <a:lstStyle/>
          <a:p>
            <a:fld id="{B5C6C3C4-1F13-A745-94B4-FF34C1932FEB}" type="slidenum">
              <a:rPr lang="en-US" smtClean="0"/>
              <a:pPr/>
              <a:t>211</a:t>
            </a:fld>
            <a:endParaRPr lang="en-US" dirty="0"/>
          </a:p>
        </p:txBody>
      </p:sp>
    </p:spTree>
    <p:extLst>
      <p:ext uri="{BB962C8B-B14F-4D97-AF65-F5344CB8AC3E}">
        <p14:creationId xmlns:p14="http://schemas.microsoft.com/office/powerpoint/2010/main" val="5987348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2" y="1981201"/>
            <a:ext cx="8370887" cy="1362075"/>
          </a:xfrm>
        </p:spPr>
        <p:txBody>
          <a:bodyPr/>
          <a:lstStyle/>
          <a:p>
            <a:r>
              <a:rPr lang="en-US" dirty="0"/>
              <a:t>Experimental Comparison:</a:t>
            </a:r>
            <a:br>
              <a:rPr lang="en-US" dirty="0"/>
            </a:br>
            <a:r>
              <a:rPr lang="en-US" dirty="0"/>
              <a:t>Exact Query Answering Methods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A988F9DB-3E3C-4B7E-A5CF-D04360AAFD1D}"/>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7"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a:xfrm>
            <a:off x="8174038" y="1588"/>
            <a:ext cx="762000" cy="366712"/>
          </a:xfrm>
        </p:spPr>
        <p:txBody>
          <a:bodyPr/>
          <a:lstStyle/>
          <a:p>
            <a:fld id="{B5C6C3C4-1F13-A745-94B4-FF34C1932FEB}" type="slidenum">
              <a:rPr lang="en-US" smtClean="0"/>
              <a:pPr/>
              <a:t>212</a:t>
            </a:fld>
            <a:endParaRPr lang="en-US" dirty="0"/>
          </a:p>
        </p:txBody>
      </p:sp>
    </p:spTree>
    <p:extLst>
      <p:ext uri="{BB962C8B-B14F-4D97-AF65-F5344CB8AC3E}">
        <p14:creationId xmlns:p14="http://schemas.microsoft.com/office/powerpoint/2010/main" val="55539418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B17C2D-D5B3-49AB-BAA1-2CAA2A8F0CB8}"/>
              </a:ext>
            </a:extLst>
          </p:cNvPr>
          <p:cNvSpPr>
            <a:spLocks noGrp="1"/>
          </p:cNvSpPr>
          <p:nvPr>
            <p:ph type="title"/>
          </p:nvPr>
        </p:nvSpPr>
        <p:spPr/>
        <p:txBody>
          <a:bodyPr/>
          <a:lstStyle/>
          <a:p>
            <a:r>
              <a:rPr lang="en-US" dirty="0"/>
              <a:t>How do these methods compare?</a:t>
            </a:r>
          </a:p>
        </p:txBody>
      </p:sp>
      <p:sp>
        <p:nvSpPr>
          <p:cNvPr id="7" name="Content Placeholder 6">
            <a:extLst>
              <a:ext uri="{FF2B5EF4-FFF2-40B4-BE49-F238E27FC236}">
                <a16:creationId xmlns:a16="http://schemas.microsoft.com/office/drawing/2014/main" id="{C6E06FAB-42CF-4A18-B6D1-8C8CEDB49813}"/>
              </a:ext>
            </a:extLst>
          </p:cNvPr>
          <p:cNvSpPr>
            <a:spLocks noGrp="1"/>
          </p:cNvSpPr>
          <p:nvPr>
            <p:ph idx="1"/>
          </p:nvPr>
        </p:nvSpPr>
        <p:spPr/>
        <p:txBody>
          <a:bodyPr/>
          <a:lstStyle/>
          <a:p>
            <a:endParaRPr lang="en-US" dirty="0"/>
          </a:p>
          <a:p>
            <a:r>
              <a:rPr lang="en-US" dirty="0"/>
              <a:t>several methods proposed in last 3 decades</a:t>
            </a:r>
          </a:p>
          <a:p>
            <a:r>
              <a:rPr lang="en-US" dirty="0"/>
              <a:t>never carefully compared to one another</a:t>
            </a:r>
          </a:p>
          <a:p>
            <a:endParaRPr lang="en-US" dirty="0"/>
          </a:p>
          <a:p>
            <a:r>
              <a:rPr lang="en-US" dirty="0"/>
              <a:t>we now present results of extensive experimental comparison</a:t>
            </a:r>
          </a:p>
          <a:p>
            <a:endParaRPr lang="en-US" dirty="0"/>
          </a:p>
        </p:txBody>
      </p:sp>
      <p:sp>
        <p:nvSpPr>
          <p:cNvPr id="4" name="Footer Placeholder 3">
            <a:extLst>
              <a:ext uri="{FF2B5EF4-FFF2-40B4-BE49-F238E27FC236}">
                <a16:creationId xmlns:a16="http://schemas.microsoft.com/office/drawing/2014/main" id="{8B7B5DC4-40B8-4116-B007-DE9C4C932A66}"/>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
        <p:nvSpPr>
          <p:cNvPr id="5" name="Slide Number Placeholder 4">
            <a:extLst>
              <a:ext uri="{FF2B5EF4-FFF2-40B4-BE49-F238E27FC236}">
                <a16:creationId xmlns:a16="http://schemas.microsoft.com/office/drawing/2014/main" id="{D6A97ACB-DBB5-40D6-97C6-310F7933E870}"/>
              </a:ext>
            </a:extLst>
          </p:cNvPr>
          <p:cNvSpPr>
            <a:spLocks noGrp="1"/>
          </p:cNvSpPr>
          <p:nvPr>
            <p:ph type="sldNum" sz="quarter" idx="12"/>
          </p:nvPr>
        </p:nvSpPr>
        <p:spPr/>
        <p:txBody>
          <a:bodyPr/>
          <a:lstStyle/>
          <a:p>
            <a:pPr>
              <a:defRPr/>
            </a:pPr>
            <a:fld id="{2408AB11-E471-43E0-A18C-9DF8599CB176}" type="slidenum">
              <a:rPr lang="en-US" smtClean="0"/>
              <a:pPr>
                <a:defRPr/>
              </a:pPr>
              <a:t>213</a:t>
            </a:fld>
            <a:endParaRPr lang="en-US"/>
          </a:p>
        </p:txBody>
      </p:sp>
    </p:spTree>
    <p:extLst>
      <p:ext uri="{BB962C8B-B14F-4D97-AF65-F5344CB8AC3E}">
        <p14:creationId xmlns:p14="http://schemas.microsoft.com/office/powerpoint/2010/main" val="276344861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2008"/>
            <a:ext cx="8229600" cy="1066800"/>
          </a:xfrm>
        </p:spPr>
        <p:txBody>
          <a:bodyPr/>
          <a:lstStyle/>
          <a:p>
            <a:r>
              <a:rPr lang="en-CA" dirty="0"/>
              <a:t>Experimental Framework</a:t>
            </a:r>
            <a:endParaRPr lang="en-US" dirty="0"/>
          </a:p>
        </p:txBody>
      </p:sp>
      <p:sp>
        <p:nvSpPr>
          <p:cNvPr id="4" name="Footer Placeholder 3"/>
          <p:cNvSpPr>
            <a:spLocks noGrp="1"/>
          </p:cNvSpPr>
          <p:nvPr>
            <p:ph type="ftr" sz="quarter" idx="11"/>
          </p:nvPr>
        </p:nvSpPr>
        <p:spPr/>
        <p:txBody>
          <a:bodyPr/>
          <a:lstStyle/>
          <a:p>
            <a:r>
              <a:rPr lang="en-US">
                <a:solidFill>
                  <a:srgbClr val="438086"/>
                </a:solidFill>
              </a:rPr>
              <a:t>Echihabi, Zoumpatianos, Palpanas - EDBT 2021</a:t>
            </a:r>
            <a:endParaRPr lang="en-US" dirty="0">
              <a:solidFill>
                <a:srgbClr val="438086"/>
              </a:solidFill>
            </a:endParaRPr>
          </a:p>
        </p:txBody>
      </p:sp>
      <p:sp>
        <p:nvSpPr>
          <p:cNvPr id="5" name="Slide Number Placeholder 4"/>
          <p:cNvSpPr>
            <a:spLocks noGrp="1"/>
          </p:cNvSpPr>
          <p:nvPr>
            <p:ph type="sldNum" sz="quarter" idx="12"/>
          </p:nvPr>
        </p:nvSpPr>
        <p:spPr/>
        <p:txBody>
          <a:bodyPr/>
          <a:lstStyle/>
          <a:p>
            <a:fld id="{B5C6C3C4-1F13-A745-94B4-FF34C1932FEB}" type="slidenum">
              <a:rPr lang="en-US" smtClean="0"/>
              <a:pPr/>
              <a:t>214</a:t>
            </a:fld>
            <a:endParaRPr lang="en-US" dirty="0"/>
          </a:p>
        </p:txBody>
      </p:sp>
      <p:sp>
        <p:nvSpPr>
          <p:cNvPr id="15" name="Content Placeholder 2"/>
          <p:cNvSpPr txBox="1">
            <a:spLocks/>
          </p:cNvSpPr>
          <p:nvPr/>
        </p:nvSpPr>
        <p:spPr bwMode="auto">
          <a:xfrm>
            <a:off x="652559" y="1239737"/>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en-US" dirty="0"/>
          </a:p>
          <a:p>
            <a:r>
              <a:rPr lang="en-CA" dirty="0"/>
              <a:t> Hardware</a:t>
            </a:r>
          </a:p>
          <a:p>
            <a:pPr lvl="1"/>
            <a:r>
              <a:rPr lang="en-CA" dirty="0"/>
              <a:t>HDD and SSD</a:t>
            </a:r>
          </a:p>
          <a:p>
            <a:r>
              <a:rPr lang="en-CA" dirty="0"/>
              <a:t> Datasets</a:t>
            </a:r>
          </a:p>
          <a:p>
            <a:pPr lvl="1"/>
            <a:r>
              <a:rPr lang="en-CA" dirty="0"/>
              <a:t>Synthetic (25GB to 1TB) and 4 real (100 GB)</a:t>
            </a:r>
          </a:p>
          <a:p>
            <a:r>
              <a:rPr lang="en-CA" dirty="0"/>
              <a:t> Exact Query Workloads</a:t>
            </a:r>
          </a:p>
          <a:p>
            <a:pPr lvl="1"/>
            <a:r>
              <a:rPr lang="en-CA" dirty="0"/>
              <a:t>100 – 10,000 queries </a:t>
            </a:r>
          </a:p>
          <a:p>
            <a:r>
              <a:rPr lang="en-CA" dirty="0"/>
              <a:t> Performance measures</a:t>
            </a:r>
          </a:p>
          <a:p>
            <a:pPr lvl="1"/>
            <a:r>
              <a:rPr lang="en-CA" dirty="0"/>
              <a:t>Time, #disk accesses, footprint, pruning, Tightness of Lower Bound (TLB), etc.</a:t>
            </a:r>
          </a:p>
          <a:p>
            <a:r>
              <a:rPr lang="en-CA" dirty="0"/>
              <a:t> C/C++ methods (4 methods </a:t>
            </a:r>
            <a:r>
              <a:rPr lang="en-CA" dirty="0" err="1"/>
              <a:t>reimplemented</a:t>
            </a:r>
            <a:r>
              <a:rPr lang="en-CA" dirty="0"/>
              <a:t> from scratch) </a:t>
            </a:r>
          </a:p>
          <a:p>
            <a:r>
              <a:rPr lang="en-CA" dirty="0"/>
              <a:t>Procedure:</a:t>
            </a:r>
          </a:p>
          <a:p>
            <a:pPr lvl="1"/>
            <a:r>
              <a:rPr lang="en-CA" dirty="0"/>
              <a:t>Step 1: Parametrization</a:t>
            </a:r>
          </a:p>
          <a:p>
            <a:pPr lvl="1"/>
            <a:r>
              <a:rPr lang="en-CA" dirty="0"/>
              <a:t>Step 2: Evaluation of individual methods</a:t>
            </a:r>
          </a:p>
          <a:p>
            <a:pPr lvl="1"/>
            <a:r>
              <a:rPr lang="en-CA" dirty="0"/>
              <a:t>Step 3: Comparison of best methods</a:t>
            </a:r>
          </a:p>
        </p:txBody>
      </p:sp>
      <p:sp>
        <p:nvSpPr>
          <p:cNvPr id="6" name="Rectangle 5">
            <a:extLst>
              <a:ext uri="{FF2B5EF4-FFF2-40B4-BE49-F238E27FC236}">
                <a16:creationId xmlns:a16="http://schemas.microsoft.com/office/drawing/2014/main" id="{5D44143F-3ADA-4944-A48B-6968551CFFC5}"/>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A48CDF0-334A-46D4-B7F5-203BD5B118C4}"/>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5840A259-4612-4D0E-8BC0-DB42037CB132}"/>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76486218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Time for </a:t>
            </a:r>
            <a:r>
              <a:rPr lang="en-CA" dirty="0">
                <a:solidFill>
                  <a:srgbClr val="C00000"/>
                </a:solidFill>
              </a:rPr>
              <a:t>Indexing</a:t>
            </a:r>
            <a:r>
              <a:rPr lang="en-CA" dirty="0"/>
              <a:t> (</a:t>
            </a:r>
            <a:r>
              <a:rPr lang="en-CA" dirty="0" err="1"/>
              <a:t>Idx</a:t>
            </a:r>
            <a:r>
              <a:rPr lang="en-CA" dirty="0"/>
              <a:t>) vs. Dataset Size</a:t>
            </a:r>
          </a:p>
        </p:txBody>
      </p:sp>
      <p:sp>
        <p:nvSpPr>
          <p:cNvPr id="7" name="Content Placeholder 6"/>
          <p:cNvSpPr>
            <a:spLocks noGrp="1"/>
          </p:cNvSpPr>
          <p:nvPr>
            <p:ph idx="1"/>
          </p:nvPr>
        </p:nvSpPr>
        <p:spPr/>
        <p:txBody>
          <a:bodyPr/>
          <a:lstStyle/>
          <a:p>
            <a:endParaRPr lang="en-CA"/>
          </a:p>
        </p:txBody>
      </p:sp>
      <p:sp>
        <p:nvSpPr>
          <p:cNvPr id="4" name="Footer Placeholder 3">
            <a:extLst>
              <a:ext uri="{FF2B5EF4-FFF2-40B4-BE49-F238E27FC236}">
                <a16:creationId xmlns:a16="http://schemas.microsoft.com/office/drawing/2014/main" id="{C9B3852A-E424-4B06-8384-0C22F979C28D}"/>
              </a:ext>
            </a:extLst>
          </p:cNvPr>
          <p:cNvSpPr>
            <a:spLocks noGrp="1"/>
          </p:cNvSpPr>
          <p:nvPr>
            <p:ph type="ftr" sz="quarter" idx="11"/>
          </p:nvPr>
        </p:nvSpPr>
        <p:spPr/>
        <p:txBody>
          <a:bodyPr/>
          <a:lstStyle/>
          <a:p>
            <a:r>
              <a:rPr lang="en-CA"/>
              <a:t>Echihabi, Zoumpatianos, Palpanas - EDBT 2021</a:t>
            </a:r>
          </a:p>
        </p:txBody>
      </p:sp>
      <p:sp>
        <p:nvSpPr>
          <p:cNvPr id="5" name="Slide Number Placeholder 4">
            <a:extLst>
              <a:ext uri="{FF2B5EF4-FFF2-40B4-BE49-F238E27FC236}">
                <a16:creationId xmlns:a16="http://schemas.microsoft.com/office/drawing/2014/main" id="{ABE987B1-510A-400D-8F58-A25F6F30258D}"/>
              </a:ext>
            </a:extLst>
          </p:cNvPr>
          <p:cNvSpPr>
            <a:spLocks noGrp="1"/>
          </p:cNvSpPr>
          <p:nvPr>
            <p:ph type="sldNum" sz="quarter" idx="12"/>
          </p:nvPr>
        </p:nvSpPr>
        <p:spPr/>
        <p:txBody>
          <a:bodyPr/>
          <a:lstStyle/>
          <a:p>
            <a:fld id="{A577D55C-4B0B-488E-BDEC-E7DCB799A030}" type="slidenum">
              <a:rPr lang="en-CA" smtClean="0"/>
              <a:t>215</a:t>
            </a:fld>
            <a:endParaRPr lang="en-CA"/>
          </a:p>
        </p:txBody>
      </p:sp>
      <p:pic>
        <p:nvPicPr>
          <p:cNvPr id="9" name="Picture 8"/>
          <p:cNvPicPr/>
          <p:nvPr/>
        </p:nvPicPr>
        <p:blipFill>
          <a:blip r:embed="rId2"/>
          <a:srcRect r="74597" b="18611"/>
          <a:stretch/>
        </p:blipFill>
        <p:spPr>
          <a:xfrm rot="21598800">
            <a:off x="3264344" y="2278689"/>
            <a:ext cx="2809548" cy="2368964"/>
          </a:xfrm>
          <a:prstGeom prst="rect">
            <a:avLst/>
          </a:prstGeom>
          <a:ln>
            <a:noFill/>
          </a:ln>
        </p:spPr>
      </p:pic>
      <p:sp>
        <p:nvSpPr>
          <p:cNvPr id="10" name="Line 2"/>
          <p:cNvSpPr/>
          <p:nvPr/>
        </p:nvSpPr>
        <p:spPr>
          <a:xfrm flipH="1">
            <a:off x="5687473" y="2510978"/>
            <a:ext cx="497647"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1" name="Line 3"/>
          <p:cNvSpPr/>
          <p:nvPr/>
        </p:nvSpPr>
        <p:spPr>
          <a:xfrm flipV="1">
            <a:off x="3137034" y="3825302"/>
            <a:ext cx="966524" cy="55185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2" name="TextShape 5"/>
          <p:cNvSpPr txBox="1"/>
          <p:nvPr/>
        </p:nvSpPr>
        <p:spPr>
          <a:xfrm>
            <a:off x="1814113" y="4128330"/>
            <a:ext cx="1959239" cy="554954"/>
          </a:xfrm>
          <a:prstGeom prst="rect">
            <a:avLst/>
          </a:prstGeom>
          <a:noFill/>
          <a:ln>
            <a:noFill/>
          </a:ln>
        </p:spPr>
        <p:txBody>
          <a:bodyPr lIns="0" tIns="0" rIns="0" bIns="0" anchor="ctr"/>
          <a:lstStyle/>
          <a:p>
            <a:r>
              <a:rPr lang="en-US" sz="1633" b="1" spc="-1" dirty="0">
                <a:solidFill>
                  <a:srgbClr val="ED1C24"/>
                </a:solidFill>
                <a:latin typeface="Arial" panose="020B0604020202020204" pitchFamily="34" charset="0"/>
              </a:rPr>
              <a:t>ADS+ fastest</a:t>
            </a:r>
            <a:endParaRPr lang="en-US" sz="1633" spc="-1" dirty="0">
              <a:latin typeface="Arial" panose="020B0604020202020204" pitchFamily="34" charset="0"/>
            </a:endParaRPr>
          </a:p>
        </p:txBody>
      </p:sp>
      <p:pic>
        <p:nvPicPr>
          <p:cNvPr id="13" name="Picture 12"/>
          <p:cNvPicPr/>
          <p:nvPr/>
        </p:nvPicPr>
        <p:blipFill>
          <a:blip r:embed="rId3"/>
          <a:stretch/>
        </p:blipFill>
        <p:spPr>
          <a:xfrm>
            <a:off x="2328359" y="5716777"/>
            <a:ext cx="5180227" cy="215027"/>
          </a:xfrm>
          <a:prstGeom prst="rect">
            <a:avLst/>
          </a:prstGeom>
          <a:ln>
            <a:noFill/>
          </a:ln>
        </p:spPr>
      </p:pic>
      <p:sp>
        <p:nvSpPr>
          <p:cNvPr id="14" name="TextShape 4"/>
          <p:cNvSpPr txBox="1"/>
          <p:nvPr/>
        </p:nvSpPr>
        <p:spPr>
          <a:xfrm>
            <a:off x="6281602" y="2281658"/>
            <a:ext cx="1959239" cy="458640"/>
          </a:xfrm>
          <a:prstGeom prst="rect">
            <a:avLst/>
          </a:prstGeom>
          <a:noFill/>
          <a:ln>
            <a:noFill/>
          </a:ln>
        </p:spPr>
        <p:txBody>
          <a:bodyPr lIns="0" tIns="0" rIns="0" bIns="0" anchor="ctr"/>
          <a:lstStyle/>
          <a:p>
            <a:r>
              <a:rPr lang="en-US" sz="1633" b="1" spc="-1" dirty="0" err="1">
                <a:solidFill>
                  <a:srgbClr val="00A65D"/>
                </a:solidFill>
                <a:latin typeface="Arial" panose="020B0604020202020204" pitchFamily="34" charset="0"/>
              </a:rPr>
              <a:t>DSTree</a:t>
            </a:r>
            <a:r>
              <a:rPr lang="en-US" sz="1633" b="1" spc="-1" dirty="0">
                <a:solidFill>
                  <a:srgbClr val="00A65D"/>
                </a:solidFill>
                <a:latin typeface="Arial" panose="020B0604020202020204" pitchFamily="34" charset="0"/>
              </a:rPr>
              <a:t> slowest </a:t>
            </a:r>
            <a:endParaRPr lang="en-US" sz="1633" spc="-1" dirty="0">
              <a:latin typeface="Arial" panose="020B0604020202020204" pitchFamily="34" charset="0"/>
            </a:endParaRPr>
          </a:p>
        </p:txBody>
      </p:sp>
      <p:sp>
        <p:nvSpPr>
          <p:cNvPr id="15" name="TextShape 2"/>
          <p:cNvSpPr txBox="1"/>
          <p:nvPr/>
        </p:nvSpPr>
        <p:spPr>
          <a:xfrm>
            <a:off x="4356399" y="2243058"/>
            <a:ext cx="995294"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16" name="Line 3"/>
          <p:cNvSpPr/>
          <p:nvPr/>
        </p:nvSpPr>
        <p:spPr>
          <a:xfrm flipV="1">
            <a:off x="4748930" y="2513678"/>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27660593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Time for </a:t>
            </a:r>
            <a:r>
              <a:rPr lang="en-CA" dirty="0">
                <a:solidFill>
                  <a:srgbClr val="C00000"/>
                </a:solidFill>
              </a:rPr>
              <a:t>100 Exact Queries </a:t>
            </a:r>
            <a:r>
              <a:rPr lang="en-CA" dirty="0"/>
              <a:t>vs. Dataset size</a:t>
            </a:r>
          </a:p>
        </p:txBody>
      </p:sp>
      <p:sp>
        <p:nvSpPr>
          <p:cNvPr id="7" name="Content Placeholder 6"/>
          <p:cNvSpPr>
            <a:spLocks noGrp="1"/>
          </p:cNvSpPr>
          <p:nvPr>
            <p:ph idx="1"/>
          </p:nvPr>
        </p:nvSpPr>
        <p:spPr/>
        <p:txBody>
          <a:bodyPr/>
          <a:lstStyle/>
          <a:p>
            <a:endParaRPr lang="en-CA"/>
          </a:p>
        </p:txBody>
      </p:sp>
      <p:sp>
        <p:nvSpPr>
          <p:cNvPr id="4" name="Footer Placeholder 3">
            <a:extLst>
              <a:ext uri="{FF2B5EF4-FFF2-40B4-BE49-F238E27FC236}">
                <a16:creationId xmlns:a16="http://schemas.microsoft.com/office/drawing/2014/main" id="{A6CA0A57-9582-4219-9D90-7C535D1A07E8}"/>
              </a:ext>
            </a:extLst>
          </p:cNvPr>
          <p:cNvSpPr>
            <a:spLocks noGrp="1"/>
          </p:cNvSpPr>
          <p:nvPr>
            <p:ph type="ftr" sz="quarter" idx="11"/>
          </p:nvPr>
        </p:nvSpPr>
        <p:spPr/>
        <p:txBody>
          <a:bodyPr/>
          <a:lstStyle/>
          <a:p>
            <a:r>
              <a:rPr lang="en-CA"/>
              <a:t>Echihabi, Zoumpatianos, Palpanas - EDBT 2021</a:t>
            </a:r>
          </a:p>
        </p:txBody>
      </p:sp>
      <p:sp>
        <p:nvSpPr>
          <p:cNvPr id="5" name="Slide Number Placeholder 4">
            <a:extLst>
              <a:ext uri="{FF2B5EF4-FFF2-40B4-BE49-F238E27FC236}">
                <a16:creationId xmlns:a16="http://schemas.microsoft.com/office/drawing/2014/main" id="{C46BCB54-15E2-4AAE-AFAA-4C25AAA5DE17}"/>
              </a:ext>
            </a:extLst>
          </p:cNvPr>
          <p:cNvSpPr>
            <a:spLocks noGrp="1"/>
          </p:cNvSpPr>
          <p:nvPr>
            <p:ph type="sldNum" sz="quarter" idx="12"/>
          </p:nvPr>
        </p:nvSpPr>
        <p:spPr/>
        <p:txBody>
          <a:bodyPr/>
          <a:lstStyle/>
          <a:p>
            <a:fld id="{A577D55C-4B0B-488E-BDEC-E7DCB799A030}" type="slidenum">
              <a:rPr lang="en-CA" smtClean="0"/>
              <a:t>216</a:t>
            </a:fld>
            <a:endParaRPr lang="en-CA"/>
          </a:p>
        </p:txBody>
      </p:sp>
      <p:pic>
        <p:nvPicPr>
          <p:cNvPr id="8" name="Picture 7"/>
          <p:cNvPicPr/>
          <p:nvPr/>
        </p:nvPicPr>
        <p:blipFill>
          <a:blip r:embed="rId2"/>
          <a:srcRect l="26511" t="4317" r="50746" b="20072"/>
          <a:stretch/>
        </p:blipFill>
        <p:spPr>
          <a:xfrm>
            <a:off x="3305262" y="2360189"/>
            <a:ext cx="2693219" cy="2356719"/>
          </a:xfrm>
          <a:prstGeom prst="rect">
            <a:avLst/>
          </a:prstGeom>
          <a:ln>
            <a:noFill/>
          </a:ln>
        </p:spPr>
      </p:pic>
      <p:sp>
        <p:nvSpPr>
          <p:cNvPr id="11" name="Line 6"/>
          <p:cNvSpPr/>
          <p:nvPr/>
        </p:nvSpPr>
        <p:spPr>
          <a:xfrm flipV="1">
            <a:off x="4660590" y="2645735"/>
            <a:ext cx="0" cy="1213748"/>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sp>
        <p:nvSpPr>
          <p:cNvPr id="12" name="TextShape 7"/>
          <p:cNvSpPr txBox="1"/>
          <p:nvPr/>
        </p:nvSpPr>
        <p:spPr>
          <a:xfrm>
            <a:off x="4190373" y="2390055"/>
            <a:ext cx="995294"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13" name="TextShape 5"/>
          <p:cNvSpPr txBox="1"/>
          <p:nvPr/>
        </p:nvSpPr>
        <p:spPr>
          <a:xfrm>
            <a:off x="6691289" y="2749072"/>
            <a:ext cx="1584534" cy="554954"/>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disk: </a:t>
            </a:r>
            <a:endParaRPr lang="en-US" sz="1633" spc="-1" dirty="0">
              <a:latin typeface="Arial" panose="020B0604020202020204" pitchFamily="34" charset="0"/>
            </a:endParaRPr>
          </a:p>
          <a:p>
            <a:r>
              <a:rPr lang="en-US" sz="1633" b="1" spc="-1" dirty="0" err="1">
                <a:solidFill>
                  <a:srgbClr val="18A303"/>
                </a:solidFill>
                <a:latin typeface="Arial" panose="020B0604020202020204" pitchFamily="34" charset="0"/>
              </a:rPr>
              <a:t>DSTree</a:t>
            </a:r>
            <a:r>
              <a:rPr lang="en-US" sz="1633" b="1" spc="-1" dirty="0">
                <a:solidFill>
                  <a:srgbClr val="18A303"/>
                </a:solidFill>
                <a:latin typeface="Arial" panose="020B0604020202020204" pitchFamily="34" charset="0"/>
              </a:rPr>
              <a:t> fastest</a:t>
            </a:r>
            <a:endParaRPr lang="en-US" sz="1633" spc="-1" dirty="0">
              <a:latin typeface="Arial" panose="020B0604020202020204" pitchFamily="34" charset="0"/>
            </a:endParaRPr>
          </a:p>
        </p:txBody>
      </p:sp>
      <p:sp>
        <p:nvSpPr>
          <p:cNvPr id="14" name="TextShape 6"/>
          <p:cNvSpPr txBox="1"/>
          <p:nvPr/>
        </p:nvSpPr>
        <p:spPr>
          <a:xfrm>
            <a:off x="1596666" y="4435330"/>
            <a:ext cx="1672210" cy="554954"/>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fastest </a:t>
            </a:r>
            <a:endParaRPr lang="en-US" sz="1633" spc="-1" dirty="0">
              <a:latin typeface="Arial" panose="020B0604020202020204" pitchFamily="34" charset="0"/>
            </a:endParaRPr>
          </a:p>
        </p:txBody>
      </p:sp>
      <p:sp>
        <p:nvSpPr>
          <p:cNvPr id="15" name="Line 7"/>
          <p:cNvSpPr/>
          <p:nvPr/>
        </p:nvSpPr>
        <p:spPr>
          <a:xfrm flipH="1" flipV="1">
            <a:off x="5600974" y="2913158"/>
            <a:ext cx="1090316" cy="124412"/>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6" name="Line 2"/>
          <p:cNvSpPr/>
          <p:nvPr/>
        </p:nvSpPr>
        <p:spPr>
          <a:xfrm flipV="1">
            <a:off x="3355213" y="3937729"/>
            <a:ext cx="619055" cy="810222"/>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pic>
        <p:nvPicPr>
          <p:cNvPr id="17" name="Picture 16"/>
          <p:cNvPicPr/>
          <p:nvPr/>
        </p:nvPicPr>
        <p:blipFill>
          <a:blip r:embed="rId3"/>
          <a:stretch/>
        </p:blipFill>
        <p:spPr>
          <a:xfrm>
            <a:off x="2247456" y="5670331"/>
            <a:ext cx="5180227" cy="215027"/>
          </a:xfrm>
          <a:prstGeom prst="rect">
            <a:avLst/>
          </a:prstGeom>
          <a:ln>
            <a:noFill/>
          </a:ln>
        </p:spPr>
      </p:pic>
    </p:spTree>
    <p:extLst>
      <p:ext uri="{BB962C8B-B14F-4D97-AF65-F5344CB8AC3E}">
        <p14:creationId xmlns:p14="http://schemas.microsoft.com/office/powerpoint/2010/main" val="162378757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CA" dirty="0"/>
              <a:t>Time for </a:t>
            </a:r>
            <a:r>
              <a:rPr lang="en-CA" dirty="0" err="1">
                <a:solidFill>
                  <a:srgbClr val="C00000"/>
                </a:solidFill>
              </a:rPr>
              <a:t>Idx</a:t>
            </a:r>
            <a:r>
              <a:rPr lang="en-CA" dirty="0">
                <a:solidFill>
                  <a:srgbClr val="C00000"/>
                </a:solidFill>
              </a:rPr>
              <a:t> + 100 Exact Queries </a:t>
            </a:r>
            <a:r>
              <a:rPr lang="en-CA" dirty="0"/>
              <a:t>vs. Dataset size</a:t>
            </a:r>
          </a:p>
        </p:txBody>
      </p:sp>
      <p:sp>
        <p:nvSpPr>
          <p:cNvPr id="15" name="Content Placeholder 14"/>
          <p:cNvSpPr>
            <a:spLocks noGrp="1"/>
          </p:cNvSpPr>
          <p:nvPr>
            <p:ph idx="1"/>
          </p:nvPr>
        </p:nvSpPr>
        <p:spPr/>
        <p:txBody>
          <a:bodyPr/>
          <a:lstStyle/>
          <a:p>
            <a:endParaRPr lang="en-CA"/>
          </a:p>
        </p:txBody>
      </p:sp>
      <p:sp>
        <p:nvSpPr>
          <p:cNvPr id="3" name="Footer Placeholder 2">
            <a:extLst>
              <a:ext uri="{FF2B5EF4-FFF2-40B4-BE49-F238E27FC236}">
                <a16:creationId xmlns:a16="http://schemas.microsoft.com/office/drawing/2014/main" id="{A8D6831C-47AB-4504-B3E0-5FA6832485A5}"/>
              </a:ext>
            </a:extLst>
          </p:cNvPr>
          <p:cNvSpPr>
            <a:spLocks noGrp="1"/>
          </p:cNvSpPr>
          <p:nvPr>
            <p:ph type="ftr" sz="quarter" idx="11"/>
          </p:nvPr>
        </p:nvSpPr>
        <p:spPr/>
        <p:txBody>
          <a:bodyPr/>
          <a:lstStyle/>
          <a:p>
            <a:r>
              <a:rPr lang="en-CA"/>
              <a:t>Echihabi, Zoumpatianos, Palpanas - EDBT 2021</a:t>
            </a:r>
          </a:p>
        </p:txBody>
      </p:sp>
      <p:sp>
        <p:nvSpPr>
          <p:cNvPr id="4" name="Slide Number Placeholder 3">
            <a:extLst>
              <a:ext uri="{FF2B5EF4-FFF2-40B4-BE49-F238E27FC236}">
                <a16:creationId xmlns:a16="http://schemas.microsoft.com/office/drawing/2014/main" id="{F80B2B04-BBA8-4107-BFAF-F3F194EB13A3}"/>
              </a:ext>
            </a:extLst>
          </p:cNvPr>
          <p:cNvSpPr>
            <a:spLocks noGrp="1"/>
          </p:cNvSpPr>
          <p:nvPr>
            <p:ph type="sldNum" sz="quarter" idx="12"/>
          </p:nvPr>
        </p:nvSpPr>
        <p:spPr/>
        <p:txBody>
          <a:bodyPr/>
          <a:lstStyle/>
          <a:p>
            <a:fld id="{A577D55C-4B0B-488E-BDEC-E7DCB799A030}" type="slidenum">
              <a:rPr lang="en-CA" smtClean="0"/>
              <a:t>217</a:t>
            </a:fld>
            <a:endParaRPr lang="en-CA"/>
          </a:p>
        </p:txBody>
      </p:sp>
      <p:pic>
        <p:nvPicPr>
          <p:cNvPr id="6" name="Picture 5"/>
          <p:cNvPicPr/>
          <p:nvPr/>
        </p:nvPicPr>
        <p:blipFill>
          <a:blip r:embed="rId2"/>
          <a:srcRect l="51351" t="4557" r="25403" b="19047"/>
          <a:stretch/>
        </p:blipFill>
        <p:spPr>
          <a:xfrm>
            <a:off x="3226506" y="2586789"/>
            <a:ext cx="2894285" cy="2503172"/>
          </a:xfrm>
          <a:prstGeom prst="rect">
            <a:avLst/>
          </a:prstGeom>
          <a:ln>
            <a:noFill/>
          </a:ln>
        </p:spPr>
      </p:pic>
      <p:sp>
        <p:nvSpPr>
          <p:cNvPr id="8" name="TextShape 2"/>
          <p:cNvSpPr txBox="1"/>
          <p:nvPr/>
        </p:nvSpPr>
        <p:spPr>
          <a:xfrm>
            <a:off x="4225314" y="2489697"/>
            <a:ext cx="995294"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9" name="Line 3"/>
          <p:cNvSpPr/>
          <p:nvPr/>
        </p:nvSpPr>
        <p:spPr>
          <a:xfrm flipV="1">
            <a:off x="4617845" y="2760317"/>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pic>
        <p:nvPicPr>
          <p:cNvPr id="10" name="Picture 9"/>
          <p:cNvPicPr/>
          <p:nvPr/>
        </p:nvPicPr>
        <p:blipFill>
          <a:blip r:embed="rId3"/>
          <a:stretch/>
        </p:blipFill>
        <p:spPr>
          <a:xfrm>
            <a:off x="2247456" y="5670331"/>
            <a:ext cx="5180227" cy="215027"/>
          </a:xfrm>
          <a:prstGeom prst="rect">
            <a:avLst/>
          </a:prstGeom>
          <a:ln>
            <a:noFill/>
          </a:ln>
        </p:spPr>
      </p:pic>
      <p:sp>
        <p:nvSpPr>
          <p:cNvPr id="11" name="Line 4"/>
          <p:cNvSpPr/>
          <p:nvPr/>
        </p:nvSpPr>
        <p:spPr>
          <a:xfrm flipH="1" flipV="1">
            <a:off x="5520128" y="3041143"/>
            <a:ext cx="708209" cy="42025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2" name="Line 5"/>
          <p:cNvSpPr/>
          <p:nvPr/>
        </p:nvSpPr>
        <p:spPr>
          <a:xfrm flipV="1">
            <a:off x="2858202" y="4199498"/>
            <a:ext cx="1082767" cy="978194"/>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3" name="TextShape 6"/>
          <p:cNvSpPr txBox="1"/>
          <p:nvPr/>
        </p:nvSpPr>
        <p:spPr>
          <a:xfrm>
            <a:off x="1185992" y="4793194"/>
            <a:ext cx="1672210" cy="554954"/>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a:solidFill>
                  <a:srgbClr val="FF0000"/>
                </a:solidFill>
                <a:latin typeface="Arial" panose="020B0604020202020204" pitchFamily="34" charset="0"/>
              </a:rPr>
              <a:t>ADS+ fastest</a:t>
            </a:r>
            <a:endParaRPr lang="en-US" sz="1633" spc="-1" dirty="0">
              <a:latin typeface="Arial" panose="020B0604020202020204" pitchFamily="34" charset="0"/>
            </a:endParaRPr>
          </a:p>
        </p:txBody>
      </p:sp>
      <p:sp>
        <p:nvSpPr>
          <p:cNvPr id="14" name="TextShape 7"/>
          <p:cNvSpPr txBox="1"/>
          <p:nvPr/>
        </p:nvSpPr>
        <p:spPr>
          <a:xfrm>
            <a:off x="6228337" y="3041144"/>
            <a:ext cx="1584534" cy="554954"/>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disk: </a:t>
            </a:r>
            <a:endParaRPr lang="en-US" sz="1633" spc="-1" dirty="0">
              <a:latin typeface="Arial" panose="020B0604020202020204" pitchFamily="34" charset="0"/>
            </a:endParaRPr>
          </a:p>
          <a:p>
            <a:r>
              <a:rPr lang="en-US" sz="1633" b="1" spc="-1" dirty="0" err="1">
                <a:solidFill>
                  <a:srgbClr val="9E4F00"/>
                </a:solidFill>
                <a:latin typeface="Arial" panose="020B0604020202020204" pitchFamily="34" charset="0"/>
              </a:rPr>
              <a:t>VA+file</a:t>
            </a:r>
            <a:r>
              <a:rPr lang="en-US" sz="1633" b="1" spc="-1" dirty="0">
                <a:solidFill>
                  <a:srgbClr val="9E4F00"/>
                </a:solidFill>
                <a:latin typeface="Arial" panose="020B0604020202020204" pitchFamily="34" charset="0"/>
              </a:rPr>
              <a:t> fastest</a:t>
            </a:r>
            <a:endParaRPr lang="en-US" sz="1633" spc="-1" dirty="0">
              <a:latin typeface="Arial" panose="020B0604020202020204" pitchFamily="34" charset="0"/>
            </a:endParaRPr>
          </a:p>
        </p:txBody>
      </p:sp>
    </p:spTree>
    <p:extLst>
      <p:ext uri="{BB962C8B-B14F-4D97-AF65-F5344CB8AC3E}">
        <p14:creationId xmlns:p14="http://schemas.microsoft.com/office/powerpoint/2010/main" val="157139014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CA" dirty="0"/>
              <a:t>Time for </a:t>
            </a:r>
            <a:r>
              <a:rPr lang="en-CA" dirty="0" err="1">
                <a:solidFill>
                  <a:srgbClr val="C00000"/>
                </a:solidFill>
              </a:rPr>
              <a:t>Idx</a:t>
            </a:r>
            <a:r>
              <a:rPr lang="en-CA" dirty="0">
                <a:solidFill>
                  <a:srgbClr val="C00000"/>
                </a:solidFill>
              </a:rPr>
              <a:t> + 10K Exact Queries </a:t>
            </a:r>
            <a:r>
              <a:rPr lang="en-CA" dirty="0"/>
              <a:t>vs. Dataset size</a:t>
            </a:r>
          </a:p>
        </p:txBody>
      </p:sp>
      <p:sp>
        <p:nvSpPr>
          <p:cNvPr id="7" name="Content Placeholder 6"/>
          <p:cNvSpPr>
            <a:spLocks noGrp="1"/>
          </p:cNvSpPr>
          <p:nvPr>
            <p:ph idx="1"/>
          </p:nvPr>
        </p:nvSpPr>
        <p:spPr/>
        <p:txBody>
          <a:bodyPr/>
          <a:lstStyle/>
          <a:p>
            <a:endParaRPr lang="en-CA"/>
          </a:p>
        </p:txBody>
      </p:sp>
      <p:sp>
        <p:nvSpPr>
          <p:cNvPr id="3" name="Footer Placeholder 2">
            <a:extLst>
              <a:ext uri="{FF2B5EF4-FFF2-40B4-BE49-F238E27FC236}">
                <a16:creationId xmlns:a16="http://schemas.microsoft.com/office/drawing/2014/main" id="{6E9D3643-5EC2-41BD-8AF2-4A6E74B0493F}"/>
              </a:ext>
            </a:extLst>
          </p:cNvPr>
          <p:cNvSpPr>
            <a:spLocks noGrp="1"/>
          </p:cNvSpPr>
          <p:nvPr>
            <p:ph type="ftr" sz="quarter" idx="11"/>
          </p:nvPr>
        </p:nvSpPr>
        <p:spPr/>
        <p:txBody>
          <a:bodyPr/>
          <a:lstStyle/>
          <a:p>
            <a:r>
              <a:rPr lang="en-CA"/>
              <a:t>Echihabi, Zoumpatianos, Palpanas - EDBT 2021</a:t>
            </a:r>
          </a:p>
        </p:txBody>
      </p:sp>
      <p:sp>
        <p:nvSpPr>
          <p:cNvPr id="4" name="Slide Number Placeholder 3">
            <a:extLst>
              <a:ext uri="{FF2B5EF4-FFF2-40B4-BE49-F238E27FC236}">
                <a16:creationId xmlns:a16="http://schemas.microsoft.com/office/drawing/2014/main" id="{9C974C8B-569B-497C-A8B8-A59C8656263E}"/>
              </a:ext>
            </a:extLst>
          </p:cNvPr>
          <p:cNvSpPr>
            <a:spLocks noGrp="1"/>
          </p:cNvSpPr>
          <p:nvPr>
            <p:ph type="sldNum" sz="quarter" idx="12"/>
          </p:nvPr>
        </p:nvSpPr>
        <p:spPr/>
        <p:txBody>
          <a:bodyPr/>
          <a:lstStyle/>
          <a:p>
            <a:fld id="{A577D55C-4B0B-488E-BDEC-E7DCB799A030}" type="slidenum">
              <a:rPr lang="en-CA" smtClean="0"/>
              <a:t>218</a:t>
            </a:fld>
            <a:endParaRPr lang="en-CA"/>
          </a:p>
        </p:txBody>
      </p:sp>
      <p:pic>
        <p:nvPicPr>
          <p:cNvPr id="10" name="Picture 9"/>
          <p:cNvPicPr/>
          <p:nvPr/>
        </p:nvPicPr>
        <p:blipFill>
          <a:blip r:embed="rId2"/>
          <a:stretch/>
        </p:blipFill>
        <p:spPr>
          <a:xfrm>
            <a:off x="2247456" y="5670331"/>
            <a:ext cx="5180227" cy="215027"/>
          </a:xfrm>
          <a:prstGeom prst="rect">
            <a:avLst/>
          </a:prstGeom>
          <a:ln>
            <a:noFill/>
          </a:ln>
        </p:spPr>
      </p:pic>
      <p:sp>
        <p:nvSpPr>
          <p:cNvPr id="13" name="TextShape 6"/>
          <p:cNvSpPr txBox="1"/>
          <p:nvPr/>
        </p:nvSpPr>
        <p:spPr>
          <a:xfrm>
            <a:off x="758878" y="4793194"/>
            <a:ext cx="2099324" cy="554954"/>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a:t>
            </a:r>
            <a:r>
              <a:rPr lang="en-US" sz="1633" b="1" spc="-1" dirty="0">
                <a:solidFill>
                  <a:srgbClr val="4C4C4C"/>
                </a:solidFill>
                <a:latin typeface="Arial" panose="020B0604020202020204" pitchFamily="34" charset="0"/>
              </a:rPr>
              <a:t>fastest</a:t>
            </a:r>
            <a:endParaRPr lang="en-US" sz="1633" spc="-1" dirty="0">
              <a:latin typeface="Arial" panose="020B0604020202020204" pitchFamily="34" charset="0"/>
            </a:endParaRPr>
          </a:p>
        </p:txBody>
      </p:sp>
      <p:sp>
        <p:nvSpPr>
          <p:cNvPr id="14" name="TextShape 7"/>
          <p:cNvSpPr txBox="1"/>
          <p:nvPr/>
        </p:nvSpPr>
        <p:spPr>
          <a:xfrm>
            <a:off x="6315000" y="3288510"/>
            <a:ext cx="1584534" cy="554954"/>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disk: </a:t>
            </a:r>
            <a:endParaRPr lang="en-US" sz="1633" spc="-1" dirty="0">
              <a:latin typeface="Arial" panose="020B0604020202020204" pitchFamily="34" charset="0"/>
            </a:endParaRPr>
          </a:p>
          <a:p>
            <a:r>
              <a:rPr lang="en-US" sz="1633" b="1" spc="-1" dirty="0" err="1">
                <a:solidFill>
                  <a:srgbClr val="18A303"/>
                </a:solidFill>
                <a:latin typeface="Arial" panose="020B0604020202020204" pitchFamily="34" charset="0"/>
              </a:rPr>
              <a:t>DSTree</a:t>
            </a:r>
            <a:r>
              <a:rPr lang="en-US" sz="1633" b="1" spc="-1" dirty="0">
                <a:solidFill>
                  <a:srgbClr val="18A303"/>
                </a:solidFill>
                <a:latin typeface="Arial" panose="020B0604020202020204" pitchFamily="34" charset="0"/>
              </a:rPr>
              <a:t> fastest</a:t>
            </a:r>
            <a:endParaRPr lang="en-US" sz="1633" spc="-1" dirty="0">
              <a:latin typeface="Arial" panose="020B0604020202020204" pitchFamily="34" charset="0"/>
            </a:endParaRPr>
          </a:p>
        </p:txBody>
      </p:sp>
      <p:pic>
        <p:nvPicPr>
          <p:cNvPr id="15" name="Picture 14"/>
          <p:cNvPicPr/>
          <p:nvPr/>
        </p:nvPicPr>
        <p:blipFill>
          <a:blip r:embed="rId3"/>
          <a:srcRect l="76201" t="3511" r="1145" b="20661"/>
          <a:stretch/>
        </p:blipFill>
        <p:spPr>
          <a:xfrm>
            <a:off x="3350770" y="2518027"/>
            <a:ext cx="2583256" cy="2275166"/>
          </a:xfrm>
          <a:prstGeom prst="rect">
            <a:avLst/>
          </a:prstGeom>
          <a:ln>
            <a:noFill/>
          </a:ln>
        </p:spPr>
      </p:pic>
      <p:sp>
        <p:nvSpPr>
          <p:cNvPr id="16" name="Line 4"/>
          <p:cNvSpPr/>
          <p:nvPr/>
        </p:nvSpPr>
        <p:spPr>
          <a:xfrm flipH="1" flipV="1">
            <a:off x="5498771" y="3078382"/>
            <a:ext cx="708209" cy="42025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7" name="Line 5"/>
          <p:cNvSpPr/>
          <p:nvPr/>
        </p:nvSpPr>
        <p:spPr>
          <a:xfrm flipV="1">
            <a:off x="2858202" y="4016427"/>
            <a:ext cx="1155416" cy="1161265"/>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05749551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CA" dirty="0"/>
              <a:t>Time for </a:t>
            </a:r>
            <a:r>
              <a:rPr lang="en-CA" dirty="0" err="1">
                <a:solidFill>
                  <a:srgbClr val="C00000"/>
                </a:solidFill>
              </a:rPr>
              <a:t>Idx</a:t>
            </a:r>
            <a:r>
              <a:rPr lang="en-CA" dirty="0">
                <a:solidFill>
                  <a:srgbClr val="C00000"/>
                </a:solidFill>
              </a:rPr>
              <a:t> + 10K Exact Queries </a:t>
            </a:r>
            <a:r>
              <a:rPr lang="en-CA" dirty="0"/>
              <a:t>vs. Series Length</a:t>
            </a:r>
          </a:p>
        </p:txBody>
      </p:sp>
      <p:sp>
        <p:nvSpPr>
          <p:cNvPr id="7" name="Content Placeholder 6"/>
          <p:cNvSpPr>
            <a:spLocks noGrp="1"/>
          </p:cNvSpPr>
          <p:nvPr>
            <p:ph idx="1"/>
          </p:nvPr>
        </p:nvSpPr>
        <p:spPr/>
        <p:txBody>
          <a:bodyPr/>
          <a:lstStyle/>
          <a:p>
            <a:endParaRPr lang="en-CA"/>
          </a:p>
        </p:txBody>
      </p:sp>
      <p:sp>
        <p:nvSpPr>
          <p:cNvPr id="3" name="Footer Placeholder 2">
            <a:extLst>
              <a:ext uri="{FF2B5EF4-FFF2-40B4-BE49-F238E27FC236}">
                <a16:creationId xmlns:a16="http://schemas.microsoft.com/office/drawing/2014/main" id="{0F972515-FA6B-46F9-853D-A2284C307DEE}"/>
              </a:ext>
            </a:extLst>
          </p:cNvPr>
          <p:cNvSpPr>
            <a:spLocks noGrp="1"/>
          </p:cNvSpPr>
          <p:nvPr>
            <p:ph type="ftr" sz="quarter" idx="11"/>
          </p:nvPr>
        </p:nvSpPr>
        <p:spPr/>
        <p:txBody>
          <a:bodyPr/>
          <a:lstStyle/>
          <a:p>
            <a:r>
              <a:rPr lang="en-CA"/>
              <a:t>Echihabi, Zoumpatianos, Palpanas - EDBT 2021</a:t>
            </a:r>
          </a:p>
        </p:txBody>
      </p:sp>
      <p:sp>
        <p:nvSpPr>
          <p:cNvPr id="4" name="Slide Number Placeholder 3">
            <a:extLst>
              <a:ext uri="{FF2B5EF4-FFF2-40B4-BE49-F238E27FC236}">
                <a16:creationId xmlns:a16="http://schemas.microsoft.com/office/drawing/2014/main" id="{66F0759F-D3D2-474D-A2C4-F834ACEE5D6A}"/>
              </a:ext>
            </a:extLst>
          </p:cNvPr>
          <p:cNvSpPr>
            <a:spLocks noGrp="1"/>
          </p:cNvSpPr>
          <p:nvPr>
            <p:ph type="sldNum" sz="quarter" idx="12"/>
          </p:nvPr>
        </p:nvSpPr>
        <p:spPr/>
        <p:txBody>
          <a:bodyPr/>
          <a:lstStyle/>
          <a:p>
            <a:fld id="{A577D55C-4B0B-488E-BDEC-E7DCB799A030}" type="slidenum">
              <a:rPr lang="en-CA" smtClean="0"/>
              <a:t>219</a:t>
            </a:fld>
            <a:endParaRPr lang="en-CA"/>
          </a:p>
        </p:txBody>
      </p:sp>
      <p:pic>
        <p:nvPicPr>
          <p:cNvPr id="10" name="Picture 9"/>
          <p:cNvPicPr/>
          <p:nvPr/>
        </p:nvPicPr>
        <p:blipFill>
          <a:blip r:embed="rId2"/>
          <a:stretch/>
        </p:blipFill>
        <p:spPr>
          <a:xfrm>
            <a:off x="2247456" y="5670331"/>
            <a:ext cx="5180227" cy="215027"/>
          </a:xfrm>
          <a:prstGeom prst="rect">
            <a:avLst/>
          </a:prstGeom>
          <a:ln>
            <a:noFill/>
          </a:ln>
        </p:spPr>
      </p:pic>
      <p:pic>
        <p:nvPicPr>
          <p:cNvPr id="11" name="Picture 10"/>
          <p:cNvPicPr/>
          <p:nvPr/>
        </p:nvPicPr>
        <p:blipFill>
          <a:blip r:embed="rId3"/>
          <a:srcRect b="56623"/>
          <a:stretch/>
        </p:blipFill>
        <p:spPr>
          <a:xfrm>
            <a:off x="1956719" y="2310613"/>
            <a:ext cx="3469322" cy="2363822"/>
          </a:xfrm>
          <a:prstGeom prst="rect">
            <a:avLst/>
          </a:prstGeom>
          <a:ln>
            <a:noFill/>
          </a:ln>
        </p:spPr>
      </p:pic>
      <p:sp>
        <p:nvSpPr>
          <p:cNvPr id="21" name="TextShape 2"/>
          <p:cNvSpPr txBox="1"/>
          <p:nvPr/>
        </p:nvSpPr>
        <p:spPr>
          <a:xfrm>
            <a:off x="5791008" y="3480014"/>
            <a:ext cx="3040739" cy="809165"/>
          </a:xfrm>
          <a:prstGeom prst="rect">
            <a:avLst/>
          </a:prstGeom>
          <a:noFill/>
          <a:ln>
            <a:noFill/>
          </a:ln>
        </p:spPr>
        <p:txBody>
          <a:bodyPr lIns="0" tIns="0" rIns="0" bIns="0" anchor="ctr"/>
          <a:lstStyle/>
          <a:p>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a:t>
            </a:r>
            <a:r>
              <a:rPr lang="en-US" sz="1633" b="1" spc="-1" dirty="0">
                <a:solidFill>
                  <a:srgbClr val="4C4C4C"/>
                </a:solidFill>
                <a:latin typeface="Arial" panose="020B0604020202020204" pitchFamily="34" charset="0"/>
              </a:rPr>
              <a:t>and</a:t>
            </a:r>
            <a:r>
              <a:rPr lang="en-US" sz="1633" b="1" spc="-1" dirty="0">
                <a:solidFill>
                  <a:srgbClr val="985006"/>
                </a:solidFill>
                <a:latin typeface="Arial" panose="020B0604020202020204" pitchFamily="34" charset="0"/>
              </a:rPr>
              <a:t> </a:t>
            </a:r>
            <a:r>
              <a:rPr lang="en-US" sz="1633" b="1" spc="-1" dirty="0">
                <a:solidFill>
                  <a:srgbClr val="ED1C24"/>
                </a:solidFill>
                <a:latin typeface="Arial" panose="020B0604020202020204" pitchFamily="34" charset="0"/>
              </a:rPr>
              <a:t>ADS+ </a:t>
            </a:r>
            <a:r>
              <a:rPr lang="en-US" sz="1633" b="1" spc="-1" dirty="0">
                <a:solidFill>
                  <a:srgbClr val="4C4C4C"/>
                </a:solidFill>
                <a:latin typeface="Arial" panose="020B0604020202020204" pitchFamily="34" charset="0"/>
              </a:rPr>
              <a:t>get faster with increasing length</a:t>
            </a:r>
            <a:endParaRPr lang="en-US" sz="1633" spc="-1" dirty="0">
              <a:latin typeface="Arial" panose="020B0604020202020204" pitchFamily="34" charset="0"/>
            </a:endParaRPr>
          </a:p>
        </p:txBody>
      </p:sp>
      <p:sp>
        <p:nvSpPr>
          <p:cNvPr id="22" name="Line 6"/>
          <p:cNvSpPr/>
          <p:nvPr/>
        </p:nvSpPr>
        <p:spPr>
          <a:xfrm flipH="1">
            <a:off x="5310505" y="3792022"/>
            <a:ext cx="435441"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cxnSp>
        <p:nvCxnSpPr>
          <p:cNvPr id="23" name="Line 8"/>
          <p:cNvCxnSpPr/>
          <p:nvPr/>
        </p:nvCxnSpPr>
        <p:spPr>
          <a:xfrm flipH="1" flipV="1">
            <a:off x="5306878" y="3585031"/>
            <a:ext cx="1721681" cy="71023"/>
          </a:xfrm>
          <a:prstGeom prst="bentConnector3">
            <a:avLst>
              <a:gd name="adj1" fmla="val -608"/>
            </a:avLst>
          </a:prstGeom>
          <a:ln>
            <a:solidFill>
              <a:srgbClr val="000000"/>
            </a:solidFill>
            <a:tailEnd type="triangle" w="med" len="med"/>
          </a:ln>
        </p:spPr>
      </p:cxnSp>
      <p:sp>
        <p:nvSpPr>
          <p:cNvPr id="24" name="TextShape 4"/>
          <p:cNvSpPr txBox="1"/>
          <p:nvPr/>
        </p:nvSpPr>
        <p:spPr>
          <a:xfrm>
            <a:off x="5846428" y="2570575"/>
            <a:ext cx="2429945" cy="554954"/>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Steady performance for most methods</a:t>
            </a:r>
            <a:endParaRPr lang="en-US" sz="1633" spc="-1" dirty="0">
              <a:latin typeface="Arial" panose="020B0604020202020204" pitchFamily="34" charset="0"/>
            </a:endParaRPr>
          </a:p>
        </p:txBody>
      </p:sp>
      <p:sp>
        <p:nvSpPr>
          <p:cNvPr id="25" name="Line 7"/>
          <p:cNvSpPr/>
          <p:nvPr/>
        </p:nvSpPr>
        <p:spPr>
          <a:xfrm flipH="1">
            <a:off x="5317188" y="2863481"/>
            <a:ext cx="497402"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6" name="TextShape 5"/>
          <p:cNvSpPr txBox="1"/>
          <p:nvPr/>
        </p:nvSpPr>
        <p:spPr>
          <a:xfrm>
            <a:off x="2584653" y="4632358"/>
            <a:ext cx="3042942" cy="412175"/>
          </a:xfrm>
          <a:prstGeom prst="rect">
            <a:avLst/>
          </a:prstGeom>
          <a:noFill/>
          <a:ln>
            <a:noFill/>
          </a:ln>
        </p:spPr>
        <p:txBody>
          <a:bodyPr lIns="0" tIns="0" rIns="0" bIns="0" anchor="ctr"/>
          <a:lstStyle/>
          <a:p>
            <a:r>
              <a:rPr lang="en-US" sz="1497" b="1" spc="-1" dirty="0">
                <a:solidFill>
                  <a:srgbClr val="4C4C4C"/>
                </a:solidFill>
                <a:latin typeface="Arial" panose="020B0604020202020204" pitchFamily="34" charset="0"/>
              </a:rPr>
              <a:t>(Size = 100GB, Dimensions = 16)</a:t>
            </a:r>
            <a:endParaRPr lang="en-US" sz="1497" spc="-1" dirty="0">
              <a:latin typeface="Arial" panose="020B0604020202020204" pitchFamily="34" charset="0"/>
            </a:endParaRPr>
          </a:p>
        </p:txBody>
      </p:sp>
    </p:spTree>
    <p:extLst>
      <p:ext uri="{BB962C8B-B14F-4D97-AF65-F5344CB8AC3E}">
        <p14:creationId xmlns:p14="http://schemas.microsoft.com/office/powerpoint/2010/main" val="754373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Objectives</a:t>
            </a:r>
          </a:p>
        </p:txBody>
      </p:sp>
      <p:sp>
        <p:nvSpPr>
          <p:cNvPr id="3" name="Content Placeholder 2"/>
          <p:cNvSpPr>
            <a:spLocks noGrp="1"/>
          </p:cNvSpPr>
          <p:nvPr>
            <p:ph idx="1"/>
          </p:nvPr>
        </p:nvSpPr>
        <p:spPr/>
        <p:txBody>
          <a:bodyPr/>
          <a:lstStyle/>
          <a:p>
            <a:r>
              <a:rPr lang="en-US" dirty="0"/>
              <a:t>get introduced to the data series data type</a:t>
            </a:r>
          </a:p>
          <a:p>
            <a:pPr lvl="1"/>
            <a:r>
              <a:rPr lang="en-US" dirty="0"/>
              <a:t>characteristics, properties, peculiarities</a:t>
            </a:r>
          </a:p>
          <a:p>
            <a:r>
              <a:rPr lang="en-US" dirty="0"/>
              <a:t>learn about </a:t>
            </a:r>
          </a:p>
          <a:p>
            <a:pPr lvl="1"/>
            <a:r>
              <a:rPr lang="en-US" dirty="0"/>
              <a:t>data series representations</a:t>
            </a:r>
          </a:p>
          <a:p>
            <a:pPr lvl="1"/>
            <a:r>
              <a:rPr lang="en-US" dirty="0"/>
              <a:t>data series similarity matching</a:t>
            </a:r>
          </a:p>
          <a:p>
            <a:pPr lvl="1"/>
            <a:r>
              <a:rPr lang="en-US" dirty="0"/>
              <a:t>data series indexing</a:t>
            </a:r>
          </a:p>
          <a:p>
            <a:pPr lvl="1"/>
            <a:r>
              <a:rPr lang="en-US" dirty="0"/>
              <a:t>systems for data series management</a:t>
            </a:r>
          </a:p>
          <a:p>
            <a:pPr lvl="1"/>
            <a:r>
              <a:rPr lang="en-US" dirty="0"/>
              <a:t>challenges and open problems</a:t>
            </a:r>
          </a:p>
        </p:txBody>
      </p:sp>
      <p:sp>
        <p:nvSpPr>
          <p:cNvPr id="5" name="Slide Number Placeholder 4"/>
          <p:cNvSpPr>
            <a:spLocks noGrp="1"/>
          </p:cNvSpPr>
          <p:nvPr>
            <p:ph type="sldNum" sz="quarter" idx="12"/>
          </p:nvPr>
        </p:nvSpPr>
        <p:spPr/>
        <p:txBody>
          <a:bodyPr/>
          <a:lstStyle/>
          <a:p>
            <a:fld id="{B5C6C3C4-1F13-A745-94B4-FF34C1932FEB}" type="slidenum">
              <a:rPr lang="en-US" smtClean="0"/>
              <a:pPr/>
              <a:t>22</a:t>
            </a:fld>
            <a:endParaRPr lang="en-US" dirty="0"/>
          </a:p>
        </p:txBody>
      </p:sp>
      <p:sp>
        <p:nvSpPr>
          <p:cNvPr id="4" name="Footer Placeholder 3">
            <a:extLst>
              <a:ext uri="{FF2B5EF4-FFF2-40B4-BE49-F238E27FC236}">
                <a16:creationId xmlns:a16="http://schemas.microsoft.com/office/drawing/2014/main" id="{B8401150-528A-40BC-91D0-DE7B5FF5C5A3}"/>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14642882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CA" dirty="0"/>
              <a:t>Unexpected Results</a:t>
            </a:r>
          </a:p>
        </p:txBody>
      </p:sp>
      <p:sp>
        <p:nvSpPr>
          <p:cNvPr id="13" name="Content Placeholder 2"/>
          <p:cNvSpPr>
            <a:spLocks noGrp="1"/>
          </p:cNvSpPr>
          <p:nvPr>
            <p:ph idx="1"/>
          </p:nvPr>
        </p:nvSpPr>
        <p:spPr/>
        <p:txBody>
          <a:bodyPr>
            <a:normAutofit/>
          </a:bodyPr>
          <a:lstStyle/>
          <a:p>
            <a:r>
              <a:rPr lang="en-CA" sz="2400" dirty="0"/>
              <a:t> Some methods do not scale as expected (or not at all!)</a:t>
            </a:r>
          </a:p>
          <a:p>
            <a:r>
              <a:rPr lang="en-CA" sz="2400" dirty="0"/>
              <a:t> Brought back to the spotlight two older methods </a:t>
            </a:r>
            <a:r>
              <a:rPr lang="en-CA" sz="2400" dirty="0" err="1"/>
              <a:t>VA+file</a:t>
            </a:r>
            <a:r>
              <a:rPr lang="en-CA" sz="2400" dirty="0"/>
              <a:t> and </a:t>
            </a:r>
            <a:r>
              <a:rPr lang="en-CA" sz="2400" dirty="0" err="1"/>
              <a:t>DSTree</a:t>
            </a:r>
            <a:endParaRPr lang="en-CA" sz="2400" dirty="0"/>
          </a:p>
          <a:p>
            <a:pPr lvl="1"/>
            <a:r>
              <a:rPr lang="en-CA" sz="2000" dirty="0"/>
              <a:t>Our </a:t>
            </a:r>
            <a:r>
              <a:rPr lang="en-CA" sz="2000" dirty="0" err="1"/>
              <a:t>reimplementations</a:t>
            </a:r>
            <a:r>
              <a:rPr lang="en-CA" sz="2000" dirty="0"/>
              <a:t> outperform by far the original ones </a:t>
            </a:r>
          </a:p>
          <a:p>
            <a:r>
              <a:rPr lang="en-CA" sz="2400" dirty="0"/>
              <a:t> Optimal parameters for some methods are different from the ones reported in the original papers</a:t>
            </a:r>
          </a:p>
          <a:p>
            <a:r>
              <a:rPr lang="en-CA" sz="2400" dirty="0"/>
              <a:t> Tightness of Lower Bound (TLB) does not always predict performance</a:t>
            </a:r>
          </a:p>
          <a:p>
            <a:pPr marL="0" indent="0">
              <a:buNone/>
            </a:pPr>
            <a:endParaRPr lang="en-CA" sz="2400" dirty="0"/>
          </a:p>
        </p:txBody>
      </p:sp>
      <p:sp>
        <p:nvSpPr>
          <p:cNvPr id="2" name="Footer Placeholder 1">
            <a:extLst>
              <a:ext uri="{FF2B5EF4-FFF2-40B4-BE49-F238E27FC236}">
                <a16:creationId xmlns:a16="http://schemas.microsoft.com/office/drawing/2014/main" id="{61E6DB17-4685-4D9F-B670-7A1F9CD3D456}"/>
              </a:ext>
            </a:extLst>
          </p:cNvPr>
          <p:cNvSpPr>
            <a:spLocks noGrp="1"/>
          </p:cNvSpPr>
          <p:nvPr>
            <p:ph type="ftr" sz="quarter" idx="11"/>
          </p:nvPr>
        </p:nvSpPr>
        <p:spPr/>
        <p:txBody>
          <a:bodyPr/>
          <a:lstStyle/>
          <a:p>
            <a:r>
              <a:rPr lang="en-CA"/>
              <a:t>Echihabi, Zoumpatianos, Palpanas - EDBT 2021</a:t>
            </a:r>
          </a:p>
        </p:txBody>
      </p:sp>
      <p:sp>
        <p:nvSpPr>
          <p:cNvPr id="3" name="Slide Number Placeholder 2">
            <a:extLst>
              <a:ext uri="{FF2B5EF4-FFF2-40B4-BE49-F238E27FC236}">
                <a16:creationId xmlns:a16="http://schemas.microsoft.com/office/drawing/2014/main" id="{6398BEEC-B44A-4AEB-9B3C-B88D47F8B5D1}"/>
              </a:ext>
            </a:extLst>
          </p:cNvPr>
          <p:cNvSpPr>
            <a:spLocks noGrp="1"/>
          </p:cNvSpPr>
          <p:nvPr>
            <p:ph type="sldNum" sz="quarter" idx="12"/>
          </p:nvPr>
        </p:nvSpPr>
        <p:spPr/>
        <p:txBody>
          <a:bodyPr/>
          <a:lstStyle/>
          <a:p>
            <a:fld id="{A577D55C-4B0B-488E-BDEC-E7DCB799A030}" type="slidenum">
              <a:rPr lang="en-CA" smtClean="0"/>
              <a:t>220</a:t>
            </a:fld>
            <a:endParaRPr lang="en-CA"/>
          </a:p>
        </p:txBody>
      </p:sp>
      <p:sp>
        <p:nvSpPr>
          <p:cNvPr id="6" name="Rectangle 5">
            <a:extLst>
              <a:ext uri="{FF2B5EF4-FFF2-40B4-BE49-F238E27FC236}">
                <a16:creationId xmlns:a16="http://schemas.microsoft.com/office/drawing/2014/main" id="{33A8D825-B2EE-4C46-B928-D9737BEBE1E9}"/>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CCF07D2-7813-47D9-B492-DC90CA925C3A}"/>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29ADECD5-F213-4C3A-9ABF-E31E65951368}"/>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1639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TLB does not always predict performance</a:t>
            </a:r>
          </a:p>
        </p:txBody>
      </p:sp>
      <p:sp>
        <p:nvSpPr>
          <p:cNvPr id="18" name="Content Placeholder 2"/>
          <p:cNvSpPr>
            <a:spLocks noGrp="1"/>
          </p:cNvSpPr>
          <p:nvPr>
            <p:ph idx="1"/>
          </p:nvPr>
        </p:nvSpPr>
        <p:spPr>
          <a:xfrm>
            <a:off x="457200" y="2249489"/>
            <a:ext cx="8478838" cy="4324351"/>
          </a:xfrm>
        </p:spPr>
        <p:txBody>
          <a:bodyPr/>
          <a:lstStyle/>
          <a:p>
            <a:pPr marL="0" indent="0">
              <a:buNone/>
            </a:pPr>
            <a:r>
              <a:rPr lang="en-CA" dirty="0"/>
              <a:t>The TLB measures the quality of a summarization (higher is better)</a:t>
            </a:r>
          </a:p>
          <a:p>
            <a:endParaRPr lang="en-CA" dirty="0"/>
          </a:p>
          <a:p>
            <a:pPr marL="0" indent="0">
              <a:buNone/>
            </a:pPr>
            <a:endParaRPr lang="en-CA" dirty="0"/>
          </a:p>
        </p:txBody>
      </p:sp>
      <p:sp>
        <p:nvSpPr>
          <p:cNvPr id="6" name="Footer Placeholder 5">
            <a:extLst>
              <a:ext uri="{FF2B5EF4-FFF2-40B4-BE49-F238E27FC236}">
                <a16:creationId xmlns:a16="http://schemas.microsoft.com/office/drawing/2014/main" id="{C1502517-DF58-43B4-889E-79526CB9EF40}"/>
              </a:ext>
            </a:extLst>
          </p:cNvPr>
          <p:cNvSpPr>
            <a:spLocks noGrp="1"/>
          </p:cNvSpPr>
          <p:nvPr>
            <p:ph type="ftr" sz="quarter" idx="11"/>
          </p:nvPr>
        </p:nvSpPr>
        <p:spPr/>
        <p:txBody>
          <a:bodyPr/>
          <a:lstStyle/>
          <a:p>
            <a:r>
              <a:rPr lang="en-CA"/>
              <a:t>Echihabi, Zoumpatianos, Palpanas - EDBT 2021</a:t>
            </a:r>
          </a:p>
        </p:txBody>
      </p:sp>
      <p:sp>
        <p:nvSpPr>
          <p:cNvPr id="8" name="Slide Number Placeholder 7">
            <a:extLst>
              <a:ext uri="{FF2B5EF4-FFF2-40B4-BE49-F238E27FC236}">
                <a16:creationId xmlns:a16="http://schemas.microsoft.com/office/drawing/2014/main" id="{450BC812-42C6-4D87-BD8A-3D9D62E15EC4}"/>
              </a:ext>
            </a:extLst>
          </p:cNvPr>
          <p:cNvSpPr>
            <a:spLocks noGrp="1"/>
          </p:cNvSpPr>
          <p:nvPr>
            <p:ph type="sldNum" sz="quarter" idx="12"/>
          </p:nvPr>
        </p:nvSpPr>
        <p:spPr/>
        <p:txBody>
          <a:bodyPr/>
          <a:lstStyle/>
          <a:p>
            <a:fld id="{A577D55C-4B0B-488E-BDEC-E7DCB799A030}" type="slidenum">
              <a:rPr lang="en-CA" smtClean="0"/>
              <a:t>221</a:t>
            </a:fld>
            <a:endParaRPr lang="en-CA"/>
          </a:p>
        </p:txBody>
      </p:sp>
      <mc:AlternateContent xmlns:mc="http://schemas.openxmlformats.org/markup-compatibility/2006" xmlns:a14="http://schemas.microsoft.com/office/drawing/2010/main">
        <mc:Choice Requires="a14">
          <p:sp>
            <p:nvSpPr>
              <p:cNvPr id="19" name="TextBox 18"/>
              <p:cNvSpPr txBox="1"/>
              <p:nvPr/>
            </p:nvSpPr>
            <p:spPr>
              <a:xfrm>
                <a:off x="1905621" y="2669684"/>
                <a:ext cx="5271511" cy="514756"/>
              </a:xfrm>
              <a:prstGeom prst="rect">
                <a:avLst/>
              </a:prstGeom>
              <a:noFill/>
            </p:spPr>
            <p:txBody>
              <a:bodyPr wrap="square" lIns="0" tIns="0" rIns="0" bIns="0" rtlCol="0">
                <a:spAutoFit/>
              </a:bodyPr>
              <a:lstStyle/>
              <a:p>
                <a:r>
                  <a:rPr lang="en-CA" sz="2100" dirty="0">
                    <a:latin typeface="Arial" panose="020B0604020202020204" pitchFamily="34" charset="0"/>
                  </a:rPr>
                  <a:t>  TLB </a:t>
                </a:r>
                <a14:m>
                  <m:oMath xmlns:m="http://schemas.openxmlformats.org/officeDocument/2006/math">
                    <m:r>
                      <a:rPr lang="en-CA" sz="2100" i="1">
                        <a:latin typeface="Cambria Math" panose="02040503050406030204" pitchFamily="18" charset="0"/>
                      </a:rPr>
                      <m:t>=</m:t>
                    </m:r>
                    <m:f>
                      <m:fPr>
                        <m:ctrlPr>
                          <a:rPr lang="en-CA" sz="2100" i="1">
                            <a:latin typeface="Cambria Math" panose="02040503050406030204" pitchFamily="18" charset="0"/>
                          </a:rPr>
                        </m:ctrlPr>
                      </m:fPr>
                      <m:num>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𝑟𝑒𝑑𝑢𝑐𝑒𝑑</m:t>
                        </m:r>
                        <m:r>
                          <a:rPr lang="en-CA" sz="2100" i="1">
                            <a:latin typeface="Cambria Math" panose="02040503050406030204" pitchFamily="18" charset="0"/>
                          </a:rPr>
                          <m:t> </m:t>
                        </m:r>
                        <m:r>
                          <a:rPr lang="en-CA" sz="2100" i="1">
                            <a:latin typeface="Cambria Math" panose="02040503050406030204" pitchFamily="18" charset="0"/>
                          </a:rPr>
                          <m:t>𝑠𝑝𝑎𝑐𝑒</m:t>
                        </m:r>
                      </m:num>
                      <m:den>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𝑜𝑟𝑖𝑔𝑖𝑛𝑎𝑙</m:t>
                        </m:r>
                        <m:r>
                          <a:rPr lang="en-CA" sz="2100" i="1">
                            <a:latin typeface="Cambria Math" panose="02040503050406030204" pitchFamily="18" charset="0"/>
                          </a:rPr>
                          <m:t> </m:t>
                        </m:r>
                        <m:r>
                          <a:rPr lang="en-CA" sz="2100" i="1">
                            <a:latin typeface="Cambria Math" panose="02040503050406030204" pitchFamily="18" charset="0"/>
                          </a:rPr>
                          <m:t>𝑠𝑝𝑎𝑐𝑒</m:t>
                        </m:r>
                      </m:den>
                    </m:f>
                  </m:oMath>
                </a14:m>
                <a:r>
                  <a:rPr lang="en-CA" sz="2100" dirty="0">
                    <a:latin typeface="Arial" panose="020B0604020202020204" pitchFamily="34" charset="0"/>
                  </a:rPr>
                  <a:t>  </a:t>
                </a:r>
              </a:p>
            </p:txBody>
          </p:sp>
        </mc:Choice>
        <mc:Fallback xmlns="">
          <p:sp>
            <p:nvSpPr>
              <p:cNvPr id="19" name="TextBox 18"/>
              <p:cNvSpPr txBox="1">
                <a:spLocks noRot="1" noChangeAspect="1" noMove="1" noResize="1" noEditPoints="1" noAdjustHandles="1" noChangeArrowheads="1" noChangeShapeType="1" noTextEdit="1"/>
              </p:cNvSpPr>
              <p:nvPr/>
            </p:nvSpPr>
            <p:spPr>
              <a:xfrm>
                <a:off x="1905621" y="2669684"/>
                <a:ext cx="5271511" cy="514756"/>
              </a:xfrm>
              <a:prstGeom prst="rect">
                <a:avLst/>
              </a:prstGeom>
              <a:blipFill>
                <a:blip r:embed="rId2"/>
                <a:stretch>
                  <a:fillRect l="-347" t="-2381" b="-9524"/>
                </a:stretch>
              </a:blipFill>
            </p:spPr>
            <p:txBody>
              <a:bodyPr/>
              <a:lstStyle/>
              <a:p>
                <a:r>
                  <a:rPr lang="en-US">
                    <a:noFill/>
                  </a:rPr>
                  <a:t> </a:t>
                </a:r>
              </a:p>
            </p:txBody>
          </p:sp>
        </mc:Fallback>
      </mc:AlternateContent>
      <p:sp>
        <p:nvSpPr>
          <p:cNvPr id="3" name="TextBox 2"/>
          <p:cNvSpPr txBox="1"/>
          <p:nvPr/>
        </p:nvSpPr>
        <p:spPr>
          <a:xfrm>
            <a:off x="1309767" y="2713990"/>
            <a:ext cx="685800" cy="415498"/>
          </a:xfrm>
          <a:prstGeom prst="rect">
            <a:avLst/>
          </a:prstGeom>
          <a:noFill/>
        </p:spPr>
        <p:txBody>
          <a:bodyPr wrap="square" rtlCol="0">
            <a:spAutoFit/>
          </a:bodyPr>
          <a:lstStyle/>
          <a:p>
            <a:r>
              <a:rPr lang="en-CA" sz="2100" b="1" dirty="0">
                <a:solidFill>
                  <a:srgbClr val="C00000"/>
                </a:solidFill>
                <a:latin typeface="Arial" panose="020B0604020202020204" pitchFamily="34" charset="0"/>
              </a:rPr>
              <a:t>0 </a:t>
            </a:r>
            <a:r>
              <a:rPr lang="en-CA" sz="2100" b="1" dirty="0">
                <a:solidFill>
                  <a:srgbClr val="C00000"/>
                </a:solidFill>
                <a:latin typeface="Times New Roman" panose="02020603050405020304" pitchFamily="18" charset="0"/>
                <a:cs typeface="Times New Roman" panose="02020603050405020304" pitchFamily="18" charset="0"/>
              </a:rPr>
              <a:t>≤</a:t>
            </a:r>
            <a:endParaRPr lang="en-CA" sz="2100" b="1" dirty="0">
              <a:solidFill>
                <a:srgbClr val="C00000"/>
              </a:solidFill>
              <a:latin typeface="Arial" panose="020B0604020202020204" pitchFamily="34" charset="0"/>
            </a:endParaRPr>
          </a:p>
        </p:txBody>
      </p:sp>
      <p:sp>
        <p:nvSpPr>
          <p:cNvPr id="7" name="TextBox 6"/>
          <p:cNvSpPr txBox="1"/>
          <p:nvPr/>
        </p:nvSpPr>
        <p:spPr>
          <a:xfrm>
            <a:off x="6966678" y="2697127"/>
            <a:ext cx="685800" cy="415498"/>
          </a:xfrm>
          <a:prstGeom prst="rect">
            <a:avLst/>
          </a:prstGeom>
          <a:noFill/>
        </p:spPr>
        <p:txBody>
          <a:bodyPr wrap="square" rtlCol="0">
            <a:spAutoFit/>
          </a:bodyPr>
          <a:lstStyle/>
          <a:p>
            <a:r>
              <a:rPr lang="en-CA" sz="2100" b="1" dirty="0">
                <a:solidFill>
                  <a:srgbClr val="C00000"/>
                </a:solidFill>
                <a:latin typeface="Times New Roman" panose="02020603050405020304" pitchFamily="18" charset="0"/>
                <a:cs typeface="Times New Roman" panose="02020603050405020304" pitchFamily="18" charset="0"/>
              </a:rPr>
              <a:t>≤ 1</a:t>
            </a:r>
            <a:endParaRPr lang="en-CA" sz="2100" b="1" dirty="0">
              <a:solidFill>
                <a:srgbClr val="C00000"/>
              </a:solidFill>
              <a:latin typeface="Arial" panose="020B0604020202020204" pitchFamily="34" charset="0"/>
            </a:endParaRPr>
          </a:p>
        </p:txBody>
      </p:sp>
      <p:sp>
        <p:nvSpPr>
          <p:cNvPr id="5" name="TextBox 4"/>
          <p:cNvSpPr txBox="1"/>
          <p:nvPr/>
        </p:nvSpPr>
        <p:spPr>
          <a:xfrm>
            <a:off x="1197341" y="3100155"/>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worst</a:t>
            </a:r>
          </a:p>
        </p:txBody>
      </p:sp>
      <p:sp>
        <p:nvSpPr>
          <p:cNvPr id="9" name="TextBox 8"/>
          <p:cNvSpPr txBox="1"/>
          <p:nvPr/>
        </p:nvSpPr>
        <p:spPr>
          <a:xfrm>
            <a:off x="6955447" y="3102030"/>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best</a:t>
            </a:r>
          </a:p>
        </p:txBody>
      </p:sp>
      <p:pic>
        <p:nvPicPr>
          <p:cNvPr id="10" name="Picture 9"/>
          <p:cNvPicPr/>
          <p:nvPr/>
        </p:nvPicPr>
        <p:blipFill>
          <a:blip r:embed="rId3"/>
          <a:stretch/>
        </p:blipFill>
        <p:spPr>
          <a:xfrm>
            <a:off x="534201" y="4039959"/>
            <a:ext cx="3172742" cy="2078262"/>
          </a:xfrm>
          <a:prstGeom prst="rect">
            <a:avLst/>
          </a:prstGeom>
          <a:ln>
            <a:noFill/>
          </a:ln>
        </p:spPr>
      </p:pic>
      <p:sp>
        <p:nvSpPr>
          <p:cNvPr id="11" name="TextShape 2"/>
          <p:cNvSpPr txBox="1"/>
          <p:nvPr/>
        </p:nvSpPr>
        <p:spPr>
          <a:xfrm>
            <a:off x="625474" y="3630722"/>
            <a:ext cx="3234703" cy="372011"/>
          </a:xfrm>
          <a:prstGeom prst="rect">
            <a:avLst/>
          </a:prstGeom>
          <a:noFill/>
          <a:ln>
            <a:noFill/>
          </a:ln>
        </p:spPr>
        <p:txBody>
          <a:bodyPr lIns="0" tIns="0" rIns="0" bIns="0" anchor="ctr"/>
          <a:lstStyle/>
          <a:p>
            <a:r>
              <a:rPr lang="en-US" sz="1361" b="1" spc="-1" dirty="0" err="1">
                <a:solidFill>
                  <a:srgbClr val="009E4F"/>
                </a:solidFill>
                <a:latin typeface="Arial" panose="020B0604020202020204" pitchFamily="34" charset="0"/>
              </a:rPr>
              <a:t>DSTree</a:t>
            </a:r>
            <a:r>
              <a:rPr lang="en-US" sz="1361" b="1" spc="-1" dirty="0">
                <a:solidFill>
                  <a:srgbClr val="009E4F"/>
                </a:solidFill>
                <a:latin typeface="Arial" panose="020B0604020202020204" pitchFamily="34" charset="0"/>
              </a:rPr>
              <a:t> </a:t>
            </a:r>
            <a:r>
              <a:rPr lang="en-US" sz="1361" b="1" spc="-1" dirty="0">
                <a:solidFill>
                  <a:srgbClr val="4C4C4C"/>
                </a:solidFill>
                <a:latin typeface="Arial" panose="020B0604020202020204" pitchFamily="34" charset="0"/>
              </a:rPr>
              <a:t>and </a:t>
            </a:r>
            <a:r>
              <a:rPr lang="en-US" sz="1361" b="1" spc="-1" dirty="0">
                <a:solidFill>
                  <a:srgbClr val="005800"/>
                </a:solidFill>
                <a:latin typeface="Arial" panose="020B0604020202020204" pitchFamily="34" charset="0"/>
              </a:rPr>
              <a:t>iSAX2+</a:t>
            </a:r>
            <a:r>
              <a:rPr lang="en-US" sz="1361" b="1" spc="-1" dirty="0">
                <a:solidFill>
                  <a:srgbClr val="CE181E"/>
                </a:solidFill>
                <a:latin typeface="Arial" panose="020B0604020202020204" pitchFamily="34" charset="0"/>
              </a:rPr>
              <a:t> </a:t>
            </a:r>
            <a:r>
              <a:rPr lang="en-US" sz="1361" b="1" spc="-1" dirty="0">
                <a:solidFill>
                  <a:srgbClr val="4C4C4C"/>
                </a:solidFill>
                <a:latin typeface="Arial" panose="020B0604020202020204" pitchFamily="34" charset="0"/>
              </a:rPr>
              <a:t>have similar TLB</a:t>
            </a:r>
            <a:r>
              <a:rPr lang="en-US" sz="1361" b="1" spc="-1" dirty="0">
                <a:solidFill>
                  <a:srgbClr val="CE181E"/>
                </a:solidFill>
                <a:latin typeface="Arial" panose="020B0604020202020204" pitchFamily="34" charset="0"/>
              </a:rPr>
              <a:t> </a:t>
            </a:r>
            <a:endParaRPr lang="en-US" sz="1361" spc="-1" dirty="0">
              <a:latin typeface="Arial" panose="020B0604020202020204" pitchFamily="34" charset="0"/>
            </a:endParaRPr>
          </a:p>
        </p:txBody>
      </p:sp>
      <p:pic>
        <p:nvPicPr>
          <p:cNvPr id="12" name="Picture 11"/>
          <p:cNvPicPr/>
          <p:nvPr/>
        </p:nvPicPr>
        <p:blipFill>
          <a:blip r:embed="rId4"/>
          <a:srcRect l="26511" t="4317" r="50746" b="20072"/>
          <a:stretch/>
        </p:blipFill>
        <p:spPr>
          <a:xfrm>
            <a:off x="5028443" y="3965197"/>
            <a:ext cx="2054241" cy="1882814"/>
          </a:xfrm>
          <a:prstGeom prst="rect">
            <a:avLst/>
          </a:prstGeom>
          <a:ln>
            <a:noFill/>
          </a:ln>
        </p:spPr>
      </p:pic>
      <p:sp>
        <p:nvSpPr>
          <p:cNvPr id="14" name="TextShape 8"/>
          <p:cNvSpPr txBox="1"/>
          <p:nvPr/>
        </p:nvSpPr>
        <p:spPr>
          <a:xfrm rot="21570600">
            <a:off x="4059213" y="4402904"/>
            <a:ext cx="437890" cy="329152"/>
          </a:xfrm>
          <a:prstGeom prst="rect">
            <a:avLst/>
          </a:prstGeom>
          <a:noFill/>
          <a:ln>
            <a:noFill/>
          </a:ln>
        </p:spPr>
        <p:txBody>
          <a:bodyPr lIns="0" tIns="0" rIns="0" bIns="0" anchor="ctr"/>
          <a:lstStyle/>
          <a:p>
            <a:r>
              <a:rPr lang="en-US" sz="1633" b="1" spc="-1" dirty="0">
                <a:solidFill>
                  <a:srgbClr val="CE181E"/>
                </a:solidFill>
                <a:latin typeface="Arial" panose="020B0604020202020204" pitchFamily="34" charset="0"/>
              </a:rPr>
              <a:t>YET</a:t>
            </a:r>
            <a:endParaRPr lang="en-US" sz="1633" spc="-1" dirty="0">
              <a:latin typeface="Arial" panose="020B0604020202020204" pitchFamily="34" charset="0"/>
            </a:endParaRPr>
          </a:p>
        </p:txBody>
      </p:sp>
      <p:sp>
        <p:nvSpPr>
          <p:cNvPr id="15" name="Content Placeholder 2"/>
          <p:cNvSpPr txBox="1">
            <a:spLocks/>
          </p:cNvSpPr>
          <p:nvPr/>
        </p:nvSpPr>
        <p:spPr>
          <a:xfrm>
            <a:off x="1568347" y="6236966"/>
            <a:ext cx="6483205" cy="4822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b="1" dirty="0">
                <a:solidFill>
                  <a:srgbClr val="C00000"/>
                </a:solidFill>
                <a:latin typeface="Arial" panose="020B0604020202020204" pitchFamily="34" charset="0"/>
              </a:rPr>
              <a:t>No bias, same data and same implementation framework</a:t>
            </a:r>
          </a:p>
          <a:p>
            <a:pPr marL="0" indent="0">
              <a:buNone/>
            </a:pPr>
            <a:endParaRPr lang="en-CA" sz="2100" dirty="0">
              <a:latin typeface="Arial" panose="020B0604020202020204" pitchFamily="34" charset="0"/>
            </a:endParaRPr>
          </a:p>
        </p:txBody>
      </p:sp>
      <p:sp>
        <p:nvSpPr>
          <p:cNvPr id="16" name="Line 3"/>
          <p:cNvSpPr/>
          <p:nvPr/>
        </p:nvSpPr>
        <p:spPr>
          <a:xfrm>
            <a:off x="1024116" y="3931529"/>
            <a:ext cx="346451" cy="873329"/>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7" name="Line 4"/>
          <p:cNvSpPr/>
          <p:nvPr/>
        </p:nvSpPr>
        <p:spPr>
          <a:xfrm flipH="1">
            <a:off x="1493031" y="3889007"/>
            <a:ext cx="257402" cy="88915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0" name="Line 7"/>
          <p:cNvSpPr/>
          <p:nvPr/>
        </p:nvSpPr>
        <p:spPr>
          <a:xfrm flipH="1" flipV="1">
            <a:off x="6275932" y="4551994"/>
            <a:ext cx="901200" cy="4331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1" name="Line 7"/>
          <p:cNvSpPr/>
          <p:nvPr/>
        </p:nvSpPr>
        <p:spPr>
          <a:xfrm flipH="1">
            <a:off x="6275930" y="4816276"/>
            <a:ext cx="901202" cy="7445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2" name="TextShape 5">
            <a:extLst>
              <a:ext uri="{FF2B5EF4-FFF2-40B4-BE49-F238E27FC236}">
                <a16:creationId xmlns:a16="http://schemas.microsoft.com/office/drawing/2014/main" id="{8904876A-60D6-4209-90AF-0DB47D164146}"/>
              </a:ext>
            </a:extLst>
          </p:cNvPr>
          <p:cNvSpPr txBox="1"/>
          <p:nvPr/>
        </p:nvSpPr>
        <p:spPr>
          <a:xfrm>
            <a:off x="7227281" y="4444266"/>
            <a:ext cx="1988437" cy="372011"/>
          </a:xfrm>
          <a:prstGeom prst="rect">
            <a:avLst/>
          </a:prstGeom>
          <a:noFill/>
          <a:ln>
            <a:noFill/>
          </a:ln>
        </p:spPr>
        <p:txBody>
          <a:bodyPr lIns="0" tIns="0" rIns="0" bIns="0" anchor="ctr"/>
          <a:lstStyle/>
          <a:p>
            <a:r>
              <a:rPr lang="en-US" sz="1361" b="1" spc="-1" dirty="0">
                <a:solidFill>
                  <a:srgbClr val="00B4B4"/>
                </a:solidFill>
                <a:latin typeface="Arial" panose="020B0604020202020204" pitchFamily="34" charset="0"/>
              </a:rPr>
              <a:t>iSAX2+ </a:t>
            </a:r>
            <a:r>
              <a:rPr lang="en-US" sz="1361" b="1" spc="-1" dirty="0">
                <a:solidFill>
                  <a:srgbClr val="4C4C4C"/>
                </a:solidFill>
                <a:latin typeface="Arial" panose="020B0604020202020204" pitchFamily="34" charset="0"/>
              </a:rPr>
              <a:t>5x slower than </a:t>
            </a:r>
          </a:p>
          <a:p>
            <a:r>
              <a:rPr lang="en-US" sz="1361" b="1" spc="-1" dirty="0" err="1">
                <a:solidFill>
                  <a:srgbClr val="009E4F"/>
                </a:solidFill>
                <a:latin typeface="Arial" panose="020B0604020202020204" pitchFamily="34" charset="0"/>
              </a:rPr>
              <a:t>DSTree</a:t>
            </a:r>
            <a:endParaRPr lang="en-US" sz="1361" spc="-1" dirty="0">
              <a:latin typeface="Arial" panose="020B0604020202020204" pitchFamily="34" charset="0"/>
            </a:endParaRPr>
          </a:p>
        </p:txBody>
      </p:sp>
      <p:sp>
        <p:nvSpPr>
          <p:cNvPr id="23" name="Rectangle 22">
            <a:extLst>
              <a:ext uri="{FF2B5EF4-FFF2-40B4-BE49-F238E27FC236}">
                <a16:creationId xmlns:a16="http://schemas.microsoft.com/office/drawing/2014/main" id="{BCDFA1D9-7E0A-4253-A625-3D77AE507E97}"/>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F07D9602-5A5D-4F60-8C25-8F4B707CC6F2}"/>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25" name="Rounded Rectangle 12">
            <a:extLst>
              <a:ext uri="{FF2B5EF4-FFF2-40B4-BE49-F238E27FC236}">
                <a16:creationId xmlns:a16="http://schemas.microsoft.com/office/drawing/2014/main" id="{9F280757-4AF9-4F21-8CF4-ACD113717F01}"/>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27254613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CA" dirty="0"/>
              <a:t>Insights</a:t>
            </a:r>
          </a:p>
        </p:txBody>
      </p:sp>
      <p:sp>
        <p:nvSpPr>
          <p:cNvPr id="13" name="Content Placeholder 2"/>
          <p:cNvSpPr>
            <a:spLocks noGrp="1"/>
          </p:cNvSpPr>
          <p:nvPr>
            <p:ph idx="1"/>
          </p:nvPr>
        </p:nvSpPr>
        <p:spPr/>
        <p:txBody>
          <a:bodyPr/>
          <a:lstStyle/>
          <a:p>
            <a:r>
              <a:rPr lang="en-CA" dirty="0"/>
              <a:t> Results are sensitive to:</a:t>
            </a:r>
          </a:p>
          <a:p>
            <a:pPr lvl="1"/>
            <a:r>
              <a:rPr lang="en-CA" dirty="0"/>
              <a:t>Parameter tuning</a:t>
            </a:r>
          </a:p>
          <a:p>
            <a:pPr lvl="1"/>
            <a:r>
              <a:rPr lang="en-CA" dirty="0"/>
              <a:t>Hardware setup</a:t>
            </a:r>
          </a:p>
          <a:p>
            <a:pPr lvl="1"/>
            <a:r>
              <a:rPr lang="en-CA" dirty="0"/>
              <a:t>Implementation</a:t>
            </a:r>
          </a:p>
          <a:p>
            <a:pPr lvl="1"/>
            <a:r>
              <a:rPr lang="en-CA" dirty="0"/>
              <a:t>Workload selection</a:t>
            </a:r>
          </a:p>
          <a:p>
            <a:r>
              <a:rPr lang="en-CA" dirty="0"/>
              <a:t> Results identify methods that would benefit from modern hardware</a:t>
            </a:r>
          </a:p>
          <a:p>
            <a:pPr marL="0" indent="0">
              <a:buNone/>
            </a:pPr>
            <a:endParaRPr lang="en-CA" dirty="0"/>
          </a:p>
        </p:txBody>
      </p:sp>
      <p:sp>
        <p:nvSpPr>
          <p:cNvPr id="2" name="Footer Placeholder 1">
            <a:extLst>
              <a:ext uri="{FF2B5EF4-FFF2-40B4-BE49-F238E27FC236}">
                <a16:creationId xmlns:a16="http://schemas.microsoft.com/office/drawing/2014/main" id="{7A05B2B4-3488-4845-AEE1-4B560B2DBF28}"/>
              </a:ext>
            </a:extLst>
          </p:cNvPr>
          <p:cNvSpPr>
            <a:spLocks noGrp="1"/>
          </p:cNvSpPr>
          <p:nvPr>
            <p:ph type="ftr" sz="quarter" idx="11"/>
          </p:nvPr>
        </p:nvSpPr>
        <p:spPr/>
        <p:txBody>
          <a:bodyPr/>
          <a:lstStyle/>
          <a:p>
            <a:r>
              <a:rPr lang="en-CA"/>
              <a:t>Echihabi, Zoumpatianos, Palpanas - EDBT 2021</a:t>
            </a:r>
          </a:p>
        </p:txBody>
      </p:sp>
      <p:sp>
        <p:nvSpPr>
          <p:cNvPr id="3" name="Slide Number Placeholder 2">
            <a:extLst>
              <a:ext uri="{FF2B5EF4-FFF2-40B4-BE49-F238E27FC236}">
                <a16:creationId xmlns:a16="http://schemas.microsoft.com/office/drawing/2014/main" id="{DEC428F9-0CEF-4981-8AAA-37388E452EF8}"/>
              </a:ext>
            </a:extLst>
          </p:cNvPr>
          <p:cNvSpPr>
            <a:spLocks noGrp="1"/>
          </p:cNvSpPr>
          <p:nvPr>
            <p:ph type="sldNum" sz="quarter" idx="12"/>
          </p:nvPr>
        </p:nvSpPr>
        <p:spPr/>
        <p:txBody>
          <a:bodyPr/>
          <a:lstStyle/>
          <a:p>
            <a:fld id="{A577D55C-4B0B-488E-BDEC-E7DCB799A030}" type="slidenum">
              <a:rPr lang="en-CA" smtClean="0"/>
              <a:t>222</a:t>
            </a:fld>
            <a:endParaRPr lang="en-CA"/>
          </a:p>
        </p:txBody>
      </p:sp>
      <p:pic>
        <p:nvPicPr>
          <p:cNvPr id="6" name="Google Shape;335;p26"/>
          <p:cNvPicPr preferRelativeResize="0"/>
          <p:nvPr/>
        </p:nvPicPr>
        <p:blipFill>
          <a:blip r:embed="rId2">
            <a:alphaModFix/>
          </a:blip>
          <a:stretch>
            <a:fillRect/>
          </a:stretch>
        </p:blipFill>
        <p:spPr>
          <a:xfrm>
            <a:off x="5598246" y="1331718"/>
            <a:ext cx="689363" cy="689363"/>
          </a:xfrm>
          <a:prstGeom prst="rect">
            <a:avLst/>
          </a:prstGeom>
          <a:noFill/>
          <a:ln>
            <a:noFill/>
          </a:ln>
        </p:spPr>
      </p:pic>
      <p:sp>
        <p:nvSpPr>
          <p:cNvPr id="7" name="Rectangle 6">
            <a:extLst>
              <a:ext uri="{FF2B5EF4-FFF2-40B4-BE49-F238E27FC236}">
                <a16:creationId xmlns:a16="http://schemas.microsoft.com/office/drawing/2014/main" id="{11C42FDC-2104-40FA-A3DC-485865BECE9F}"/>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9488DCD-3B9F-4E11-A42E-6B7234EE7923}"/>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9" name="Rounded Rectangle 12">
            <a:extLst>
              <a:ext uri="{FF2B5EF4-FFF2-40B4-BE49-F238E27FC236}">
                <a16:creationId xmlns:a16="http://schemas.microsoft.com/office/drawing/2014/main" id="{44BABD7D-93C5-451D-8557-05600A2E9091}"/>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17575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06044-720D-4FDA-A540-EFA3BE263E37}"/>
              </a:ext>
            </a:extLst>
          </p:cNvPr>
          <p:cNvSpPr>
            <a:spLocks noGrp="1"/>
          </p:cNvSpPr>
          <p:nvPr>
            <p:ph type="title"/>
          </p:nvPr>
        </p:nvSpPr>
        <p:spPr/>
        <p:txBody>
          <a:bodyPr/>
          <a:lstStyle/>
          <a:p>
            <a:r>
              <a:rPr lang="en-US" dirty="0"/>
              <a:t>Questions?</a:t>
            </a:r>
          </a:p>
        </p:txBody>
      </p:sp>
      <p:sp>
        <p:nvSpPr>
          <p:cNvPr id="6" name="Text Placeholder 5">
            <a:extLst>
              <a:ext uri="{FF2B5EF4-FFF2-40B4-BE49-F238E27FC236}">
                <a16:creationId xmlns:a16="http://schemas.microsoft.com/office/drawing/2014/main" id="{9A56B861-5618-4FAD-A037-31425AE8D9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144419-DAC4-4EAF-84A7-B66166918B9F}"/>
              </a:ext>
            </a:extLst>
          </p:cNvPr>
          <p:cNvSpPr>
            <a:spLocks noGrp="1"/>
          </p:cNvSpPr>
          <p:nvPr>
            <p:ph type="sldNum" sz="quarter" idx="12"/>
          </p:nvPr>
        </p:nvSpPr>
        <p:spPr/>
        <p:txBody>
          <a:bodyPr/>
          <a:lstStyle/>
          <a:p>
            <a:fld id="{B5C6C3C4-1F13-A745-94B4-FF34C1932FEB}" type="slidenum">
              <a:rPr lang="en-US" smtClean="0"/>
              <a:pPr/>
              <a:t>223</a:t>
            </a:fld>
            <a:endParaRPr lang="en-US" dirty="0"/>
          </a:p>
        </p:txBody>
      </p:sp>
      <p:sp>
        <p:nvSpPr>
          <p:cNvPr id="2" name="Footer Placeholder 1">
            <a:extLst>
              <a:ext uri="{FF2B5EF4-FFF2-40B4-BE49-F238E27FC236}">
                <a16:creationId xmlns:a16="http://schemas.microsoft.com/office/drawing/2014/main" id="{F03D6E99-648E-4A3A-B63D-7B11750A8079}"/>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413654548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266700" y="1981201"/>
            <a:ext cx="8794749" cy="1362075"/>
          </a:xfrm>
        </p:spPr>
        <p:txBody>
          <a:bodyPr/>
          <a:lstStyle/>
          <a:p>
            <a:r>
              <a:rPr lang="en-US" dirty="0"/>
              <a:t>Time Series Management Systems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224</a:t>
            </a:fld>
            <a:endParaRPr lang="en-US" dirty="0"/>
          </a:p>
        </p:txBody>
      </p:sp>
      <p:sp>
        <p:nvSpPr>
          <p:cNvPr id="2" name="Footer Placeholder 1">
            <a:extLst>
              <a:ext uri="{FF2B5EF4-FFF2-40B4-BE49-F238E27FC236}">
                <a16:creationId xmlns:a16="http://schemas.microsoft.com/office/drawing/2014/main" id="{68F66886-10DF-415B-9DDA-E71BDC57414E}"/>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Tree>
    <p:extLst>
      <p:ext uri="{BB962C8B-B14F-4D97-AF65-F5344CB8AC3E}">
        <p14:creationId xmlns:p14="http://schemas.microsoft.com/office/powerpoint/2010/main" val="414096458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6B97-D693-4780-8463-2954D6D5475D}"/>
              </a:ext>
            </a:extLst>
          </p:cNvPr>
          <p:cNvSpPr>
            <a:spLocks noGrp="1"/>
          </p:cNvSpPr>
          <p:nvPr>
            <p:ph type="title"/>
          </p:nvPr>
        </p:nvSpPr>
        <p:spPr/>
        <p:txBody>
          <a:bodyPr/>
          <a:lstStyle/>
          <a:p>
            <a:r>
              <a:rPr lang="en-US" dirty="0"/>
              <a:t>Storing Time-Series</a:t>
            </a:r>
          </a:p>
        </p:txBody>
      </p:sp>
      <p:graphicFrame>
        <p:nvGraphicFramePr>
          <p:cNvPr id="3" name="Diagram 2">
            <a:extLst>
              <a:ext uri="{FF2B5EF4-FFF2-40B4-BE49-F238E27FC236}">
                <a16:creationId xmlns:a16="http://schemas.microsoft.com/office/drawing/2014/main" id="{98B90031-F44A-44A6-A862-1E7C249E4232}"/>
              </a:ext>
            </a:extLst>
          </p:cNvPr>
          <p:cNvGraphicFramePr/>
          <p:nvPr/>
        </p:nvGraphicFramePr>
        <p:xfrm>
          <a:off x="1524000" y="231855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47C21A1-2A48-4D8A-8C63-513BC2D4B3C9}"/>
              </a:ext>
            </a:extLst>
          </p:cNvPr>
          <p:cNvSpPr txBox="1"/>
          <p:nvPr/>
        </p:nvSpPr>
        <p:spPr>
          <a:xfrm>
            <a:off x="685800" y="1506023"/>
            <a:ext cx="33137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Multiple options. By popularity:</a:t>
            </a:r>
          </a:p>
        </p:txBody>
      </p:sp>
      <p:sp>
        <p:nvSpPr>
          <p:cNvPr id="5" name="Footer Placeholder 4">
            <a:extLst>
              <a:ext uri="{FF2B5EF4-FFF2-40B4-BE49-F238E27FC236}">
                <a16:creationId xmlns:a16="http://schemas.microsoft.com/office/drawing/2014/main" id="{72E4F455-5915-4769-ABD0-82BF56EC88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6" name="Slide Number Placeholder 5">
            <a:extLst>
              <a:ext uri="{FF2B5EF4-FFF2-40B4-BE49-F238E27FC236}">
                <a16:creationId xmlns:a16="http://schemas.microsoft.com/office/drawing/2014/main" id="{44624714-B0A2-4FFA-8379-55FEC92D7B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6641275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1002-4348-407A-9962-3E8C921DE078}"/>
              </a:ext>
            </a:extLst>
          </p:cNvPr>
          <p:cNvSpPr>
            <a:spLocks noGrp="1"/>
          </p:cNvSpPr>
          <p:nvPr>
            <p:ph type="title"/>
          </p:nvPr>
        </p:nvSpPr>
        <p:spPr/>
        <p:txBody>
          <a:bodyPr/>
          <a:lstStyle/>
          <a:p>
            <a:r>
              <a:rPr lang="en-US" dirty="0"/>
              <a:t>Storing Time-Series: </a:t>
            </a:r>
            <a:br>
              <a:rPr lang="en-US" dirty="0"/>
            </a:br>
            <a:r>
              <a:rPr lang="en-US" b="1" dirty="0">
                <a:solidFill>
                  <a:srgbClr val="FF0000"/>
                </a:solidFill>
              </a:rPr>
              <a:t>File-System</a:t>
            </a:r>
          </a:p>
        </p:txBody>
      </p:sp>
      <p:graphicFrame>
        <p:nvGraphicFramePr>
          <p:cNvPr id="6" name="Diagram 5">
            <a:extLst>
              <a:ext uri="{FF2B5EF4-FFF2-40B4-BE49-F238E27FC236}">
                <a16:creationId xmlns:a16="http://schemas.microsoft.com/office/drawing/2014/main" id="{0ACB5998-B0F8-4BDF-9CDB-ADA1C01DC2E6}"/>
              </a:ext>
            </a:extLst>
          </p:cNvPr>
          <p:cNvGraphicFramePr/>
          <p:nvPr/>
        </p:nvGraphicFramePr>
        <p:xfrm>
          <a:off x="1466850" y="251142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2B1A8A7-3E94-4108-917A-C2CA29CF503A}"/>
              </a:ext>
            </a:extLst>
          </p:cNvPr>
          <p:cNvSpPr txBox="1"/>
          <p:nvPr/>
        </p:nvSpPr>
        <p:spPr>
          <a:xfrm>
            <a:off x="628650" y="2084670"/>
            <a:ext cx="68916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Multiple</a:t>
            </a:r>
            <a:r>
              <a:rPr kumimoji="0" lang="en-US" sz="1800" b="1" i="0" u="none" strike="noStrike" kern="1200" cap="none" spc="0" normalizeH="0" baseline="0" noProof="0" dirty="0">
                <a:ln>
                  <a:noFill/>
                </a:ln>
                <a:solidFill>
                  <a:prstClr val="black"/>
                </a:solidFill>
                <a:effectLst/>
                <a:uLnTx/>
                <a:uFillTx/>
                <a:latin typeface="Arial"/>
                <a:ea typeface="+mn-ea"/>
                <a:cs typeface="+mn-cs"/>
              </a:rPr>
              <a:t> different formats</a:t>
            </a:r>
            <a:r>
              <a:rPr kumimoji="0" lang="en-US" sz="1800" b="0" i="0" u="none" strike="noStrike" kern="1200" cap="none" spc="0" normalizeH="0" baseline="0" noProof="0" dirty="0">
                <a:ln>
                  <a:noFill/>
                </a:ln>
                <a:solidFill>
                  <a:prstClr val="black"/>
                </a:solidFill>
                <a:effectLst/>
                <a:uLnTx/>
                <a:uFillTx/>
                <a:latin typeface="Arial"/>
                <a:ea typeface="+mn-ea"/>
                <a:cs typeface="+mn-cs"/>
              </a:rPr>
              <a:t> implemented for </a:t>
            </a:r>
            <a:r>
              <a:rPr kumimoji="0" lang="en-US" sz="1800" b="1" i="0" u="none" strike="noStrike" kern="1200" cap="none" spc="0" normalizeH="0" baseline="0" noProof="0" dirty="0">
                <a:ln>
                  <a:noFill/>
                </a:ln>
                <a:solidFill>
                  <a:prstClr val="black"/>
                </a:solidFill>
                <a:effectLst/>
                <a:uLnTx/>
                <a:uFillTx/>
                <a:latin typeface="Arial"/>
                <a:ea typeface="+mn-ea"/>
                <a:cs typeface="+mn-cs"/>
              </a:rPr>
              <a:t>various</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applications</a:t>
            </a:r>
          </a:p>
        </p:txBody>
      </p:sp>
      <p:sp>
        <p:nvSpPr>
          <p:cNvPr id="3" name="Footer Placeholder 2">
            <a:extLst>
              <a:ext uri="{FF2B5EF4-FFF2-40B4-BE49-F238E27FC236}">
                <a16:creationId xmlns:a16="http://schemas.microsoft.com/office/drawing/2014/main" id="{FA8F75FC-DD7F-401A-9BFA-04964A42BA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4" name="Slide Number Placeholder 3">
            <a:extLst>
              <a:ext uri="{FF2B5EF4-FFF2-40B4-BE49-F238E27FC236}">
                <a16:creationId xmlns:a16="http://schemas.microsoft.com/office/drawing/2014/main" id="{5B97DE9C-F3CE-4FDD-BE73-76E801B16E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48794216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84C3-5574-4B5B-AC7F-09E18DCA5EAF}"/>
              </a:ext>
            </a:extLst>
          </p:cNvPr>
          <p:cNvSpPr>
            <a:spLocks noGrp="1"/>
          </p:cNvSpPr>
          <p:nvPr>
            <p:ph type="title"/>
          </p:nvPr>
        </p:nvSpPr>
        <p:spPr/>
        <p:txBody>
          <a:bodyPr/>
          <a:lstStyle/>
          <a:p>
            <a:r>
              <a:rPr lang="en-US" dirty="0"/>
              <a:t>Storing Time-Series: </a:t>
            </a:r>
            <a:br>
              <a:rPr lang="en-US" dirty="0"/>
            </a:br>
            <a:r>
              <a:rPr lang="en-US" b="1" dirty="0">
                <a:solidFill>
                  <a:srgbClr val="FF0000"/>
                </a:solidFill>
              </a:rPr>
              <a:t>DBMS</a:t>
            </a:r>
            <a:endParaRPr lang="en-US" dirty="0"/>
          </a:p>
        </p:txBody>
      </p:sp>
      <p:sp>
        <p:nvSpPr>
          <p:cNvPr id="3" name="TextBox 2">
            <a:extLst>
              <a:ext uri="{FF2B5EF4-FFF2-40B4-BE49-F238E27FC236}">
                <a16:creationId xmlns:a16="http://schemas.microsoft.com/office/drawing/2014/main" id="{27F72C70-0D85-4E98-9A4F-31C894576EE5}"/>
              </a:ext>
            </a:extLst>
          </p:cNvPr>
          <p:cNvSpPr txBox="1"/>
          <p:nvPr/>
        </p:nvSpPr>
        <p:spPr>
          <a:xfrm>
            <a:off x="785813" y="1714501"/>
            <a:ext cx="8029575"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a:ea typeface="+mn-ea"/>
                <a:cs typeface="+mn-cs"/>
              </a:rPr>
              <a:t>Illustra</a:t>
            </a:r>
            <a:r>
              <a:rPr kumimoji="0" lang="en-US" sz="1800" b="1" i="0" u="none" strike="noStrike" kern="1200" cap="none" spc="0" normalizeH="0" baseline="0" noProof="0" dirty="0">
                <a:ln>
                  <a:noFill/>
                </a:ln>
                <a:solidFill>
                  <a:prstClr val="black"/>
                </a:solidFill>
                <a:effectLst/>
                <a:uLnTx/>
                <a:uFillTx/>
                <a:latin typeface="Arial"/>
                <a:ea typeface="+mn-ea"/>
                <a:cs typeface="+mn-cs"/>
              </a:rPr>
              <a:t> (1993) </a:t>
            </a:r>
            <a:r>
              <a:rPr kumimoji="0" lang="en-US" sz="18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IBM Informix (Time-Series </a:t>
            </a:r>
            <a:r>
              <a:rPr kumimoji="0" lang="en-US" sz="1800" b="1" i="0" u="none" strike="noStrike" kern="1200" cap="none" spc="0" normalizeH="0" baseline="0" noProof="0" dirty="0" err="1">
                <a:ln>
                  <a:noFill/>
                </a:ln>
                <a:solidFill>
                  <a:prstClr val="black"/>
                </a:solidFill>
                <a:effectLst/>
                <a:uLnTx/>
                <a:uFillTx/>
                <a:latin typeface="Arial"/>
                <a:ea typeface="+mn-ea"/>
                <a:cs typeface="+mn-cs"/>
              </a:rPr>
              <a:t>DataBlade</a:t>
            </a:r>
            <a:r>
              <a:rPr kumimoji="0" lang="en-US" sz="1800" b="1" i="0" u="none" strike="noStrike" kern="1200" cap="none" spc="0" normalizeH="0" baseline="0" noProof="0" dirty="0">
                <a:ln>
                  <a:noFill/>
                </a:ln>
                <a:solidFill>
                  <a:prstClr val="black"/>
                </a:solidFill>
                <a:effectLst/>
                <a:uLnTx/>
                <a:uFillTx/>
                <a:latin typeface="Arial"/>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Users need to define a time-series sub-type, which have a datetime as the first column in the definition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Can encode both regular and irregular time-series (fixed of variable intervals)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Can describe meta-data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Supports: running aggregates, </a:t>
            </a:r>
            <a:r>
              <a:rPr kumimoji="0" lang="en-US" sz="1800" b="0" i="0" u="none" strike="noStrike" kern="1200" cap="none" spc="0" normalizeH="0" baseline="0" noProof="0" dirty="0" err="1">
                <a:ln>
                  <a:noFill/>
                </a:ln>
                <a:solidFill>
                  <a:prstClr val="black"/>
                </a:solidFill>
                <a:effectLst/>
                <a:uLnTx/>
                <a:uFillTx/>
                <a:latin typeface="Arial"/>
                <a:ea typeface="+mn-ea"/>
                <a:cs typeface="+mn-cs"/>
              </a:rPr>
              <a:t>prev</a:t>
            </a:r>
            <a:r>
              <a:rPr kumimoji="0" lang="en-US" sz="1800" b="0" i="0" u="none" strike="noStrike" kern="1200" cap="none" spc="0" normalizeH="0" baseline="0" noProof="0" dirty="0">
                <a:ln>
                  <a:noFill/>
                </a:ln>
                <a:solidFill>
                  <a:prstClr val="black"/>
                </a:solidFill>
                <a:effectLst/>
                <a:uLnTx/>
                <a:uFillTx/>
                <a:latin typeface="Arial"/>
                <a:ea typeface="+mn-ea"/>
                <a:cs typeface="+mn-cs"/>
              </a:rPr>
              <a:t>, next value reasoning, horizontal and vertical mathematical operations, lags,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Shore </a:t>
            </a:r>
            <a:r>
              <a:rPr kumimoji="0" lang="en-US" sz="18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SEQ</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Custom Time-Series Data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Various time-series operators (order, correlation, etc.)</a:t>
            </a:r>
            <a:r>
              <a:rPr kumimoji="0" lang="en-US" sz="18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Oracle</a:t>
            </a:r>
            <a:r>
              <a:rPr kumimoji="0" lang="en-US" sz="1800" b="0" i="0" u="none" strike="noStrike" kern="1200" cap="none" spc="0" normalizeH="0" baseline="0" noProof="0" dirty="0">
                <a:ln>
                  <a:noFill/>
                </a:ln>
                <a:solidFill>
                  <a:prstClr val="black"/>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Introduced Time-Series functionality in Oracle8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Now merged into the main product.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It is in the form of time-series analytics functions (e.g., forecasting)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
        <p:nvSpPr>
          <p:cNvPr id="4" name="Rectangle 3">
            <a:extLst>
              <a:ext uri="{FF2B5EF4-FFF2-40B4-BE49-F238E27FC236}">
                <a16:creationId xmlns:a16="http://schemas.microsoft.com/office/drawing/2014/main" id="{28AAB6B4-0E47-474A-88AF-465681F3D0CF}"/>
              </a:ext>
            </a:extLst>
          </p:cNvPr>
          <p:cNvSpPr/>
          <p:nvPr/>
        </p:nvSpPr>
        <p:spPr>
          <a:xfrm>
            <a:off x="7365207" y="1714500"/>
            <a:ext cx="1600200" cy="250031"/>
          </a:xfrm>
          <a:prstGeom prst="rect">
            <a:avLst/>
          </a:prstGeom>
          <a:solidFill>
            <a:schemeClr val="accent6"/>
          </a:solidFill>
          <a:ln>
            <a:solidFill>
              <a:schemeClr val="accent6">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Commercial System</a:t>
            </a:r>
          </a:p>
        </p:txBody>
      </p:sp>
      <p:sp>
        <p:nvSpPr>
          <p:cNvPr id="5" name="Rectangle 4">
            <a:extLst>
              <a:ext uri="{FF2B5EF4-FFF2-40B4-BE49-F238E27FC236}">
                <a16:creationId xmlns:a16="http://schemas.microsoft.com/office/drawing/2014/main" id="{518D2655-A630-4872-B0B7-EF02606B9DF3}"/>
              </a:ext>
            </a:extLst>
          </p:cNvPr>
          <p:cNvSpPr/>
          <p:nvPr/>
        </p:nvSpPr>
        <p:spPr>
          <a:xfrm>
            <a:off x="7365207" y="5603081"/>
            <a:ext cx="1600200" cy="250031"/>
          </a:xfrm>
          <a:prstGeom prst="rect">
            <a:avLst/>
          </a:prstGeom>
          <a:solidFill>
            <a:schemeClr val="accent6"/>
          </a:solidFill>
          <a:ln>
            <a:solidFill>
              <a:schemeClr val="accent6">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Commercial System</a:t>
            </a:r>
          </a:p>
        </p:txBody>
      </p:sp>
      <p:sp>
        <p:nvSpPr>
          <p:cNvPr id="6" name="Rectangle 5">
            <a:extLst>
              <a:ext uri="{FF2B5EF4-FFF2-40B4-BE49-F238E27FC236}">
                <a16:creationId xmlns:a16="http://schemas.microsoft.com/office/drawing/2014/main" id="{DEAAB464-1610-4E2C-9D97-06FE345245ED}"/>
              </a:ext>
            </a:extLst>
          </p:cNvPr>
          <p:cNvSpPr/>
          <p:nvPr/>
        </p:nvSpPr>
        <p:spPr>
          <a:xfrm>
            <a:off x="7365207" y="4255294"/>
            <a:ext cx="1600200" cy="250031"/>
          </a:xfrm>
          <a:prstGeom prst="rect">
            <a:avLst/>
          </a:prstGeom>
          <a:solidFill>
            <a:schemeClr val="accent1"/>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Academic System</a:t>
            </a:r>
          </a:p>
        </p:txBody>
      </p:sp>
      <p:sp>
        <p:nvSpPr>
          <p:cNvPr id="7" name="Footer Placeholder 6">
            <a:extLst>
              <a:ext uri="{FF2B5EF4-FFF2-40B4-BE49-F238E27FC236}">
                <a16:creationId xmlns:a16="http://schemas.microsoft.com/office/drawing/2014/main" id="{2D50BEAB-7E39-49BC-84A3-DDDDCAE04A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8" name="Slide Number Placeholder 7">
            <a:extLst>
              <a:ext uri="{FF2B5EF4-FFF2-40B4-BE49-F238E27FC236}">
                <a16:creationId xmlns:a16="http://schemas.microsoft.com/office/drawing/2014/main" id="{FA4AB14D-9FF9-45AF-904D-1D4F3A1AE0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D5946EEE-6A63-43B5-8F2D-63796B905EB7}"/>
              </a:ext>
            </a:extLst>
          </p:cNvPr>
          <p:cNvSpPr/>
          <p:nvPr/>
        </p:nvSpPr>
        <p:spPr>
          <a:xfrm>
            <a:off x="7454599" y="4831374"/>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A86045F3-7BAB-43E3-9D1C-5517B6113045}"/>
              </a:ext>
            </a:extLst>
          </p:cNvPr>
          <p:cNvSpPr/>
          <p:nvPr/>
        </p:nvSpPr>
        <p:spPr>
          <a:xfrm>
            <a:off x="7458047" y="4607169"/>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3" name="Rounded Rectangle 12">
            <a:extLst>
              <a:ext uri="{FF2B5EF4-FFF2-40B4-BE49-F238E27FC236}">
                <a16:creationId xmlns:a16="http://schemas.microsoft.com/office/drawing/2014/main" id="{9A92453F-2E72-41E7-B53D-118EB1918BEB}"/>
              </a:ext>
            </a:extLst>
          </p:cNvPr>
          <p:cNvSpPr/>
          <p:nvPr/>
        </p:nvSpPr>
        <p:spPr>
          <a:xfrm>
            <a:off x="7554904" y="4953453"/>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Seshadri-ICDE’95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60238911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84C3-5574-4B5B-AC7F-09E18DCA5EAF}"/>
              </a:ext>
            </a:extLst>
          </p:cNvPr>
          <p:cNvSpPr>
            <a:spLocks noGrp="1"/>
          </p:cNvSpPr>
          <p:nvPr>
            <p:ph type="title"/>
          </p:nvPr>
        </p:nvSpPr>
        <p:spPr/>
        <p:txBody>
          <a:bodyPr/>
          <a:lstStyle/>
          <a:p>
            <a:r>
              <a:rPr lang="en-US" dirty="0"/>
              <a:t>Storing Time-Series: </a:t>
            </a:r>
            <a:br>
              <a:rPr lang="en-US" dirty="0"/>
            </a:br>
            <a:r>
              <a:rPr lang="en-US" b="1" dirty="0">
                <a:solidFill>
                  <a:srgbClr val="FF0000"/>
                </a:solidFill>
              </a:rPr>
              <a:t>DBMS</a:t>
            </a:r>
            <a:endParaRPr lang="en-US" dirty="0"/>
          </a:p>
        </p:txBody>
      </p:sp>
      <p:sp>
        <p:nvSpPr>
          <p:cNvPr id="3" name="TextBox 2">
            <a:extLst>
              <a:ext uri="{FF2B5EF4-FFF2-40B4-BE49-F238E27FC236}">
                <a16:creationId xmlns:a16="http://schemas.microsoft.com/office/drawing/2014/main" id="{27F72C70-0D85-4E98-9A4F-31C894576EE5}"/>
              </a:ext>
            </a:extLst>
          </p:cNvPr>
          <p:cNvSpPr txBox="1"/>
          <p:nvPr/>
        </p:nvSpPr>
        <p:spPr>
          <a:xfrm>
            <a:off x="785813" y="1714501"/>
            <a:ext cx="8029575"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a:ea typeface="+mn-ea"/>
                <a:cs typeface="+mn-cs"/>
              </a:rPr>
              <a:t>Illustra</a:t>
            </a:r>
            <a:r>
              <a:rPr kumimoji="0" lang="en-US" sz="1800" b="1" i="0" u="none" strike="noStrike" kern="1200" cap="none" spc="0" normalizeH="0" baseline="0" noProof="0" dirty="0">
                <a:ln>
                  <a:noFill/>
                </a:ln>
                <a:solidFill>
                  <a:prstClr val="black"/>
                </a:solidFill>
                <a:effectLst/>
                <a:uLnTx/>
                <a:uFillTx/>
                <a:latin typeface="Arial"/>
                <a:ea typeface="+mn-ea"/>
                <a:cs typeface="+mn-cs"/>
              </a:rPr>
              <a:t> (1993) </a:t>
            </a:r>
            <a:r>
              <a:rPr kumimoji="0" lang="en-US" sz="18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IBM Informix (Time-Series </a:t>
            </a:r>
            <a:r>
              <a:rPr kumimoji="0" lang="en-US" sz="1800" b="1" i="0" u="none" strike="noStrike" kern="1200" cap="none" spc="0" normalizeH="0" baseline="0" noProof="0" dirty="0" err="1">
                <a:ln>
                  <a:noFill/>
                </a:ln>
                <a:solidFill>
                  <a:prstClr val="black"/>
                </a:solidFill>
                <a:effectLst/>
                <a:uLnTx/>
                <a:uFillTx/>
                <a:latin typeface="Arial"/>
                <a:ea typeface="+mn-ea"/>
                <a:cs typeface="+mn-cs"/>
              </a:rPr>
              <a:t>DataBlade</a:t>
            </a:r>
            <a:r>
              <a:rPr kumimoji="0" lang="en-US" sz="1800" b="1" i="0" u="none" strike="noStrike" kern="1200" cap="none" spc="0" normalizeH="0" baseline="0" noProof="0" dirty="0">
                <a:ln>
                  <a:noFill/>
                </a:ln>
                <a:solidFill>
                  <a:prstClr val="black"/>
                </a:solidFill>
                <a:effectLst/>
                <a:uLnTx/>
                <a:uFillTx/>
                <a:latin typeface="Arial"/>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Users need to define a time-series sub-type, which have a datetime as the first column in the definition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Can encode both regular and irregular time-series (fixed of variable intervals)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Can describe meta-data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Supports: running aggregates, </a:t>
            </a:r>
            <a:r>
              <a:rPr kumimoji="0" lang="en-US" sz="1800" b="0" i="0" u="none" strike="noStrike" kern="1200" cap="none" spc="0" normalizeH="0" baseline="0" noProof="0" dirty="0" err="1">
                <a:ln>
                  <a:noFill/>
                </a:ln>
                <a:solidFill>
                  <a:prstClr val="black"/>
                </a:solidFill>
                <a:effectLst/>
                <a:uLnTx/>
                <a:uFillTx/>
                <a:latin typeface="Arial"/>
                <a:ea typeface="+mn-ea"/>
                <a:cs typeface="+mn-cs"/>
              </a:rPr>
              <a:t>prev</a:t>
            </a:r>
            <a:r>
              <a:rPr kumimoji="0" lang="en-US" sz="1800" b="0" i="0" u="none" strike="noStrike" kern="1200" cap="none" spc="0" normalizeH="0" baseline="0" noProof="0" dirty="0">
                <a:ln>
                  <a:noFill/>
                </a:ln>
                <a:solidFill>
                  <a:prstClr val="black"/>
                </a:solidFill>
                <a:effectLst/>
                <a:uLnTx/>
                <a:uFillTx/>
                <a:latin typeface="Arial"/>
                <a:ea typeface="+mn-ea"/>
                <a:cs typeface="+mn-cs"/>
              </a:rPr>
              <a:t>, next value reasoning, horizontal and vertical mathematical operations, lags,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Shore </a:t>
            </a:r>
            <a:r>
              <a:rPr kumimoji="0" lang="en-US" sz="18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SEQ</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Custom Time-Series Data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Various time-series operators (order, correlation, etc.)</a:t>
            </a:r>
            <a:r>
              <a:rPr kumimoji="0" lang="en-US" sz="18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Oracle</a:t>
            </a:r>
            <a:r>
              <a:rPr kumimoji="0" lang="en-US" sz="1800" b="0" i="0" u="none" strike="noStrike" kern="1200" cap="none" spc="0" normalizeH="0" baseline="0" noProof="0" dirty="0">
                <a:ln>
                  <a:noFill/>
                </a:ln>
                <a:solidFill>
                  <a:prstClr val="black"/>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Introduced Time-Series functionality in Oracle8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Now merged into the main product.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It is in the form of time-series analytics functions (e.g., forecasting)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
        <p:nvSpPr>
          <p:cNvPr id="4" name="Rectangle 3">
            <a:extLst>
              <a:ext uri="{FF2B5EF4-FFF2-40B4-BE49-F238E27FC236}">
                <a16:creationId xmlns:a16="http://schemas.microsoft.com/office/drawing/2014/main" id="{28AAB6B4-0E47-474A-88AF-465681F3D0CF}"/>
              </a:ext>
            </a:extLst>
          </p:cNvPr>
          <p:cNvSpPr/>
          <p:nvPr/>
        </p:nvSpPr>
        <p:spPr>
          <a:xfrm>
            <a:off x="7365207" y="1714500"/>
            <a:ext cx="1600200" cy="250031"/>
          </a:xfrm>
          <a:prstGeom prst="rect">
            <a:avLst/>
          </a:prstGeom>
          <a:solidFill>
            <a:schemeClr val="accent6"/>
          </a:solidFill>
          <a:ln>
            <a:solidFill>
              <a:schemeClr val="accent6">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Commercial System</a:t>
            </a:r>
          </a:p>
        </p:txBody>
      </p:sp>
      <p:sp>
        <p:nvSpPr>
          <p:cNvPr id="5" name="Rectangle 4">
            <a:extLst>
              <a:ext uri="{FF2B5EF4-FFF2-40B4-BE49-F238E27FC236}">
                <a16:creationId xmlns:a16="http://schemas.microsoft.com/office/drawing/2014/main" id="{518D2655-A630-4872-B0B7-EF02606B9DF3}"/>
              </a:ext>
            </a:extLst>
          </p:cNvPr>
          <p:cNvSpPr/>
          <p:nvPr/>
        </p:nvSpPr>
        <p:spPr>
          <a:xfrm>
            <a:off x="7365207" y="5603081"/>
            <a:ext cx="1600200" cy="250031"/>
          </a:xfrm>
          <a:prstGeom prst="rect">
            <a:avLst/>
          </a:prstGeom>
          <a:solidFill>
            <a:schemeClr val="accent6"/>
          </a:solidFill>
          <a:ln>
            <a:solidFill>
              <a:schemeClr val="accent6">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Commercial System</a:t>
            </a:r>
          </a:p>
        </p:txBody>
      </p:sp>
      <p:sp>
        <p:nvSpPr>
          <p:cNvPr id="6" name="Rectangle 5">
            <a:extLst>
              <a:ext uri="{FF2B5EF4-FFF2-40B4-BE49-F238E27FC236}">
                <a16:creationId xmlns:a16="http://schemas.microsoft.com/office/drawing/2014/main" id="{DEAAB464-1610-4E2C-9D97-06FE345245ED}"/>
              </a:ext>
            </a:extLst>
          </p:cNvPr>
          <p:cNvSpPr/>
          <p:nvPr/>
        </p:nvSpPr>
        <p:spPr>
          <a:xfrm>
            <a:off x="7365207" y="4255294"/>
            <a:ext cx="1600200" cy="250031"/>
          </a:xfrm>
          <a:prstGeom prst="rect">
            <a:avLst/>
          </a:prstGeom>
          <a:solidFill>
            <a:schemeClr val="accent1"/>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Academic System</a:t>
            </a:r>
          </a:p>
        </p:txBody>
      </p:sp>
      <p:sp>
        <p:nvSpPr>
          <p:cNvPr id="7" name="Star: 5 Points 6">
            <a:extLst>
              <a:ext uri="{FF2B5EF4-FFF2-40B4-BE49-F238E27FC236}">
                <a16:creationId xmlns:a16="http://schemas.microsoft.com/office/drawing/2014/main" id="{FC5810C7-89ED-4582-8A7F-1720A3D80392}"/>
              </a:ext>
            </a:extLst>
          </p:cNvPr>
          <p:cNvSpPr/>
          <p:nvPr/>
        </p:nvSpPr>
        <p:spPr>
          <a:xfrm>
            <a:off x="1353741" y="1364456"/>
            <a:ext cx="6436518" cy="4629150"/>
          </a:xfrm>
          <a:prstGeom prst="star5">
            <a:avLst>
              <a:gd name="adj" fmla="val 36267"/>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Most people use DBMSs merely for storing and retrieving time-series.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All analysis is performed externally.</a:t>
            </a:r>
          </a:p>
        </p:txBody>
      </p:sp>
      <p:sp>
        <p:nvSpPr>
          <p:cNvPr id="8" name="Footer Placeholder 7">
            <a:extLst>
              <a:ext uri="{FF2B5EF4-FFF2-40B4-BE49-F238E27FC236}">
                <a16:creationId xmlns:a16="http://schemas.microsoft.com/office/drawing/2014/main" id="{6AE9A367-CF7A-4724-AB4B-85B34CCF83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9" name="Slide Number Placeholder 8">
            <a:extLst>
              <a:ext uri="{FF2B5EF4-FFF2-40B4-BE49-F238E27FC236}">
                <a16:creationId xmlns:a16="http://schemas.microsoft.com/office/drawing/2014/main" id="{F5245EB4-99DC-4E10-BA59-CEBFA6AD60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04170743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FC3D-575E-401F-8E97-EEE98260D961}"/>
              </a:ext>
            </a:extLst>
          </p:cNvPr>
          <p:cNvSpPr>
            <a:spLocks noGrp="1"/>
          </p:cNvSpPr>
          <p:nvPr>
            <p:ph type="title"/>
          </p:nvPr>
        </p:nvSpPr>
        <p:spPr/>
        <p:txBody>
          <a:bodyPr/>
          <a:lstStyle/>
          <a:p>
            <a:r>
              <a:rPr lang="en-US" dirty="0"/>
              <a:t>Storing Time-Series:</a:t>
            </a:r>
            <a:br>
              <a:rPr lang="en-US" dirty="0"/>
            </a:br>
            <a:r>
              <a:rPr lang="en-US" b="1" dirty="0">
                <a:solidFill>
                  <a:srgbClr val="0070C0"/>
                </a:solidFill>
              </a:rPr>
              <a:t>Specialized Time-Series DBs</a:t>
            </a:r>
          </a:p>
        </p:txBody>
      </p:sp>
      <p:graphicFrame>
        <p:nvGraphicFramePr>
          <p:cNvPr id="3" name="Diagram 2">
            <a:extLst>
              <a:ext uri="{FF2B5EF4-FFF2-40B4-BE49-F238E27FC236}">
                <a16:creationId xmlns:a16="http://schemas.microsoft.com/office/drawing/2014/main" id="{95ACE8F5-A1E3-4E06-8C20-230291A31114}"/>
              </a:ext>
            </a:extLst>
          </p:cNvPr>
          <p:cNvGraphicFramePr/>
          <p:nvPr/>
        </p:nvGraphicFramePr>
        <p:xfrm>
          <a:off x="166694" y="2082800"/>
          <a:ext cx="4476750" cy="4081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1E654487-FE66-4C61-B901-9E64AEB380A2}"/>
              </a:ext>
            </a:extLst>
          </p:cNvPr>
          <p:cNvGraphicFramePr/>
          <p:nvPr/>
        </p:nvGraphicFramePr>
        <p:xfrm>
          <a:off x="4176712" y="2139950"/>
          <a:ext cx="4910138" cy="40246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Footer Placeholder 4">
            <a:extLst>
              <a:ext uri="{FF2B5EF4-FFF2-40B4-BE49-F238E27FC236}">
                <a16:creationId xmlns:a16="http://schemas.microsoft.com/office/drawing/2014/main" id="{7BB7A77F-4E48-4987-9917-5A1E4728CA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6" name="Slide Number Placeholder 5">
            <a:extLst>
              <a:ext uri="{FF2B5EF4-FFF2-40B4-BE49-F238E27FC236}">
                <a16:creationId xmlns:a16="http://schemas.microsoft.com/office/drawing/2014/main" id="{73C2FB25-BA5F-4B4C-A3B8-0F024C117F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10465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2191C8-73BD-4B3E-A2E7-C47B8CC4B02E}"/>
              </a:ext>
            </a:extLst>
          </p:cNvPr>
          <p:cNvSpPr>
            <a:spLocks noGrp="1"/>
          </p:cNvSpPr>
          <p:nvPr>
            <p:ph type="title"/>
          </p:nvPr>
        </p:nvSpPr>
        <p:spPr/>
        <p:txBody>
          <a:bodyPr/>
          <a:lstStyle/>
          <a:p>
            <a:r>
              <a:rPr lang="en-US" dirty="0"/>
              <a:t>Data Series Representations</a:t>
            </a:r>
          </a:p>
        </p:txBody>
      </p:sp>
      <p:sp>
        <p:nvSpPr>
          <p:cNvPr id="6" name="Text Placeholder 5">
            <a:extLst>
              <a:ext uri="{FF2B5EF4-FFF2-40B4-BE49-F238E27FC236}">
                <a16:creationId xmlns:a16="http://schemas.microsoft.com/office/drawing/2014/main" id="{B81731AC-2258-48C3-BBA4-7C8A8EEA27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AD810E-1094-4471-BC29-72C9DF835161}"/>
              </a:ext>
            </a:extLst>
          </p:cNvPr>
          <p:cNvSpPr>
            <a:spLocks noGrp="1"/>
          </p:cNvSpPr>
          <p:nvPr>
            <p:ph type="sldNum" sz="quarter" idx="12"/>
          </p:nvPr>
        </p:nvSpPr>
        <p:spPr/>
        <p:txBody>
          <a:bodyPr/>
          <a:lstStyle/>
          <a:p>
            <a:fld id="{B5C6C3C4-1F13-A745-94B4-FF34C1932FEB}" type="slidenum">
              <a:rPr lang="en-US" smtClean="0"/>
              <a:pPr/>
              <a:t>23</a:t>
            </a:fld>
            <a:endParaRPr lang="en-US" dirty="0"/>
          </a:p>
        </p:txBody>
      </p:sp>
      <p:sp>
        <p:nvSpPr>
          <p:cNvPr id="2" name="Footer Placeholder 1">
            <a:extLst>
              <a:ext uri="{FF2B5EF4-FFF2-40B4-BE49-F238E27FC236}">
                <a16:creationId xmlns:a16="http://schemas.microsoft.com/office/drawing/2014/main" id="{D25E9E86-2BCD-4B7B-8A41-DEB6844B8F10}"/>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61771891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CFAC-8993-4A0C-B0FA-99FBAC008AD8}"/>
              </a:ext>
            </a:extLst>
          </p:cNvPr>
          <p:cNvSpPr>
            <a:spLocks noGrp="1"/>
          </p:cNvSpPr>
          <p:nvPr>
            <p:ph type="title"/>
          </p:nvPr>
        </p:nvSpPr>
        <p:spPr/>
        <p:txBody>
          <a:bodyPr/>
          <a:lstStyle/>
          <a:p>
            <a:r>
              <a:rPr lang="en-US" dirty="0"/>
              <a:t>Storing Time-Series:</a:t>
            </a:r>
            <a:br>
              <a:rPr lang="en-US" dirty="0"/>
            </a:br>
            <a:r>
              <a:rPr lang="en-US" b="1" dirty="0" err="1"/>
              <a:t>ArrayDBs</a:t>
            </a:r>
            <a:endParaRPr lang="en-US" b="1" dirty="0"/>
          </a:p>
        </p:txBody>
      </p:sp>
      <p:sp>
        <p:nvSpPr>
          <p:cNvPr id="3" name="Oval 2">
            <a:extLst>
              <a:ext uri="{FF2B5EF4-FFF2-40B4-BE49-F238E27FC236}">
                <a16:creationId xmlns:a16="http://schemas.microsoft.com/office/drawing/2014/main" id="{975B5B85-8F8C-4AF7-B198-CF5CF821083E}"/>
              </a:ext>
            </a:extLst>
          </p:cNvPr>
          <p:cNvSpPr/>
          <p:nvPr/>
        </p:nvSpPr>
        <p:spPr>
          <a:xfrm>
            <a:off x="1007269" y="2486025"/>
            <a:ext cx="2185987" cy="2185987"/>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a:ea typeface="+mn-ea"/>
                <a:cs typeface="+mn-cs"/>
              </a:rPr>
              <a:t>TileDB</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Oval 3">
            <a:extLst>
              <a:ext uri="{FF2B5EF4-FFF2-40B4-BE49-F238E27FC236}">
                <a16:creationId xmlns:a16="http://schemas.microsoft.com/office/drawing/2014/main" id="{1C6CBC93-8510-4443-8049-157893A068FC}"/>
              </a:ext>
            </a:extLst>
          </p:cNvPr>
          <p:cNvSpPr/>
          <p:nvPr/>
        </p:nvSpPr>
        <p:spPr>
          <a:xfrm>
            <a:off x="3612359" y="2486025"/>
            <a:ext cx="2185987" cy="218598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a:ea typeface="+mn-ea"/>
                <a:cs typeface="+mn-cs"/>
              </a:rPr>
              <a:t>Rasdaman</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Oval 4">
            <a:extLst>
              <a:ext uri="{FF2B5EF4-FFF2-40B4-BE49-F238E27FC236}">
                <a16:creationId xmlns:a16="http://schemas.microsoft.com/office/drawing/2014/main" id="{504F2BF0-C6E1-4C39-A59E-206AA4839FFD}"/>
              </a:ext>
            </a:extLst>
          </p:cNvPr>
          <p:cNvSpPr/>
          <p:nvPr/>
        </p:nvSpPr>
        <p:spPr>
          <a:xfrm>
            <a:off x="6217449" y="2486025"/>
            <a:ext cx="2185987" cy="2185987"/>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a:ea typeface="+mn-ea"/>
                <a:cs typeface="+mn-cs"/>
              </a:rPr>
              <a:t>SciDB</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B3E7500F-F95C-4990-B566-29B614A6C0D5}"/>
              </a:ext>
            </a:extLst>
          </p:cNvPr>
          <p:cNvSpPr txBox="1"/>
          <p:nvPr/>
        </p:nvSpPr>
        <p:spPr>
          <a:xfrm>
            <a:off x="721519" y="4836319"/>
            <a:ext cx="2662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Custom Log-Structured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storage</a:t>
            </a:r>
          </a:p>
        </p:txBody>
      </p:sp>
      <p:sp>
        <p:nvSpPr>
          <p:cNvPr id="8" name="TextBox 7">
            <a:extLst>
              <a:ext uri="{FF2B5EF4-FFF2-40B4-BE49-F238E27FC236}">
                <a16:creationId xmlns:a16="http://schemas.microsoft.com/office/drawing/2014/main" id="{161AD8F3-0198-4D08-BBB7-A7FF865E386E}"/>
              </a:ext>
            </a:extLst>
          </p:cNvPr>
          <p:cNvSpPr txBox="1"/>
          <p:nvPr/>
        </p:nvSpPr>
        <p:spPr>
          <a:xfrm>
            <a:off x="3383759" y="4821017"/>
            <a:ext cx="2662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Sits on top of existing DBMSs</a:t>
            </a:r>
          </a:p>
        </p:txBody>
      </p:sp>
      <p:sp>
        <p:nvSpPr>
          <p:cNvPr id="9" name="TextBox 8">
            <a:extLst>
              <a:ext uri="{FF2B5EF4-FFF2-40B4-BE49-F238E27FC236}">
                <a16:creationId xmlns:a16="http://schemas.microsoft.com/office/drawing/2014/main" id="{FF71CAD1-B8EC-40B8-8343-1DF1C4114A8F}"/>
              </a:ext>
            </a:extLst>
          </p:cNvPr>
          <p:cNvSpPr txBox="1"/>
          <p:nvPr/>
        </p:nvSpPr>
        <p:spPr>
          <a:xfrm>
            <a:off x="6017423" y="4805715"/>
            <a:ext cx="26622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Custom storage</a:t>
            </a:r>
          </a:p>
        </p:txBody>
      </p:sp>
      <p:sp>
        <p:nvSpPr>
          <p:cNvPr id="6" name="Footer Placeholder 5">
            <a:extLst>
              <a:ext uri="{FF2B5EF4-FFF2-40B4-BE49-F238E27FC236}">
                <a16:creationId xmlns:a16="http://schemas.microsoft.com/office/drawing/2014/main" id="{28779C70-21BB-49C4-B0C9-7ADCB9B303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10" name="Slide Number Placeholder 9">
            <a:extLst>
              <a:ext uri="{FF2B5EF4-FFF2-40B4-BE49-F238E27FC236}">
                <a16:creationId xmlns:a16="http://schemas.microsoft.com/office/drawing/2014/main" id="{B29A1D65-6888-46D7-B7C7-1CE661310D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1362428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cxnSp>
        <p:nvCxnSpPr>
          <p:cNvPr id="17" name="Straight Connector 16">
            <a:extLst>
              <a:ext uri="{FF2B5EF4-FFF2-40B4-BE49-F238E27FC236}">
                <a16:creationId xmlns:a16="http://schemas.microsoft.com/office/drawing/2014/main" id="{3035D727-ACEA-49CD-B817-C331716AC73F}"/>
              </a:ext>
            </a:extLst>
          </p:cNvPr>
          <p:cNvCxnSpPr>
            <a:cxnSpLocks/>
          </p:cNvCxnSpPr>
          <p:nvPr/>
        </p:nvCxnSpPr>
        <p:spPr>
          <a:xfrm>
            <a:off x="2387101" y="2275393"/>
            <a:ext cx="0" cy="3137780"/>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BE615FD-D62F-4B3F-B58C-8D45C1C08098}"/>
              </a:ext>
            </a:extLst>
          </p:cNvPr>
          <p:cNvCxnSpPr>
            <a:cxnSpLocks/>
          </p:cNvCxnSpPr>
          <p:nvPr/>
        </p:nvCxnSpPr>
        <p:spPr>
          <a:xfrm>
            <a:off x="3408833" y="3008738"/>
            <a:ext cx="0" cy="2404434"/>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84E6456-9946-4E6B-84FA-F5CDCAEE1844}"/>
              </a:ext>
            </a:extLst>
          </p:cNvPr>
          <p:cNvCxnSpPr>
            <a:cxnSpLocks/>
          </p:cNvCxnSpPr>
          <p:nvPr/>
        </p:nvCxnSpPr>
        <p:spPr>
          <a:xfrm>
            <a:off x="6635945" y="3200147"/>
            <a:ext cx="0" cy="2213025"/>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C22F43F-607E-4BC6-BBB0-CDF6A24ED0E5}"/>
              </a:ext>
            </a:extLst>
          </p:cNvPr>
          <p:cNvCxnSpPr>
            <a:cxnSpLocks/>
          </p:cNvCxnSpPr>
          <p:nvPr/>
        </p:nvCxnSpPr>
        <p:spPr>
          <a:xfrm>
            <a:off x="6055288" y="2440767"/>
            <a:ext cx="0" cy="2972406"/>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7D5D503-0528-40A7-B353-6570FA49CE90}"/>
              </a:ext>
            </a:extLst>
          </p:cNvPr>
          <p:cNvGrpSpPr/>
          <p:nvPr/>
        </p:nvGrpSpPr>
        <p:grpSpPr>
          <a:xfrm>
            <a:off x="692407" y="1354159"/>
            <a:ext cx="6945548" cy="4059014"/>
            <a:chOff x="1453662" y="1043354"/>
            <a:chExt cx="14583507" cy="8522677"/>
          </a:xfrm>
        </p:grpSpPr>
        <p:cxnSp>
          <p:nvCxnSpPr>
            <p:cNvPr id="9" name="Straight Connector 8">
              <a:extLst>
                <a:ext uri="{FF2B5EF4-FFF2-40B4-BE49-F238E27FC236}">
                  <a16:creationId xmlns:a16="http://schemas.microsoft.com/office/drawing/2014/main" id="{962D3910-55A2-4616-BF90-8CD8A0671547}"/>
                </a:ext>
              </a:extLst>
            </p:cNvPr>
            <p:cNvCxnSpPr>
              <a:cxnSpLocks/>
            </p:cNvCxnSpPr>
            <p:nvPr/>
          </p:nvCxnSpPr>
          <p:spPr>
            <a:xfrm>
              <a:off x="1453662" y="1043354"/>
              <a:ext cx="0" cy="8522677"/>
            </a:xfrm>
            <a:prstGeom prst="line">
              <a:avLst/>
            </a:prstGeom>
            <a:ln>
              <a:solidFill>
                <a:schemeClr val="tx1">
                  <a:lumMod val="50000"/>
                  <a:lumOff val="50000"/>
                </a:schemeClr>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6F2679-C04C-4F49-9914-CA49C1F80D3D}"/>
                </a:ext>
              </a:extLst>
            </p:cNvPr>
            <p:cNvCxnSpPr/>
            <p:nvPr/>
          </p:nvCxnSpPr>
          <p:spPr>
            <a:xfrm>
              <a:off x="1453662" y="9566031"/>
              <a:ext cx="14583507" cy="0"/>
            </a:xfrm>
            <a:prstGeom prst="line">
              <a:avLst/>
            </a:prstGeom>
            <a:ln>
              <a:solidFill>
                <a:schemeClr val="tx1">
                  <a:lumMod val="50000"/>
                  <a:lumOff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716CBF3-F754-4BEE-B3A8-3EF2B0C48EE8}"/>
              </a:ext>
            </a:extLst>
          </p:cNvPr>
          <p:cNvSpPr txBox="1"/>
          <p:nvPr/>
        </p:nvSpPr>
        <p:spPr>
          <a:xfrm>
            <a:off x="3539581" y="3844282"/>
            <a:ext cx="1732895" cy="3000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varying starts</a:t>
            </a:r>
          </a:p>
        </p:txBody>
      </p:sp>
      <p:sp>
        <p:nvSpPr>
          <p:cNvPr id="20" name="Teardrop 19">
            <a:extLst>
              <a:ext uri="{FF2B5EF4-FFF2-40B4-BE49-F238E27FC236}">
                <a16:creationId xmlns:a16="http://schemas.microsoft.com/office/drawing/2014/main" id="{C3E1F7B5-47A2-46EC-B2E1-3FD578CAABEE}"/>
              </a:ext>
            </a:extLst>
          </p:cNvPr>
          <p:cNvSpPr/>
          <p:nvPr/>
        </p:nvSpPr>
        <p:spPr>
          <a:xfrm rot="7927292">
            <a:off x="2177088" y="1770073"/>
            <a:ext cx="420026" cy="420026"/>
          </a:xfrm>
          <a:prstGeom prst="teardrop">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1" name="Teardrop 20">
            <a:extLst>
              <a:ext uri="{FF2B5EF4-FFF2-40B4-BE49-F238E27FC236}">
                <a16:creationId xmlns:a16="http://schemas.microsoft.com/office/drawing/2014/main" id="{9C91FAEB-82C4-4848-93C0-DBFBCE0DBE03}"/>
              </a:ext>
            </a:extLst>
          </p:cNvPr>
          <p:cNvSpPr/>
          <p:nvPr/>
        </p:nvSpPr>
        <p:spPr>
          <a:xfrm rot="7927292">
            <a:off x="3198821" y="2514261"/>
            <a:ext cx="420026" cy="420026"/>
          </a:xfrm>
          <a:prstGeom prst="teardrop">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1847C418-F705-467F-B073-7892EEAB1B7D}"/>
              </a:ext>
            </a:extLst>
          </p:cNvPr>
          <p:cNvSpPr txBox="1"/>
          <p:nvPr/>
        </p:nvSpPr>
        <p:spPr>
          <a:xfrm>
            <a:off x="2144371" y="1836425"/>
            <a:ext cx="579005"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Start</a:t>
            </a:r>
          </a:p>
        </p:txBody>
      </p:sp>
      <p:sp>
        <p:nvSpPr>
          <p:cNvPr id="23" name="TextBox 22">
            <a:extLst>
              <a:ext uri="{FF2B5EF4-FFF2-40B4-BE49-F238E27FC236}">
                <a16:creationId xmlns:a16="http://schemas.microsoft.com/office/drawing/2014/main" id="{A093B68E-1647-40B7-A7DD-3FBA59FD17DE}"/>
              </a:ext>
            </a:extLst>
          </p:cNvPr>
          <p:cNvSpPr txBox="1"/>
          <p:nvPr/>
        </p:nvSpPr>
        <p:spPr>
          <a:xfrm>
            <a:off x="3170965" y="2586072"/>
            <a:ext cx="579005"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Start</a:t>
            </a:r>
          </a:p>
        </p:txBody>
      </p:sp>
      <p:sp>
        <p:nvSpPr>
          <p:cNvPr id="28" name="Oval 27">
            <a:extLst>
              <a:ext uri="{FF2B5EF4-FFF2-40B4-BE49-F238E27FC236}">
                <a16:creationId xmlns:a16="http://schemas.microsoft.com/office/drawing/2014/main" id="{A039A924-DC2B-43FA-A75A-035C9F23AD77}"/>
              </a:ext>
            </a:extLst>
          </p:cNvPr>
          <p:cNvSpPr/>
          <p:nvPr/>
        </p:nvSpPr>
        <p:spPr>
          <a:xfrm>
            <a:off x="7490844" y="962719"/>
            <a:ext cx="1539593" cy="1539593"/>
          </a:xfrm>
          <a:prstGeom prst="ellipse">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C00000"/>
                </a:solidFill>
                <a:effectLst/>
                <a:uLnTx/>
                <a:uFillTx/>
                <a:latin typeface="Arial"/>
                <a:ea typeface="+mn-ea"/>
                <a:cs typeface="+mn-cs"/>
              </a:rPr>
              <a:t>The Data-Type 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dirty="0">
                <a:ln>
                  <a:noFill/>
                </a:ln>
                <a:solidFill>
                  <a:prstClr val="black"/>
                </a:solidFill>
                <a:effectLst/>
                <a:uLnTx/>
                <a:uFillTx/>
                <a:latin typeface="Arial"/>
                <a:ea typeface="+mn-ea"/>
                <a:cs typeface="+mn-cs"/>
              </a:rPr>
              <a:t>What are the properties of data series?</a:t>
            </a:r>
          </a:p>
        </p:txBody>
      </p:sp>
      <p:sp>
        <p:nvSpPr>
          <p:cNvPr id="3" name="Title 2">
            <a:extLst>
              <a:ext uri="{FF2B5EF4-FFF2-40B4-BE49-F238E27FC236}">
                <a16:creationId xmlns:a16="http://schemas.microsoft.com/office/drawing/2014/main" id="{8E090BBE-E4AC-40C2-AD72-DF2C78AC7961}"/>
              </a:ext>
            </a:extLst>
          </p:cNvPr>
          <p:cNvSpPr>
            <a:spLocks noGrp="1"/>
          </p:cNvSpPr>
          <p:nvPr>
            <p:ph type="title"/>
          </p:nvPr>
        </p:nvSpPr>
        <p:spPr/>
        <p:txBody>
          <a:bodyPr/>
          <a:lstStyle/>
          <a:p>
            <a:r>
              <a:rPr lang="en-US" dirty="0"/>
              <a:t>Time-Series Characteristics</a:t>
            </a:r>
          </a:p>
        </p:txBody>
      </p:sp>
      <p:sp>
        <p:nvSpPr>
          <p:cNvPr id="2" name="Footer Placeholder 1">
            <a:extLst>
              <a:ext uri="{FF2B5EF4-FFF2-40B4-BE49-F238E27FC236}">
                <a16:creationId xmlns:a16="http://schemas.microsoft.com/office/drawing/2014/main" id="{C7933743-9211-44A3-A93B-1348FF951D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5" name="Slide Number Placeholder 4">
            <a:extLst>
              <a:ext uri="{FF2B5EF4-FFF2-40B4-BE49-F238E27FC236}">
                <a16:creationId xmlns:a16="http://schemas.microsoft.com/office/drawing/2014/main" id="{CD6B245B-C23C-457C-819D-3BDAECCF4C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1644551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cxnSp>
        <p:nvCxnSpPr>
          <p:cNvPr id="17" name="Straight Connector 16">
            <a:extLst>
              <a:ext uri="{FF2B5EF4-FFF2-40B4-BE49-F238E27FC236}">
                <a16:creationId xmlns:a16="http://schemas.microsoft.com/office/drawing/2014/main" id="{3035D727-ACEA-49CD-B817-C331716AC73F}"/>
              </a:ext>
            </a:extLst>
          </p:cNvPr>
          <p:cNvCxnSpPr>
            <a:cxnSpLocks/>
          </p:cNvCxnSpPr>
          <p:nvPr/>
        </p:nvCxnSpPr>
        <p:spPr>
          <a:xfrm>
            <a:off x="2387101" y="2275393"/>
            <a:ext cx="0" cy="3137780"/>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BE615FD-D62F-4B3F-B58C-8D45C1C08098}"/>
              </a:ext>
            </a:extLst>
          </p:cNvPr>
          <p:cNvCxnSpPr>
            <a:cxnSpLocks/>
          </p:cNvCxnSpPr>
          <p:nvPr/>
        </p:nvCxnSpPr>
        <p:spPr>
          <a:xfrm>
            <a:off x="3408833" y="3008738"/>
            <a:ext cx="0" cy="2404434"/>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84E6456-9946-4E6B-84FA-F5CDCAEE1844}"/>
              </a:ext>
            </a:extLst>
          </p:cNvPr>
          <p:cNvCxnSpPr>
            <a:cxnSpLocks/>
          </p:cNvCxnSpPr>
          <p:nvPr/>
        </p:nvCxnSpPr>
        <p:spPr>
          <a:xfrm>
            <a:off x="6635945" y="3200147"/>
            <a:ext cx="0" cy="2213025"/>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C22F43F-607E-4BC6-BBB0-CDF6A24ED0E5}"/>
              </a:ext>
            </a:extLst>
          </p:cNvPr>
          <p:cNvCxnSpPr>
            <a:cxnSpLocks/>
          </p:cNvCxnSpPr>
          <p:nvPr/>
        </p:nvCxnSpPr>
        <p:spPr>
          <a:xfrm>
            <a:off x="6055288" y="2440767"/>
            <a:ext cx="0" cy="2972406"/>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7D5D503-0528-40A7-B353-6570FA49CE90}"/>
              </a:ext>
            </a:extLst>
          </p:cNvPr>
          <p:cNvGrpSpPr/>
          <p:nvPr/>
        </p:nvGrpSpPr>
        <p:grpSpPr>
          <a:xfrm>
            <a:off x="692407" y="1354159"/>
            <a:ext cx="6945548" cy="4059014"/>
            <a:chOff x="1453662" y="1043354"/>
            <a:chExt cx="14583507" cy="8522677"/>
          </a:xfrm>
        </p:grpSpPr>
        <p:cxnSp>
          <p:nvCxnSpPr>
            <p:cNvPr id="9" name="Straight Connector 8">
              <a:extLst>
                <a:ext uri="{FF2B5EF4-FFF2-40B4-BE49-F238E27FC236}">
                  <a16:creationId xmlns:a16="http://schemas.microsoft.com/office/drawing/2014/main" id="{962D3910-55A2-4616-BF90-8CD8A0671547}"/>
                </a:ext>
              </a:extLst>
            </p:cNvPr>
            <p:cNvCxnSpPr>
              <a:cxnSpLocks/>
            </p:cNvCxnSpPr>
            <p:nvPr/>
          </p:nvCxnSpPr>
          <p:spPr>
            <a:xfrm>
              <a:off x="1453662" y="1043354"/>
              <a:ext cx="0" cy="8522677"/>
            </a:xfrm>
            <a:prstGeom prst="line">
              <a:avLst/>
            </a:prstGeom>
            <a:ln>
              <a:solidFill>
                <a:schemeClr val="tx1">
                  <a:lumMod val="50000"/>
                  <a:lumOff val="50000"/>
                </a:schemeClr>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6F2679-C04C-4F49-9914-CA49C1F80D3D}"/>
                </a:ext>
              </a:extLst>
            </p:cNvPr>
            <p:cNvCxnSpPr/>
            <p:nvPr/>
          </p:nvCxnSpPr>
          <p:spPr>
            <a:xfrm>
              <a:off x="1453662" y="9566031"/>
              <a:ext cx="14583507" cy="0"/>
            </a:xfrm>
            <a:prstGeom prst="line">
              <a:avLst/>
            </a:prstGeom>
            <a:ln>
              <a:solidFill>
                <a:schemeClr val="tx1">
                  <a:lumMod val="50000"/>
                  <a:lumOff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716CBF3-F754-4BEE-B3A8-3EF2B0C48EE8}"/>
              </a:ext>
            </a:extLst>
          </p:cNvPr>
          <p:cNvSpPr txBox="1"/>
          <p:nvPr/>
        </p:nvSpPr>
        <p:spPr>
          <a:xfrm>
            <a:off x="1671853" y="2581608"/>
            <a:ext cx="1732895" cy="3000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varying starts…</a:t>
            </a:r>
          </a:p>
        </p:txBody>
      </p:sp>
      <p:sp>
        <p:nvSpPr>
          <p:cNvPr id="19" name="Teardrop 18">
            <a:extLst>
              <a:ext uri="{FF2B5EF4-FFF2-40B4-BE49-F238E27FC236}">
                <a16:creationId xmlns:a16="http://schemas.microsoft.com/office/drawing/2014/main" id="{9D0E9ECE-9B3C-4D31-ACC6-E4D35A17EBDD}"/>
              </a:ext>
            </a:extLst>
          </p:cNvPr>
          <p:cNvSpPr/>
          <p:nvPr/>
        </p:nvSpPr>
        <p:spPr>
          <a:xfrm rot="7927292">
            <a:off x="5845276" y="1934099"/>
            <a:ext cx="420026" cy="420026"/>
          </a:xfrm>
          <a:prstGeom prst="teardrop">
            <a:avLst/>
          </a:prstGeom>
          <a:solidFill>
            <a:srgbClr val="FF8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0" name="Teardrop 19">
            <a:extLst>
              <a:ext uri="{FF2B5EF4-FFF2-40B4-BE49-F238E27FC236}">
                <a16:creationId xmlns:a16="http://schemas.microsoft.com/office/drawing/2014/main" id="{C3E1F7B5-47A2-46EC-B2E1-3FD578CAABEE}"/>
              </a:ext>
            </a:extLst>
          </p:cNvPr>
          <p:cNvSpPr/>
          <p:nvPr/>
        </p:nvSpPr>
        <p:spPr>
          <a:xfrm rot="7927292">
            <a:off x="2177088" y="1770073"/>
            <a:ext cx="420026" cy="420026"/>
          </a:xfrm>
          <a:prstGeom prst="teardrop">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1" name="Teardrop 20">
            <a:extLst>
              <a:ext uri="{FF2B5EF4-FFF2-40B4-BE49-F238E27FC236}">
                <a16:creationId xmlns:a16="http://schemas.microsoft.com/office/drawing/2014/main" id="{9C91FAEB-82C4-4848-93C0-DBFBCE0DBE03}"/>
              </a:ext>
            </a:extLst>
          </p:cNvPr>
          <p:cNvSpPr/>
          <p:nvPr/>
        </p:nvSpPr>
        <p:spPr>
          <a:xfrm rot="7927292">
            <a:off x="3198821" y="2514261"/>
            <a:ext cx="420026" cy="420026"/>
          </a:xfrm>
          <a:prstGeom prst="teardrop">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2" name="Teardrop 21">
            <a:extLst>
              <a:ext uri="{FF2B5EF4-FFF2-40B4-BE49-F238E27FC236}">
                <a16:creationId xmlns:a16="http://schemas.microsoft.com/office/drawing/2014/main" id="{910A1E27-4ED0-4BCB-8714-11E12DEA50B1}"/>
              </a:ext>
            </a:extLst>
          </p:cNvPr>
          <p:cNvSpPr/>
          <p:nvPr/>
        </p:nvSpPr>
        <p:spPr>
          <a:xfrm rot="7927292">
            <a:off x="6414740" y="2612791"/>
            <a:ext cx="420026" cy="420026"/>
          </a:xfrm>
          <a:prstGeom prst="teardrop">
            <a:avLst>
              <a:gd name="adj" fmla="val 133941"/>
            </a:avLst>
          </a:prstGeom>
          <a:solidFill>
            <a:srgbClr val="FF8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1847C418-F705-467F-B073-7892EEAB1B7D}"/>
              </a:ext>
            </a:extLst>
          </p:cNvPr>
          <p:cNvSpPr txBox="1"/>
          <p:nvPr/>
        </p:nvSpPr>
        <p:spPr>
          <a:xfrm>
            <a:off x="2118244" y="1836425"/>
            <a:ext cx="53412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Start</a:t>
            </a:r>
          </a:p>
        </p:txBody>
      </p:sp>
      <p:sp>
        <p:nvSpPr>
          <p:cNvPr id="23" name="TextBox 22">
            <a:extLst>
              <a:ext uri="{FF2B5EF4-FFF2-40B4-BE49-F238E27FC236}">
                <a16:creationId xmlns:a16="http://schemas.microsoft.com/office/drawing/2014/main" id="{A093B68E-1647-40B7-A7DD-3FBA59FD17DE}"/>
              </a:ext>
            </a:extLst>
          </p:cNvPr>
          <p:cNvSpPr txBox="1"/>
          <p:nvPr/>
        </p:nvSpPr>
        <p:spPr>
          <a:xfrm>
            <a:off x="3144838" y="2586072"/>
            <a:ext cx="53412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Start</a:t>
            </a:r>
          </a:p>
        </p:txBody>
      </p:sp>
      <p:sp>
        <p:nvSpPr>
          <p:cNvPr id="24" name="TextBox 23">
            <a:extLst>
              <a:ext uri="{FF2B5EF4-FFF2-40B4-BE49-F238E27FC236}">
                <a16:creationId xmlns:a16="http://schemas.microsoft.com/office/drawing/2014/main" id="{E8F660AE-9912-4E31-AD25-954F85164E56}"/>
              </a:ext>
            </a:extLst>
          </p:cNvPr>
          <p:cNvSpPr txBox="1"/>
          <p:nvPr/>
        </p:nvSpPr>
        <p:spPr>
          <a:xfrm>
            <a:off x="5813979" y="2007420"/>
            <a:ext cx="4764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End</a:t>
            </a:r>
          </a:p>
        </p:txBody>
      </p:sp>
      <p:sp>
        <p:nvSpPr>
          <p:cNvPr id="25" name="TextBox 24">
            <a:extLst>
              <a:ext uri="{FF2B5EF4-FFF2-40B4-BE49-F238E27FC236}">
                <a16:creationId xmlns:a16="http://schemas.microsoft.com/office/drawing/2014/main" id="{386F0DDF-EB36-4A73-A692-3702C38720BB}"/>
              </a:ext>
            </a:extLst>
          </p:cNvPr>
          <p:cNvSpPr txBox="1"/>
          <p:nvPr/>
        </p:nvSpPr>
        <p:spPr>
          <a:xfrm>
            <a:off x="6388081" y="2684304"/>
            <a:ext cx="4764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End</a:t>
            </a:r>
          </a:p>
        </p:txBody>
      </p:sp>
      <p:sp>
        <p:nvSpPr>
          <p:cNvPr id="5" name="Rectangle 4">
            <a:extLst>
              <a:ext uri="{FF2B5EF4-FFF2-40B4-BE49-F238E27FC236}">
                <a16:creationId xmlns:a16="http://schemas.microsoft.com/office/drawing/2014/main" id="{16F7E9E6-6400-4F86-A283-15664B23B4EC}"/>
              </a:ext>
            </a:extLst>
          </p:cNvPr>
          <p:cNvSpPr/>
          <p:nvPr/>
        </p:nvSpPr>
        <p:spPr>
          <a:xfrm>
            <a:off x="6871702" y="2661221"/>
            <a:ext cx="1069524"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…and ends</a:t>
            </a: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2187EA93-3FF2-4511-9BB4-391FEF2234AB}"/>
              </a:ext>
            </a:extLst>
          </p:cNvPr>
          <p:cNvSpPr>
            <a:spLocks noGrp="1"/>
          </p:cNvSpPr>
          <p:nvPr>
            <p:ph type="title"/>
          </p:nvPr>
        </p:nvSpPr>
        <p:spPr/>
        <p:txBody>
          <a:bodyPr/>
          <a:lstStyle/>
          <a:p>
            <a:r>
              <a:rPr lang="en-US" dirty="0"/>
              <a:t>Time-Series Characteristics</a:t>
            </a:r>
          </a:p>
        </p:txBody>
      </p:sp>
      <p:sp>
        <p:nvSpPr>
          <p:cNvPr id="2" name="Footer Placeholder 1">
            <a:extLst>
              <a:ext uri="{FF2B5EF4-FFF2-40B4-BE49-F238E27FC236}">
                <a16:creationId xmlns:a16="http://schemas.microsoft.com/office/drawing/2014/main" id="{792A7AC5-C594-4A44-AC63-B1FE0E2C75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6" name="Slide Number Placeholder 5">
            <a:extLst>
              <a:ext uri="{FF2B5EF4-FFF2-40B4-BE49-F238E27FC236}">
                <a16:creationId xmlns:a16="http://schemas.microsoft.com/office/drawing/2014/main" id="{B1194387-D89C-4004-B32D-EB24B8CE72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6" name="TextBox 25">
            <a:extLst>
              <a:ext uri="{FF2B5EF4-FFF2-40B4-BE49-F238E27FC236}">
                <a16:creationId xmlns:a16="http://schemas.microsoft.com/office/drawing/2014/main" id="{6D0495BA-F59B-E845-985F-9D0A5E49EC0C}"/>
              </a:ext>
            </a:extLst>
          </p:cNvPr>
          <p:cNvSpPr txBox="1"/>
          <p:nvPr/>
        </p:nvSpPr>
        <p:spPr>
          <a:xfrm>
            <a:off x="3447638" y="1405784"/>
            <a:ext cx="1732895" cy="3000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varying</a:t>
            </a:r>
            <a:r>
              <a:rPr kumimoji="0" lang="en-US" sz="135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 </a:t>
            </a: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lengths</a:t>
            </a:r>
          </a:p>
        </p:txBody>
      </p:sp>
      <p:cxnSp>
        <p:nvCxnSpPr>
          <p:cNvPr id="27" name="Straight Connector 26">
            <a:extLst>
              <a:ext uri="{FF2B5EF4-FFF2-40B4-BE49-F238E27FC236}">
                <a16:creationId xmlns:a16="http://schemas.microsoft.com/office/drawing/2014/main" id="{0BF72B09-BDAD-6244-8FF7-797FD3FC4AB9}"/>
              </a:ext>
            </a:extLst>
          </p:cNvPr>
          <p:cNvCxnSpPr>
            <a:cxnSpLocks/>
          </p:cNvCxnSpPr>
          <p:nvPr/>
        </p:nvCxnSpPr>
        <p:spPr>
          <a:xfrm flipH="1">
            <a:off x="2564917" y="1689798"/>
            <a:ext cx="3411698" cy="0"/>
          </a:xfrm>
          <a:prstGeom prst="line">
            <a:avLst/>
          </a:prstGeom>
          <a:ln w="53975">
            <a:solidFill>
              <a:schemeClr val="accent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77FAB7C-846F-5A4B-B63C-C3CE7D3B4E47}"/>
              </a:ext>
            </a:extLst>
          </p:cNvPr>
          <p:cNvCxnSpPr>
            <a:cxnSpLocks/>
          </p:cNvCxnSpPr>
          <p:nvPr/>
        </p:nvCxnSpPr>
        <p:spPr>
          <a:xfrm flipH="1">
            <a:off x="3408833" y="3331540"/>
            <a:ext cx="3227112" cy="0"/>
          </a:xfrm>
          <a:prstGeom prst="line">
            <a:avLst/>
          </a:prstGeom>
          <a:ln w="53975">
            <a:solidFill>
              <a:schemeClr val="accent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0122928C-0D29-994B-9B77-323ED09C1FFF}"/>
              </a:ext>
            </a:extLst>
          </p:cNvPr>
          <p:cNvGrpSpPr/>
          <p:nvPr/>
        </p:nvGrpSpPr>
        <p:grpSpPr>
          <a:xfrm>
            <a:off x="3505201" y="3106337"/>
            <a:ext cx="3712395" cy="1828124"/>
            <a:chOff x="2674534" y="5399881"/>
            <a:chExt cx="7794884" cy="3838495"/>
          </a:xfrm>
        </p:grpSpPr>
        <p:pic>
          <p:nvPicPr>
            <p:cNvPr id="30" name="Picture 29">
              <a:extLst>
                <a:ext uri="{FF2B5EF4-FFF2-40B4-BE49-F238E27FC236}">
                  <a16:creationId xmlns:a16="http://schemas.microsoft.com/office/drawing/2014/main" id="{6D91C69B-9C3D-684B-B3E7-1EC132E926EC}"/>
                </a:ext>
              </a:extLst>
            </p:cNvPr>
            <p:cNvPicPr>
              <a:picLocks noChangeAspect="1"/>
            </p:cNvPicPr>
            <p:nvPr/>
          </p:nvPicPr>
          <p:blipFill rotWithShape="1">
            <a:blip r:embed="rId5"/>
            <a:srcRect l="3646" t="279" r="42179" b="53907"/>
            <a:stretch/>
          </p:blipFill>
          <p:spPr>
            <a:xfrm>
              <a:off x="2674534" y="6590237"/>
              <a:ext cx="7794884" cy="2648139"/>
            </a:xfrm>
            <a:prstGeom prst="rect">
              <a:avLst/>
            </a:prstGeom>
            <a:ln>
              <a:solidFill>
                <a:schemeClr val="tx1">
                  <a:lumMod val="50000"/>
                  <a:lumOff val="50000"/>
                </a:schemeClr>
              </a:solidFill>
            </a:ln>
          </p:spPr>
        </p:pic>
        <p:sp>
          <p:nvSpPr>
            <p:cNvPr id="31" name="Trapezoid 6">
              <a:extLst>
                <a:ext uri="{FF2B5EF4-FFF2-40B4-BE49-F238E27FC236}">
                  <a16:creationId xmlns:a16="http://schemas.microsoft.com/office/drawing/2014/main" id="{2469CA18-CF41-5141-9FDC-6A664C633714}"/>
                </a:ext>
              </a:extLst>
            </p:cNvPr>
            <p:cNvSpPr/>
            <p:nvPr/>
          </p:nvSpPr>
          <p:spPr>
            <a:xfrm>
              <a:off x="2674534" y="5399881"/>
              <a:ext cx="7794884" cy="1184958"/>
            </a:xfrm>
            <a:prstGeom prst="trapezoid">
              <a:avLst>
                <a:gd name="adj" fmla="val 328910"/>
              </a:avLst>
            </a:prstGeom>
            <a:gradFill flip="none" rotWithShape="1">
              <a:gsLst>
                <a:gs pos="100000">
                  <a:schemeClr val="accent3">
                    <a:tint val="66000"/>
                    <a:satMod val="160000"/>
                  </a:schemeClr>
                </a:gs>
                <a:gs pos="1000">
                  <a:schemeClr val="bg1">
                    <a:lumMod val="95000"/>
                    <a:alpha val="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sp>
        <p:nvSpPr>
          <p:cNvPr id="32" name="Rectangle 31">
            <a:extLst>
              <a:ext uri="{FF2B5EF4-FFF2-40B4-BE49-F238E27FC236}">
                <a16:creationId xmlns:a16="http://schemas.microsoft.com/office/drawing/2014/main" id="{81795992-8B17-C942-A1FB-8727AEE785ED}"/>
              </a:ext>
            </a:extLst>
          </p:cNvPr>
          <p:cNvSpPr/>
          <p:nvPr/>
        </p:nvSpPr>
        <p:spPr>
          <a:xfrm>
            <a:off x="5225741" y="3134253"/>
            <a:ext cx="215483" cy="7448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cxnSp>
        <p:nvCxnSpPr>
          <p:cNvPr id="33" name="Straight Connector 32">
            <a:extLst>
              <a:ext uri="{FF2B5EF4-FFF2-40B4-BE49-F238E27FC236}">
                <a16:creationId xmlns:a16="http://schemas.microsoft.com/office/drawing/2014/main" id="{58C88CF7-94F0-6542-AADF-07E59510CCA4}"/>
              </a:ext>
            </a:extLst>
          </p:cNvPr>
          <p:cNvCxnSpPr>
            <a:cxnSpLocks/>
          </p:cNvCxnSpPr>
          <p:nvPr/>
        </p:nvCxnSpPr>
        <p:spPr>
          <a:xfrm>
            <a:off x="5120369" y="4355712"/>
            <a:ext cx="0" cy="578749"/>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1219252-8B5A-B944-9789-AFE8875D9F3F}"/>
              </a:ext>
            </a:extLst>
          </p:cNvPr>
          <p:cNvCxnSpPr>
            <a:cxnSpLocks/>
          </p:cNvCxnSpPr>
          <p:nvPr/>
        </p:nvCxnSpPr>
        <p:spPr>
          <a:xfrm>
            <a:off x="5234299" y="4138919"/>
            <a:ext cx="0" cy="795542"/>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1AD26D3-6F37-5041-87F5-E5F4B16E1493}"/>
              </a:ext>
            </a:extLst>
          </p:cNvPr>
          <p:cNvCxnSpPr>
            <a:cxnSpLocks/>
          </p:cNvCxnSpPr>
          <p:nvPr/>
        </p:nvCxnSpPr>
        <p:spPr>
          <a:xfrm>
            <a:off x="5818273" y="4467377"/>
            <a:ext cx="0" cy="467084"/>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A6834DB-49CF-004C-9050-3C29A2B3169A}"/>
              </a:ext>
            </a:extLst>
          </p:cNvPr>
          <p:cNvSpPr txBox="1"/>
          <p:nvPr/>
        </p:nvSpPr>
        <p:spPr>
          <a:xfrm>
            <a:off x="929422" y="3881511"/>
            <a:ext cx="2670879" cy="715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varying sample rates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Helvetica Light" charset="0"/>
                <a:cs typeface="Helvetica Light" charset="0"/>
              </a:rPr>
              <a:t>within</a:t>
            </a: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 and </a:t>
            </a:r>
            <a:r>
              <a:rPr kumimoji="0" lang="en-US" sz="1350" b="1" i="0" u="none" strike="noStrike" kern="1200" cap="none" spc="0" normalizeH="0" baseline="0" noProof="0" dirty="0">
                <a:ln>
                  <a:noFill/>
                </a:ln>
                <a:solidFill>
                  <a:prstClr val="black"/>
                </a:solidFill>
                <a:effectLst/>
                <a:uLnTx/>
                <a:uFillTx/>
                <a:latin typeface="Arial"/>
                <a:ea typeface="Helvetica Light" charset="0"/>
                <a:cs typeface="Helvetica Light" charset="0"/>
              </a:rPr>
              <a:t>across</a:t>
            </a: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 data series</a:t>
            </a:r>
          </a:p>
        </p:txBody>
      </p:sp>
      <p:cxnSp>
        <p:nvCxnSpPr>
          <p:cNvPr id="37" name="Straight Connector 36">
            <a:extLst>
              <a:ext uri="{FF2B5EF4-FFF2-40B4-BE49-F238E27FC236}">
                <a16:creationId xmlns:a16="http://schemas.microsoft.com/office/drawing/2014/main" id="{C495BFED-B4DB-D244-99B2-8B5908FA6448}"/>
              </a:ext>
            </a:extLst>
          </p:cNvPr>
          <p:cNvCxnSpPr>
            <a:cxnSpLocks/>
          </p:cNvCxnSpPr>
          <p:nvPr/>
        </p:nvCxnSpPr>
        <p:spPr>
          <a:xfrm flipH="1">
            <a:off x="5246274" y="4783559"/>
            <a:ext cx="572000" cy="0"/>
          </a:xfrm>
          <a:prstGeom prst="line">
            <a:avLst/>
          </a:prstGeom>
          <a:ln w="12700">
            <a:solidFill>
              <a:schemeClr val="accent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B6A08FE-B7A4-DC4A-B12E-E70CE2D8235C}"/>
              </a:ext>
            </a:extLst>
          </p:cNvPr>
          <p:cNvCxnSpPr>
            <a:cxnSpLocks/>
          </p:cNvCxnSpPr>
          <p:nvPr/>
        </p:nvCxnSpPr>
        <p:spPr>
          <a:xfrm>
            <a:off x="6354265" y="4038289"/>
            <a:ext cx="0" cy="896172"/>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D45A229-5206-0541-844E-D8361DECE0BA}"/>
              </a:ext>
            </a:extLst>
          </p:cNvPr>
          <p:cNvCxnSpPr>
            <a:cxnSpLocks/>
          </p:cNvCxnSpPr>
          <p:nvPr/>
        </p:nvCxnSpPr>
        <p:spPr>
          <a:xfrm flipH="1">
            <a:off x="6354266" y="4401316"/>
            <a:ext cx="212162" cy="0"/>
          </a:xfrm>
          <a:prstGeom prst="line">
            <a:avLst/>
          </a:prstGeom>
          <a:ln w="12700">
            <a:solidFill>
              <a:schemeClr val="accent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6F443A5-2441-C14B-A47F-AF14F5AB6881}"/>
              </a:ext>
            </a:extLst>
          </p:cNvPr>
          <p:cNvCxnSpPr>
            <a:cxnSpLocks/>
          </p:cNvCxnSpPr>
          <p:nvPr/>
        </p:nvCxnSpPr>
        <p:spPr>
          <a:xfrm>
            <a:off x="6566428" y="4084863"/>
            <a:ext cx="0" cy="849598"/>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48D028E-9848-FD4E-BC6B-565F2657AF03}"/>
              </a:ext>
            </a:extLst>
          </p:cNvPr>
          <p:cNvSpPr txBox="1"/>
          <p:nvPr/>
        </p:nvSpPr>
        <p:spPr>
          <a:xfrm>
            <a:off x="4725539" y="4968955"/>
            <a:ext cx="1564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Regular vs. irregular</a:t>
            </a:r>
          </a:p>
        </p:txBody>
      </p:sp>
    </p:spTree>
    <p:extLst>
      <p:ext uri="{BB962C8B-B14F-4D97-AF65-F5344CB8AC3E}">
        <p14:creationId xmlns:p14="http://schemas.microsoft.com/office/powerpoint/2010/main" val="412679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grpSp>
        <p:nvGrpSpPr>
          <p:cNvPr id="10" name="Group 9">
            <a:extLst>
              <a:ext uri="{FF2B5EF4-FFF2-40B4-BE49-F238E27FC236}">
                <a16:creationId xmlns:a16="http://schemas.microsoft.com/office/drawing/2014/main" id="{7E0B52B4-44CA-449B-B5F0-35D9F8F8D2AC}"/>
              </a:ext>
            </a:extLst>
          </p:cNvPr>
          <p:cNvGrpSpPr/>
          <p:nvPr/>
        </p:nvGrpSpPr>
        <p:grpSpPr>
          <a:xfrm>
            <a:off x="692407" y="1354159"/>
            <a:ext cx="6945548" cy="4059014"/>
            <a:chOff x="1453662" y="1043354"/>
            <a:chExt cx="14583507" cy="8522677"/>
          </a:xfrm>
        </p:grpSpPr>
        <p:cxnSp>
          <p:nvCxnSpPr>
            <p:cNvPr id="16" name="Straight Connector 15">
              <a:extLst>
                <a:ext uri="{FF2B5EF4-FFF2-40B4-BE49-F238E27FC236}">
                  <a16:creationId xmlns:a16="http://schemas.microsoft.com/office/drawing/2014/main" id="{C6C24A06-B7C7-49CD-A38F-2832A0E0DF79}"/>
                </a:ext>
              </a:extLst>
            </p:cNvPr>
            <p:cNvCxnSpPr>
              <a:cxnSpLocks/>
            </p:cNvCxnSpPr>
            <p:nvPr/>
          </p:nvCxnSpPr>
          <p:spPr>
            <a:xfrm>
              <a:off x="1453662" y="1043354"/>
              <a:ext cx="0" cy="8522677"/>
            </a:xfrm>
            <a:prstGeom prst="line">
              <a:avLst/>
            </a:prstGeom>
            <a:ln>
              <a:solidFill>
                <a:schemeClr val="tx1">
                  <a:lumMod val="50000"/>
                  <a:lumOff val="50000"/>
                </a:schemeClr>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496DEF-D06F-49F1-9BD8-435997E1981C}"/>
                </a:ext>
              </a:extLst>
            </p:cNvPr>
            <p:cNvCxnSpPr/>
            <p:nvPr/>
          </p:nvCxnSpPr>
          <p:spPr>
            <a:xfrm>
              <a:off x="1453662" y="9566031"/>
              <a:ext cx="14583507" cy="0"/>
            </a:xfrm>
            <a:prstGeom prst="line">
              <a:avLst/>
            </a:prstGeom>
            <a:ln>
              <a:solidFill>
                <a:schemeClr val="tx1">
                  <a:lumMod val="50000"/>
                  <a:lumOff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72184C7A-5959-45A9-B5CC-EA7245774BD3}"/>
              </a:ext>
            </a:extLst>
          </p:cNvPr>
          <p:cNvSpPr txBox="1"/>
          <p:nvPr/>
        </p:nvSpPr>
        <p:spPr>
          <a:xfrm>
            <a:off x="3705553" y="4042546"/>
            <a:ext cx="1732895" cy="3000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varying</a:t>
            </a:r>
            <a:r>
              <a:rPr kumimoji="0" lang="en-US" sz="135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 </a:t>
            </a: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lengths</a:t>
            </a:r>
          </a:p>
        </p:txBody>
      </p:sp>
      <p:cxnSp>
        <p:nvCxnSpPr>
          <p:cNvPr id="19" name="Straight Connector 18">
            <a:extLst>
              <a:ext uri="{FF2B5EF4-FFF2-40B4-BE49-F238E27FC236}">
                <a16:creationId xmlns:a16="http://schemas.microsoft.com/office/drawing/2014/main" id="{68FD99C9-A48F-48C7-8C89-C51EDA5A4375}"/>
              </a:ext>
            </a:extLst>
          </p:cNvPr>
          <p:cNvCxnSpPr>
            <a:cxnSpLocks/>
          </p:cNvCxnSpPr>
          <p:nvPr/>
        </p:nvCxnSpPr>
        <p:spPr>
          <a:xfrm flipH="1">
            <a:off x="3310945" y="3300646"/>
            <a:ext cx="3411698" cy="0"/>
          </a:xfrm>
          <a:prstGeom prst="line">
            <a:avLst/>
          </a:prstGeom>
          <a:ln w="53975">
            <a:solidFill>
              <a:schemeClr val="accent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8503EB-869C-48C2-8B59-E57061719836}"/>
              </a:ext>
            </a:extLst>
          </p:cNvPr>
          <p:cNvCxnSpPr>
            <a:cxnSpLocks/>
          </p:cNvCxnSpPr>
          <p:nvPr/>
        </p:nvCxnSpPr>
        <p:spPr>
          <a:xfrm flipH="1">
            <a:off x="2359185" y="3980593"/>
            <a:ext cx="4290874" cy="0"/>
          </a:xfrm>
          <a:prstGeom prst="line">
            <a:avLst/>
          </a:prstGeom>
          <a:ln w="53975">
            <a:solidFill>
              <a:schemeClr val="accent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2DD5EC0-681E-4C73-931C-AC91A9E43009}"/>
              </a:ext>
            </a:extLst>
          </p:cNvPr>
          <p:cNvSpPr>
            <a:spLocks noGrp="1"/>
          </p:cNvSpPr>
          <p:nvPr>
            <p:ph type="title"/>
          </p:nvPr>
        </p:nvSpPr>
        <p:spPr/>
        <p:txBody>
          <a:bodyPr/>
          <a:lstStyle/>
          <a:p>
            <a:r>
              <a:rPr lang="en-US" dirty="0"/>
              <a:t>Time-Series Characteristics</a:t>
            </a:r>
          </a:p>
        </p:txBody>
      </p:sp>
      <p:sp>
        <p:nvSpPr>
          <p:cNvPr id="2" name="Footer Placeholder 1">
            <a:extLst>
              <a:ext uri="{FF2B5EF4-FFF2-40B4-BE49-F238E27FC236}">
                <a16:creationId xmlns:a16="http://schemas.microsoft.com/office/drawing/2014/main" id="{BBCF7784-010C-4895-9EB6-4D8450D09C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4" name="Slide Number Placeholder 3">
            <a:extLst>
              <a:ext uri="{FF2B5EF4-FFF2-40B4-BE49-F238E27FC236}">
                <a16:creationId xmlns:a16="http://schemas.microsoft.com/office/drawing/2014/main" id="{37AD7D6E-BD1C-457D-B24E-53DEC17B9E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71766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grpSp>
        <p:nvGrpSpPr>
          <p:cNvPr id="2" name="Group 1">
            <a:extLst>
              <a:ext uri="{FF2B5EF4-FFF2-40B4-BE49-F238E27FC236}">
                <a16:creationId xmlns:a16="http://schemas.microsoft.com/office/drawing/2014/main" id="{7F9FE3FF-F406-454F-AA2B-131DEA156495}"/>
              </a:ext>
            </a:extLst>
          </p:cNvPr>
          <p:cNvGrpSpPr/>
          <p:nvPr/>
        </p:nvGrpSpPr>
        <p:grpSpPr>
          <a:xfrm>
            <a:off x="744017" y="3538475"/>
            <a:ext cx="3712395" cy="1828124"/>
            <a:chOff x="2674534" y="5399881"/>
            <a:chExt cx="7794884" cy="3838495"/>
          </a:xfrm>
        </p:grpSpPr>
        <p:pic>
          <p:nvPicPr>
            <p:cNvPr id="15" name="Picture 14">
              <a:extLst>
                <a:ext uri="{FF2B5EF4-FFF2-40B4-BE49-F238E27FC236}">
                  <a16:creationId xmlns:a16="http://schemas.microsoft.com/office/drawing/2014/main" id="{48466C5B-0642-4543-82B0-110794A9146E}"/>
                </a:ext>
              </a:extLst>
            </p:cNvPr>
            <p:cNvPicPr>
              <a:picLocks noChangeAspect="1"/>
            </p:cNvPicPr>
            <p:nvPr/>
          </p:nvPicPr>
          <p:blipFill rotWithShape="1">
            <a:blip r:embed="rId6"/>
            <a:srcRect l="3646" t="279" r="42179" b="53907"/>
            <a:stretch/>
          </p:blipFill>
          <p:spPr>
            <a:xfrm>
              <a:off x="2674534" y="6590237"/>
              <a:ext cx="7794884" cy="2648139"/>
            </a:xfrm>
            <a:prstGeom prst="rect">
              <a:avLst/>
            </a:prstGeom>
            <a:ln>
              <a:solidFill>
                <a:schemeClr val="tx1">
                  <a:lumMod val="50000"/>
                  <a:lumOff val="50000"/>
                </a:schemeClr>
              </a:solidFill>
            </a:ln>
          </p:spPr>
        </p:pic>
        <p:sp>
          <p:nvSpPr>
            <p:cNvPr id="7" name="Trapezoid 6">
              <a:extLst>
                <a:ext uri="{FF2B5EF4-FFF2-40B4-BE49-F238E27FC236}">
                  <a16:creationId xmlns:a16="http://schemas.microsoft.com/office/drawing/2014/main" id="{519CCAF7-62BF-4D37-87E6-16B525D8DD56}"/>
                </a:ext>
              </a:extLst>
            </p:cNvPr>
            <p:cNvSpPr/>
            <p:nvPr/>
          </p:nvSpPr>
          <p:spPr>
            <a:xfrm>
              <a:off x="2674534" y="5399881"/>
              <a:ext cx="7794884" cy="1184958"/>
            </a:xfrm>
            <a:prstGeom prst="trapezoid">
              <a:avLst>
                <a:gd name="adj" fmla="val 328910"/>
              </a:avLst>
            </a:prstGeom>
            <a:gradFill flip="none" rotWithShape="1">
              <a:gsLst>
                <a:gs pos="100000">
                  <a:schemeClr val="accent3">
                    <a:tint val="66000"/>
                    <a:satMod val="160000"/>
                  </a:schemeClr>
                </a:gs>
                <a:gs pos="1000">
                  <a:schemeClr val="bg1">
                    <a:lumMod val="95000"/>
                    <a:alpha val="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sp>
        <p:nvSpPr>
          <p:cNvPr id="3" name="Rectangle 2">
            <a:extLst>
              <a:ext uri="{FF2B5EF4-FFF2-40B4-BE49-F238E27FC236}">
                <a16:creationId xmlns:a16="http://schemas.microsoft.com/office/drawing/2014/main" id="{AF4B3AB8-45D6-47B7-9E7D-493D2E71ED1D}"/>
              </a:ext>
            </a:extLst>
          </p:cNvPr>
          <p:cNvSpPr/>
          <p:nvPr/>
        </p:nvSpPr>
        <p:spPr>
          <a:xfrm>
            <a:off x="2464557" y="3566391"/>
            <a:ext cx="215483" cy="7448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7E0B52B4-44CA-449B-B5F0-35D9F8F8D2AC}"/>
              </a:ext>
            </a:extLst>
          </p:cNvPr>
          <p:cNvGrpSpPr/>
          <p:nvPr/>
        </p:nvGrpSpPr>
        <p:grpSpPr>
          <a:xfrm>
            <a:off x="692407" y="1354159"/>
            <a:ext cx="6945548" cy="4059014"/>
            <a:chOff x="1453662" y="1043354"/>
            <a:chExt cx="14583507" cy="8522677"/>
          </a:xfrm>
        </p:grpSpPr>
        <p:cxnSp>
          <p:nvCxnSpPr>
            <p:cNvPr id="16" name="Straight Connector 15">
              <a:extLst>
                <a:ext uri="{FF2B5EF4-FFF2-40B4-BE49-F238E27FC236}">
                  <a16:creationId xmlns:a16="http://schemas.microsoft.com/office/drawing/2014/main" id="{C6C24A06-B7C7-49CD-A38F-2832A0E0DF79}"/>
                </a:ext>
              </a:extLst>
            </p:cNvPr>
            <p:cNvCxnSpPr>
              <a:cxnSpLocks/>
            </p:cNvCxnSpPr>
            <p:nvPr/>
          </p:nvCxnSpPr>
          <p:spPr>
            <a:xfrm>
              <a:off x="1453662" y="1043354"/>
              <a:ext cx="0" cy="8522677"/>
            </a:xfrm>
            <a:prstGeom prst="line">
              <a:avLst/>
            </a:prstGeom>
            <a:ln>
              <a:solidFill>
                <a:schemeClr val="tx1">
                  <a:lumMod val="50000"/>
                  <a:lumOff val="50000"/>
                </a:schemeClr>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496DEF-D06F-49F1-9BD8-435997E1981C}"/>
                </a:ext>
              </a:extLst>
            </p:cNvPr>
            <p:cNvCxnSpPr/>
            <p:nvPr/>
          </p:nvCxnSpPr>
          <p:spPr>
            <a:xfrm>
              <a:off x="1453662" y="9566031"/>
              <a:ext cx="14583507" cy="0"/>
            </a:xfrm>
            <a:prstGeom prst="line">
              <a:avLst/>
            </a:prstGeom>
            <a:ln>
              <a:solidFill>
                <a:schemeClr val="tx1">
                  <a:lumMod val="50000"/>
                  <a:lumOff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C30754DC-38A8-4227-992B-FFCA288C9F90}"/>
              </a:ext>
            </a:extLst>
          </p:cNvPr>
          <p:cNvCxnSpPr>
            <a:cxnSpLocks/>
          </p:cNvCxnSpPr>
          <p:nvPr/>
        </p:nvCxnSpPr>
        <p:spPr>
          <a:xfrm>
            <a:off x="2359185" y="4787850"/>
            <a:ext cx="0" cy="578749"/>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BAC42E-63CC-4DFF-86AA-4CDE15F3EFDF}"/>
              </a:ext>
            </a:extLst>
          </p:cNvPr>
          <p:cNvCxnSpPr>
            <a:cxnSpLocks/>
          </p:cNvCxnSpPr>
          <p:nvPr/>
        </p:nvCxnSpPr>
        <p:spPr>
          <a:xfrm>
            <a:off x="2473115" y="4571057"/>
            <a:ext cx="0" cy="795542"/>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3A5093-FAE4-45BC-8E38-7AFC1C12326F}"/>
              </a:ext>
            </a:extLst>
          </p:cNvPr>
          <p:cNvCxnSpPr>
            <a:cxnSpLocks/>
          </p:cNvCxnSpPr>
          <p:nvPr/>
        </p:nvCxnSpPr>
        <p:spPr>
          <a:xfrm>
            <a:off x="3057089" y="4899515"/>
            <a:ext cx="0" cy="467084"/>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2C033F3-7349-488F-8CCE-160BE2B42C3F}"/>
              </a:ext>
            </a:extLst>
          </p:cNvPr>
          <p:cNvSpPr txBox="1"/>
          <p:nvPr/>
        </p:nvSpPr>
        <p:spPr>
          <a:xfrm>
            <a:off x="4508022" y="4470427"/>
            <a:ext cx="2670879" cy="715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varying sample rates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Helvetica Light" charset="0"/>
                <a:cs typeface="Helvetica Light" charset="0"/>
              </a:rPr>
              <a:t>within</a:t>
            </a: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 and </a:t>
            </a:r>
            <a:r>
              <a:rPr kumimoji="0" lang="en-US" sz="1350" b="1" i="0" u="none" strike="noStrike" kern="1200" cap="none" spc="0" normalizeH="0" baseline="0" noProof="0" dirty="0">
                <a:ln>
                  <a:noFill/>
                </a:ln>
                <a:solidFill>
                  <a:prstClr val="black"/>
                </a:solidFill>
                <a:effectLst/>
                <a:uLnTx/>
                <a:uFillTx/>
                <a:latin typeface="Arial"/>
                <a:ea typeface="Helvetica Light" charset="0"/>
                <a:cs typeface="Helvetica Light" charset="0"/>
              </a:rPr>
              <a:t>across</a:t>
            </a: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 data series</a:t>
            </a:r>
          </a:p>
        </p:txBody>
      </p:sp>
      <p:cxnSp>
        <p:nvCxnSpPr>
          <p:cNvPr id="24" name="Straight Connector 23">
            <a:extLst>
              <a:ext uri="{FF2B5EF4-FFF2-40B4-BE49-F238E27FC236}">
                <a16:creationId xmlns:a16="http://schemas.microsoft.com/office/drawing/2014/main" id="{867942BF-A2C9-42F8-9E3E-5CCE29D308C4}"/>
              </a:ext>
            </a:extLst>
          </p:cNvPr>
          <p:cNvCxnSpPr>
            <a:cxnSpLocks/>
          </p:cNvCxnSpPr>
          <p:nvPr/>
        </p:nvCxnSpPr>
        <p:spPr>
          <a:xfrm flipH="1">
            <a:off x="2485090" y="5215697"/>
            <a:ext cx="572000" cy="0"/>
          </a:xfrm>
          <a:prstGeom prst="line">
            <a:avLst/>
          </a:prstGeom>
          <a:ln w="12700">
            <a:solidFill>
              <a:schemeClr val="accent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9EC5E6D-478E-4D2E-815B-4212BB52876D}"/>
              </a:ext>
            </a:extLst>
          </p:cNvPr>
          <p:cNvCxnSpPr>
            <a:cxnSpLocks/>
          </p:cNvCxnSpPr>
          <p:nvPr/>
        </p:nvCxnSpPr>
        <p:spPr>
          <a:xfrm>
            <a:off x="3593081" y="4470427"/>
            <a:ext cx="0" cy="896172"/>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F4ED33B-B775-46AB-9B88-04B6B277E5B9}"/>
              </a:ext>
            </a:extLst>
          </p:cNvPr>
          <p:cNvCxnSpPr>
            <a:cxnSpLocks/>
          </p:cNvCxnSpPr>
          <p:nvPr/>
        </p:nvCxnSpPr>
        <p:spPr>
          <a:xfrm flipH="1">
            <a:off x="3593082" y="4833454"/>
            <a:ext cx="212162" cy="0"/>
          </a:xfrm>
          <a:prstGeom prst="line">
            <a:avLst/>
          </a:prstGeom>
          <a:ln w="12700">
            <a:solidFill>
              <a:schemeClr val="accent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EE6BAF0-5E7D-4069-8A21-C4178CB0D180}"/>
              </a:ext>
            </a:extLst>
          </p:cNvPr>
          <p:cNvCxnSpPr>
            <a:cxnSpLocks/>
          </p:cNvCxnSpPr>
          <p:nvPr/>
        </p:nvCxnSpPr>
        <p:spPr>
          <a:xfrm>
            <a:off x="3805244" y="4517001"/>
            <a:ext cx="0" cy="849598"/>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DB069679-1919-4F83-AA31-D71608E25195}"/>
              </a:ext>
            </a:extLst>
          </p:cNvPr>
          <p:cNvSpPr>
            <a:spLocks noGrp="1"/>
          </p:cNvSpPr>
          <p:nvPr>
            <p:ph type="title"/>
          </p:nvPr>
        </p:nvSpPr>
        <p:spPr/>
        <p:txBody>
          <a:bodyPr/>
          <a:lstStyle/>
          <a:p>
            <a:r>
              <a:rPr lang="en-US" dirty="0"/>
              <a:t>Time-Series Characteristics</a:t>
            </a:r>
          </a:p>
        </p:txBody>
      </p:sp>
      <p:sp>
        <p:nvSpPr>
          <p:cNvPr id="4" name="Footer Placeholder 3">
            <a:extLst>
              <a:ext uri="{FF2B5EF4-FFF2-40B4-BE49-F238E27FC236}">
                <a16:creationId xmlns:a16="http://schemas.microsoft.com/office/drawing/2014/main" id="{2CCA5C1D-99D9-446A-8CE3-16F5AF2170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6" name="Slide Number Placeholder 5">
            <a:extLst>
              <a:ext uri="{FF2B5EF4-FFF2-40B4-BE49-F238E27FC236}">
                <a16:creationId xmlns:a16="http://schemas.microsoft.com/office/drawing/2014/main" id="{6F9C8A0A-CB19-44F8-8CDA-46F07034B4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016887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pic>
        <p:nvPicPr>
          <p:cNvPr id="14" name="Picture 13">
            <a:extLst>
              <a:ext uri="{FF2B5EF4-FFF2-40B4-BE49-F238E27FC236}">
                <a16:creationId xmlns:a16="http://schemas.microsoft.com/office/drawing/2014/main" id="{01936C96-6081-4BCF-A6CC-0E9DDCA8FA2E}"/>
              </a:ext>
            </a:extLst>
          </p:cNvPr>
          <p:cNvPicPr>
            <a:picLocks noChangeAspect="1"/>
          </p:cNvPicPr>
          <p:nvPr/>
        </p:nvPicPr>
        <p:blipFill rotWithShape="1">
          <a:blip r:embed="rId6"/>
          <a:srcRect l="5245" r="46409" b="53355"/>
          <a:stretch/>
        </p:blipFill>
        <p:spPr>
          <a:xfrm>
            <a:off x="4170764" y="4016155"/>
            <a:ext cx="1702888" cy="660030"/>
          </a:xfrm>
          <a:prstGeom prst="rect">
            <a:avLst/>
          </a:prstGeom>
        </p:spPr>
      </p:pic>
      <p:pic>
        <p:nvPicPr>
          <p:cNvPr id="5" name="Picture 4">
            <a:extLst>
              <a:ext uri="{FF2B5EF4-FFF2-40B4-BE49-F238E27FC236}">
                <a16:creationId xmlns:a16="http://schemas.microsoft.com/office/drawing/2014/main" id="{54B06B37-2FBC-4204-AD61-2021736C15C6}"/>
              </a:ext>
            </a:extLst>
          </p:cNvPr>
          <p:cNvPicPr>
            <a:picLocks noChangeAspect="1"/>
          </p:cNvPicPr>
          <p:nvPr/>
        </p:nvPicPr>
        <p:blipFill rotWithShape="1">
          <a:blip r:embed="rId7"/>
          <a:srcRect l="5782" t="12326" r="44286" b="54808"/>
          <a:stretch/>
        </p:blipFill>
        <p:spPr>
          <a:xfrm>
            <a:off x="2970368" y="5003903"/>
            <a:ext cx="2763703" cy="465048"/>
          </a:xfrm>
          <a:prstGeom prst="rect">
            <a:avLst/>
          </a:prstGeom>
        </p:spPr>
      </p:pic>
      <p:sp>
        <p:nvSpPr>
          <p:cNvPr id="49" name="TextBox 48">
            <a:extLst>
              <a:ext uri="{FF2B5EF4-FFF2-40B4-BE49-F238E27FC236}">
                <a16:creationId xmlns:a16="http://schemas.microsoft.com/office/drawing/2014/main" id="{0046410A-2C24-46BD-A7F9-11699AA5D291}"/>
              </a:ext>
            </a:extLst>
          </p:cNvPr>
          <p:cNvSpPr txBox="1"/>
          <p:nvPr/>
        </p:nvSpPr>
        <p:spPr>
          <a:xfrm>
            <a:off x="1738548" y="2193966"/>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1</a:t>
            </a:r>
          </a:p>
        </p:txBody>
      </p:sp>
      <p:sp>
        <p:nvSpPr>
          <p:cNvPr id="50" name="TextBox 49">
            <a:extLst>
              <a:ext uri="{FF2B5EF4-FFF2-40B4-BE49-F238E27FC236}">
                <a16:creationId xmlns:a16="http://schemas.microsoft.com/office/drawing/2014/main" id="{EAFED386-E172-46F7-BCD6-D77E52AF6866}"/>
              </a:ext>
            </a:extLst>
          </p:cNvPr>
          <p:cNvSpPr txBox="1"/>
          <p:nvPr/>
        </p:nvSpPr>
        <p:spPr>
          <a:xfrm>
            <a:off x="1729267" y="2938517"/>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2</a:t>
            </a:r>
          </a:p>
        </p:txBody>
      </p:sp>
      <p:sp>
        <p:nvSpPr>
          <p:cNvPr id="51" name="Rectangle 50">
            <a:extLst>
              <a:ext uri="{FF2B5EF4-FFF2-40B4-BE49-F238E27FC236}">
                <a16:creationId xmlns:a16="http://schemas.microsoft.com/office/drawing/2014/main" id="{367D7AD7-EBD3-4D4D-84E5-AC30A749A2DA}"/>
              </a:ext>
            </a:extLst>
          </p:cNvPr>
          <p:cNvSpPr/>
          <p:nvPr/>
        </p:nvSpPr>
        <p:spPr>
          <a:xfrm>
            <a:off x="2226039" y="1910420"/>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3FE58A02-91D5-49AD-AA0C-0A4FBD1C298C}"/>
              </a:ext>
            </a:extLst>
          </p:cNvPr>
          <p:cNvSpPr/>
          <p:nvPr/>
        </p:nvSpPr>
        <p:spPr>
          <a:xfrm>
            <a:off x="2226039" y="2653410"/>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669A954E-78DA-4C6D-B6A2-307163373D8C}"/>
              </a:ext>
            </a:extLst>
          </p:cNvPr>
          <p:cNvSpPr/>
          <p:nvPr/>
        </p:nvSpPr>
        <p:spPr>
          <a:xfrm>
            <a:off x="2226039" y="3395972"/>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3F24CEDA-916A-456B-A2AC-327E71BB509B}"/>
              </a:ext>
            </a:extLst>
          </p:cNvPr>
          <p:cNvSpPr/>
          <p:nvPr/>
        </p:nvSpPr>
        <p:spPr>
          <a:xfrm>
            <a:off x="2226039" y="4138534"/>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8B573DD3-AE65-4584-A215-29CB1C5144B1}"/>
              </a:ext>
            </a:extLst>
          </p:cNvPr>
          <p:cNvSpPr/>
          <p:nvPr/>
        </p:nvSpPr>
        <p:spPr>
          <a:xfrm>
            <a:off x="2226039" y="4881524"/>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6" name="TextBox 55">
            <a:extLst>
              <a:ext uri="{FF2B5EF4-FFF2-40B4-BE49-F238E27FC236}">
                <a16:creationId xmlns:a16="http://schemas.microsoft.com/office/drawing/2014/main" id="{8420A09C-48BD-4AC6-A540-9783CA8CC3B5}"/>
              </a:ext>
            </a:extLst>
          </p:cNvPr>
          <p:cNvSpPr txBox="1"/>
          <p:nvPr/>
        </p:nvSpPr>
        <p:spPr>
          <a:xfrm>
            <a:off x="1738548" y="3679518"/>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3</a:t>
            </a:r>
          </a:p>
        </p:txBody>
      </p:sp>
      <p:sp>
        <p:nvSpPr>
          <p:cNvPr id="57" name="TextBox 56">
            <a:extLst>
              <a:ext uri="{FF2B5EF4-FFF2-40B4-BE49-F238E27FC236}">
                <a16:creationId xmlns:a16="http://schemas.microsoft.com/office/drawing/2014/main" id="{AA480190-6DB3-42A5-A540-74670D004050}"/>
              </a:ext>
            </a:extLst>
          </p:cNvPr>
          <p:cNvSpPr txBox="1"/>
          <p:nvPr/>
        </p:nvSpPr>
        <p:spPr>
          <a:xfrm>
            <a:off x="1738548" y="4422080"/>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4</a:t>
            </a:r>
          </a:p>
        </p:txBody>
      </p:sp>
      <p:sp>
        <p:nvSpPr>
          <p:cNvPr id="58" name="TextBox 57">
            <a:extLst>
              <a:ext uri="{FF2B5EF4-FFF2-40B4-BE49-F238E27FC236}">
                <a16:creationId xmlns:a16="http://schemas.microsoft.com/office/drawing/2014/main" id="{0F9B5BDB-0806-4072-A7FA-76A79F6C1385}"/>
              </a:ext>
            </a:extLst>
          </p:cNvPr>
          <p:cNvSpPr txBox="1"/>
          <p:nvPr/>
        </p:nvSpPr>
        <p:spPr>
          <a:xfrm>
            <a:off x="1738548" y="5172721"/>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5</a:t>
            </a:r>
          </a:p>
        </p:txBody>
      </p:sp>
      <p:grpSp>
        <p:nvGrpSpPr>
          <p:cNvPr id="32" name="Group 31">
            <a:extLst>
              <a:ext uri="{FF2B5EF4-FFF2-40B4-BE49-F238E27FC236}">
                <a16:creationId xmlns:a16="http://schemas.microsoft.com/office/drawing/2014/main" id="{2DCBE5A4-312E-4D0D-A9C9-6E2DAB173FB9}"/>
              </a:ext>
            </a:extLst>
          </p:cNvPr>
          <p:cNvGrpSpPr/>
          <p:nvPr/>
        </p:nvGrpSpPr>
        <p:grpSpPr>
          <a:xfrm>
            <a:off x="2226039" y="5657390"/>
            <a:ext cx="4624679" cy="207749"/>
            <a:chOff x="2968052" y="6400181"/>
            <a:chExt cx="6166238" cy="276998"/>
          </a:xfrm>
        </p:grpSpPr>
        <p:cxnSp>
          <p:nvCxnSpPr>
            <p:cNvPr id="33" name="Straight Arrow Connector 32">
              <a:extLst>
                <a:ext uri="{FF2B5EF4-FFF2-40B4-BE49-F238E27FC236}">
                  <a16:creationId xmlns:a16="http://schemas.microsoft.com/office/drawing/2014/main" id="{57D80A95-E496-4726-BB29-F54589916222}"/>
                </a:ext>
              </a:extLst>
            </p:cNvPr>
            <p:cNvCxnSpPr/>
            <p:nvPr/>
          </p:nvCxnSpPr>
          <p:spPr>
            <a:xfrm>
              <a:off x="2968052" y="6535711"/>
              <a:ext cx="6166238"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8573E31-2AAB-4CFE-987A-4D1AA44475DD}"/>
                </a:ext>
              </a:extLst>
            </p:cNvPr>
            <p:cNvSpPr txBox="1"/>
            <p:nvPr/>
          </p:nvSpPr>
          <p:spPr>
            <a:xfrm>
              <a:off x="5637442" y="6400181"/>
              <a:ext cx="1066959" cy="276998"/>
            </a:xfrm>
            <a:prstGeom prst="rect">
              <a:avLst/>
            </a:prstGeom>
            <a:solidFill>
              <a:schemeClr val="bg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Position</a:t>
              </a:r>
            </a:p>
          </p:txBody>
        </p:sp>
      </p:grpSp>
      <p:cxnSp>
        <p:nvCxnSpPr>
          <p:cNvPr id="35" name="Straight Arrow Connector 34">
            <a:extLst>
              <a:ext uri="{FF2B5EF4-FFF2-40B4-BE49-F238E27FC236}">
                <a16:creationId xmlns:a16="http://schemas.microsoft.com/office/drawing/2014/main" id="{21F461AC-B498-40D0-9700-8FAE2015400D}"/>
              </a:ext>
            </a:extLst>
          </p:cNvPr>
          <p:cNvCxnSpPr>
            <a:cxnSpLocks/>
          </p:cNvCxnSpPr>
          <p:nvPr/>
        </p:nvCxnSpPr>
        <p:spPr>
          <a:xfrm>
            <a:off x="2690074" y="1770041"/>
            <a:ext cx="0" cy="342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2D2976E-D232-4893-9DE5-DD55A1DD2B59}"/>
              </a:ext>
            </a:extLst>
          </p:cNvPr>
          <p:cNvSpPr txBox="1"/>
          <p:nvPr/>
        </p:nvSpPr>
        <p:spPr>
          <a:xfrm>
            <a:off x="2384558" y="1530406"/>
            <a:ext cx="71045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pressure</a:t>
            </a:r>
          </a:p>
        </p:txBody>
      </p:sp>
      <p:pic>
        <p:nvPicPr>
          <p:cNvPr id="31" name="Picture 30">
            <a:extLst>
              <a:ext uri="{FF2B5EF4-FFF2-40B4-BE49-F238E27FC236}">
                <a16:creationId xmlns:a16="http://schemas.microsoft.com/office/drawing/2014/main" id="{CAE341C4-7ABF-4FB2-8ED9-0DB742B798C5}"/>
              </a:ext>
            </a:extLst>
          </p:cNvPr>
          <p:cNvPicPr>
            <a:picLocks noChangeAspect="1"/>
          </p:cNvPicPr>
          <p:nvPr/>
        </p:nvPicPr>
        <p:blipFill rotWithShape="1">
          <a:blip r:embed="rId3">
            <a:alphaModFix amt="20000"/>
          </a:blip>
          <a:srcRect l="5997" t="11881" r="46513" b="55733"/>
          <a:stretch/>
        </p:blipFill>
        <p:spPr>
          <a:xfrm>
            <a:off x="2376853" y="2075807"/>
            <a:ext cx="3737795" cy="606511"/>
          </a:xfrm>
          <a:prstGeom prst="rect">
            <a:avLst/>
          </a:prstGeom>
        </p:spPr>
      </p:pic>
      <p:cxnSp>
        <p:nvCxnSpPr>
          <p:cNvPr id="37" name="Straight Arrow Connector 36">
            <a:extLst>
              <a:ext uri="{FF2B5EF4-FFF2-40B4-BE49-F238E27FC236}">
                <a16:creationId xmlns:a16="http://schemas.microsoft.com/office/drawing/2014/main" id="{EC8AFD52-5872-491A-B376-471FBC519D88}"/>
              </a:ext>
            </a:extLst>
          </p:cNvPr>
          <p:cNvCxnSpPr>
            <a:cxnSpLocks/>
          </p:cNvCxnSpPr>
          <p:nvPr/>
        </p:nvCxnSpPr>
        <p:spPr>
          <a:xfrm flipH="1">
            <a:off x="2819785" y="1683458"/>
            <a:ext cx="331813" cy="528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CFA43A0-43A1-4796-A125-1EEF0DE595C8}"/>
              </a:ext>
            </a:extLst>
          </p:cNvPr>
          <p:cNvSpPr txBox="1"/>
          <p:nvPr/>
        </p:nvSpPr>
        <p:spPr>
          <a:xfrm>
            <a:off x="2989484" y="1467273"/>
            <a:ext cx="91242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temperature</a:t>
            </a:r>
          </a:p>
        </p:txBody>
      </p:sp>
      <p:sp>
        <p:nvSpPr>
          <p:cNvPr id="3" name="Title 2">
            <a:extLst>
              <a:ext uri="{FF2B5EF4-FFF2-40B4-BE49-F238E27FC236}">
                <a16:creationId xmlns:a16="http://schemas.microsoft.com/office/drawing/2014/main" id="{F7F97D5B-17E2-4599-9E24-780ED1E918E4}"/>
              </a:ext>
            </a:extLst>
          </p:cNvPr>
          <p:cNvSpPr>
            <a:spLocks noGrp="1"/>
          </p:cNvSpPr>
          <p:nvPr>
            <p:ph type="title"/>
          </p:nvPr>
        </p:nvSpPr>
        <p:spPr/>
        <p:txBody>
          <a:bodyPr/>
          <a:lstStyle/>
          <a:p>
            <a:r>
              <a:rPr lang="en-US" dirty="0"/>
              <a:t>Time-Series Characteristics</a:t>
            </a:r>
          </a:p>
        </p:txBody>
      </p:sp>
      <p:sp>
        <p:nvSpPr>
          <p:cNvPr id="2" name="Footer Placeholder 1">
            <a:extLst>
              <a:ext uri="{FF2B5EF4-FFF2-40B4-BE49-F238E27FC236}">
                <a16:creationId xmlns:a16="http://schemas.microsoft.com/office/drawing/2014/main" id="{180545F8-BCDF-4E71-9175-E72BF084C2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4" name="Slide Number Placeholder 3">
            <a:extLst>
              <a:ext uri="{FF2B5EF4-FFF2-40B4-BE49-F238E27FC236}">
                <a16:creationId xmlns:a16="http://schemas.microsoft.com/office/drawing/2014/main" id="{D422F5DB-79AF-4127-8216-7C45EBE9DB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6B23EBCF-C3F3-FF4D-BC9B-3D3B4EB5ECAD}"/>
              </a:ext>
            </a:extLst>
          </p:cNvPr>
          <p:cNvSpPr/>
          <p:nvPr/>
        </p:nvSpPr>
        <p:spPr>
          <a:xfrm>
            <a:off x="6850717" y="1910420"/>
            <a:ext cx="1454873" cy="742990"/>
          </a:xfrm>
          <a:prstGeom prst="rect">
            <a:avLst/>
          </a:prstGeom>
          <a:solidFill>
            <a:schemeClr val="accent4">
              <a:lumMod val="20000"/>
              <a:lumOff val="8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seq_id</a:t>
            </a: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sensor:</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Sensor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Asiago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Veneto</a:t>
            </a:r>
          </a:p>
        </p:txBody>
      </p:sp>
      <p:sp>
        <p:nvSpPr>
          <p:cNvPr id="29" name="Rectangle 28">
            <a:extLst>
              <a:ext uri="{FF2B5EF4-FFF2-40B4-BE49-F238E27FC236}">
                <a16:creationId xmlns:a16="http://schemas.microsoft.com/office/drawing/2014/main" id="{AA331E2D-5961-7D4E-B912-B080EFD1CD49}"/>
              </a:ext>
            </a:extLst>
          </p:cNvPr>
          <p:cNvSpPr/>
          <p:nvPr/>
        </p:nvSpPr>
        <p:spPr>
          <a:xfrm>
            <a:off x="6850717" y="2653410"/>
            <a:ext cx="1454873" cy="742990"/>
          </a:xfrm>
          <a:prstGeom prst="rect">
            <a:avLst/>
          </a:prstGeom>
          <a:solidFill>
            <a:schemeClr val="accent4">
              <a:lumMod val="20000"/>
              <a:lumOff val="8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seq_id</a:t>
            </a: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sensor:</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Sensor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Merate</a:t>
            </a:r>
            <a:endPar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Lombardy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black"/>
              </a:solidFill>
              <a:effectLst/>
              <a:uLnTx/>
              <a:uFillTx/>
              <a:latin typeface="Helvetica Light"/>
              <a:ea typeface="+mn-ea"/>
              <a:cs typeface="+mn-cs"/>
            </a:endParaRPr>
          </a:p>
        </p:txBody>
      </p:sp>
      <p:sp>
        <p:nvSpPr>
          <p:cNvPr id="30" name="Rectangle 29">
            <a:extLst>
              <a:ext uri="{FF2B5EF4-FFF2-40B4-BE49-F238E27FC236}">
                <a16:creationId xmlns:a16="http://schemas.microsoft.com/office/drawing/2014/main" id="{BF3C1808-F87F-8A43-B5FB-DB3FDB29E3B3}"/>
              </a:ext>
            </a:extLst>
          </p:cNvPr>
          <p:cNvSpPr/>
          <p:nvPr/>
        </p:nvSpPr>
        <p:spPr>
          <a:xfrm>
            <a:off x="6850716" y="3395544"/>
            <a:ext cx="1454873" cy="742990"/>
          </a:xfrm>
          <a:prstGeom prst="rect">
            <a:avLst/>
          </a:prstGeom>
          <a:solidFill>
            <a:schemeClr val="accent4">
              <a:lumMod val="20000"/>
              <a:lumOff val="8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seq_id</a:t>
            </a: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sensor:</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Sensor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Cambridge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black"/>
              </a:solidFill>
              <a:effectLst/>
              <a:uLnTx/>
              <a:uFillTx/>
              <a:latin typeface="Helvetica Light"/>
              <a:ea typeface="+mn-ea"/>
              <a:cs typeface="+mn-cs"/>
            </a:endParaRPr>
          </a:p>
        </p:txBody>
      </p:sp>
      <p:sp>
        <p:nvSpPr>
          <p:cNvPr id="39" name="Rectangle 38">
            <a:extLst>
              <a:ext uri="{FF2B5EF4-FFF2-40B4-BE49-F238E27FC236}">
                <a16:creationId xmlns:a16="http://schemas.microsoft.com/office/drawing/2014/main" id="{59502B14-EB89-0348-8567-B686B6436286}"/>
              </a:ext>
            </a:extLst>
          </p:cNvPr>
          <p:cNvSpPr/>
          <p:nvPr/>
        </p:nvSpPr>
        <p:spPr>
          <a:xfrm>
            <a:off x="6850715" y="4137680"/>
            <a:ext cx="1454873" cy="742990"/>
          </a:xfrm>
          <a:prstGeom prst="rect">
            <a:avLst/>
          </a:prstGeom>
          <a:solidFill>
            <a:schemeClr val="accent4">
              <a:lumMod val="20000"/>
              <a:lumOff val="8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seq_id</a:t>
            </a: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sensor:</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Sensor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Delaware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OH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black"/>
              </a:solidFill>
              <a:effectLst/>
              <a:uLnTx/>
              <a:uFillTx/>
              <a:latin typeface="Helvetica Light"/>
              <a:ea typeface="+mn-ea"/>
              <a:cs typeface="+mn-cs"/>
            </a:endParaRPr>
          </a:p>
        </p:txBody>
      </p:sp>
      <p:sp>
        <p:nvSpPr>
          <p:cNvPr id="40" name="Rectangle 39">
            <a:extLst>
              <a:ext uri="{FF2B5EF4-FFF2-40B4-BE49-F238E27FC236}">
                <a16:creationId xmlns:a16="http://schemas.microsoft.com/office/drawing/2014/main" id="{40483832-73C8-7242-8E10-408F9E74D95F}"/>
              </a:ext>
            </a:extLst>
          </p:cNvPr>
          <p:cNvSpPr/>
          <p:nvPr/>
        </p:nvSpPr>
        <p:spPr>
          <a:xfrm>
            <a:off x="6850717" y="4880670"/>
            <a:ext cx="1454873" cy="742990"/>
          </a:xfrm>
          <a:prstGeom prst="rect">
            <a:avLst/>
          </a:prstGeom>
          <a:solidFill>
            <a:schemeClr val="accent4">
              <a:lumMod val="20000"/>
              <a:lumOff val="8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seq_id</a:t>
            </a: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sensor:</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Sensor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Toronto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province:</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Ontario</a:t>
            </a:r>
            <a:endPar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41" name="TextBox 40">
            <a:extLst>
              <a:ext uri="{FF2B5EF4-FFF2-40B4-BE49-F238E27FC236}">
                <a16:creationId xmlns:a16="http://schemas.microsoft.com/office/drawing/2014/main" id="{C6E6828C-2FB8-964C-8404-93E0D60CEB38}"/>
              </a:ext>
            </a:extLst>
          </p:cNvPr>
          <p:cNvSpPr txBox="1"/>
          <p:nvPr/>
        </p:nvSpPr>
        <p:spPr>
          <a:xfrm>
            <a:off x="6541119" y="1515163"/>
            <a:ext cx="2262329" cy="300082"/>
          </a:xfrm>
          <a:prstGeom prst="rect">
            <a:avLst/>
          </a:prstGeom>
          <a:no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Non-sequential attributes</a:t>
            </a:r>
          </a:p>
        </p:txBody>
      </p:sp>
      <p:grpSp>
        <p:nvGrpSpPr>
          <p:cNvPr id="42" name="Group 41">
            <a:extLst>
              <a:ext uri="{FF2B5EF4-FFF2-40B4-BE49-F238E27FC236}">
                <a16:creationId xmlns:a16="http://schemas.microsoft.com/office/drawing/2014/main" id="{1B3DCE88-F2B2-524E-A837-13FF26690C00}"/>
              </a:ext>
            </a:extLst>
          </p:cNvPr>
          <p:cNvGrpSpPr/>
          <p:nvPr/>
        </p:nvGrpSpPr>
        <p:grpSpPr>
          <a:xfrm>
            <a:off x="4170763" y="1518944"/>
            <a:ext cx="2072564" cy="407090"/>
            <a:chOff x="5561018" y="1079654"/>
            <a:chExt cx="2763418" cy="542787"/>
          </a:xfrm>
        </p:grpSpPr>
        <p:sp>
          <p:nvSpPr>
            <p:cNvPr id="43" name="TextBox 42">
              <a:extLst>
                <a:ext uri="{FF2B5EF4-FFF2-40B4-BE49-F238E27FC236}">
                  <a16:creationId xmlns:a16="http://schemas.microsoft.com/office/drawing/2014/main" id="{1829B13E-70B2-8744-AC56-75DD86576F5F}"/>
                </a:ext>
              </a:extLst>
            </p:cNvPr>
            <p:cNvSpPr txBox="1"/>
            <p:nvPr/>
          </p:nvSpPr>
          <p:spPr>
            <a:xfrm>
              <a:off x="5561018" y="1079654"/>
              <a:ext cx="2763418" cy="400110"/>
            </a:xfrm>
            <a:prstGeom prst="rect">
              <a:avLst/>
            </a:prstGeom>
            <a:solidFill>
              <a:schemeClr val="bg1"/>
            </a:solidFill>
            <a:ln>
              <a:solidFill>
                <a:schemeClr val="bg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Sequential attributes</a:t>
              </a:r>
            </a:p>
          </p:txBody>
        </p:sp>
        <p:sp>
          <p:nvSpPr>
            <p:cNvPr id="44" name="Trapezoid 17">
              <a:extLst>
                <a:ext uri="{FF2B5EF4-FFF2-40B4-BE49-F238E27FC236}">
                  <a16:creationId xmlns:a16="http://schemas.microsoft.com/office/drawing/2014/main" id="{8C9E7690-345A-D045-B21A-B0D80CDD04AF}"/>
                </a:ext>
              </a:extLst>
            </p:cNvPr>
            <p:cNvSpPr/>
            <p:nvPr/>
          </p:nvSpPr>
          <p:spPr>
            <a:xfrm flipV="1">
              <a:off x="5561018" y="1468328"/>
              <a:ext cx="2763418" cy="154113"/>
            </a:xfrm>
            <a:prstGeom prst="trapezoid">
              <a:avLst>
                <a:gd name="adj" fmla="val 328910"/>
              </a:avLst>
            </a:prstGeom>
            <a:gradFill flip="none" rotWithShape="1">
              <a:gsLst>
                <a:gs pos="100000">
                  <a:schemeClr val="accent3">
                    <a:tint val="66000"/>
                    <a:satMod val="160000"/>
                  </a:schemeClr>
                </a:gs>
                <a:gs pos="1000">
                  <a:schemeClr val="bg1">
                    <a:lumMod val="95000"/>
                    <a:alpha val="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7" name="Trapezoid 17">
            <a:extLst>
              <a:ext uri="{FF2B5EF4-FFF2-40B4-BE49-F238E27FC236}">
                <a16:creationId xmlns:a16="http://schemas.microsoft.com/office/drawing/2014/main" id="{383C2B61-5569-F04D-B312-5C2B3A4AE7C5}"/>
              </a:ext>
            </a:extLst>
          </p:cNvPr>
          <p:cNvSpPr/>
          <p:nvPr/>
        </p:nvSpPr>
        <p:spPr>
          <a:xfrm flipV="1">
            <a:off x="6512177" y="1810503"/>
            <a:ext cx="2262328" cy="106390"/>
          </a:xfrm>
          <a:prstGeom prst="trapezoid">
            <a:avLst>
              <a:gd name="adj" fmla="val 328910"/>
            </a:avLst>
          </a:prstGeom>
          <a:gradFill flip="none" rotWithShape="1">
            <a:gsLst>
              <a:gs pos="100000">
                <a:schemeClr val="accent3">
                  <a:tint val="66000"/>
                  <a:satMod val="160000"/>
                </a:schemeClr>
              </a:gs>
              <a:gs pos="1000">
                <a:schemeClr val="bg1">
                  <a:lumMod val="95000"/>
                  <a:alpha val="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29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4D00C57-99A0-1344-8B57-2F79E08F12F4}"/>
              </a:ext>
            </a:extLst>
          </p:cNvPr>
          <p:cNvGraphicFramePr>
            <a:graphicFrameLocks noGrp="1"/>
          </p:cNvGraphicFramePr>
          <p:nvPr/>
        </p:nvGraphicFramePr>
        <p:xfrm>
          <a:off x="269965" y="1668125"/>
          <a:ext cx="8516982" cy="2225040"/>
        </p:xfrm>
        <a:graphic>
          <a:graphicData uri="http://schemas.openxmlformats.org/drawingml/2006/table">
            <a:tbl>
              <a:tblPr firstRow="1" bandRow="1">
                <a:tableStyleId>{5940675A-B579-460E-94D1-54222C63F5DA}</a:tableStyleId>
              </a:tblPr>
              <a:tblGrid>
                <a:gridCol w="1419497">
                  <a:extLst>
                    <a:ext uri="{9D8B030D-6E8A-4147-A177-3AD203B41FA5}">
                      <a16:colId xmlns:a16="http://schemas.microsoft.com/office/drawing/2014/main" val="1880883402"/>
                    </a:ext>
                  </a:extLst>
                </a:gridCol>
                <a:gridCol w="1419497">
                  <a:extLst>
                    <a:ext uri="{9D8B030D-6E8A-4147-A177-3AD203B41FA5}">
                      <a16:colId xmlns:a16="http://schemas.microsoft.com/office/drawing/2014/main" val="3504567560"/>
                    </a:ext>
                  </a:extLst>
                </a:gridCol>
                <a:gridCol w="1419497">
                  <a:extLst>
                    <a:ext uri="{9D8B030D-6E8A-4147-A177-3AD203B41FA5}">
                      <a16:colId xmlns:a16="http://schemas.microsoft.com/office/drawing/2014/main" val="2251588239"/>
                    </a:ext>
                  </a:extLst>
                </a:gridCol>
                <a:gridCol w="1419497">
                  <a:extLst>
                    <a:ext uri="{9D8B030D-6E8A-4147-A177-3AD203B41FA5}">
                      <a16:colId xmlns:a16="http://schemas.microsoft.com/office/drawing/2014/main" val="3122560193"/>
                    </a:ext>
                  </a:extLst>
                </a:gridCol>
                <a:gridCol w="1419497">
                  <a:extLst>
                    <a:ext uri="{9D8B030D-6E8A-4147-A177-3AD203B41FA5}">
                      <a16:colId xmlns:a16="http://schemas.microsoft.com/office/drawing/2014/main" val="911331502"/>
                    </a:ext>
                  </a:extLst>
                </a:gridCol>
                <a:gridCol w="1419497">
                  <a:extLst>
                    <a:ext uri="{9D8B030D-6E8A-4147-A177-3AD203B41FA5}">
                      <a16:colId xmlns:a16="http://schemas.microsoft.com/office/drawing/2014/main" val="40080038"/>
                    </a:ext>
                  </a:extLst>
                </a:gridCol>
              </a:tblGrid>
              <a:tr h="370840">
                <a:tc>
                  <a:txBody>
                    <a:bodyPr/>
                    <a:lstStyle/>
                    <a:p>
                      <a:pPr algn="ctr"/>
                      <a:r>
                        <a:rPr lang="en-US" sz="1500" b="1" dirty="0" err="1"/>
                        <a:t>sensor_id</a:t>
                      </a:r>
                      <a:endParaRPr lang="en-US" sz="1500" b="1" dirty="0"/>
                    </a:p>
                  </a:txBody>
                  <a:tcPr>
                    <a:solidFill>
                      <a:schemeClr val="bg2"/>
                    </a:solidFill>
                  </a:tcPr>
                </a:tc>
                <a:tc>
                  <a:txBody>
                    <a:bodyPr/>
                    <a:lstStyle/>
                    <a:p>
                      <a:pPr algn="ctr"/>
                      <a:r>
                        <a:rPr lang="en-US" sz="1500" b="1" dirty="0"/>
                        <a:t>country</a:t>
                      </a:r>
                    </a:p>
                  </a:txBody>
                  <a:tcPr>
                    <a:solidFill>
                      <a:schemeClr val="bg2"/>
                    </a:solidFill>
                  </a:tcPr>
                </a:tc>
                <a:tc>
                  <a:txBody>
                    <a:bodyPr/>
                    <a:lstStyle/>
                    <a:p>
                      <a:pPr algn="ctr"/>
                      <a:r>
                        <a:rPr lang="en-US" sz="1500" b="1" dirty="0"/>
                        <a:t>city</a:t>
                      </a:r>
                    </a:p>
                  </a:txBody>
                  <a:tcPr>
                    <a:solidFill>
                      <a:schemeClr val="bg2"/>
                    </a:solidFill>
                  </a:tcPr>
                </a:tc>
                <a:tc>
                  <a:txBody>
                    <a:bodyPr/>
                    <a:lstStyle/>
                    <a:p>
                      <a:pPr algn="ctr"/>
                      <a:r>
                        <a:rPr lang="en-US" sz="1500" b="1" dirty="0"/>
                        <a:t>province</a:t>
                      </a:r>
                    </a:p>
                  </a:txBody>
                  <a:tcPr>
                    <a:solidFill>
                      <a:schemeClr val="bg2"/>
                    </a:solidFill>
                  </a:tcPr>
                </a:tc>
                <a:tc>
                  <a:txBody>
                    <a:bodyPr/>
                    <a:lstStyle/>
                    <a:p>
                      <a:pPr algn="ctr"/>
                      <a:r>
                        <a:rPr lang="en-US" sz="1500" b="1" dirty="0"/>
                        <a:t>temperature</a:t>
                      </a:r>
                    </a:p>
                  </a:txBody>
                  <a:tcPr>
                    <a:solidFill>
                      <a:schemeClr val="bg2"/>
                    </a:solidFill>
                  </a:tcPr>
                </a:tc>
                <a:tc>
                  <a:txBody>
                    <a:bodyPr/>
                    <a:lstStyle/>
                    <a:p>
                      <a:pPr algn="ctr"/>
                      <a:r>
                        <a:rPr lang="en-US" sz="1500" b="1" dirty="0"/>
                        <a:t>pressure</a:t>
                      </a:r>
                    </a:p>
                  </a:txBody>
                  <a:tcPr>
                    <a:solidFill>
                      <a:schemeClr val="bg2"/>
                    </a:solidFill>
                  </a:tcPr>
                </a:tc>
                <a:extLst>
                  <a:ext uri="{0D108BD9-81ED-4DB2-BD59-A6C34878D82A}">
                    <a16:rowId xmlns:a16="http://schemas.microsoft.com/office/drawing/2014/main" val="937367215"/>
                  </a:ext>
                </a:extLst>
              </a:tr>
              <a:tr h="370840">
                <a:tc>
                  <a:txBody>
                    <a:bodyPr/>
                    <a:lstStyle/>
                    <a:p>
                      <a:pPr algn="ctr"/>
                      <a:r>
                        <a:rPr lang="en-US" sz="1500" dirty="0"/>
                        <a:t>102</a:t>
                      </a:r>
                    </a:p>
                  </a:txBody>
                  <a:tcPr/>
                </a:tc>
                <a:tc>
                  <a:txBody>
                    <a:bodyPr/>
                    <a:lstStyle/>
                    <a:p>
                      <a:pPr algn="ctr"/>
                      <a:r>
                        <a:rPr lang="en-US" sz="1500" dirty="0"/>
                        <a:t>Italy</a:t>
                      </a:r>
                    </a:p>
                  </a:txBody>
                  <a:tcPr/>
                </a:tc>
                <a:tc>
                  <a:txBody>
                    <a:bodyPr/>
                    <a:lstStyle/>
                    <a:p>
                      <a:pPr algn="ctr"/>
                      <a:r>
                        <a:rPr lang="en-US" sz="1500" dirty="0"/>
                        <a:t>Asiago</a:t>
                      </a:r>
                    </a:p>
                  </a:txBody>
                  <a:tcPr/>
                </a:tc>
                <a:tc>
                  <a:txBody>
                    <a:bodyPr/>
                    <a:lstStyle/>
                    <a:p>
                      <a:pPr algn="ctr"/>
                      <a:r>
                        <a:rPr lang="en-US" sz="1500" dirty="0"/>
                        <a:t>Veneto</a:t>
                      </a:r>
                    </a:p>
                  </a:txBody>
                  <a:tcPr/>
                </a:tc>
                <a:tc>
                  <a:txBody>
                    <a:bodyPr/>
                    <a:lstStyle/>
                    <a:p>
                      <a:pPr algn="ctr"/>
                      <a:endParaRPr lang="en-US" sz="1500" dirty="0"/>
                    </a:p>
                  </a:txBody>
                  <a:tcPr/>
                </a:tc>
                <a:tc>
                  <a:txBody>
                    <a:bodyPr/>
                    <a:lstStyle/>
                    <a:p>
                      <a:pPr algn="ctr"/>
                      <a:endParaRPr lang="en-US" sz="1500" dirty="0"/>
                    </a:p>
                  </a:txBody>
                  <a:tcPr/>
                </a:tc>
                <a:extLst>
                  <a:ext uri="{0D108BD9-81ED-4DB2-BD59-A6C34878D82A}">
                    <a16:rowId xmlns:a16="http://schemas.microsoft.com/office/drawing/2014/main" val="1482872337"/>
                  </a:ext>
                </a:extLst>
              </a:tr>
              <a:tr h="370840">
                <a:tc>
                  <a:txBody>
                    <a:bodyPr/>
                    <a:lstStyle/>
                    <a:p>
                      <a:pPr algn="ctr"/>
                      <a:r>
                        <a:rPr lang="en-US" sz="1500" dirty="0"/>
                        <a:t>104</a:t>
                      </a:r>
                    </a:p>
                  </a:txBody>
                  <a:tcPr/>
                </a:tc>
                <a:tc>
                  <a:txBody>
                    <a:bodyPr/>
                    <a:lstStyle/>
                    <a:p>
                      <a:pPr algn="ctr"/>
                      <a:r>
                        <a:rPr lang="en-US" sz="1500" dirty="0"/>
                        <a:t>Italy</a:t>
                      </a:r>
                    </a:p>
                  </a:txBody>
                  <a:tcPr/>
                </a:tc>
                <a:tc>
                  <a:txBody>
                    <a:bodyPr/>
                    <a:lstStyle/>
                    <a:p>
                      <a:pPr algn="ctr"/>
                      <a:r>
                        <a:rPr lang="en-US" sz="1500" dirty="0" err="1"/>
                        <a:t>Merate</a:t>
                      </a:r>
                      <a:endParaRPr lang="en-US" sz="1500" dirty="0"/>
                    </a:p>
                  </a:txBody>
                  <a:tcPr/>
                </a:tc>
                <a:tc>
                  <a:txBody>
                    <a:bodyPr/>
                    <a:lstStyle/>
                    <a:p>
                      <a:pPr algn="ctr"/>
                      <a:r>
                        <a:rPr lang="en-US" sz="1500" dirty="0"/>
                        <a:t>Lombardy</a:t>
                      </a:r>
                    </a:p>
                  </a:txBody>
                  <a:tcPr/>
                </a:tc>
                <a:tc>
                  <a:txBody>
                    <a:bodyPr/>
                    <a:lstStyle/>
                    <a:p>
                      <a:pPr algn="ctr"/>
                      <a:endParaRPr lang="en-US" sz="1500" dirty="0"/>
                    </a:p>
                  </a:txBody>
                  <a:tcPr/>
                </a:tc>
                <a:tc>
                  <a:txBody>
                    <a:bodyPr/>
                    <a:lstStyle/>
                    <a:p>
                      <a:pPr algn="ctr"/>
                      <a:endParaRPr lang="en-US" sz="1500" dirty="0"/>
                    </a:p>
                  </a:txBody>
                  <a:tcPr/>
                </a:tc>
                <a:extLst>
                  <a:ext uri="{0D108BD9-81ED-4DB2-BD59-A6C34878D82A}">
                    <a16:rowId xmlns:a16="http://schemas.microsoft.com/office/drawing/2014/main" val="2745278888"/>
                  </a:ext>
                </a:extLst>
              </a:tr>
              <a:tr h="370840">
                <a:tc>
                  <a:txBody>
                    <a:bodyPr/>
                    <a:lstStyle/>
                    <a:p>
                      <a:pPr algn="ctr"/>
                      <a:r>
                        <a:rPr lang="en-US" sz="1500" dirty="0"/>
                        <a:t>201</a:t>
                      </a:r>
                    </a:p>
                  </a:txBody>
                  <a:tcPr/>
                </a:tc>
                <a:tc>
                  <a:txBody>
                    <a:bodyPr/>
                    <a:lstStyle/>
                    <a:p>
                      <a:pPr algn="ctr"/>
                      <a:r>
                        <a:rPr lang="en-US" sz="1500" dirty="0"/>
                        <a:t>USA</a:t>
                      </a:r>
                    </a:p>
                  </a:txBody>
                  <a:tcPr/>
                </a:tc>
                <a:tc>
                  <a:txBody>
                    <a:bodyPr/>
                    <a:lstStyle/>
                    <a:p>
                      <a:pPr algn="ctr"/>
                      <a:r>
                        <a:rPr lang="en-US" sz="1500" dirty="0"/>
                        <a:t>Cambridge</a:t>
                      </a:r>
                    </a:p>
                  </a:txBody>
                  <a:tcPr/>
                </a:tc>
                <a:tc>
                  <a:txBody>
                    <a:bodyPr/>
                    <a:lstStyle/>
                    <a:p>
                      <a:pPr algn="ctr"/>
                      <a:r>
                        <a:rPr lang="en-US" sz="1500" dirty="0"/>
                        <a:t>MA</a:t>
                      </a:r>
                    </a:p>
                  </a:txBody>
                  <a:tcPr/>
                </a:tc>
                <a:tc>
                  <a:txBody>
                    <a:bodyPr/>
                    <a:lstStyle/>
                    <a:p>
                      <a:pPr algn="ctr"/>
                      <a:endParaRPr lang="en-US" sz="1500" dirty="0"/>
                    </a:p>
                  </a:txBody>
                  <a:tcPr/>
                </a:tc>
                <a:tc>
                  <a:txBody>
                    <a:bodyPr/>
                    <a:lstStyle/>
                    <a:p>
                      <a:pPr algn="ctr"/>
                      <a:endParaRPr lang="en-US" sz="1500" dirty="0"/>
                    </a:p>
                  </a:txBody>
                  <a:tcPr/>
                </a:tc>
                <a:extLst>
                  <a:ext uri="{0D108BD9-81ED-4DB2-BD59-A6C34878D82A}">
                    <a16:rowId xmlns:a16="http://schemas.microsoft.com/office/drawing/2014/main" val="3468306331"/>
                  </a:ext>
                </a:extLst>
              </a:tr>
              <a:tr h="370840">
                <a:tc>
                  <a:txBody>
                    <a:bodyPr/>
                    <a:lstStyle/>
                    <a:p>
                      <a:pPr algn="ctr"/>
                      <a:r>
                        <a:rPr lang="en-US" sz="1500" dirty="0"/>
                        <a:t>202</a:t>
                      </a:r>
                    </a:p>
                  </a:txBody>
                  <a:tcPr/>
                </a:tc>
                <a:tc>
                  <a:txBody>
                    <a:bodyPr/>
                    <a:lstStyle/>
                    <a:p>
                      <a:pPr algn="ctr"/>
                      <a:r>
                        <a:rPr lang="en-US" sz="1500" dirty="0"/>
                        <a:t>USA</a:t>
                      </a:r>
                    </a:p>
                  </a:txBody>
                  <a:tcPr/>
                </a:tc>
                <a:tc>
                  <a:txBody>
                    <a:bodyPr/>
                    <a:lstStyle/>
                    <a:p>
                      <a:pPr algn="ctr"/>
                      <a:r>
                        <a:rPr lang="en-US" sz="1500" dirty="0"/>
                        <a:t>Delaware</a:t>
                      </a:r>
                    </a:p>
                  </a:txBody>
                  <a:tcPr/>
                </a:tc>
                <a:tc>
                  <a:txBody>
                    <a:bodyPr/>
                    <a:lstStyle/>
                    <a:p>
                      <a:pPr algn="ctr"/>
                      <a:r>
                        <a:rPr lang="en-US" sz="1500" dirty="0"/>
                        <a:t>OH</a:t>
                      </a:r>
                    </a:p>
                  </a:txBody>
                  <a:tcPr/>
                </a:tc>
                <a:tc>
                  <a:txBody>
                    <a:bodyPr/>
                    <a:lstStyle/>
                    <a:p>
                      <a:pPr algn="ctr"/>
                      <a:endParaRPr lang="en-US" sz="1500" dirty="0"/>
                    </a:p>
                  </a:txBody>
                  <a:tcPr/>
                </a:tc>
                <a:tc>
                  <a:txBody>
                    <a:bodyPr/>
                    <a:lstStyle/>
                    <a:p>
                      <a:pPr algn="ctr"/>
                      <a:endParaRPr lang="en-US" sz="1500" dirty="0"/>
                    </a:p>
                  </a:txBody>
                  <a:tcPr/>
                </a:tc>
                <a:extLst>
                  <a:ext uri="{0D108BD9-81ED-4DB2-BD59-A6C34878D82A}">
                    <a16:rowId xmlns:a16="http://schemas.microsoft.com/office/drawing/2014/main" val="2700707849"/>
                  </a:ext>
                </a:extLst>
              </a:tr>
              <a:tr h="370840">
                <a:tc>
                  <a:txBody>
                    <a:bodyPr/>
                    <a:lstStyle/>
                    <a:p>
                      <a:pPr algn="ctr"/>
                      <a:r>
                        <a:rPr lang="en-US" sz="1500" dirty="0"/>
                        <a:t>303</a:t>
                      </a:r>
                    </a:p>
                  </a:txBody>
                  <a:tcPr/>
                </a:tc>
                <a:tc>
                  <a:txBody>
                    <a:bodyPr/>
                    <a:lstStyle/>
                    <a:p>
                      <a:pPr algn="ctr"/>
                      <a:r>
                        <a:rPr lang="en-US" sz="1500" dirty="0"/>
                        <a:t>Canada</a:t>
                      </a:r>
                    </a:p>
                  </a:txBody>
                  <a:tcPr/>
                </a:tc>
                <a:tc>
                  <a:txBody>
                    <a:bodyPr/>
                    <a:lstStyle/>
                    <a:p>
                      <a:pPr algn="ctr"/>
                      <a:r>
                        <a:rPr lang="en-US" sz="1500" dirty="0"/>
                        <a:t>Toronto</a:t>
                      </a:r>
                    </a:p>
                  </a:txBody>
                  <a:tcPr/>
                </a:tc>
                <a:tc>
                  <a:txBody>
                    <a:bodyPr/>
                    <a:lstStyle/>
                    <a:p>
                      <a:pPr algn="ctr"/>
                      <a:r>
                        <a:rPr lang="en-US" sz="1500" dirty="0"/>
                        <a:t>Ontario</a:t>
                      </a:r>
                    </a:p>
                  </a:txBody>
                  <a:tcPr/>
                </a:tc>
                <a:tc>
                  <a:txBody>
                    <a:bodyPr/>
                    <a:lstStyle/>
                    <a:p>
                      <a:pPr algn="ctr"/>
                      <a:endParaRPr lang="en-US" sz="1500" dirty="0"/>
                    </a:p>
                  </a:txBody>
                  <a:tcPr/>
                </a:tc>
                <a:tc>
                  <a:txBody>
                    <a:bodyPr/>
                    <a:lstStyle/>
                    <a:p>
                      <a:pPr algn="ctr"/>
                      <a:endParaRPr lang="en-US" sz="1500" dirty="0"/>
                    </a:p>
                  </a:txBody>
                  <a:tcPr/>
                </a:tc>
                <a:extLst>
                  <a:ext uri="{0D108BD9-81ED-4DB2-BD59-A6C34878D82A}">
                    <a16:rowId xmlns:a16="http://schemas.microsoft.com/office/drawing/2014/main" val="338227670"/>
                  </a:ext>
                </a:extLst>
              </a:tr>
            </a:tbl>
          </a:graphicData>
        </a:graphic>
      </p:graphicFrame>
      <p:sp>
        <p:nvSpPr>
          <p:cNvPr id="3" name="Slide Number Placeholder 2">
            <a:extLst>
              <a:ext uri="{FF2B5EF4-FFF2-40B4-BE49-F238E27FC236}">
                <a16:creationId xmlns:a16="http://schemas.microsoft.com/office/drawing/2014/main" id="{5D76D5AF-3303-46E1-90B0-17353B1B0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7C489-01D5-A14A-B7FB-1FE0B51CCBDD}"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6" name="Title 1">
            <a:extLst>
              <a:ext uri="{FF2B5EF4-FFF2-40B4-BE49-F238E27FC236}">
                <a16:creationId xmlns:a16="http://schemas.microsoft.com/office/drawing/2014/main" id="{2ADBD61C-06B7-412D-9620-A79C35772701}"/>
              </a:ext>
            </a:extLst>
          </p:cNvPr>
          <p:cNvSpPr>
            <a:spLocks noGrp="1"/>
          </p:cNvSpPr>
          <p:nvPr>
            <p:ph type="title"/>
          </p:nvPr>
        </p:nvSpPr>
        <p:spPr>
          <a:xfrm>
            <a:off x="1653156" y="826208"/>
            <a:ext cx="6172200" cy="857250"/>
          </a:xfrm>
        </p:spPr>
        <p:txBody>
          <a:bodyPr>
            <a:normAutofit/>
          </a:bodyPr>
          <a:lstStyle/>
          <a:p>
            <a:pPr algn="ctr"/>
            <a:r>
              <a:rPr lang="en-US" dirty="0"/>
              <a:t>Storage</a:t>
            </a:r>
          </a:p>
        </p:txBody>
      </p:sp>
      <p:sp>
        <p:nvSpPr>
          <p:cNvPr id="2" name="Footer Placeholder 1">
            <a:extLst>
              <a:ext uri="{FF2B5EF4-FFF2-40B4-BE49-F238E27FC236}">
                <a16:creationId xmlns:a16="http://schemas.microsoft.com/office/drawing/2014/main" id="{497E3DE7-A929-4F79-BBF5-40B271E56F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8" name="Freeform 7">
            <a:extLst>
              <a:ext uri="{FF2B5EF4-FFF2-40B4-BE49-F238E27FC236}">
                <a16:creationId xmlns:a16="http://schemas.microsoft.com/office/drawing/2014/main" id="{71FEEE6E-6E53-4847-B106-EAB5B55C4DFA}"/>
              </a:ext>
            </a:extLst>
          </p:cNvPr>
          <p:cNvSpPr/>
          <p:nvPr/>
        </p:nvSpPr>
        <p:spPr>
          <a:xfrm>
            <a:off x="6086000" y="2142322"/>
            <a:ext cx="1097280" cy="122362"/>
          </a:xfrm>
          <a:custGeom>
            <a:avLst/>
            <a:gdLst>
              <a:gd name="connsiteX0" fmla="*/ 0 w 1097280"/>
              <a:gd name="connsiteY0" fmla="*/ 252668 h 348462"/>
              <a:gd name="connsiteX1" fmla="*/ 156755 w 1097280"/>
              <a:gd name="connsiteY1" fmla="*/ 104622 h 348462"/>
              <a:gd name="connsiteX2" fmla="*/ 296092 w 1097280"/>
              <a:gd name="connsiteY2" fmla="*/ 261377 h 348462"/>
              <a:gd name="connsiteX3" fmla="*/ 566057 w 1097280"/>
              <a:gd name="connsiteY3" fmla="*/ 120 h 348462"/>
              <a:gd name="connsiteX4" fmla="*/ 748937 w 1097280"/>
              <a:gd name="connsiteY4" fmla="*/ 226542 h 348462"/>
              <a:gd name="connsiteX5" fmla="*/ 870857 w 1097280"/>
              <a:gd name="connsiteY5" fmla="*/ 156874 h 348462"/>
              <a:gd name="connsiteX6" fmla="*/ 940526 w 1097280"/>
              <a:gd name="connsiteY6" fmla="*/ 270085 h 348462"/>
              <a:gd name="connsiteX7" fmla="*/ 1027612 w 1097280"/>
              <a:gd name="connsiteY7" fmla="*/ 226542 h 348462"/>
              <a:gd name="connsiteX8" fmla="*/ 1097280 w 1097280"/>
              <a:gd name="connsiteY8" fmla="*/ 348462 h 34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280" h="348462">
                <a:moveTo>
                  <a:pt x="0" y="252668"/>
                </a:moveTo>
                <a:cubicBezTo>
                  <a:pt x="53703" y="177919"/>
                  <a:pt x="107406" y="103170"/>
                  <a:pt x="156755" y="104622"/>
                </a:cubicBezTo>
                <a:cubicBezTo>
                  <a:pt x="206104" y="106073"/>
                  <a:pt x="227875" y="278794"/>
                  <a:pt x="296092" y="261377"/>
                </a:cubicBezTo>
                <a:cubicBezTo>
                  <a:pt x="364309" y="243960"/>
                  <a:pt x="490583" y="5926"/>
                  <a:pt x="566057" y="120"/>
                </a:cubicBezTo>
                <a:cubicBezTo>
                  <a:pt x="641531" y="-5686"/>
                  <a:pt x="698137" y="200416"/>
                  <a:pt x="748937" y="226542"/>
                </a:cubicBezTo>
                <a:cubicBezTo>
                  <a:pt x="799737" y="252668"/>
                  <a:pt x="838926" y="149617"/>
                  <a:pt x="870857" y="156874"/>
                </a:cubicBezTo>
                <a:cubicBezTo>
                  <a:pt x="902788" y="164131"/>
                  <a:pt x="914400" y="258474"/>
                  <a:pt x="940526" y="270085"/>
                </a:cubicBezTo>
                <a:cubicBezTo>
                  <a:pt x="966652" y="281696"/>
                  <a:pt x="1001486" y="213479"/>
                  <a:pt x="1027612" y="226542"/>
                </a:cubicBezTo>
                <a:cubicBezTo>
                  <a:pt x="1053738" y="239605"/>
                  <a:pt x="1075509" y="294033"/>
                  <a:pt x="1097280" y="34846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Freeform 8">
            <a:extLst>
              <a:ext uri="{FF2B5EF4-FFF2-40B4-BE49-F238E27FC236}">
                <a16:creationId xmlns:a16="http://schemas.microsoft.com/office/drawing/2014/main" id="{CAD6FBE1-27DE-464C-AA05-F1F89D9A8A46}"/>
              </a:ext>
            </a:extLst>
          </p:cNvPr>
          <p:cNvSpPr/>
          <p:nvPr/>
        </p:nvSpPr>
        <p:spPr>
          <a:xfrm>
            <a:off x="7529941" y="2124578"/>
            <a:ext cx="910345" cy="171136"/>
          </a:xfrm>
          <a:custGeom>
            <a:avLst/>
            <a:gdLst>
              <a:gd name="connsiteX0" fmla="*/ 0 w 478971"/>
              <a:gd name="connsiteY0" fmla="*/ 130642 h 165476"/>
              <a:gd name="connsiteX1" fmla="*/ 182880 w 478971"/>
              <a:gd name="connsiteY1" fmla="*/ 13 h 165476"/>
              <a:gd name="connsiteX2" fmla="*/ 313508 w 478971"/>
              <a:gd name="connsiteY2" fmla="*/ 121933 h 165476"/>
              <a:gd name="connsiteX3" fmla="*/ 365760 w 478971"/>
              <a:gd name="connsiteY3" fmla="*/ 60973 h 165476"/>
              <a:gd name="connsiteX4" fmla="*/ 400594 w 478971"/>
              <a:gd name="connsiteY4" fmla="*/ 139350 h 165476"/>
              <a:gd name="connsiteX5" fmla="*/ 444137 w 478971"/>
              <a:gd name="connsiteY5" fmla="*/ 60973 h 165476"/>
              <a:gd name="connsiteX6" fmla="*/ 478971 w 478971"/>
              <a:gd name="connsiteY6" fmla="*/ 165476 h 16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971" h="165476">
                <a:moveTo>
                  <a:pt x="0" y="130642"/>
                </a:moveTo>
                <a:cubicBezTo>
                  <a:pt x="65314" y="66053"/>
                  <a:pt x="130629" y="1464"/>
                  <a:pt x="182880" y="13"/>
                </a:cubicBezTo>
                <a:cubicBezTo>
                  <a:pt x="235131" y="-1438"/>
                  <a:pt x="283028" y="111773"/>
                  <a:pt x="313508" y="121933"/>
                </a:cubicBezTo>
                <a:cubicBezTo>
                  <a:pt x="343988" y="132093"/>
                  <a:pt x="351246" y="58070"/>
                  <a:pt x="365760" y="60973"/>
                </a:cubicBezTo>
                <a:cubicBezTo>
                  <a:pt x="380274" y="63876"/>
                  <a:pt x="387531" y="139350"/>
                  <a:pt x="400594" y="139350"/>
                </a:cubicBezTo>
                <a:cubicBezTo>
                  <a:pt x="413657" y="139350"/>
                  <a:pt x="431074" y="56619"/>
                  <a:pt x="444137" y="60973"/>
                </a:cubicBezTo>
                <a:cubicBezTo>
                  <a:pt x="457200" y="65327"/>
                  <a:pt x="478971" y="165476"/>
                  <a:pt x="478971" y="1654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9">
            <a:extLst>
              <a:ext uri="{FF2B5EF4-FFF2-40B4-BE49-F238E27FC236}">
                <a16:creationId xmlns:a16="http://schemas.microsoft.com/office/drawing/2014/main" id="{E2622281-821B-C942-86E9-0D8A43AF1C3B}"/>
              </a:ext>
            </a:extLst>
          </p:cNvPr>
          <p:cNvSpPr/>
          <p:nvPr/>
        </p:nvSpPr>
        <p:spPr>
          <a:xfrm>
            <a:off x="6104709" y="2473234"/>
            <a:ext cx="1097280" cy="193673"/>
          </a:xfrm>
          <a:custGeom>
            <a:avLst/>
            <a:gdLst>
              <a:gd name="connsiteX0" fmla="*/ 0 w 1097280"/>
              <a:gd name="connsiteY0" fmla="*/ 95795 h 193673"/>
              <a:gd name="connsiteX1" fmla="*/ 261257 w 1097280"/>
              <a:gd name="connsiteY1" fmla="*/ 34835 h 193673"/>
              <a:gd name="connsiteX2" fmla="*/ 444137 w 1097280"/>
              <a:gd name="connsiteY2" fmla="*/ 148046 h 193673"/>
              <a:gd name="connsiteX3" fmla="*/ 653142 w 1097280"/>
              <a:gd name="connsiteY3" fmla="*/ 104503 h 193673"/>
              <a:gd name="connsiteX4" fmla="*/ 844731 w 1097280"/>
              <a:gd name="connsiteY4" fmla="*/ 191589 h 193673"/>
              <a:gd name="connsiteX5" fmla="*/ 1097280 w 1097280"/>
              <a:gd name="connsiteY5" fmla="*/ 0 h 19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280" h="193673">
                <a:moveTo>
                  <a:pt x="0" y="95795"/>
                </a:moveTo>
                <a:cubicBezTo>
                  <a:pt x="93617" y="60961"/>
                  <a:pt x="187234" y="26127"/>
                  <a:pt x="261257" y="34835"/>
                </a:cubicBezTo>
                <a:cubicBezTo>
                  <a:pt x="335280" y="43543"/>
                  <a:pt x="378823" y="136435"/>
                  <a:pt x="444137" y="148046"/>
                </a:cubicBezTo>
                <a:cubicBezTo>
                  <a:pt x="509451" y="159657"/>
                  <a:pt x="586376" y="97246"/>
                  <a:pt x="653142" y="104503"/>
                </a:cubicBezTo>
                <a:cubicBezTo>
                  <a:pt x="719908" y="111760"/>
                  <a:pt x="770708" y="209006"/>
                  <a:pt x="844731" y="191589"/>
                </a:cubicBezTo>
                <a:cubicBezTo>
                  <a:pt x="918754" y="174172"/>
                  <a:pt x="1008017" y="87086"/>
                  <a:pt x="109728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reeform 14">
            <a:extLst>
              <a:ext uri="{FF2B5EF4-FFF2-40B4-BE49-F238E27FC236}">
                <a16:creationId xmlns:a16="http://schemas.microsoft.com/office/drawing/2014/main" id="{B06B95EC-5FCE-B740-BE4F-E0D6DA1F93E4}"/>
              </a:ext>
            </a:extLst>
          </p:cNvPr>
          <p:cNvSpPr/>
          <p:nvPr/>
        </p:nvSpPr>
        <p:spPr>
          <a:xfrm>
            <a:off x="7515497" y="2506114"/>
            <a:ext cx="966652" cy="193545"/>
          </a:xfrm>
          <a:custGeom>
            <a:avLst/>
            <a:gdLst>
              <a:gd name="connsiteX0" fmla="*/ 0 w 966652"/>
              <a:gd name="connsiteY0" fmla="*/ 54208 h 193545"/>
              <a:gd name="connsiteX1" fmla="*/ 339634 w 966652"/>
              <a:gd name="connsiteY1" fmla="*/ 1956 h 193545"/>
              <a:gd name="connsiteX2" fmla="*/ 574766 w 966652"/>
              <a:gd name="connsiteY2" fmla="*/ 115168 h 193545"/>
              <a:gd name="connsiteX3" fmla="*/ 766354 w 966652"/>
              <a:gd name="connsiteY3" fmla="*/ 115168 h 193545"/>
              <a:gd name="connsiteX4" fmla="*/ 966652 w 966652"/>
              <a:gd name="connsiteY4" fmla="*/ 193545 h 19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652" h="193545">
                <a:moveTo>
                  <a:pt x="0" y="54208"/>
                </a:moveTo>
                <a:cubicBezTo>
                  <a:pt x="121920" y="23002"/>
                  <a:pt x="243840" y="-8204"/>
                  <a:pt x="339634" y="1956"/>
                </a:cubicBezTo>
                <a:cubicBezTo>
                  <a:pt x="435428" y="12116"/>
                  <a:pt x="503646" y="96299"/>
                  <a:pt x="574766" y="115168"/>
                </a:cubicBezTo>
                <a:cubicBezTo>
                  <a:pt x="645886" y="134037"/>
                  <a:pt x="701040" y="102105"/>
                  <a:pt x="766354" y="115168"/>
                </a:cubicBezTo>
                <a:cubicBezTo>
                  <a:pt x="831668" y="128231"/>
                  <a:pt x="899160" y="160888"/>
                  <a:pt x="966652" y="1935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16">
            <a:extLst>
              <a:ext uri="{FF2B5EF4-FFF2-40B4-BE49-F238E27FC236}">
                <a16:creationId xmlns:a16="http://schemas.microsoft.com/office/drawing/2014/main" id="{65CDC58B-7788-3A4D-AD03-CA59D901D0D8}"/>
              </a:ext>
            </a:extLst>
          </p:cNvPr>
          <p:cNvSpPr/>
          <p:nvPr/>
        </p:nvSpPr>
        <p:spPr>
          <a:xfrm>
            <a:off x="6122126" y="2888729"/>
            <a:ext cx="1079863" cy="183737"/>
          </a:xfrm>
          <a:custGeom>
            <a:avLst/>
            <a:gdLst>
              <a:gd name="connsiteX0" fmla="*/ 0 w 1079863"/>
              <a:gd name="connsiteY0" fmla="*/ 89602 h 183737"/>
              <a:gd name="connsiteX1" fmla="*/ 365760 w 1079863"/>
              <a:gd name="connsiteY1" fmla="*/ 2517 h 183737"/>
              <a:gd name="connsiteX2" fmla="*/ 757645 w 1079863"/>
              <a:gd name="connsiteY2" fmla="*/ 176688 h 183737"/>
              <a:gd name="connsiteX3" fmla="*/ 1079863 w 1079863"/>
              <a:gd name="connsiteY3" fmla="*/ 133145 h 183737"/>
            </a:gdLst>
            <a:ahLst/>
            <a:cxnLst>
              <a:cxn ang="0">
                <a:pos x="connsiteX0" y="connsiteY0"/>
              </a:cxn>
              <a:cxn ang="0">
                <a:pos x="connsiteX1" y="connsiteY1"/>
              </a:cxn>
              <a:cxn ang="0">
                <a:pos x="connsiteX2" y="connsiteY2"/>
              </a:cxn>
              <a:cxn ang="0">
                <a:pos x="connsiteX3" y="connsiteY3"/>
              </a:cxn>
            </a:cxnLst>
            <a:rect l="l" t="t" r="r" b="b"/>
            <a:pathLst>
              <a:path w="1079863" h="183737">
                <a:moveTo>
                  <a:pt x="0" y="89602"/>
                </a:moveTo>
                <a:cubicBezTo>
                  <a:pt x="119743" y="38802"/>
                  <a:pt x="239486" y="-11997"/>
                  <a:pt x="365760" y="2517"/>
                </a:cubicBezTo>
                <a:cubicBezTo>
                  <a:pt x="492034" y="17031"/>
                  <a:pt x="638628" y="154917"/>
                  <a:pt x="757645" y="176688"/>
                </a:cubicBezTo>
                <a:cubicBezTo>
                  <a:pt x="876662" y="198459"/>
                  <a:pt x="978262" y="165802"/>
                  <a:pt x="1079863" y="1331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17">
            <a:extLst>
              <a:ext uri="{FF2B5EF4-FFF2-40B4-BE49-F238E27FC236}">
                <a16:creationId xmlns:a16="http://schemas.microsoft.com/office/drawing/2014/main" id="{43C8B8DC-D79E-3D4A-934B-0BEA8958635A}"/>
              </a:ext>
            </a:extLst>
          </p:cNvPr>
          <p:cNvSpPr/>
          <p:nvPr/>
        </p:nvSpPr>
        <p:spPr>
          <a:xfrm>
            <a:off x="7541623" y="2876209"/>
            <a:ext cx="966651" cy="198504"/>
          </a:xfrm>
          <a:custGeom>
            <a:avLst/>
            <a:gdLst>
              <a:gd name="connsiteX0" fmla="*/ 0 w 966651"/>
              <a:gd name="connsiteY0" fmla="*/ 32455 h 198504"/>
              <a:gd name="connsiteX1" fmla="*/ 182880 w 966651"/>
              <a:gd name="connsiteY1" fmla="*/ 6329 h 198504"/>
              <a:gd name="connsiteX2" fmla="*/ 322217 w 966651"/>
              <a:gd name="connsiteY2" fmla="*/ 136958 h 198504"/>
              <a:gd name="connsiteX3" fmla="*/ 478971 w 966651"/>
              <a:gd name="connsiteY3" fmla="*/ 128249 h 198504"/>
              <a:gd name="connsiteX4" fmla="*/ 618308 w 966651"/>
              <a:gd name="connsiteY4" fmla="*/ 197918 h 198504"/>
              <a:gd name="connsiteX5" fmla="*/ 766354 w 966651"/>
              <a:gd name="connsiteY5" fmla="*/ 163084 h 198504"/>
              <a:gd name="connsiteX6" fmla="*/ 844731 w 966651"/>
              <a:gd name="connsiteY6" fmla="*/ 189209 h 198504"/>
              <a:gd name="connsiteX7" fmla="*/ 966651 w 966651"/>
              <a:gd name="connsiteY7" fmla="*/ 41164 h 1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6651" h="198504">
                <a:moveTo>
                  <a:pt x="0" y="32455"/>
                </a:moveTo>
                <a:cubicBezTo>
                  <a:pt x="64588" y="10683"/>
                  <a:pt x="129177" y="-11088"/>
                  <a:pt x="182880" y="6329"/>
                </a:cubicBezTo>
                <a:cubicBezTo>
                  <a:pt x="236583" y="23746"/>
                  <a:pt x="272869" y="116638"/>
                  <a:pt x="322217" y="136958"/>
                </a:cubicBezTo>
                <a:cubicBezTo>
                  <a:pt x="371565" y="157278"/>
                  <a:pt x="429623" y="118089"/>
                  <a:pt x="478971" y="128249"/>
                </a:cubicBezTo>
                <a:cubicBezTo>
                  <a:pt x="528319" y="138409"/>
                  <a:pt x="570411" y="192112"/>
                  <a:pt x="618308" y="197918"/>
                </a:cubicBezTo>
                <a:cubicBezTo>
                  <a:pt x="666205" y="203724"/>
                  <a:pt x="728617" y="164535"/>
                  <a:pt x="766354" y="163084"/>
                </a:cubicBezTo>
                <a:cubicBezTo>
                  <a:pt x="804091" y="161633"/>
                  <a:pt x="811348" y="209529"/>
                  <a:pt x="844731" y="189209"/>
                </a:cubicBezTo>
                <a:cubicBezTo>
                  <a:pt x="878114" y="168889"/>
                  <a:pt x="922382" y="105026"/>
                  <a:pt x="966651" y="411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18">
            <a:extLst>
              <a:ext uri="{FF2B5EF4-FFF2-40B4-BE49-F238E27FC236}">
                <a16:creationId xmlns:a16="http://schemas.microsoft.com/office/drawing/2014/main" id="{BAB8362D-B546-C447-A48A-8A132CBE6BDC}"/>
              </a:ext>
            </a:extLst>
          </p:cNvPr>
          <p:cNvSpPr/>
          <p:nvPr/>
        </p:nvSpPr>
        <p:spPr>
          <a:xfrm>
            <a:off x="6096000" y="3291840"/>
            <a:ext cx="1166949" cy="121920"/>
          </a:xfrm>
          <a:custGeom>
            <a:avLst/>
            <a:gdLst>
              <a:gd name="connsiteX0" fmla="*/ 0 w 1166949"/>
              <a:gd name="connsiteY0" fmla="*/ 121920 h 121920"/>
              <a:gd name="connsiteX1" fmla="*/ 200297 w 1166949"/>
              <a:gd name="connsiteY1" fmla="*/ 43543 h 121920"/>
              <a:gd name="connsiteX2" fmla="*/ 304800 w 1166949"/>
              <a:gd name="connsiteY2" fmla="*/ 87086 h 121920"/>
              <a:gd name="connsiteX3" fmla="*/ 513806 w 1166949"/>
              <a:gd name="connsiteY3" fmla="*/ 8709 h 121920"/>
              <a:gd name="connsiteX4" fmla="*/ 653143 w 1166949"/>
              <a:gd name="connsiteY4" fmla="*/ 87086 h 121920"/>
              <a:gd name="connsiteX5" fmla="*/ 1018903 w 1166949"/>
              <a:gd name="connsiteY5" fmla="*/ 0 h 121920"/>
              <a:gd name="connsiteX6" fmla="*/ 1166949 w 1166949"/>
              <a:gd name="connsiteY6" fmla="*/ 87086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949" h="121920">
                <a:moveTo>
                  <a:pt x="0" y="121920"/>
                </a:moveTo>
                <a:cubicBezTo>
                  <a:pt x="74748" y="85634"/>
                  <a:pt x="149497" y="49349"/>
                  <a:pt x="200297" y="43543"/>
                </a:cubicBezTo>
                <a:cubicBezTo>
                  <a:pt x="251097" y="37737"/>
                  <a:pt x="252549" y="92892"/>
                  <a:pt x="304800" y="87086"/>
                </a:cubicBezTo>
                <a:cubicBezTo>
                  <a:pt x="357051" y="81280"/>
                  <a:pt x="455749" y="8709"/>
                  <a:pt x="513806" y="8709"/>
                </a:cubicBezTo>
                <a:cubicBezTo>
                  <a:pt x="571863" y="8709"/>
                  <a:pt x="568960" y="88537"/>
                  <a:pt x="653143" y="87086"/>
                </a:cubicBezTo>
                <a:cubicBezTo>
                  <a:pt x="737326" y="85635"/>
                  <a:pt x="933269" y="0"/>
                  <a:pt x="1018903" y="0"/>
                </a:cubicBezTo>
                <a:cubicBezTo>
                  <a:pt x="1104537" y="0"/>
                  <a:pt x="1135743" y="43543"/>
                  <a:pt x="1166949" y="870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Freeform 19">
            <a:extLst>
              <a:ext uri="{FF2B5EF4-FFF2-40B4-BE49-F238E27FC236}">
                <a16:creationId xmlns:a16="http://schemas.microsoft.com/office/drawing/2014/main" id="{B8E9A08B-2654-7B44-9813-76E3EA24FE82}"/>
              </a:ext>
            </a:extLst>
          </p:cNvPr>
          <p:cNvSpPr/>
          <p:nvPr/>
        </p:nvSpPr>
        <p:spPr>
          <a:xfrm>
            <a:off x="7498080" y="3204754"/>
            <a:ext cx="879566" cy="226436"/>
          </a:xfrm>
          <a:custGeom>
            <a:avLst/>
            <a:gdLst>
              <a:gd name="connsiteX0" fmla="*/ 0 w 879566"/>
              <a:gd name="connsiteY0" fmla="*/ 0 h 226436"/>
              <a:gd name="connsiteX1" fmla="*/ 313509 w 879566"/>
              <a:gd name="connsiteY1" fmla="*/ 191589 h 226436"/>
              <a:gd name="connsiteX2" fmla="*/ 548640 w 879566"/>
              <a:gd name="connsiteY2" fmla="*/ 104503 h 226436"/>
              <a:gd name="connsiteX3" fmla="*/ 714103 w 879566"/>
              <a:gd name="connsiteY3" fmla="*/ 226423 h 226436"/>
              <a:gd name="connsiteX4" fmla="*/ 836023 w 879566"/>
              <a:gd name="connsiteY4" fmla="*/ 95795 h 226436"/>
              <a:gd name="connsiteX5" fmla="*/ 879566 w 879566"/>
              <a:gd name="connsiteY5" fmla="*/ 209006 h 22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566" h="226436">
                <a:moveTo>
                  <a:pt x="0" y="0"/>
                </a:moveTo>
                <a:cubicBezTo>
                  <a:pt x="111034" y="87086"/>
                  <a:pt x="222069" y="174172"/>
                  <a:pt x="313509" y="191589"/>
                </a:cubicBezTo>
                <a:cubicBezTo>
                  <a:pt x="404949" y="209006"/>
                  <a:pt x="481874" y="98697"/>
                  <a:pt x="548640" y="104503"/>
                </a:cubicBezTo>
                <a:cubicBezTo>
                  <a:pt x="615406" y="110309"/>
                  <a:pt x="666206" y="227874"/>
                  <a:pt x="714103" y="226423"/>
                </a:cubicBezTo>
                <a:cubicBezTo>
                  <a:pt x="762000" y="224972"/>
                  <a:pt x="808446" y="98698"/>
                  <a:pt x="836023" y="95795"/>
                </a:cubicBezTo>
                <a:cubicBezTo>
                  <a:pt x="863600" y="92892"/>
                  <a:pt x="871583" y="150949"/>
                  <a:pt x="879566" y="2090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reeform 20">
            <a:extLst>
              <a:ext uri="{FF2B5EF4-FFF2-40B4-BE49-F238E27FC236}">
                <a16:creationId xmlns:a16="http://schemas.microsoft.com/office/drawing/2014/main" id="{265897A7-52F8-9B4C-9BCC-20E6265E5DEA}"/>
              </a:ext>
            </a:extLst>
          </p:cNvPr>
          <p:cNvSpPr/>
          <p:nvPr/>
        </p:nvSpPr>
        <p:spPr>
          <a:xfrm>
            <a:off x="6104709" y="3671740"/>
            <a:ext cx="1149531" cy="121920"/>
          </a:xfrm>
          <a:custGeom>
            <a:avLst/>
            <a:gdLst>
              <a:gd name="connsiteX0" fmla="*/ 0 w 1149531"/>
              <a:gd name="connsiteY0" fmla="*/ 46822 h 177450"/>
              <a:gd name="connsiteX1" fmla="*/ 200297 w 1149531"/>
              <a:gd name="connsiteY1" fmla="*/ 3279 h 177450"/>
              <a:gd name="connsiteX2" fmla="*/ 330925 w 1149531"/>
              <a:gd name="connsiteY2" fmla="*/ 125199 h 177450"/>
              <a:gd name="connsiteX3" fmla="*/ 452845 w 1149531"/>
              <a:gd name="connsiteY3" fmla="*/ 64239 h 177450"/>
              <a:gd name="connsiteX4" fmla="*/ 583474 w 1149531"/>
              <a:gd name="connsiteY4" fmla="*/ 160033 h 177450"/>
              <a:gd name="connsiteX5" fmla="*/ 679268 w 1149531"/>
              <a:gd name="connsiteY5" fmla="*/ 90365 h 177450"/>
              <a:gd name="connsiteX6" fmla="*/ 757645 w 1149531"/>
              <a:gd name="connsiteY6" fmla="*/ 160033 h 177450"/>
              <a:gd name="connsiteX7" fmla="*/ 896982 w 1149531"/>
              <a:gd name="connsiteY7" fmla="*/ 55530 h 177450"/>
              <a:gd name="connsiteX8" fmla="*/ 1010194 w 1149531"/>
              <a:gd name="connsiteY8" fmla="*/ 168742 h 177450"/>
              <a:gd name="connsiteX9" fmla="*/ 1079862 w 1149531"/>
              <a:gd name="connsiteY9" fmla="*/ 107782 h 177450"/>
              <a:gd name="connsiteX10" fmla="*/ 1149531 w 1149531"/>
              <a:gd name="connsiteY10" fmla="*/ 177450 h 17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531" h="177450">
                <a:moveTo>
                  <a:pt x="0" y="46822"/>
                </a:moveTo>
                <a:cubicBezTo>
                  <a:pt x="72571" y="18519"/>
                  <a:pt x="145143" y="-9784"/>
                  <a:pt x="200297" y="3279"/>
                </a:cubicBezTo>
                <a:cubicBezTo>
                  <a:pt x="255451" y="16342"/>
                  <a:pt x="288834" y="115039"/>
                  <a:pt x="330925" y="125199"/>
                </a:cubicBezTo>
                <a:cubicBezTo>
                  <a:pt x="373016" y="135359"/>
                  <a:pt x="410754" y="58433"/>
                  <a:pt x="452845" y="64239"/>
                </a:cubicBezTo>
                <a:cubicBezTo>
                  <a:pt x="494936" y="70045"/>
                  <a:pt x="545737" y="155679"/>
                  <a:pt x="583474" y="160033"/>
                </a:cubicBezTo>
                <a:cubicBezTo>
                  <a:pt x="621211" y="164387"/>
                  <a:pt x="650240" y="90365"/>
                  <a:pt x="679268" y="90365"/>
                </a:cubicBezTo>
                <a:cubicBezTo>
                  <a:pt x="708296" y="90365"/>
                  <a:pt x="721359" y="165839"/>
                  <a:pt x="757645" y="160033"/>
                </a:cubicBezTo>
                <a:cubicBezTo>
                  <a:pt x="793931" y="154227"/>
                  <a:pt x="854891" y="54079"/>
                  <a:pt x="896982" y="55530"/>
                </a:cubicBezTo>
                <a:cubicBezTo>
                  <a:pt x="939073" y="56981"/>
                  <a:pt x="979714" y="160033"/>
                  <a:pt x="1010194" y="168742"/>
                </a:cubicBezTo>
                <a:cubicBezTo>
                  <a:pt x="1040674" y="177451"/>
                  <a:pt x="1056639" y="106331"/>
                  <a:pt x="1079862" y="107782"/>
                </a:cubicBezTo>
                <a:cubicBezTo>
                  <a:pt x="1103085" y="109233"/>
                  <a:pt x="1126308" y="143341"/>
                  <a:pt x="1149531" y="1774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Freeform 21">
            <a:extLst>
              <a:ext uri="{FF2B5EF4-FFF2-40B4-BE49-F238E27FC236}">
                <a16:creationId xmlns:a16="http://schemas.microsoft.com/office/drawing/2014/main" id="{DCE8FFB7-A878-3F4A-834C-BB68AFE37CDF}"/>
              </a:ext>
            </a:extLst>
          </p:cNvPr>
          <p:cNvSpPr/>
          <p:nvPr/>
        </p:nvSpPr>
        <p:spPr>
          <a:xfrm>
            <a:off x="7498080" y="3633167"/>
            <a:ext cx="940526" cy="198604"/>
          </a:xfrm>
          <a:custGeom>
            <a:avLst/>
            <a:gdLst>
              <a:gd name="connsiteX0" fmla="*/ 0 w 940526"/>
              <a:gd name="connsiteY0" fmla="*/ 41850 h 198604"/>
              <a:gd name="connsiteX1" fmla="*/ 174171 w 940526"/>
              <a:gd name="connsiteY1" fmla="*/ 7016 h 198604"/>
              <a:gd name="connsiteX2" fmla="*/ 444137 w 940526"/>
              <a:gd name="connsiteY2" fmla="*/ 163770 h 198604"/>
              <a:gd name="connsiteX3" fmla="*/ 748937 w 940526"/>
              <a:gd name="connsiteY3" fmla="*/ 163770 h 198604"/>
              <a:gd name="connsiteX4" fmla="*/ 940526 w 940526"/>
              <a:gd name="connsiteY4" fmla="*/ 198604 h 19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526" h="198604">
                <a:moveTo>
                  <a:pt x="0" y="41850"/>
                </a:moveTo>
                <a:cubicBezTo>
                  <a:pt x="50074" y="14273"/>
                  <a:pt x="100148" y="-13304"/>
                  <a:pt x="174171" y="7016"/>
                </a:cubicBezTo>
                <a:cubicBezTo>
                  <a:pt x="248194" y="27336"/>
                  <a:pt x="348343" y="137644"/>
                  <a:pt x="444137" y="163770"/>
                </a:cubicBezTo>
                <a:cubicBezTo>
                  <a:pt x="539931" y="189896"/>
                  <a:pt x="666206" y="157964"/>
                  <a:pt x="748937" y="163770"/>
                </a:cubicBezTo>
                <a:cubicBezTo>
                  <a:pt x="831668" y="169576"/>
                  <a:pt x="886097" y="184090"/>
                  <a:pt x="940526" y="19860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4" name="Diagram 3">
            <a:extLst>
              <a:ext uri="{FF2B5EF4-FFF2-40B4-BE49-F238E27FC236}">
                <a16:creationId xmlns:a16="http://schemas.microsoft.com/office/drawing/2014/main" id="{135E352D-0AC5-6F4C-AA66-A292B8EF5491}"/>
              </a:ext>
            </a:extLst>
          </p:cNvPr>
          <p:cNvGraphicFramePr/>
          <p:nvPr/>
        </p:nvGraphicFramePr>
        <p:xfrm>
          <a:off x="3250735" y="4197724"/>
          <a:ext cx="2977042" cy="1984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9483622"/>
      </p:ext>
    </p:extLst>
  </p:cSld>
  <p:clrMapOvr>
    <a:masterClrMapping/>
  </p:clrMapOvr>
  <mc:AlternateContent xmlns:mc="http://schemas.openxmlformats.org/markup-compatibility/2006" xmlns:p14="http://schemas.microsoft.com/office/powerpoint/2010/main">
    <mc:Choice Requires="p14">
      <p:transition spd="slow" p14:dur="2000" advTm="12228"/>
    </mc:Choice>
    <mc:Fallback xmlns="">
      <p:transition spd="slow" advTm="12228"/>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738DA5-9524-C247-B08F-669ADBF9E7D5}"/>
              </a:ext>
            </a:extLst>
          </p:cNvPr>
          <p:cNvSpPr/>
          <p:nvPr/>
        </p:nvSpPr>
        <p:spPr>
          <a:xfrm>
            <a:off x="6104709" y="4780757"/>
            <a:ext cx="2664814" cy="133787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With specialized UDFs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Compression algos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Stored </a:t>
            </a:r>
            <a:r>
              <a:rPr kumimoji="0" lang="en-US" sz="1200" b="1" i="0" u="none" strike="noStrike" kern="1200" cap="none" spc="0" normalizeH="0" baseline="0" noProof="0" dirty="0">
                <a:ln>
                  <a:noFill/>
                </a:ln>
                <a:solidFill>
                  <a:prstClr val="black"/>
                </a:solidFill>
                <a:effectLst/>
                <a:uLnTx/>
                <a:uFillTx/>
                <a:latin typeface="Arial"/>
                <a:ea typeface="+mn-ea"/>
                <a:cs typeface="+mn-cs"/>
              </a:rPr>
              <a:t>inline</a:t>
            </a:r>
            <a:r>
              <a:rPr kumimoji="0" lang="en-US" sz="1200" b="0" i="0" u="none" strike="noStrike" kern="1200" cap="none" spc="0" normalizeH="0" baseline="0" noProof="0" dirty="0">
                <a:ln>
                  <a:noFill/>
                </a:ln>
                <a:solidFill>
                  <a:prstClr val="black"/>
                </a:solidFill>
                <a:effectLst/>
                <a:uLnTx/>
                <a:uFillTx/>
                <a:latin typeface="Arial"/>
                <a:ea typeface="+mn-ea"/>
                <a:cs typeface="+mn-cs"/>
              </a:rPr>
              <a:t> or in </a:t>
            </a:r>
            <a:r>
              <a:rPr kumimoji="0" lang="en-US" sz="1200" b="1" i="0" u="none" strike="noStrike" kern="1200" cap="none" spc="0" normalizeH="0" baseline="0" noProof="0" dirty="0">
                <a:ln>
                  <a:noFill/>
                </a:ln>
                <a:solidFill>
                  <a:prstClr val="black"/>
                </a:solidFill>
                <a:effectLst/>
                <a:uLnTx/>
                <a:uFillTx/>
                <a:latin typeface="Arial"/>
                <a:ea typeface="+mn-ea"/>
                <a:cs typeface="+mn-cs"/>
              </a:rPr>
              <a:t>containers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       e.g. in Informix small time series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       (&lt;1500 bytes) are stored in-row</a:t>
            </a:r>
          </a:p>
        </p:txBody>
      </p:sp>
      <p:graphicFrame>
        <p:nvGraphicFramePr>
          <p:cNvPr id="6" name="Table 7">
            <a:extLst>
              <a:ext uri="{FF2B5EF4-FFF2-40B4-BE49-F238E27FC236}">
                <a16:creationId xmlns:a16="http://schemas.microsoft.com/office/drawing/2014/main" id="{44D00C57-99A0-1344-8B57-2F79E08F12F4}"/>
              </a:ext>
            </a:extLst>
          </p:cNvPr>
          <p:cNvGraphicFramePr>
            <a:graphicFrameLocks noGrp="1"/>
          </p:cNvGraphicFramePr>
          <p:nvPr/>
        </p:nvGraphicFramePr>
        <p:xfrm>
          <a:off x="269965" y="1668125"/>
          <a:ext cx="8516982" cy="2225040"/>
        </p:xfrm>
        <a:graphic>
          <a:graphicData uri="http://schemas.openxmlformats.org/drawingml/2006/table">
            <a:tbl>
              <a:tblPr firstRow="1" bandRow="1">
                <a:tableStyleId>{5940675A-B579-460E-94D1-54222C63F5DA}</a:tableStyleId>
              </a:tblPr>
              <a:tblGrid>
                <a:gridCol w="1419497">
                  <a:extLst>
                    <a:ext uri="{9D8B030D-6E8A-4147-A177-3AD203B41FA5}">
                      <a16:colId xmlns:a16="http://schemas.microsoft.com/office/drawing/2014/main" val="1880883402"/>
                    </a:ext>
                  </a:extLst>
                </a:gridCol>
                <a:gridCol w="1419497">
                  <a:extLst>
                    <a:ext uri="{9D8B030D-6E8A-4147-A177-3AD203B41FA5}">
                      <a16:colId xmlns:a16="http://schemas.microsoft.com/office/drawing/2014/main" val="3504567560"/>
                    </a:ext>
                  </a:extLst>
                </a:gridCol>
                <a:gridCol w="1419497">
                  <a:extLst>
                    <a:ext uri="{9D8B030D-6E8A-4147-A177-3AD203B41FA5}">
                      <a16:colId xmlns:a16="http://schemas.microsoft.com/office/drawing/2014/main" val="2251588239"/>
                    </a:ext>
                  </a:extLst>
                </a:gridCol>
                <a:gridCol w="1419497">
                  <a:extLst>
                    <a:ext uri="{9D8B030D-6E8A-4147-A177-3AD203B41FA5}">
                      <a16:colId xmlns:a16="http://schemas.microsoft.com/office/drawing/2014/main" val="3122560193"/>
                    </a:ext>
                  </a:extLst>
                </a:gridCol>
                <a:gridCol w="1419497">
                  <a:extLst>
                    <a:ext uri="{9D8B030D-6E8A-4147-A177-3AD203B41FA5}">
                      <a16:colId xmlns:a16="http://schemas.microsoft.com/office/drawing/2014/main" val="911331502"/>
                    </a:ext>
                  </a:extLst>
                </a:gridCol>
                <a:gridCol w="1419497">
                  <a:extLst>
                    <a:ext uri="{9D8B030D-6E8A-4147-A177-3AD203B41FA5}">
                      <a16:colId xmlns:a16="http://schemas.microsoft.com/office/drawing/2014/main" val="40080038"/>
                    </a:ext>
                  </a:extLst>
                </a:gridCol>
              </a:tblGrid>
              <a:tr h="370840">
                <a:tc>
                  <a:txBody>
                    <a:bodyPr/>
                    <a:lstStyle/>
                    <a:p>
                      <a:pPr algn="ctr"/>
                      <a:r>
                        <a:rPr lang="en-US" sz="1500" b="1" dirty="0" err="1"/>
                        <a:t>sensor_id</a:t>
                      </a:r>
                      <a:endParaRPr lang="en-US" sz="1500" b="1" dirty="0"/>
                    </a:p>
                  </a:txBody>
                  <a:tcPr>
                    <a:solidFill>
                      <a:schemeClr val="bg2"/>
                    </a:solidFill>
                  </a:tcPr>
                </a:tc>
                <a:tc>
                  <a:txBody>
                    <a:bodyPr/>
                    <a:lstStyle/>
                    <a:p>
                      <a:pPr algn="ctr"/>
                      <a:r>
                        <a:rPr lang="en-US" sz="1500" b="1" dirty="0"/>
                        <a:t>country</a:t>
                      </a:r>
                    </a:p>
                  </a:txBody>
                  <a:tcPr>
                    <a:solidFill>
                      <a:schemeClr val="bg2"/>
                    </a:solidFill>
                  </a:tcPr>
                </a:tc>
                <a:tc>
                  <a:txBody>
                    <a:bodyPr/>
                    <a:lstStyle/>
                    <a:p>
                      <a:pPr algn="ctr"/>
                      <a:r>
                        <a:rPr lang="en-US" sz="1500" b="1" dirty="0"/>
                        <a:t>city</a:t>
                      </a:r>
                    </a:p>
                  </a:txBody>
                  <a:tcPr>
                    <a:solidFill>
                      <a:schemeClr val="bg2"/>
                    </a:solidFill>
                  </a:tcPr>
                </a:tc>
                <a:tc>
                  <a:txBody>
                    <a:bodyPr/>
                    <a:lstStyle/>
                    <a:p>
                      <a:pPr algn="ctr"/>
                      <a:r>
                        <a:rPr lang="en-US" sz="1500" b="1" dirty="0"/>
                        <a:t>province</a:t>
                      </a:r>
                    </a:p>
                  </a:txBody>
                  <a:tcPr>
                    <a:solidFill>
                      <a:schemeClr val="bg2"/>
                    </a:solidFill>
                  </a:tcPr>
                </a:tc>
                <a:tc>
                  <a:txBody>
                    <a:bodyPr/>
                    <a:lstStyle/>
                    <a:p>
                      <a:pPr algn="ctr"/>
                      <a:r>
                        <a:rPr lang="en-US" sz="1500" b="1" dirty="0"/>
                        <a:t>temperature</a:t>
                      </a:r>
                    </a:p>
                  </a:txBody>
                  <a:tcPr>
                    <a:solidFill>
                      <a:schemeClr val="bg2"/>
                    </a:solidFill>
                  </a:tcPr>
                </a:tc>
                <a:tc>
                  <a:txBody>
                    <a:bodyPr/>
                    <a:lstStyle/>
                    <a:p>
                      <a:pPr algn="ctr"/>
                      <a:r>
                        <a:rPr lang="en-US" sz="1500" b="1" dirty="0"/>
                        <a:t>pressure</a:t>
                      </a:r>
                    </a:p>
                  </a:txBody>
                  <a:tcPr>
                    <a:solidFill>
                      <a:schemeClr val="bg2"/>
                    </a:solidFill>
                  </a:tcPr>
                </a:tc>
                <a:extLst>
                  <a:ext uri="{0D108BD9-81ED-4DB2-BD59-A6C34878D82A}">
                    <a16:rowId xmlns:a16="http://schemas.microsoft.com/office/drawing/2014/main" val="937367215"/>
                  </a:ext>
                </a:extLst>
              </a:tr>
              <a:tr h="370840">
                <a:tc>
                  <a:txBody>
                    <a:bodyPr/>
                    <a:lstStyle/>
                    <a:p>
                      <a:pPr algn="ctr"/>
                      <a:r>
                        <a:rPr lang="en-US" sz="1500" dirty="0"/>
                        <a:t>102</a:t>
                      </a:r>
                    </a:p>
                  </a:txBody>
                  <a:tcPr/>
                </a:tc>
                <a:tc>
                  <a:txBody>
                    <a:bodyPr/>
                    <a:lstStyle/>
                    <a:p>
                      <a:pPr algn="ctr"/>
                      <a:r>
                        <a:rPr lang="en-US" sz="1500" dirty="0"/>
                        <a:t>Italy</a:t>
                      </a:r>
                    </a:p>
                  </a:txBody>
                  <a:tcPr/>
                </a:tc>
                <a:tc>
                  <a:txBody>
                    <a:bodyPr/>
                    <a:lstStyle/>
                    <a:p>
                      <a:pPr algn="ctr"/>
                      <a:r>
                        <a:rPr lang="en-US" sz="1500" dirty="0"/>
                        <a:t>Asiago</a:t>
                      </a:r>
                    </a:p>
                  </a:txBody>
                  <a:tcPr/>
                </a:tc>
                <a:tc>
                  <a:txBody>
                    <a:bodyPr/>
                    <a:lstStyle/>
                    <a:p>
                      <a:pPr algn="ctr"/>
                      <a:r>
                        <a:rPr lang="en-US" sz="1500" dirty="0"/>
                        <a:t>Veneto</a:t>
                      </a:r>
                    </a:p>
                  </a:txBody>
                  <a:tcPr/>
                </a:tc>
                <a:tc>
                  <a:txBody>
                    <a:bodyPr/>
                    <a:lstStyle/>
                    <a:p>
                      <a:pPr algn="ctr"/>
                      <a:endParaRPr lang="en-US" sz="1500" dirty="0"/>
                    </a:p>
                  </a:txBody>
                  <a:tcPr/>
                </a:tc>
                <a:tc>
                  <a:txBody>
                    <a:bodyPr/>
                    <a:lstStyle/>
                    <a:p>
                      <a:pPr algn="ctr"/>
                      <a:endParaRPr lang="en-US" sz="1500" dirty="0"/>
                    </a:p>
                  </a:txBody>
                  <a:tcPr/>
                </a:tc>
                <a:extLst>
                  <a:ext uri="{0D108BD9-81ED-4DB2-BD59-A6C34878D82A}">
                    <a16:rowId xmlns:a16="http://schemas.microsoft.com/office/drawing/2014/main" val="1482872337"/>
                  </a:ext>
                </a:extLst>
              </a:tr>
              <a:tr h="370840">
                <a:tc>
                  <a:txBody>
                    <a:bodyPr/>
                    <a:lstStyle/>
                    <a:p>
                      <a:pPr algn="ctr"/>
                      <a:r>
                        <a:rPr lang="en-US" sz="1500" dirty="0"/>
                        <a:t>104</a:t>
                      </a:r>
                    </a:p>
                  </a:txBody>
                  <a:tcPr/>
                </a:tc>
                <a:tc>
                  <a:txBody>
                    <a:bodyPr/>
                    <a:lstStyle/>
                    <a:p>
                      <a:pPr algn="ctr"/>
                      <a:r>
                        <a:rPr lang="en-US" sz="1500" dirty="0"/>
                        <a:t>Italy</a:t>
                      </a:r>
                    </a:p>
                  </a:txBody>
                  <a:tcPr/>
                </a:tc>
                <a:tc>
                  <a:txBody>
                    <a:bodyPr/>
                    <a:lstStyle/>
                    <a:p>
                      <a:pPr algn="ctr"/>
                      <a:r>
                        <a:rPr lang="en-US" sz="1500" dirty="0" err="1"/>
                        <a:t>Merate</a:t>
                      </a:r>
                      <a:endParaRPr lang="en-US" sz="1500" dirty="0"/>
                    </a:p>
                  </a:txBody>
                  <a:tcPr/>
                </a:tc>
                <a:tc>
                  <a:txBody>
                    <a:bodyPr/>
                    <a:lstStyle/>
                    <a:p>
                      <a:pPr algn="ctr"/>
                      <a:r>
                        <a:rPr lang="en-US" sz="1500" dirty="0"/>
                        <a:t>Lombardy</a:t>
                      </a:r>
                    </a:p>
                  </a:txBody>
                  <a:tcPr/>
                </a:tc>
                <a:tc>
                  <a:txBody>
                    <a:bodyPr/>
                    <a:lstStyle/>
                    <a:p>
                      <a:pPr algn="ctr"/>
                      <a:endParaRPr lang="en-US" sz="1500" dirty="0"/>
                    </a:p>
                  </a:txBody>
                  <a:tcPr/>
                </a:tc>
                <a:tc>
                  <a:txBody>
                    <a:bodyPr/>
                    <a:lstStyle/>
                    <a:p>
                      <a:pPr algn="ctr"/>
                      <a:endParaRPr lang="en-US" sz="1500" dirty="0"/>
                    </a:p>
                  </a:txBody>
                  <a:tcPr/>
                </a:tc>
                <a:extLst>
                  <a:ext uri="{0D108BD9-81ED-4DB2-BD59-A6C34878D82A}">
                    <a16:rowId xmlns:a16="http://schemas.microsoft.com/office/drawing/2014/main" val="2745278888"/>
                  </a:ext>
                </a:extLst>
              </a:tr>
              <a:tr h="370840">
                <a:tc>
                  <a:txBody>
                    <a:bodyPr/>
                    <a:lstStyle/>
                    <a:p>
                      <a:pPr algn="ctr"/>
                      <a:r>
                        <a:rPr lang="en-US" sz="1500" dirty="0"/>
                        <a:t>201</a:t>
                      </a:r>
                    </a:p>
                  </a:txBody>
                  <a:tcPr/>
                </a:tc>
                <a:tc>
                  <a:txBody>
                    <a:bodyPr/>
                    <a:lstStyle/>
                    <a:p>
                      <a:pPr algn="ctr"/>
                      <a:r>
                        <a:rPr lang="en-US" sz="1500" dirty="0"/>
                        <a:t>USA</a:t>
                      </a:r>
                    </a:p>
                  </a:txBody>
                  <a:tcPr/>
                </a:tc>
                <a:tc>
                  <a:txBody>
                    <a:bodyPr/>
                    <a:lstStyle/>
                    <a:p>
                      <a:pPr algn="ctr"/>
                      <a:r>
                        <a:rPr lang="en-US" sz="1500" dirty="0"/>
                        <a:t>Cambridge</a:t>
                      </a:r>
                    </a:p>
                  </a:txBody>
                  <a:tcPr/>
                </a:tc>
                <a:tc>
                  <a:txBody>
                    <a:bodyPr/>
                    <a:lstStyle/>
                    <a:p>
                      <a:pPr algn="ctr"/>
                      <a:r>
                        <a:rPr lang="en-US" sz="1500" dirty="0"/>
                        <a:t>MA</a:t>
                      </a:r>
                    </a:p>
                  </a:txBody>
                  <a:tcPr/>
                </a:tc>
                <a:tc>
                  <a:txBody>
                    <a:bodyPr/>
                    <a:lstStyle/>
                    <a:p>
                      <a:pPr algn="ctr"/>
                      <a:endParaRPr lang="en-US" sz="1500" dirty="0"/>
                    </a:p>
                  </a:txBody>
                  <a:tcPr/>
                </a:tc>
                <a:tc>
                  <a:txBody>
                    <a:bodyPr/>
                    <a:lstStyle/>
                    <a:p>
                      <a:pPr algn="ctr"/>
                      <a:endParaRPr lang="en-US" sz="1500" dirty="0"/>
                    </a:p>
                  </a:txBody>
                  <a:tcPr/>
                </a:tc>
                <a:extLst>
                  <a:ext uri="{0D108BD9-81ED-4DB2-BD59-A6C34878D82A}">
                    <a16:rowId xmlns:a16="http://schemas.microsoft.com/office/drawing/2014/main" val="3468306331"/>
                  </a:ext>
                </a:extLst>
              </a:tr>
              <a:tr h="370840">
                <a:tc>
                  <a:txBody>
                    <a:bodyPr/>
                    <a:lstStyle/>
                    <a:p>
                      <a:pPr algn="ctr"/>
                      <a:r>
                        <a:rPr lang="en-US" sz="1500" dirty="0"/>
                        <a:t>202</a:t>
                      </a:r>
                    </a:p>
                  </a:txBody>
                  <a:tcPr/>
                </a:tc>
                <a:tc>
                  <a:txBody>
                    <a:bodyPr/>
                    <a:lstStyle/>
                    <a:p>
                      <a:pPr algn="ctr"/>
                      <a:r>
                        <a:rPr lang="en-US" sz="1500" dirty="0"/>
                        <a:t>USA</a:t>
                      </a:r>
                    </a:p>
                  </a:txBody>
                  <a:tcPr/>
                </a:tc>
                <a:tc>
                  <a:txBody>
                    <a:bodyPr/>
                    <a:lstStyle/>
                    <a:p>
                      <a:pPr algn="ctr"/>
                      <a:r>
                        <a:rPr lang="en-US" sz="1500" dirty="0"/>
                        <a:t>Delaware</a:t>
                      </a:r>
                    </a:p>
                  </a:txBody>
                  <a:tcPr/>
                </a:tc>
                <a:tc>
                  <a:txBody>
                    <a:bodyPr/>
                    <a:lstStyle/>
                    <a:p>
                      <a:pPr algn="ctr"/>
                      <a:r>
                        <a:rPr lang="en-US" sz="1500" dirty="0"/>
                        <a:t>OH</a:t>
                      </a:r>
                    </a:p>
                  </a:txBody>
                  <a:tcPr/>
                </a:tc>
                <a:tc>
                  <a:txBody>
                    <a:bodyPr/>
                    <a:lstStyle/>
                    <a:p>
                      <a:pPr algn="ctr"/>
                      <a:endParaRPr lang="en-US" sz="1500" dirty="0"/>
                    </a:p>
                  </a:txBody>
                  <a:tcPr/>
                </a:tc>
                <a:tc>
                  <a:txBody>
                    <a:bodyPr/>
                    <a:lstStyle/>
                    <a:p>
                      <a:pPr algn="ctr"/>
                      <a:endParaRPr lang="en-US" sz="1500" dirty="0"/>
                    </a:p>
                  </a:txBody>
                  <a:tcPr/>
                </a:tc>
                <a:extLst>
                  <a:ext uri="{0D108BD9-81ED-4DB2-BD59-A6C34878D82A}">
                    <a16:rowId xmlns:a16="http://schemas.microsoft.com/office/drawing/2014/main" val="2700707849"/>
                  </a:ext>
                </a:extLst>
              </a:tr>
              <a:tr h="370840">
                <a:tc>
                  <a:txBody>
                    <a:bodyPr/>
                    <a:lstStyle/>
                    <a:p>
                      <a:pPr algn="ctr"/>
                      <a:r>
                        <a:rPr lang="en-US" sz="1500" dirty="0"/>
                        <a:t>303</a:t>
                      </a:r>
                    </a:p>
                  </a:txBody>
                  <a:tcPr/>
                </a:tc>
                <a:tc>
                  <a:txBody>
                    <a:bodyPr/>
                    <a:lstStyle/>
                    <a:p>
                      <a:pPr algn="ctr"/>
                      <a:r>
                        <a:rPr lang="en-US" sz="1500" dirty="0"/>
                        <a:t>Canada</a:t>
                      </a:r>
                    </a:p>
                  </a:txBody>
                  <a:tcPr/>
                </a:tc>
                <a:tc>
                  <a:txBody>
                    <a:bodyPr/>
                    <a:lstStyle/>
                    <a:p>
                      <a:pPr algn="ctr"/>
                      <a:r>
                        <a:rPr lang="en-US" sz="1500" dirty="0"/>
                        <a:t>Toronto</a:t>
                      </a:r>
                    </a:p>
                  </a:txBody>
                  <a:tcPr/>
                </a:tc>
                <a:tc>
                  <a:txBody>
                    <a:bodyPr/>
                    <a:lstStyle/>
                    <a:p>
                      <a:pPr algn="ctr"/>
                      <a:r>
                        <a:rPr lang="en-US" sz="1500" dirty="0"/>
                        <a:t>Ontario</a:t>
                      </a:r>
                    </a:p>
                  </a:txBody>
                  <a:tcPr/>
                </a:tc>
                <a:tc>
                  <a:txBody>
                    <a:bodyPr/>
                    <a:lstStyle/>
                    <a:p>
                      <a:pPr algn="ctr"/>
                      <a:endParaRPr lang="en-US" sz="1500" dirty="0"/>
                    </a:p>
                  </a:txBody>
                  <a:tcPr/>
                </a:tc>
                <a:tc>
                  <a:txBody>
                    <a:bodyPr/>
                    <a:lstStyle/>
                    <a:p>
                      <a:pPr algn="ctr"/>
                      <a:endParaRPr lang="en-US" sz="1500" dirty="0"/>
                    </a:p>
                  </a:txBody>
                  <a:tcPr/>
                </a:tc>
                <a:extLst>
                  <a:ext uri="{0D108BD9-81ED-4DB2-BD59-A6C34878D82A}">
                    <a16:rowId xmlns:a16="http://schemas.microsoft.com/office/drawing/2014/main" val="338227670"/>
                  </a:ext>
                </a:extLst>
              </a:tr>
            </a:tbl>
          </a:graphicData>
        </a:graphic>
      </p:graphicFrame>
      <p:sp>
        <p:nvSpPr>
          <p:cNvPr id="3" name="Slide Number Placeholder 2">
            <a:extLst>
              <a:ext uri="{FF2B5EF4-FFF2-40B4-BE49-F238E27FC236}">
                <a16:creationId xmlns:a16="http://schemas.microsoft.com/office/drawing/2014/main" id="{5D76D5AF-3303-46E1-90B0-17353B1B0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7C489-01D5-A14A-B7FB-1FE0B51CCBDD}"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6" name="Title 1">
            <a:extLst>
              <a:ext uri="{FF2B5EF4-FFF2-40B4-BE49-F238E27FC236}">
                <a16:creationId xmlns:a16="http://schemas.microsoft.com/office/drawing/2014/main" id="{2ADBD61C-06B7-412D-9620-A79C35772701}"/>
              </a:ext>
            </a:extLst>
          </p:cNvPr>
          <p:cNvSpPr>
            <a:spLocks noGrp="1"/>
          </p:cNvSpPr>
          <p:nvPr>
            <p:ph type="title"/>
          </p:nvPr>
        </p:nvSpPr>
        <p:spPr>
          <a:xfrm>
            <a:off x="1653156" y="197935"/>
            <a:ext cx="6172200" cy="857250"/>
          </a:xfrm>
        </p:spPr>
        <p:txBody>
          <a:bodyPr>
            <a:normAutofit/>
          </a:bodyPr>
          <a:lstStyle/>
          <a:p>
            <a:pPr algn="ctr"/>
            <a:r>
              <a:rPr lang="en-US" dirty="0"/>
              <a:t>Storage: </a:t>
            </a:r>
            <a:r>
              <a:rPr lang="en-US" b="1" dirty="0"/>
              <a:t>Collapsed</a:t>
            </a:r>
            <a:r>
              <a:rPr lang="en-US" dirty="0"/>
              <a:t> Design</a:t>
            </a:r>
          </a:p>
        </p:txBody>
      </p:sp>
      <p:sp>
        <p:nvSpPr>
          <p:cNvPr id="2" name="Footer Placeholder 1">
            <a:extLst>
              <a:ext uri="{FF2B5EF4-FFF2-40B4-BE49-F238E27FC236}">
                <a16:creationId xmlns:a16="http://schemas.microsoft.com/office/drawing/2014/main" id="{497E3DE7-A929-4F79-BBF5-40B271E56F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8" name="Freeform 7">
            <a:extLst>
              <a:ext uri="{FF2B5EF4-FFF2-40B4-BE49-F238E27FC236}">
                <a16:creationId xmlns:a16="http://schemas.microsoft.com/office/drawing/2014/main" id="{71FEEE6E-6E53-4847-B106-EAB5B55C4DFA}"/>
              </a:ext>
            </a:extLst>
          </p:cNvPr>
          <p:cNvSpPr/>
          <p:nvPr/>
        </p:nvSpPr>
        <p:spPr>
          <a:xfrm>
            <a:off x="6086000" y="2142322"/>
            <a:ext cx="1097280" cy="122362"/>
          </a:xfrm>
          <a:custGeom>
            <a:avLst/>
            <a:gdLst>
              <a:gd name="connsiteX0" fmla="*/ 0 w 1097280"/>
              <a:gd name="connsiteY0" fmla="*/ 252668 h 348462"/>
              <a:gd name="connsiteX1" fmla="*/ 156755 w 1097280"/>
              <a:gd name="connsiteY1" fmla="*/ 104622 h 348462"/>
              <a:gd name="connsiteX2" fmla="*/ 296092 w 1097280"/>
              <a:gd name="connsiteY2" fmla="*/ 261377 h 348462"/>
              <a:gd name="connsiteX3" fmla="*/ 566057 w 1097280"/>
              <a:gd name="connsiteY3" fmla="*/ 120 h 348462"/>
              <a:gd name="connsiteX4" fmla="*/ 748937 w 1097280"/>
              <a:gd name="connsiteY4" fmla="*/ 226542 h 348462"/>
              <a:gd name="connsiteX5" fmla="*/ 870857 w 1097280"/>
              <a:gd name="connsiteY5" fmla="*/ 156874 h 348462"/>
              <a:gd name="connsiteX6" fmla="*/ 940526 w 1097280"/>
              <a:gd name="connsiteY6" fmla="*/ 270085 h 348462"/>
              <a:gd name="connsiteX7" fmla="*/ 1027612 w 1097280"/>
              <a:gd name="connsiteY7" fmla="*/ 226542 h 348462"/>
              <a:gd name="connsiteX8" fmla="*/ 1097280 w 1097280"/>
              <a:gd name="connsiteY8" fmla="*/ 348462 h 34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280" h="348462">
                <a:moveTo>
                  <a:pt x="0" y="252668"/>
                </a:moveTo>
                <a:cubicBezTo>
                  <a:pt x="53703" y="177919"/>
                  <a:pt x="107406" y="103170"/>
                  <a:pt x="156755" y="104622"/>
                </a:cubicBezTo>
                <a:cubicBezTo>
                  <a:pt x="206104" y="106073"/>
                  <a:pt x="227875" y="278794"/>
                  <a:pt x="296092" y="261377"/>
                </a:cubicBezTo>
                <a:cubicBezTo>
                  <a:pt x="364309" y="243960"/>
                  <a:pt x="490583" y="5926"/>
                  <a:pt x="566057" y="120"/>
                </a:cubicBezTo>
                <a:cubicBezTo>
                  <a:pt x="641531" y="-5686"/>
                  <a:pt x="698137" y="200416"/>
                  <a:pt x="748937" y="226542"/>
                </a:cubicBezTo>
                <a:cubicBezTo>
                  <a:pt x="799737" y="252668"/>
                  <a:pt x="838926" y="149617"/>
                  <a:pt x="870857" y="156874"/>
                </a:cubicBezTo>
                <a:cubicBezTo>
                  <a:pt x="902788" y="164131"/>
                  <a:pt x="914400" y="258474"/>
                  <a:pt x="940526" y="270085"/>
                </a:cubicBezTo>
                <a:cubicBezTo>
                  <a:pt x="966652" y="281696"/>
                  <a:pt x="1001486" y="213479"/>
                  <a:pt x="1027612" y="226542"/>
                </a:cubicBezTo>
                <a:cubicBezTo>
                  <a:pt x="1053738" y="239605"/>
                  <a:pt x="1075509" y="294033"/>
                  <a:pt x="1097280" y="34846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Freeform 8">
            <a:extLst>
              <a:ext uri="{FF2B5EF4-FFF2-40B4-BE49-F238E27FC236}">
                <a16:creationId xmlns:a16="http://schemas.microsoft.com/office/drawing/2014/main" id="{CAD6FBE1-27DE-464C-AA05-F1F89D9A8A46}"/>
              </a:ext>
            </a:extLst>
          </p:cNvPr>
          <p:cNvSpPr/>
          <p:nvPr/>
        </p:nvSpPr>
        <p:spPr>
          <a:xfrm>
            <a:off x="7529941" y="2124578"/>
            <a:ext cx="910345" cy="171136"/>
          </a:xfrm>
          <a:custGeom>
            <a:avLst/>
            <a:gdLst>
              <a:gd name="connsiteX0" fmla="*/ 0 w 478971"/>
              <a:gd name="connsiteY0" fmla="*/ 130642 h 165476"/>
              <a:gd name="connsiteX1" fmla="*/ 182880 w 478971"/>
              <a:gd name="connsiteY1" fmla="*/ 13 h 165476"/>
              <a:gd name="connsiteX2" fmla="*/ 313508 w 478971"/>
              <a:gd name="connsiteY2" fmla="*/ 121933 h 165476"/>
              <a:gd name="connsiteX3" fmla="*/ 365760 w 478971"/>
              <a:gd name="connsiteY3" fmla="*/ 60973 h 165476"/>
              <a:gd name="connsiteX4" fmla="*/ 400594 w 478971"/>
              <a:gd name="connsiteY4" fmla="*/ 139350 h 165476"/>
              <a:gd name="connsiteX5" fmla="*/ 444137 w 478971"/>
              <a:gd name="connsiteY5" fmla="*/ 60973 h 165476"/>
              <a:gd name="connsiteX6" fmla="*/ 478971 w 478971"/>
              <a:gd name="connsiteY6" fmla="*/ 165476 h 16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971" h="165476">
                <a:moveTo>
                  <a:pt x="0" y="130642"/>
                </a:moveTo>
                <a:cubicBezTo>
                  <a:pt x="65314" y="66053"/>
                  <a:pt x="130629" y="1464"/>
                  <a:pt x="182880" y="13"/>
                </a:cubicBezTo>
                <a:cubicBezTo>
                  <a:pt x="235131" y="-1438"/>
                  <a:pt x="283028" y="111773"/>
                  <a:pt x="313508" y="121933"/>
                </a:cubicBezTo>
                <a:cubicBezTo>
                  <a:pt x="343988" y="132093"/>
                  <a:pt x="351246" y="58070"/>
                  <a:pt x="365760" y="60973"/>
                </a:cubicBezTo>
                <a:cubicBezTo>
                  <a:pt x="380274" y="63876"/>
                  <a:pt x="387531" y="139350"/>
                  <a:pt x="400594" y="139350"/>
                </a:cubicBezTo>
                <a:cubicBezTo>
                  <a:pt x="413657" y="139350"/>
                  <a:pt x="431074" y="56619"/>
                  <a:pt x="444137" y="60973"/>
                </a:cubicBezTo>
                <a:cubicBezTo>
                  <a:pt x="457200" y="65327"/>
                  <a:pt x="478971" y="165476"/>
                  <a:pt x="478971" y="1654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9">
            <a:extLst>
              <a:ext uri="{FF2B5EF4-FFF2-40B4-BE49-F238E27FC236}">
                <a16:creationId xmlns:a16="http://schemas.microsoft.com/office/drawing/2014/main" id="{E2622281-821B-C942-86E9-0D8A43AF1C3B}"/>
              </a:ext>
            </a:extLst>
          </p:cNvPr>
          <p:cNvSpPr/>
          <p:nvPr/>
        </p:nvSpPr>
        <p:spPr>
          <a:xfrm>
            <a:off x="6104709" y="2473234"/>
            <a:ext cx="1097280" cy="193673"/>
          </a:xfrm>
          <a:custGeom>
            <a:avLst/>
            <a:gdLst>
              <a:gd name="connsiteX0" fmla="*/ 0 w 1097280"/>
              <a:gd name="connsiteY0" fmla="*/ 95795 h 193673"/>
              <a:gd name="connsiteX1" fmla="*/ 261257 w 1097280"/>
              <a:gd name="connsiteY1" fmla="*/ 34835 h 193673"/>
              <a:gd name="connsiteX2" fmla="*/ 444137 w 1097280"/>
              <a:gd name="connsiteY2" fmla="*/ 148046 h 193673"/>
              <a:gd name="connsiteX3" fmla="*/ 653142 w 1097280"/>
              <a:gd name="connsiteY3" fmla="*/ 104503 h 193673"/>
              <a:gd name="connsiteX4" fmla="*/ 844731 w 1097280"/>
              <a:gd name="connsiteY4" fmla="*/ 191589 h 193673"/>
              <a:gd name="connsiteX5" fmla="*/ 1097280 w 1097280"/>
              <a:gd name="connsiteY5" fmla="*/ 0 h 19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280" h="193673">
                <a:moveTo>
                  <a:pt x="0" y="95795"/>
                </a:moveTo>
                <a:cubicBezTo>
                  <a:pt x="93617" y="60961"/>
                  <a:pt x="187234" y="26127"/>
                  <a:pt x="261257" y="34835"/>
                </a:cubicBezTo>
                <a:cubicBezTo>
                  <a:pt x="335280" y="43543"/>
                  <a:pt x="378823" y="136435"/>
                  <a:pt x="444137" y="148046"/>
                </a:cubicBezTo>
                <a:cubicBezTo>
                  <a:pt x="509451" y="159657"/>
                  <a:pt x="586376" y="97246"/>
                  <a:pt x="653142" y="104503"/>
                </a:cubicBezTo>
                <a:cubicBezTo>
                  <a:pt x="719908" y="111760"/>
                  <a:pt x="770708" y="209006"/>
                  <a:pt x="844731" y="191589"/>
                </a:cubicBezTo>
                <a:cubicBezTo>
                  <a:pt x="918754" y="174172"/>
                  <a:pt x="1008017" y="87086"/>
                  <a:pt x="109728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reeform 14">
            <a:extLst>
              <a:ext uri="{FF2B5EF4-FFF2-40B4-BE49-F238E27FC236}">
                <a16:creationId xmlns:a16="http://schemas.microsoft.com/office/drawing/2014/main" id="{B06B95EC-5FCE-B740-BE4F-E0D6DA1F93E4}"/>
              </a:ext>
            </a:extLst>
          </p:cNvPr>
          <p:cNvSpPr/>
          <p:nvPr/>
        </p:nvSpPr>
        <p:spPr>
          <a:xfrm>
            <a:off x="7515497" y="2506114"/>
            <a:ext cx="966652" cy="193545"/>
          </a:xfrm>
          <a:custGeom>
            <a:avLst/>
            <a:gdLst>
              <a:gd name="connsiteX0" fmla="*/ 0 w 966652"/>
              <a:gd name="connsiteY0" fmla="*/ 54208 h 193545"/>
              <a:gd name="connsiteX1" fmla="*/ 339634 w 966652"/>
              <a:gd name="connsiteY1" fmla="*/ 1956 h 193545"/>
              <a:gd name="connsiteX2" fmla="*/ 574766 w 966652"/>
              <a:gd name="connsiteY2" fmla="*/ 115168 h 193545"/>
              <a:gd name="connsiteX3" fmla="*/ 766354 w 966652"/>
              <a:gd name="connsiteY3" fmla="*/ 115168 h 193545"/>
              <a:gd name="connsiteX4" fmla="*/ 966652 w 966652"/>
              <a:gd name="connsiteY4" fmla="*/ 193545 h 19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652" h="193545">
                <a:moveTo>
                  <a:pt x="0" y="54208"/>
                </a:moveTo>
                <a:cubicBezTo>
                  <a:pt x="121920" y="23002"/>
                  <a:pt x="243840" y="-8204"/>
                  <a:pt x="339634" y="1956"/>
                </a:cubicBezTo>
                <a:cubicBezTo>
                  <a:pt x="435428" y="12116"/>
                  <a:pt x="503646" y="96299"/>
                  <a:pt x="574766" y="115168"/>
                </a:cubicBezTo>
                <a:cubicBezTo>
                  <a:pt x="645886" y="134037"/>
                  <a:pt x="701040" y="102105"/>
                  <a:pt x="766354" y="115168"/>
                </a:cubicBezTo>
                <a:cubicBezTo>
                  <a:pt x="831668" y="128231"/>
                  <a:pt x="899160" y="160888"/>
                  <a:pt x="966652" y="1935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16">
            <a:extLst>
              <a:ext uri="{FF2B5EF4-FFF2-40B4-BE49-F238E27FC236}">
                <a16:creationId xmlns:a16="http://schemas.microsoft.com/office/drawing/2014/main" id="{65CDC58B-7788-3A4D-AD03-CA59D901D0D8}"/>
              </a:ext>
            </a:extLst>
          </p:cNvPr>
          <p:cNvSpPr/>
          <p:nvPr/>
        </p:nvSpPr>
        <p:spPr>
          <a:xfrm>
            <a:off x="6122126" y="2888729"/>
            <a:ext cx="1079863" cy="183737"/>
          </a:xfrm>
          <a:custGeom>
            <a:avLst/>
            <a:gdLst>
              <a:gd name="connsiteX0" fmla="*/ 0 w 1079863"/>
              <a:gd name="connsiteY0" fmla="*/ 89602 h 183737"/>
              <a:gd name="connsiteX1" fmla="*/ 365760 w 1079863"/>
              <a:gd name="connsiteY1" fmla="*/ 2517 h 183737"/>
              <a:gd name="connsiteX2" fmla="*/ 757645 w 1079863"/>
              <a:gd name="connsiteY2" fmla="*/ 176688 h 183737"/>
              <a:gd name="connsiteX3" fmla="*/ 1079863 w 1079863"/>
              <a:gd name="connsiteY3" fmla="*/ 133145 h 183737"/>
            </a:gdLst>
            <a:ahLst/>
            <a:cxnLst>
              <a:cxn ang="0">
                <a:pos x="connsiteX0" y="connsiteY0"/>
              </a:cxn>
              <a:cxn ang="0">
                <a:pos x="connsiteX1" y="connsiteY1"/>
              </a:cxn>
              <a:cxn ang="0">
                <a:pos x="connsiteX2" y="connsiteY2"/>
              </a:cxn>
              <a:cxn ang="0">
                <a:pos x="connsiteX3" y="connsiteY3"/>
              </a:cxn>
            </a:cxnLst>
            <a:rect l="l" t="t" r="r" b="b"/>
            <a:pathLst>
              <a:path w="1079863" h="183737">
                <a:moveTo>
                  <a:pt x="0" y="89602"/>
                </a:moveTo>
                <a:cubicBezTo>
                  <a:pt x="119743" y="38802"/>
                  <a:pt x="239486" y="-11997"/>
                  <a:pt x="365760" y="2517"/>
                </a:cubicBezTo>
                <a:cubicBezTo>
                  <a:pt x="492034" y="17031"/>
                  <a:pt x="638628" y="154917"/>
                  <a:pt x="757645" y="176688"/>
                </a:cubicBezTo>
                <a:cubicBezTo>
                  <a:pt x="876662" y="198459"/>
                  <a:pt x="978262" y="165802"/>
                  <a:pt x="1079863" y="1331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17">
            <a:extLst>
              <a:ext uri="{FF2B5EF4-FFF2-40B4-BE49-F238E27FC236}">
                <a16:creationId xmlns:a16="http://schemas.microsoft.com/office/drawing/2014/main" id="{43C8B8DC-D79E-3D4A-934B-0BEA8958635A}"/>
              </a:ext>
            </a:extLst>
          </p:cNvPr>
          <p:cNvSpPr/>
          <p:nvPr/>
        </p:nvSpPr>
        <p:spPr>
          <a:xfrm>
            <a:off x="7541623" y="2876209"/>
            <a:ext cx="966651" cy="198504"/>
          </a:xfrm>
          <a:custGeom>
            <a:avLst/>
            <a:gdLst>
              <a:gd name="connsiteX0" fmla="*/ 0 w 966651"/>
              <a:gd name="connsiteY0" fmla="*/ 32455 h 198504"/>
              <a:gd name="connsiteX1" fmla="*/ 182880 w 966651"/>
              <a:gd name="connsiteY1" fmla="*/ 6329 h 198504"/>
              <a:gd name="connsiteX2" fmla="*/ 322217 w 966651"/>
              <a:gd name="connsiteY2" fmla="*/ 136958 h 198504"/>
              <a:gd name="connsiteX3" fmla="*/ 478971 w 966651"/>
              <a:gd name="connsiteY3" fmla="*/ 128249 h 198504"/>
              <a:gd name="connsiteX4" fmla="*/ 618308 w 966651"/>
              <a:gd name="connsiteY4" fmla="*/ 197918 h 198504"/>
              <a:gd name="connsiteX5" fmla="*/ 766354 w 966651"/>
              <a:gd name="connsiteY5" fmla="*/ 163084 h 198504"/>
              <a:gd name="connsiteX6" fmla="*/ 844731 w 966651"/>
              <a:gd name="connsiteY6" fmla="*/ 189209 h 198504"/>
              <a:gd name="connsiteX7" fmla="*/ 966651 w 966651"/>
              <a:gd name="connsiteY7" fmla="*/ 41164 h 1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6651" h="198504">
                <a:moveTo>
                  <a:pt x="0" y="32455"/>
                </a:moveTo>
                <a:cubicBezTo>
                  <a:pt x="64588" y="10683"/>
                  <a:pt x="129177" y="-11088"/>
                  <a:pt x="182880" y="6329"/>
                </a:cubicBezTo>
                <a:cubicBezTo>
                  <a:pt x="236583" y="23746"/>
                  <a:pt x="272869" y="116638"/>
                  <a:pt x="322217" y="136958"/>
                </a:cubicBezTo>
                <a:cubicBezTo>
                  <a:pt x="371565" y="157278"/>
                  <a:pt x="429623" y="118089"/>
                  <a:pt x="478971" y="128249"/>
                </a:cubicBezTo>
                <a:cubicBezTo>
                  <a:pt x="528319" y="138409"/>
                  <a:pt x="570411" y="192112"/>
                  <a:pt x="618308" y="197918"/>
                </a:cubicBezTo>
                <a:cubicBezTo>
                  <a:pt x="666205" y="203724"/>
                  <a:pt x="728617" y="164535"/>
                  <a:pt x="766354" y="163084"/>
                </a:cubicBezTo>
                <a:cubicBezTo>
                  <a:pt x="804091" y="161633"/>
                  <a:pt x="811348" y="209529"/>
                  <a:pt x="844731" y="189209"/>
                </a:cubicBezTo>
                <a:cubicBezTo>
                  <a:pt x="878114" y="168889"/>
                  <a:pt x="922382" y="105026"/>
                  <a:pt x="966651" y="411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18">
            <a:extLst>
              <a:ext uri="{FF2B5EF4-FFF2-40B4-BE49-F238E27FC236}">
                <a16:creationId xmlns:a16="http://schemas.microsoft.com/office/drawing/2014/main" id="{BAB8362D-B546-C447-A48A-8A132CBE6BDC}"/>
              </a:ext>
            </a:extLst>
          </p:cNvPr>
          <p:cNvSpPr/>
          <p:nvPr/>
        </p:nvSpPr>
        <p:spPr>
          <a:xfrm>
            <a:off x="6096000" y="3291840"/>
            <a:ext cx="1166949" cy="121920"/>
          </a:xfrm>
          <a:custGeom>
            <a:avLst/>
            <a:gdLst>
              <a:gd name="connsiteX0" fmla="*/ 0 w 1166949"/>
              <a:gd name="connsiteY0" fmla="*/ 121920 h 121920"/>
              <a:gd name="connsiteX1" fmla="*/ 200297 w 1166949"/>
              <a:gd name="connsiteY1" fmla="*/ 43543 h 121920"/>
              <a:gd name="connsiteX2" fmla="*/ 304800 w 1166949"/>
              <a:gd name="connsiteY2" fmla="*/ 87086 h 121920"/>
              <a:gd name="connsiteX3" fmla="*/ 513806 w 1166949"/>
              <a:gd name="connsiteY3" fmla="*/ 8709 h 121920"/>
              <a:gd name="connsiteX4" fmla="*/ 653143 w 1166949"/>
              <a:gd name="connsiteY4" fmla="*/ 87086 h 121920"/>
              <a:gd name="connsiteX5" fmla="*/ 1018903 w 1166949"/>
              <a:gd name="connsiteY5" fmla="*/ 0 h 121920"/>
              <a:gd name="connsiteX6" fmla="*/ 1166949 w 1166949"/>
              <a:gd name="connsiteY6" fmla="*/ 87086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949" h="121920">
                <a:moveTo>
                  <a:pt x="0" y="121920"/>
                </a:moveTo>
                <a:cubicBezTo>
                  <a:pt x="74748" y="85634"/>
                  <a:pt x="149497" y="49349"/>
                  <a:pt x="200297" y="43543"/>
                </a:cubicBezTo>
                <a:cubicBezTo>
                  <a:pt x="251097" y="37737"/>
                  <a:pt x="252549" y="92892"/>
                  <a:pt x="304800" y="87086"/>
                </a:cubicBezTo>
                <a:cubicBezTo>
                  <a:pt x="357051" y="81280"/>
                  <a:pt x="455749" y="8709"/>
                  <a:pt x="513806" y="8709"/>
                </a:cubicBezTo>
                <a:cubicBezTo>
                  <a:pt x="571863" y="8709"/>
                  <a:pt x="568960" y="88537"/>
                  <a:pt x="653143" y="87086"/>
                </a:cubicBezTo>
                <a:cubicBezTo>
                  <a:pt x="737326" y="85635"/>
                  <a:pt x="933269" y="0"/>
                  <a:pt x="1018903" y="0"/>
                </a:cubicBezTo>
                <a:cubicBezTo>
                  <a:pt x="1104537" y="0"/>
                  <a:pt x="1135743" y="43543"/>
                  <a:pt x="1166949" y="870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Freeform 19">
            <a:extLst>
              <a:ext uri="{FF2B5EF4-FFF2-40B4-BE49-F238E27FC236}">
                <a16:creationId xmlns:a16="http://schemas.microsoft.com/office/drawing/2014/main" id="{B8E9A08B-2654-7B44-9813-76E3EA24FE82}"/>
              </a:ext>
            </a:extLst>
          </p:cNvPr>
          <p:cNvSpPr/>
          <p:nvPr/>
        </p:nvSpPr>
        <p:spPr>
          <a:xfrm>
            <a:off x="7498080" y="3204754"/>
            <a:ext cx="879566" cy="226436"/>
          </a:xfrm>
          <a:custGeom>
            <a:avLst/>
            <a:gdLst>
              <a:gd name="connsiteX0" fmla="*/ 0 w 879566"/>
              <a:gd name="connsiteY0" fmla="*/ 0 h 226436"/>
              <a:gd name="connsiteX1" fmla="*/ 313509 w 879566"/>
              <a:gd name="connsiteY1" fmla="*/ 191589 h 226436"/>
              <a:gd name="connsiteX2" fmla="*/ 548640 w 879566"/>
              <a:gd name="connsiteY2" fmla="*/ 104503 h 226436"/>
              <a:gd name="connsiteX3" fmla="*/ 714103 w 879566"/>
              <a:gd name="connsiteY3" fmla="*/ 226423 h 226436"/>
              <a:gd name="connsiteX4" fmla="*/ 836023 w 879566"/>
              <a:gd name="connsiteY4" fmla="*/ 95795 h 226436"/>
              <a:gd name="connsiteX5" fmla="*/ 879566 w 879566"/>
              <a:gd name="connsiteY5" fmla="*/ 209006 h 22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566" h="226436">
                <a:moveTo>
                  <a:pt x="0" y="0"/>
                </a:moveTo>
                <a:cubicBezTo>
                  <a:pt x="111034" y="87086"/>
                  <a:pt x="222069" y="174172"/>
                  <a:pt x="313509" y="191589"/>
                </a:cubicBezTo>
                <a:cubicBezTo>
                  <a:pt x="404949" y="209006"/>
                  <a:pt x="481874" y="98697"/>
                  <a:pt x="548640" y="104503"/>
                </a:cubicBezTo>
                <a:cubicBezTo>
                  <a:pt x="615406" y="110309"/>
                  <a:pt x="666206" y="227874"/>
                  <a:pt x="714103" y="226423"/>
                </a:cubicBezTo>
                <a:cubicBezTo>
                  <a:pt x="762000" y="224972"/>
                  <a:pt x="808446" y="98698"/>
                  <a:pt x="836023" y="95795"/>
                </a:cubicBezTo>
                <a:cubicBezTo>
                  <a:pt x="863600" y="92892"/>
                  <a:pt x="871583" y="150949"/>
                  <a:pt x="879566" y="2090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reeform 20">
            <a:extLst>
              <a:ext uri="{FF2B5EF4-FFF2-40B4-BE49-F238E27FC236}">
                <a16:creationId xmlns:a16="http://schemas.microsoft.com/office/drawing/2014/main" id="{265897A7-52F8-9B4C-9BCC-20E6265E5DEA}"/>
              </a:ext>
            </a:extLst>
          </p:cNvPr>
          <p:cNvSpPr/>
          <p:nvPr/>
        </p:nvSpPr>
        <p:spPr>
          <a:xfrm>
            <a:off x="6104709" y="3671740"/>
            <a:ext cx="1149531" cy="121920"/>
          </a:xfrm>
          <a:custGeom>
            <a:avLst/>
            <a:gdLst>
              <a:gd name="connsiteX0" fmla="*/ 0 w 1149531"/>
              <a:gd name="connsiteY0" fmla="*/ 46822 h 177450"/>
              <a:gd name="connsiteX1" fmla="*/ 200297 w 1149531"/>
              <a:gd name="connsiteY1" fmla="*/ 3279 h 177450"/>
              <a:gd name="connsiteX2" fmla="*/ 330925 w 1149531"/>
              <a:gd name="connsiteY2" fmla="*/ 125199 h 177450"/>
              <a:gd name="connsiteX3" fmla="*/ 452845 w 1149531"/>
              <a:gd name="connsiteY3" fmla="*/ 64239 h 177450"/>
              <a:gd name="connsiteX4" fmla="*/ 583474 w 1149531"/>
              <a:gd name="connsiteY4" fmla="*/ 160033 h 177450"/>
              <a:gd name="connsiteX5" fmla="*/ 679268 w 1149531"/>
              <a:gd name="connsiteY5" fmla="*/ 90365 h 177450"/>
              <a:gd name="connsiteX6" fmla="*/ 757645 w 1149531"/>
              <a:gd name="connsiteY6" fmla="*/ 160033 h 177450"/>
              <a:gd name="connsiteX7" fmla="*/ 896982 w 1149531"/>
              <a:gd name="connsiteY7" fmla="*/ 55530 h 177450"/>
              <a:gd name="connsiteX8" fmla="*/ 1010194 w 1149531"/>
              <a:gd name="connsiteY8" fmla="*/ 168742 h 177450"/>
              <a:gd name="connsiteX9" fmla="*/ 1079862 w 1149531"/>
              <a:gd name="connsiteY9" fmla="*/ 107782 h 177450"/>
              <a:gd name="connsiteX10" fmla="*/ 1149531 w 1149531"/>
              <a:gd name="connsiteY10" fmla="*/ 177450 h 17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9531" h="177450">
                <a:moveTo>
                  <a:pt x="0" y="46822"/>
                </a:moveTo>
                <a:cubicBezTo>
                  <a:pt x="72571" y="18519"/>
                  <a:pt x="145143" y="-9784"/>
                  <a:pt x="200297" y="3279"/>
                </a:cubicBezTo>
                <a:cubicBezTo>
                  <a:pt x="255451" y="16342"/>
                  <a:pt x="288834" y="115039"/>
                  <a:pt x="330925" y="125199"/>
                </a:cubicBezTo>
                <a:cubicBezTo>
                  <a:pt x="373016" y="135359"/>
                  <a:pt x="410754" y="58433"/>
                  <a:pt x="452845" y="64239"/>
                </a:cubicBezTo>
                <a:cubicBezTo>
                  <a:pt x="494936" y="70045"/>
                  <a:pt x="545737" y="155679"/>
                  <a:pt x="583474" y="160033"/>
                </a:cubicBezTo>
                <a:cubicBezTo>
                  <a:pt x="621211" y="164387"/>
                  <a:pt x="650240" y="90365"/>
                  <a:pt x="679268" y="90365"/>
                </a:cubicBezTo>
                <a:cubicBezTo>
                  <a:pt x="708296" y="90365"/>
                  <a:pt x="721359" y="165839"/>
                  <a:pt x="757645" y="160033"/>
                </a:cubicBezTo>
                <a:cubicBezTo>
                  <a:pt x="793931" y="154227"/>
                  <a:pt x="854891" y="54079"/>
                  <a:pt x="896982" y="55530"/>
                </a:cubicBezTo>
                <a:cubicBezTo>
                  <a:pt x="939073" y="56981"/>
                  <a:pt x="979714" y="160033"/>
                  <a:pt x="1010194" y="168742"/>
                </a:cubicBezTo>
                <a:cubicBezTo>
                  <a:pt x="1040674" y="177451"/>
                  <a:pt x="1056639" y="106331"/>
                  <a:pt x="1079862" y="107782"/>
                </a:cubicBezTo>
                <a:cubicBezTo>
                  <a:pt x="1103085" y="109233"/>
                  <a:pt x="1126308" y="143341"/>
                  <a:pt x="1149531" y="1774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Freeform 21">
            <a:extLst>
              <a:ext uri="{FF2B5EF4-FFF2-40B4-BE49-F238E27FC236}">
                <a16:creationId xmlns:a16="http://schemas.microsoft.com/office/drawing/2014/main" id="{DCE8FFB7-A878-3F4A-834C-BB68AFE37CDF}"/>
              </a:ext>
            </a:extLst>
          </p:cNvPr>
          <p:cNvSpPr/>
          <p:nvPr/>
        </p:nvSpPr>
        <p:spPr>
          <a:xfrm>
            <a:off x="7498080" y="3633167"/>
            <a:ext cx="940526" cy="198604"/>
          </a:xfrm>
          <a:custGeom>
            <a:avLst/>
            <a:gdLst>
              <a:gd name="connsiteX0" fmla="*/ 0 w 940526"/>
              <a:gd name="connsiteY0" fmla="*/ 41850 h 198604"/>
              <a:gd name="connsiteX1" fmla="*/ 174171 w 940526"/>
              <a:gd name="connsiteY1" fmla="*/ 7016 h 198604"/>
              <a:gd name="connsiteX2" fmla="*/ 444137 w 940526"/>
              <a:gd name="connsiteY2" fmla="*/ 163770 h 198604"/>
              <a:gd name="connsiteX3" fmla="*/ 748937 w 940526"/>
              <a:gd name="connsiteY3" fmla="*/ 163770 h 198604"/>
              <a:gd name="connsiteX4" fmla="*/ 940526 w 940526"/>
              <a:gd name="connsiteY4" fmla="*/ 198604 h 19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526" h="198604">
                <a:moveTo>
                  <a:pt x="0" y="41850"/>
                </a:moveTo>
                <a:cubicBezTo>
                  <a:pt x="50074" y="14273"/>
                  <a:pt x="100148" y="-13304"/>
                  <a:pt x="174171" y="7016"/>
                </a:cubicBezTo>
                <a:cubicBezTo>
                  <a:pt x="248194" y="27336"/>
                  <a:pt x="348343" y="137644"/>
                  <a:pt x="444137" y="163770"/>
                </a:cubicBezTo>
                <a:cubicBezTo>
                  <a:pt x="539931" y="189896"/>
                  <a:pt x="666206" y="157964"/>
                  <a:pt x="748937" y="163770"/>
                </a:cubicBezTo>
                <a:cubicBezTo>
                  <a:pt x="831668" y="169576"/>
                  <a:pt x="886097" y="184090"/>
                  <a:pt x="940526" y="19860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4F0BE530-8B98-F946-A981-B8715AA48310}"/>
              </a:ext>
            </a:extLst>
          </p:cNvPr>
          <p:cNvSpPr/>
          <p:nvPr/>
        </p:nvSpPr>
        <p:spPr>
          <a:xfrm>
            <a:off x="5974079" y="4214948"/>
            <a:ext cx="2812867" cy="80719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Specialized Data Type</a:t>
            </a:r>
          </a:p>
        </p:txBody>
      </p:sp>
      <p:cxnSp>
        <p:nvCxnSpPr>
          <p:cNvPr id="7" name="Straight Arrow Connector 6">
            <a:extLst>
              <a:ext uri="{FF2B5EF4-FFF2-40B4-BE49-F238E27FC236}">
                <a16:creationId xmlns:a16="http://schemas.microsoft.com/office/drawing/2014/main" id="{BFD9C500-6621-4249-8715-EE28C27DD1BD}"/>
              </a:ext>
            </a:extLst>
          </p:cNvPr>
          <p:cNvCxnSpPr/>
          <p:nvPr/>
        </p:nvCxnSpPr>
        <p:spPr>
          <a:xfrm flipV="1">
            <a:off x="6679475" y="3893165"/>
            <a:ext cx="0" cy="321783"/>
          </a:xfrm>
          <a:prstGeom prst="straightConnector1">
            <a:avLst/>
          </a:prstGeom>
          <a:ln w="63500">
            <a:tailEnd type="triangle"/>
          </a:ln>
        </p:spPr>
        <p:style>
          <a:lnRef idx="3">
            <a:schemeClr val="accent6"/>
          </a:lnRef>
          <a:fillRef idx="0">
            <a:schemeClr val="accent6"/>
          </a:fillRef>
          <a:effectRef idx="2">
            <a:schemeClr val="accent6"/>
          </a:effectRef>
          <a:fontRef idx="minor">
            <a:schemeClr val="tx1"/>
          </a:fontRef>
        </p:style>
      </p:cxnSp>
      <p:pic>
        <p:nvPicPr>
          <p:cNvPr id="10242" name="Picture 2" descr="Informix Database Support &amp; Managed Services by Certified IBM DBAs">
            <a:extLst>
              <a:ext uri="{FF2B5EF4-FFF2-40B4-BE49-F238E27FC236}">
                <a16:creationId xmlns:a16="http://schemas.microsoft.com/office/drawing/2014/main" id="{7CC40AAE-784F-574D-9A21-1AFB9ED779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9327" y="5235751"/>
            <a:ext cx="1097281" cy="348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ext&#10;&#10;Description automatically generated with medium confidence">
            <a:extLst>
              <a:ext uri="{FF2B5EF4-FFF2-40B4-BE49-F238E27FC236}">
                <a16:creationId xmlns:a16="http://schemas.microsoft.com/office/drawing/2014/main" id="{DE47E13C-431D-3747-971C-55893D888F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562" y="4118922"/>
            <a:ext cx="1217471" cy="426559"/>
          </a:xfrm>
          <a:prstGeom prst="rect">
            <a:avLst/>
          </a:prstGeom>
        </p:spPr>
      </p:pic>
      <p:pic>
        <p:nvPicPr>
          <p:cNvPr id="10244" name="Picture 4">
            <a:extLst>
              <a:ext uri="{FF2B5EF4-FFF2-40B4-BE49-F238E27FC236}">
                <a16:creationId xmlns:a16="http://schemas.microsoft.com/office/drawing/2014/main" id="{8E99CB87-5912-CF46-B509-B5B4214282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99" y="5072239"/>
            <a:ext cx="1599070" cy="425357"/>
          </a:xfrm>
          <a:prstGeom prst="rect">
            <a:avLst/>
          </a:prstGeom>
          <a:noFill/>
          <a:extLst>
            <a:ext uri="{909E8E84-426E-40DD-AFC4-6F175D3DCCD1}">
              <a14:hiddenFill xmlns:a14="http://schemas.microsoft.com/office/drawing/2010/main">
                <a:solidFill>
                  <a:srgbClr val="FFFFFF"/>
                </a:solidFill>
              </a14:hiddenFill>
            </a:ext>
          </a:extLst>
        </p:spPr>
      </p:pic>
      <p:sp>
        <p:nvSpPr>
          <p:cNvPr id="23" name="Down Arrow 22">
            <a:extLst>
              <a:ext uri="{FF2B5EF4-FFF2-40B4-BE49-F238E27FC236}">
                <a16:creationId xmlns:a16="http://schemas.microsoft.com/office/drawing/2014/main" id="{81E212DC-5A19-D744-808A-724F67E73B93}"/>
              </a:ext>
            </a:extLst>
          </p:cNvPr>
          <p:cNvSpPr/>
          <p:nvPr/>
        </p:nvSpPr>
        <p:spPr>
          <a:xfrm>
            <a:off x="1141038" y="4613276"/>
            <a:ext cx="217867" cy="43984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246" name="Picture 6" descr="Illustra Information Technologies - Crunchbase Company Profile &amp; Funding">
            <a:extLst>
              <a:ext uri="{FF2B5EF4-FFF2-40B4-BE49-F238E27FC236}">
                <a16:creationId xmlns:a16="http://schemas.microsoft.com/office/drawing/2014/main" id="{AD4F7058-8E16-854E-BACA-0ACF9BF103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4144" y="3981961"/>
            <a:ext cx="798796" cy="798796"/>
          </a:xfrm>
          <a:prstGeom prst="rect">
            <a:avLst/>
          </a:prstGeom>
          <a:noFill/>
          <a:extLst>
            <a:ext uri="{909E8E84-426E-40DD-AFC4-6F175D3DCCD1}">
              <a14:hiddenFill xmlns:a14="http://schemas.microsoft.com/office/drawing/2010/main">
                <a:solidFill>
                  <a:srgbClr val="FFFFFF"/>
                </a:solidFill>
              </a14:hiddenFill>
            </a:ext>
          </a:extLst>
        </p:spPr>
      </p:pic>
      <p:sp>
        <p:nvSpPr>
          <p:cNvPr id="28" name="Down Arrow 27">
            <a:extLst>
              <a:ext uri="{FF2B5EF4-FFF2-40B4-BE49-F238E27FC236}">
                <a16:creationId xmlns:a16="http://schemas.microsoft.com/office/drawing/2014/main" id="{9C5AA0CA-A897-5A45-9AA4-2C6C6E736940}"/>
              </a:ext>
            </a:extLst>
          </p:cNvPr>
          <p:cNvSpPr/>
          <p:nvPr/>
        </p:nvSpPr>
        <p:spPr>
          <a:xfrm>
            <a:off x="3180051" y="4719485"/>
            <a:ext cx="217867" cy="43984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248" name="Picture 8" descr="IBM – Bloor Research">
            <a:extLst>
              <a:ext uri="{FF2B5EF4-FFF2-40B4-BE49-F238E27FC236}">
                <a16:creationId xmlns:a16="http://schemas.microsoft.com/office/drawing/2014/main" id="{3B567287-3D83-A542-AD9D-2B23C97DD4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3252" y="6017763"/>
            <a:ext cx="751464" cy="479658"/>
          </a:xfrm>
          <a:prstGeom prst="rect">
            <a:avLst/>
          </a:prstGeom>
          <a:noFill/>
          <a:extLst>
            <a:ext uri="{909E8E84-426E-40DD-AFC4-6F175D3DCCD1}">
              <a14:hiddenFill xmlns:a14="http://schemas.microsoft.com/office/drawing/2010/main">
                <a:solidFill>
                  <a:srgbClr val="FFFFFF"/>
                </a:solidFill>
              </a14:hiddenFill>
            </a:ext>
          </a:extLst>
        </p:spPr>
      </p:pic>
      <p:sp>
        <p:nvSpPr>
          <p:cNvPr id="30" name="Down Arrow 29">
            <a:extLst>
              <a:ext uri="{FF2B5EF4-FFF2-40B4-BE49-F238E27FC236}">
                <a16:creationId xmlns:a16="http://schemas.microsoft.com/office/drawing/2014/main" id="{D198A288-EC1F-3D45-84F6-361E4D3A4EA9}"/>
              </a:ext>
            </a:extLst>
          </p:cNvPr>
          <p:cNvSpPr/>
          <p:nvPr/>
        </p:nvSpPr>
        <p:spPr>
          <a:xfrm>
            <a:off x="3180050" y="5649159"/>
            <a:ext cx="217867" cy="43984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Box 23">
            <a:extLst>
              <a:ext uri="{FF2B5EF4-FFF2-40B4-BE49-F238E27FC236}">
                <a16:creationId xmlns:a16="http://schemas.microsoft.com/office/drawing/2014/main" id="{04A3A565-8F93-5A49-AE8D-DF51976B09B3}"/>
              </a:ext>
            </a:extLst>
          </p:cNvPr>
          <p:cNvSpPr txBox="1"/>
          <p:nvPr/>
        </p:nvSpPr>
        <p:spPr>
          <a:xfrm>
            <a:off x="3526091" y="913350"/>
            <a:ext cx="2638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Time-series-as-a-record</a:t>
            </a:r>
          </a:p>
        </p:txBody>
      </p:sp>
      <p:pic>
        <p:nvPicPr>
          <p:cNvPr id="13314" name="Picture 2">
            <a:extLst>
              <a:ext uri="{FF2B5EF4-FFF2-40B4-BE49-F238E27FC236}">
                <a16:creationId xmlns:a16="http://schemas.microsoft.com/office/drawing/2014/main" id="{E3880E48-3662-3642-8E2A-6F376A67E46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8336" y="3981961"/>
            <a:ext cx="1251826" cy="8825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8DBAB1-DDC6-3B41-BE30-EFE84C8076A6}"/>
              </a:ext>
            </a:extLst>
          </p:cNvPr>
          <p:cNvSpPr txBox="1"/>
          <p:nvPr/>
        </p:nvSpPr>
        <p:spPr>
          <a:xfrm>
            <a:off x="4234578" y="4770130"/>
            <a:ext cx="16033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Our own experimental system, currently under development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at the </a:t>
            </a:r>
            <a:r>
              <a:rPr kumimoji="0" lang="en-US" sz="800" b="1" i="0" u="none" strike="noStrike" kern="1200" cap="none" spc="0" normalizeH="0" baseline="0" noProof="0" dirty="0">
                <a:ln>
                  <a:noFill/>
                </a:ln>
                <a:solidFill>
                  <a:prstClr val="black"/>
                </a:solidFill>
                <a:effectLst/>
                <a:uLnTx/>
                <a:uFillTx/>
                <a:latin typeface="Arial"/>
                <a:ea typeface="+mn-ea"/>
                <a:cs typeface="+mn-cs"/>
              </a:rPr>
              <a:t>University of Paris</a:t>
            </a:r>
          </a:p>
        </p:txBody>
      </p:sp>
      <p:pic>
        <p:nvPicPr>
          <p:cNvPr id="13316" name="Picture 4" descr="Université-de-Paris – Prairie">
            <a:extLst>
              <a:ext uri="{FF2B5EF4-FFF2-40B4-BE49-F238E27FC236}">
                <a16:creationId xmlns:a16="http://schemas.microsoft.com/office/drawing/2014/main" id="{CC007758-A7E7-BA43-99B2-AE358F8481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30962" y="5293961"/>
            <a:ext cx="1219200" cy="354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745289"/>
      </p:ext>
    </p:extLst>
  </p:cSld>
  <p:clrMapOvr>
    <a:masterClrMapping/>
  </p:clrMapOvr>
  <mc:AlternateContent xmlns:mc="http://schemas.openxmlformats.org/markup-compatibility/2006" xmlns:p14="http://schemas.microsoft.com/office/powerpoint/2010/main">
    <mc:Choice Requires="p14">
      <p:transition spd="slow" p14:dur="2000" advTm="12228"/>
    </mc:Choice>
    <mc:Fallback xmlns="">
      <p:transition spd="slow" advTm="12228"/>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8EB5A9E-15B1-2F44-96C8-4D6778E05D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5" name="Slide Number Placeholder 4">
            <a:extLst>
              <a:ext uri="{FF2B5EF4-FFF2-40B4-BE49-F238E27FC236}">
                <a16:creationId xmlns:a16="http://schemas.microsoft.com/office/drawing/2014/main" id="{E9582C8F-AEBA-D84F-8EE2-CAF82774E9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graphicFrame>
        <p:nvGraphicFramePr>
          <p:cNvPr id="6" name="Table 7">
            <a:extLst>
              <a:ext uri="{FF2B5EF4-FFF2-40B4-BE49-F238E27FC236}">
                <a16:creationId xmlns:a16="http://schemas.microsoft.com/office/drawing/2014/main" id="{9F7501C9-A329-9B47-9487-C02FFF8101A3}"/>
              </a:ext>
            </a:extLst>
          </p:cNvPr>
          <p:cNvGraphicFramePr>
            <a:graphicFrameLocks noGrp="1"/>
          </p:cNvGraphicFramePr>
          <p:nvPr/>
        </p:nvGraphicFramePr>
        <p:xfrm>
          <a:off x="226424" y="3932353"/>
          <a:ext cx="8516982" cy="1752600"/>
        </p:xfrm>
        <a:graphic>
          <a:graphicData uri="http://schemas.openxmlformats.org/drawingml/2006/table">
            <a:tbl>
              <a:tblPr firstRow="1" bandRow="1">
                <a:tableStyleId>{5940675A-B579-460E-94D1-54222C63F5DA}</a:tableStyleId>
              </a:tblPr>
              <a:tblGrid>
                <a:gridCol w="1419497">
                  <a:extLst>
                    <a:ext uri="{9D8B030D-6E8A-4147-A177-3AD203B41FA5}">
                      <a16:colId xmlns:a16="http://schemas.microsoft.com/office/drawing/2014/main" val="1880883402"/>
                    </a:ext>
                  </a:extLst>
                </a:gridCol>
                <a:gridCol w="1419497">
                  <a:extLst>
                    <a:ext uri="{9D8B030D-6E8A-4147-A177-3AD203B41FA5}">
                      <a16:colId xmlns:a16="http://schemas.microsoft.com/office/drawing/2014/main" val="3504567560"/>
                    </a:ext>
                  </a:extLst>
                </a:gridCol>
                <a:gridCol w="1419497">
                  <a:extLst>
                    <a:ext uri="{9D8B030D-6E8A-4147-A177-3AD203B41FA5}">
                      <a16:colId xmlns:a16="http://schemas.microsoft.com/office/drawing/2014/main" val="2251588239"/>
                    </a:ext>
                  </a:extLst>
                </a:gridCol>
                <a:gridCol w="1419497">
                  <a:extLst>
                    <a:ext uri="{9D8B030D-6E8A-4147-A177-3AD203B41FA5}">
                      <a16:colId xmlns:a16="http://schemas.microsoft.com/office/drawing/2014/main" val="3122560193"/>
                    </a:ext>
                  </a:extLst>
                </a:gridCol>
                <a:gridCol w="1419497">
                  <a:extLst>
                    <a:ext uri="{9D8B030D-6E8A-4147-A177-3AD203B41FA5}">
                      <a16:colId xmlns:a16="http://schemas.microsoft.com/office/drawing/2014/main" val="911331502"/>
                    </a:ext>
                  </a:extLst>
                </a:gridCol>
                <a:gridCol w="1419497">
                  <a:extLst>
                    <a:ext uri="{9D8B030D-6E8A-4147-A177-3AD203B41FA5}">
                      <a16:colId xmlns:a16="http://schemas.microsoft.com/office/drawing/2014/main" val="40080038"/>
                    </a:ext>
                  </a:extLst>
                </a:gridCol>
              </a:tblGrid>
              <a:tr h="370840">
                <a:tc>
                  <a:txBody>
                    <a:bodyPr/>
                    <a:lstStyle/>
                    <a:p>
                      <a:pPr algn="ctr"/>
                      <a:r>
                        <a:rPr lang="en-US" sz="1500" b="1" dirty="0" err="1"/>
                        <a:t>sensor_id</a:t>
                      </a:r>
                      <a:endParaRPr lang="en-US" sz="1500" b="1" dirty="0"/>
                    </a:p>
                  </a:txBody>
                  <a:tcPr>
                    <a:solidFill>
                      <a:schemeClr val="bg2"/>
                    </a:solidFill>
                  </a:tcPr>
                </a:tc>
                <a:tc>
                  <a:txBody>
                    <a:bodyPr/>
                    <a:lstStyle/>
                    <a:p>
                      <a:pPr algn="ctr"/>
                      <a:r>
                        <a:rPr lang="en-US" sz="1500" b="1" dirty="0"/>
                        <a:t>country</a:t>
                      </a:r>
                    </a:p>
                  </a:txBody>
                  <a:tcPr>
                    <a:solidFill>
                      <a:schemeClr val="bg2"/>
                    </a:solidFill>
                  </a:tcPr>
                </a:tc>
                <a:tc>
                  <a:txBody>
                    <a:bodyPr/>
                    <a:lstStyle/>
                    <a:p>
                      <a:pPr algn="ctr"/>
                      <a:r>
                        <a:rPr lang="en-US" sz="1500" b="1" dirty="0"/>
                        <a:t>city</a:t>
                      </a:r>
                    </a:p>
                  </a:txBody>
                  <a:tcPr>
                    <a:solidFill>
                      <a:schemeClr val="bg2"/>
                    </a:solidFill>
                  </a:tcPr>
                </a:tc>
                <a:tc>
                  <a:txBody>
                    <a:bodyPr/>
                    <a:lstStyle/>
                    <a:p>
                      <a:pPr algn="ctr"/>
                      <a:r>
                        <a:rPr lang="en-US" sz="1500" b="1" dirty="0"/>
                        <a:t>province</a:t>
                      </a:r>
                    </a:p>
                  </a:txBody>
                  <a:tcPr>
                    <a:solidFill>
                      <a:schemeClr val="bg2"/>
                    </a:solidFill>
                  </a:tcPr>
                </a:tc>
                <a:tc>
                  <a:txBody>
                    <a:bodyPr/>
                    <a:lstStyle/>
                    <a:p>
                      <a:pPr algn="ctr"/>
                      <a:r>
                        <a:rPr lang="en-US" sz="1500" b="1" dirty="0"/>
                        <a:t>temperature</a:t>
                      </a:r>
                    </a:p>
                  </a:txBody>
                  <a:tcPr>
                    <a:solidFill>
                      <a:schemeClr val="bg2"/>
                    </a:solidFill>
                  </a:tcPr>
                </a:tc>
                <a:tc>
                  <a:txBody>
                    <a:bodyPr/>
                    <a:lstStyle/>
                    <a:p>
                      <a:pPr algn="ctr"/>
                      <a:r>
                        <a:rPr lang="en-US" sz="1500" b="1" dirty="0"/>
                        <a:t>pressure</a:t>
                      </a:r>
                    </a:p>
                  </a:txBody>
                  <a:tcPr>
                    <a:solidFill>
                      <a:schemeClr val="bg2"/>
                    </a:solidFill>
                  </a:tcPr>
                </a:tc>
                <a:extLst>
                  <a:ext uri="{0D108BD9-81ED-4DB2-BD59-A6C34878D82A}">
                    <a16:rowId xmlns:a16="http://schemas.microsoft.com/office/drawing/2014/main" val="937367215"/>
                  </a:ext>
                </a:extLst>
              </a:tr>
              <a:tr h="370840">
                <a:tc>
                  <a:txBody>
                    <a:bodyPr/>
                    <a:lstStyle/>
                    <a:p>
                      <a:pPr algn="ctr"/>
                      <a:r>
                        <a:rPr lang="en-US" sz="1500" dirty="0"/>
                        <a:t>102</a:t>
                      </a:r>
                    </a:p>
                  </a:txBody>
                  <a:tcPr/>
                </a:tc>
                <a:tc>
                  <a:txBody>
                    <a:bodyPr/>
                    <a:lstStyle/>
                    <a:p>
                      <a:pPr algn="ctr"/>
                      <a:r>
                        <a:rPr lang="en-US" sz="1500" dirty="0"/>
                        <a:t>Italy</a:t>
                      </a:r>
                    </a:p>
                  </a:txBody>
                  <a:tcPr/>
                </a:tc>
                <a:tc>
                  <a:txBody>
                    <a:bodyPr/>
                    <a:lstStyle/>
                    <a:p>
                      <a:pPr algn="ctr"/>
                      <a:r>
                        <a:rPr lang="en-US" sz="1500" dirty="0"/>
                        <a:t>Asiago</a:t>
                      </a:r>
                    </a:p>
                  </a:txBody>
                  <a:tcPr/>
                </a:tc>
                <a:tc>
                  <a:txBody>
                    <a:bodyPr/>
                    <a:lstStyle/>
                    <a:p>
                      <a:pPr algn="ctr"/>
                      <a:r>
                        <a:rPr lang="en-US" sz="1500" dirty="0"/>
                        <a:t>Veneto</a:t>
                      </a:r>
                    </a:p>
                  </a:txBody>
                  <a:tcPr/>
                </a:tc>
                <a:tc gridSpan="2">
                  <a:txBody>
                    <a:bodyPr/>
                    <a:lstStyle/>
                    <a:p>
                      <a:pPr algn="ctr"/>
                      <a:r>
                        <a:rPr lang="en-US" sz="1200" dirty="0"/>
                        <a:t>inline up to 1500 bytes</a:t>
                      </a:r>
                    </a:p>
                  </a:txBody>
                  <a:tcPr/>
                </a:tc>
                <a:tc hMerge="1">
                  <a:txBody>
                    <a:bodyPr/>
                    <a:lstStyle/>
                    <a:p>
                      <a:pPr algn="ctr"/>
                      <a:endParaRPr lang="en-US" sz="1500" dirty="0"/>
                    </a:p>
                  </a:txBody>
                  <a:tcPr/>
                </a:tc>
                <a:extLst>
                  <a:ext uri="{0D108BD9-81ED-4DB2-BD59-A6C34878D82A}">
                    <a16:rowId xmlns:a16="http://schemas.microsoft.com/office/drawing/2014/main" val="1482872337"/>
                  </a:ext>
                </a:extLst>
              </a:tr>
              <a:tr h="376938">
                <a:tc>
                  <a:txBody>
                    <a:bodyPr/>
                    <a:lstStyle/>
                    <a:p>
                      <a:pPr algn="ctr"/>
                      <a:r>
                        <a:rPr lang="en-US" sz="1500" dirty="0"/>
                        <a:t>104</a:t>
                      </a:r>
                    </a:p>
                  </a:txBody>
                  <a:tcPr/>
                </a:tc>
                <a:tc>
                  <a:txBody>
                    <a:bodyPr/>
                    <a:lstStyle/>
                    <a:p>
                      <a:pPr algn="ctr"/>
                      <a:r>
                        <a:rPr lang="en-US" sz="1500" dirty="0"/>
                        <a:t>Italy</a:t>
                      </a:r>
                    </a:p>
                  </a:txBody>
                  <a:tcPr/>
                </a:tc>
                <a:tc>
                  <a:txBody>
                    <a:bodyPr/>
                    <a:lstStyle/>
                    <a:p>
                      <a:pPr algn="ctr"/>
                      <a:r>
                        <a:rPr lang="en-US" sz="1500" dirty="0" err="1"/>
                        <a:t>Merate</a:t>
                      </a:r>
                      <a:endParaRPr lang="en-US" sz="1500" dirty="0"/>
                    </a:p>
                  </a:txBody>
                  <a:tcPr/>
                </a:tc>
                <a:tc>
                  <a:txBody>
                    <a:bodyPr/>
                    <a:lstStyle/>
                    <a:p>
                      <a:pPr algn="ctr"/>
                      <a:r>
                        <a:rPr lang="en-US" sz="1500" dirty="0"/>
                        <a:t>Lombardy</a:t>
                      </a:r>
                    </a:p>
                  </a:txBody>
                  <a:tcPr/>
                </a:tc>
                <a:tc gridSpan="2">
                  <a:txBody>
                    <a:bodyPr/>
                    <a:lstStyle/>
                    <a:p>
                      <a:pPr algn="ctr"/>
                      <a:r>
                        <a:rPr lang="en-US" sz="1200" dirty="0"/>
                        <a:t>&gt;1500 bytes </a:t>
                      </a:r>
                      <a:r>
                        <a:rPr lang="en-US" sz="1200" dirty="0">
                          <a:sym typeface="Wingdings" pitchFamily="2" charset="2"/>
                        </a:rPr>
                        <a:t> </a:t>
                      </a:r>
                    </a:p>
                    <a:p>
                      <a:pPr algn="ctr"/>
                      <a:r>
                        <a:rPr lang="en-US" sz="1200" dirty="0"/>
                        <a:t>ref to external container </a:t>
                      </a:r>
                    </a:p>
                    <a:p>
                      <a:pPr algn="ctr"/>
                      <a:r>
                        <a:rPr lang="en-US" sz="1200" dirty="0"/>
                        <a:t>(each time series is sorted by time)</a:t>
                      </a:r>
                    </a:p>
                  </a:txBody>
                  <a:tcPr/>
                </a:tc>
                <a:tc hMerge="1">
                  <a:txBody>
                    <a:bodyPr/>
                    <a:lstStyle/>
                    <a:p>
                      <a:pPr algn="ctr"/>
                      <a:endParaRPr lang="en-US" sz="1500" dirty="0"/>
                    </a:p>
                  </a:txBody>
                  <a:tcPr/>
                </a:tc>
                <a:extLst>
                  <a:ext uri="{0D108BD9-81ED-4DB2-BD59-A6C34878D82A}">
                    <a16:rowId xmlns:a16="http://schemas.microsoft.com/office/drawing/2014/main" val="2745278888"/>
                  </a:ext>
                </a:extLst>
              </a:tr>
              <a:tr h="370840">
                <a:tc gridSpan="6">
                  <a:txBody>
                    <a:bodyPr/>
                    <a:lstStyle/>
                    <a:p>
                      <a:pPr algn="ctr"/>
                      <a:r>
                        <a:rPr lang="en-US" sz="1500" dirty="0"/>
                        <a:t>….</a:t>
                      </a:r>
                    </a:p>
                  </a:txBody>
                  <a:tcPr/>
                </a:tc>
                <a:tc hMerge="1">
                  <a:txBody>
                    <a:bodyPr/>
                    <a:lstStyle/>
                    <a:p>
                      <a:pPr algn="ctr"/>
                      <a:endParaRPr lang="en-US" sz="1500" dirty="0"/>
                    </a:p>
                  </a:txBody>
                  <a:tcPr/>
                </a:tc>
                <a:tc hMerge="1">
                  <a:txBody>
                    <a:bodyPr/>
                    <a:lstStyle/>
                    <a:p>
                      <a:pPr algn="ctr"/>
                      <a:endParaRPr lang="en-US" sz="1500" dirty="0"/>
                    </a:p>
                  </a:txBody>
                  <a:tcPr/>
                </a:tc>
                <a:tc hMerge="1">
                  <a:txBody>
                    <a:bodyPr/>
                    <a:lstStyle/>
                    <a:p>
                      <a:pPr algn="ctr"/>
                      <a:endParaRPr lang="en-US" sz="1500" dirty="0"/>
                    </a:p>
                  </a:txBody>
                  <a:tcPr/>
                </a:tc>
                <a:tc hMerge="1">
                  <a:txBody>
                    <a:bodyPr/>
                    <a:lstStyle/>
                    <a:p>
                      <a:pPr algn="ctr"/>
                      <a:endParaRPr lang="en-US" sz="1500" dirty="0"/>
                    </a:p>
                  </a:txBody>
                  <a:tcPr/>
                </a:tc>
                <a:tc hMerge="1">
                  <a:txBody>
                    <a:bodyPr/>
                    <a:lstStyle/>
                    <a:p>
                      <a:pPr algn="ctr"/>
                      <a:endParaRPr lang="en-US" sz="1500" dirty="0"/>
                    </a:p>
                  </a:txBody>
                  <a:tcPr/>
                </a:tc>
                <a:extLst>
                  <a:ext uri="{0D108BD9-81ED-4DB2-BD59-A6C34878D82A}">
                    <a16:rowId xmlns:a16="http://schemas.microsoft.com/office/drawing/2014/main" val="3468306331"/>
                  </a:ext>
                </a:extLst>
              </a:tr>
            </a:tbl>
          </a:graphicData>
        </a:graphic>
      </p:graphicFrame>
      <p:pic>
        <p:nvPicPr>
          <p:cNvPr id="7" name="Picture 2" descr="Informix Database Support &amp; Managed Services by Certified IBM DBAs">
            <a:extLst>
              <a:ext uri="{FF2B5EF4-FFF2-40B4-BE49-F238E27FC236}">
                <a16:creationId xmlns:a16="http://schemas.microsoft.com/office/drawing/2014/main" id="{46E5262F-F228-9E45-A5B0-2CC66D0269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424" y="3459615"/>
            <a:ext cx="1097281" cy="3489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84BD99E9-BFA2-B94D-BA2E-5DA9EA7A4D09}"/>
              </a:ext>
            </a:extLst>
          </p:cNvPr>
          <p:cNvGraphicFramePr>
            <a:graphicFrameLocks noGrp="1"/>
          </p:cNvGraphicFramePr>
          <p:nvPr/>
        </p:nvGraphicFramePr>
        <p:xfrm>
          <a:off x="226424" y="1286035"/>
          <a:ext cx="8516982" cy="1575818"/>
        </p:xfrm>
        <a:graphic>
          <a:graphicData uri="http://schemas.openxmlformats.org/drawingml/2006/table">
            <a:tbl>
              <a:tblPr firstRow="1" bandRow="1">
                <a:tableStyleId>{5940675A-B579-460E-94D1-54222C63F5DA}</a:tableStyleId>
              </a:tblPr>
              <a:tblGrid>
                <a:gridCol w="1419497">
                  <a:extLst>
                    <a:ext uri="{9D8B030D-6E8A-4147-A177-3AD203B41FA5}">
                      <a16:colId xmlns:a16="http://schemas.microsoft.com/office/drawing/2014/main" val="1880883402"/>
                    </a:ext>
                  </a:extLst>
                </a:gridCol>
                <a:gridCol w="1419497">
                  <a:extLst>
                    <a:ext uri="{9D8B030D-6E8A-4147-A177-3AD203B41FA5}">
                      <a16:colId xmlns:a16="http://schemas.microsoft.com/office/drawing/2014/main" val="3504567560"/>
                    </a:ext>
                  </a:extLst>
                </a:gridCol>
                <a:gridCol w="1419497">
                  <a:extLst>
                    <a:ext uri="{9D8B030D-6E8A-4147-A177-3AD203B41FA5}">
                      <a16:colId xmlns:a16="http://schemas.microsoft.com/office/drawing/2014/main" val="2251588239"/>
                    </a:ext>
                  </a:extLst>
                </a:gridCol>
                <a:gridCol w="1419497">
                  <a:extLst>
                    <a:ext uri="{9D8B030D-6E8A-4147-A177-3AD203B41FA5}">
                      <a16:colId xmlns:a16="http://schemas.microsoft.com/office/drawing/2014/main" val="3122560193"/>
                    </a:ext>
                  </a:extLst>
                </a:gridCol>
                <a:gridCol w="1419497">
                  <a:extLst>
                    <a:ext uri="{9D8B030D-6E8A-4147-A177-3AD203B41FA5}">
                      <a16:colId xmlns:a16="http://schemas.microsoft.com/office/drawing/2014/main" val="911331502"/>
                    </a:ext>
                  </a:extLst>
                </a:gridCol>
                <a:gridCol w="1419497">
                  <a:extLst>
                    <a:ext uri="{9D8B030D-6E8A-4147-A177-3AD203B41FA5}">
                      <a16:colId xmlns:a16="http://schemas.microsoft.com/office/drawing/2014/main" val="40080038"/>
                    </a:ext>
                  </a:extLst>
                </a:gridCol>
              </a:tblGrid>
              <a:tr h="370840">
                <a:tc>
                  <a:txBody>
                    <a:bodyPr/>
                    <a:lstStyle/>
                    <a:p>
                      <a:pPr algn="ctr"/>
                      <a:r>
                        <a:rPr lang="en-US" sz="1500" b="1" dirty="0" err="1"/>
                        <a:t>sensor_id</a:t>
                      </a:r>
                      <a:endParaRPr lang="en-US" sz="1500" b="1" dirty="0"/>
                    </a:p>
                  </a:txBody>
                  <a:tcPr>
                    <a:solidFill>
                      <a:schemeClr val="bg2"/>
                    </a:solidFill>
                  </a:tcPr>
                </a:tc>
                <a:tc>
                  <a:txBody>
                    <a:bodyPr/>
                    <a:lstStyle/>
                    <a:p>
                      <a:pPr algn="ctr"/>
                      <a:r>
                        <a:rPr lang="en-US" sz="1500" b="1" dirty="0"/>
                        <a:t>country</a:t>
                      </a:r>
                    </a:p>
                  </a:txBody>
                  <a:tcPr>
                    <a:solidFill>
                      <a:schemeClr val="bg2"/>
                    </a:solidFill>
                  </a:tcPr>
                </a:tc>
                <a:tc>
                  <a:txBody>
                    <a:bodyPr/>
                    <a:lstStyle/>
                    <a:p>
                      <a:pPr algn="ctr"/>
                      <a:r>
                        <a:rPr lang="en-US" sz="1500" b="1" dirty="0"/>
                        <a:t>city</a:t>
                      </a:r>
                    </a:p>
                  </a:txBody>
                  <a:tcPr>
                    <a:solidFill>
                      <a:schemeClr val="bg2"/>
                    </a:solidFill>
                  </a:tcPr>
                </a:tc>
                <a:tc>
                  <a:txBody>
                    <a:bodyPr/>
                    <a:lstStyle/>
                    <a:p>
                      <a:pPr algn="ctr"/>
                      <a:r>
                        <a:rPr lang="en-US" sz="1500" b="1" dirty="0"/>
                        <a:t>province</a:t>
                      </a:r>
                    </a:p>
                  </a:txBody>
                  <a:tcPr>
                    <a:solidFill>
                      <a:schemeClr val="bg2"/>
                    </a:solidFill>
                  </a:tcPr>
                </a:tc>
                <a:tc>
                  <a:txBody>
                    <a:bodyPr/>
                    <a:lstStyle/>
                    <a:p>
                      <a:pPr algn="ctr"/>
                      <a:r>
                        <a:rPr lang="en-US" sz="1500" b="1" dirty="0"/>
                        <a:t>temperature</a:t>
                      </a:r>
                    </a:p>
                  </a:txBody>
                  <a:tcPr>
                    <a:solidFill>
                      <a:schemeClr val="bg2"/>
                    </a:solidFill>
                  </a:tcPr>
                </a:tc>
                <a:tc>
                  <a:txBody>
                    <a:bodyPr/>
                    <a:lstStyle/>
                    <a:p>
                      <a:pPr algn="ctr"/>
                      <a:r>
                        <a:rPr lang="en-US" sz="1500" b="1" dirty="0"/>
                        <a:t>pressure</a:t>
                      </a:r>
                    </a:p>
                  </a:txBody>
                  <a:tcPr>
                    <a:solidFill>
                      <a:schemeClr val="bg2"/>
                    </a:solidFill>
                  </a:tcPr>
                </a:tc>
                <a:extLst>
                  <a:ext uri="{0D108BD9-81ED-4DB2-BD59-A6C34878D82A}">
                    <a16:rowId xmlns:a16="http://schemas.microsoft.com/office/drawing/2014/main" val="937367215"/>
                  </a:ext>
                </a:extLst>
              </a:tr>
              <a:tr h="370840">
                <a:tc>
                  <a:txBody>
                    <a:bodyPr/>
                    <a:lstStyle/>
                    <a:p>
                      <a:pPr algn="ctr"/>
                      <a:r>
                        <a:rPr lang="en-US" sz="1500" dirty="0"/>
                        <a:t>102</a:t>
                      </a:r>
                    </a:p>
                  </a:txBody>
                  <a:tcPr/>
                </a:tc>
                <a:tc>
                  <a:txBody>
                    <a:bodyPr/>
                    <a:lstStyle/>
                    <a:p>
                      <a:pPr algn="ctr"/>
                      <a:r>
                        <a:rPr lang="en-US" sz="1500" dirty="0"/>
                        <a:t>Italy</a:t>
                      </a:r>
                    </a:p>
                  </a:txBody>
                  <a:tcPr/>
                </a:tc>
                <a:tc>
                  <a:txBody>
                    <a:bodyPr/>
                    <a:lstStyle/>
                    <a:p>
                      <a:pPr algn="ctr"/>
                      <a:r>
                        <a:rPr lang="en-US" sz="1500" dirty="0"/>
                        <a:t>Asiago</a:t>
                      </a:r>
                    </a:p>
                  </a:txBody>
                  <a:tcPr/>
                </a:tc>
                <a:tc>
                  <a:txBody>
                    <a:bodyPr/>
                    <a:lstStyle/>
                    <a:p>
                      <a:pPr algn="ctr"/>
                      <a:r>
                        <a:rPr lang="en-US" sz="1500" dirty="0"/>
                        <a:t>Veneto</a:t>
                      </a:r>
                    </a:p>
                  </a:txBody>
                  <a:tcPr/>
                </a:tc>
                <a:tc gridSpan="2">
                  <a:txBody>
                    <a:bodyPr/>
                    <a:lstStyle/>
                    <a:p>
                      <a:pPr marL="0" indent="0" algn="l">
                        <a:buFontTx/>
                        <a:buNone/>
                      </a:pPr>
                      <a:r>
                        <a:rPr lang="en-US" sz="1200" dirty="0"/>
                        <a:t>1 </a:t>
                      </a:r>
                      <a:r>
                        <a:rPr lang="en-US" sz="1200" b="1" dirty="0"/>
                        <a:t>Shore Large Object </a:t>
                      </a:r>
                      <a:r>
                        <a:rPr lang="en-US" sz="1200" b="0" dirty="0"/>
                        <a:t>per series</a:t>
                      </a:r>
                      <a:r>
                        <a:rPr lang="en-US" sz="1200" b="1" dirty="0"/>
                        <a:t> </a:t>
                      </a:r>
                    </a:p>
                    <a:p>
                      <a:pPr marL="0" indent="0" algn="l">
                        <a:buFontTx/>
                        <a:buNone/>
                      </a:pPr>
                      <a:r>
                        <a:rPr lang="en-US" sz="1200" b="0" dirty="0"/>
                        <a:t>(contains 1</a:t>
                      </a:r>
                      <a:r>
                        <a:rPr lang="en-US" sz="1200" b="1" dirty="0"/>
                        <a:t> Sparse Array </a:t>
                      </a:r>
                      <a:r>
                        <a:rPr lang="en-US" sz="1200" b="0" dirty="0"/>
                        <a:t>per series)</a:t>
                      </a:r>
                      <a:endParaRPr lang="en-US" sz="1200" dirty="0"/>
                    </a:p>
                  </a:txBody>
                  <a:tcPr/>
                </a:tc>
                <a:tc hMerge="1">
                  <a:txBody>
                    <a:bodyPr/>
                    <a:lstStyle/>
                    <a:p>
                      <a:pPr algn="ctr"/>
                      <a:endParaRPr lang="en-US" sz="1500" dirty="0"/>
                    </a:p>
                  </a:txBody>
                  <a:tcPr/>
                </a:tc>
                <a:extLst>
                  <a:ext uri="{0D108BD9-81ED-4DB2-BD59-A6C34878D82A}">
                    <a16:rowId xmlns:a16="http://schemas.microsoft.com/office/drawing/2014/main" val="1482872337"/>
                  </a:ext>
                </a:extLst>
              </a:tr>
              <a:tr h="376938">
                <a:tc>
                  <a:txBody>
                    <a:bodyPr/>
                    <a:lstStyle/>
                    <a:p>
                      <a:pPr algn="ctr"/>
                      <a:r>
                        <a:rPr lang="en-US" sz="1500" dirty="0"/>
                        <a:t>104</a:t>
                      </a:r>
                    </a:p>
                  </a:txBody>
                  <a:tcPr/>
                </a:tc>
                <a:tc>
                  <a:txBody>
                    <a:bodyPr/>
                    <a:lstStyle/>
                    <a:p>
                      <a:pPr algn="ctr"/>
                      <a:r>
                        <a:rPr lang="en-US" sz="1500" dirty="0"/>
                        <a:t>Italy</a:t>
                      </a:r>
                    </a:p>
                  </a:txBody>
                  <a:tcPr/>
                </a:tc>
                <a:tc>
                  <a:txBody>
                    <a:bodyPr/>
                    <a:lstStyle/>
                    <a:p>
                      <a:pPr algn="ctr"/>
                      <a:r>
                        <a:rPr lang="en-US" sz="1500" dirty="0" err="1"/>
                        <a:t>Merate</a:t>
                      </a:r>
                      <a:endParaRPr lang="en-US" sz="1500" dirty="0"/>
                    </a:p>
                  </a:txBody>
                  <a:tcPr/>
                </a:tc>
                <a:tc>
                  <a:txBody>
                    <a:bodyPr/>
                    <a:lstStyle/>
                    <a:p>
                      <a:pPr algn="ctr"/>
                      <a:r>
                        <a:rPr lang="en-US" sz="1500" dirty="0"/>
                        <a:t>Lombardy</a:t>
                      </a:r>
                    </a:p>
                  </a:txBody>
                  <a:tcPr/>
                </a:tc>
                <a:tc gridSpan="2">
                  <a:txBody>
                    <a:bodyPr/>
                    <a:lstStyle/>
                    <a:p>
                      <a:pPr algn="ctr"/>
                      <a:endParaRPr lang="en-US" sz="1000" dirty="0"/>
                    </a:p>
                  </a:txBody>
                  <a:tcPr/>
                </a:tc>
                <a:tc hMerge="1">
                  <a:txBody>
                    <a:bodyPr/>
                    <a:lstStyle/>
                    <a:p>
                      <a:pPr algn="ctr"/>
                      <a:endParaRPr lang="en-US" sz="1500" dirty="0"/>
                    </a:p>
                  </a:txBody>
                  <a:tcPr/>
                </a:tc>
                <a:extLst>
                  <a:ext uri="{0D108BD9-81ED-4DB2-BD59-A6C34878D82A}">
                    <a16:rowId xmlns:a16="http://schemas.microsoft.com/office/drawing/2014/main" val="2745278888"/>
                  </a:ext>
                </a:extLst>
              </a:tr>
              <a:tr h="370840">
                <a:tc gridSpan="6">
                  <a:txBody>
                    <a:bodyPr/>
                    <a:lstStyle/>
                    <a:p>
                      <a:pPr algn="ctr"/>
                      <a:r>
                        <a:rPr lang="en-US" sz="1500" dirty="0"/>
                        <a:t>….</a:t>
                      </a:r>
                    </a:p>
                  </a:txBody>
                  <a:tcPr/>
                </a:tc>
                <a:tc hMerge="1">
                  <a:txBody>
                    <a:bodyPr/>
                    <a:lstStyle/>
                    <a:p>
                      <a:pPr algn="ctr"/>
                      <a:endParaRPr lang="en-US" sz="1500" dirty="0"/>
                    </a:p>
                  </a:txBody>
                  <a:tcPr/>
                </a:tc>
                <a:tc hMerge="1">
                  <a:txBody>
                    <a:bodyPr/>
                    <a:lstStyle/>
                    <a:p>
                      <a:pPr algn="ctr"/>
                      <a:endParaRPr lang="en-US" sz="1500" dirty="0"/>
                    </a:p>
                  </a:txBody>
                  <a:tcPr/>
                </a:tc>
                <a:tc hMerge="1">
                  <a:txBody>
                    <a:bodyPr/>
                    <a:lstStyle/>
                    <a:p>
                      <a:pPr algn="ctr"/>
                      <a:endParaRPr lang="en-US" sz="1500" dirty="0"/>
                    </a:p>
                  </a:txBody>
                  <a:tcPr/>
                </a:tc>
                <a:tc hMerge="1">
                  <a:txBody>
                    <a:bodyPr/>
                    <a:lstStyle/>
                    <a:p>
                      <a:pPr algn="ctr"/>
                      <a:endParaRPr lang="en-US" sz="1500" dirty="0"/>
                    </a:p>
                  </a:txBody>
                  <a:tcPr/>
                </a:tc>
                <a:tc hMerge="1">
                  <a:txBody>
                    <a:bodyPr/>
                    <a:lstStyle/>
                    <a:p>
                      <a:pPr algn="ctr"/>
                      <a:endParaRPr lang="en-US" sz="1500" dirty="0"/>
                    </a:p>
                  </a:txBody>
                  <a:tcPr/>
                </a:tc>
                <a:extLst>
                  <a:ext uri="{0D108BD9-81ED-4DB2-BD59-A6C34878D82A}">
                    <a16:rowId xmlns:a16="http://schemas.microsoft.com/office/drawing/2014/main" val="3468306331"/>
                  </a:ext>
                </a:extLst>
              </a:tr>
            </a:tbl>
          </a:graphicData>
        </a:graphic>
      </p:graphicFrame>
      <p:pic>
        <p:nvPicPr>
          <p:cNvPr id="9" name="Picture 8" descr="Text&#10;&#10;Description automatically generated with medium confidence">
            <a:extLst>
              <a:ext uri="{FF2B5EF4-FFF2-40B4-BE49-F238E27FC236}">
                <a16:creationId xmlns:a16="http://schemas.microsoft.com/office/drawing/2014/main" id="{73F492ED-A57B-2349-9B39-3EAF841460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24" y="746488"/>
            <a:ext cx="1217471" cy="426559"/>
          </a:xfrm>
          <a:prstGeom prst="rect">
            <a:avLst/>
          </a:prstGeom>
        </p:spPr>
      </p:pic>
      <p:pic>
        <p:nvPicPr>
          <p:cNvPr id="11" name="Picture 8" descr="IBM – Bloor Research">
            <a:extLst>
              <a:ext uri="{FF2B5EF4-FFF2-40B4-BE49-F238E27FC236}">
                <a16:creationId xmlns:a16="http://schemas.microsoft.com/office/drawing/2014/main" id="{983A9733-B718-1149-A6CE-FA5ABD6FAB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8890" y="3328892"/>
            <a:ext cx="751464" cy="4796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B68699AE-35D3-9E40-B7F6-718D54CEAE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8890" y="729461"/>
            <a:ext cx="1091097" cy="29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55715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4D00C57-99A0-1344-8B57-2F79E08F12F4}"/>
              </a:ext>
            </a:extLst>
          </p:cNvPr>
          <p:cNvGraphicFramePr>
            <a:graphicFrameLocks noGrp="1"/>
          </p:cNvGraphicFramePr>
          <p:nvPr/>
        </p:nvGraphicFramePr>
        <p:xfrm>
          <a:off x="269965" y="1380736"/>
          <a:ext cx="8516984" cy="3337560"/>
        </p:xfrm>
        <a:graphic>
          <a:graphicData uri="http://schemas.openxmlformats.org/drawingml/2006/table">
            <a:tbl>
              <a:tblPr firstRow="1" bandRow="1">
                <a:tableStyleId>{5940675A-B579-460E-94D1-54222C63F5DA}</a:tableStyleId>
              </a:tblPr>
              <a:tblGrid>
                <a:gridCol w="1216712">
                  <a:extLst>
                    <a:ext uri="{9D8B030D-6E8A-4147-A177-3AD203B41FA5}">
                      <a16:colId xmlns:a16="http://schemas.microsoft.com/office/drawing/2014/main" val="1880883402"/>
                    </a:ext>
                  </a:extLst>
                </a:gridCol>
                <a:gridCol w="1216712">
                  <a:extLst>
                    <a:ext uri="{9D8B030D-6E8A-4147-A177-3AD203B41FA5}">
                      <a16:colId xmlns:a16="http://schemas.microsoft.com/office/drawing/2014/main" val="3504567560"/>
                    </a:ext>
                  </a:extLst>
                </a:gridCol>
                <a:gridCol w="1216712">
                  <a:extLst>
                    <a:ext uri="{9D8B030D-6E8A-4147-A177-3AD203B41FA5}">
                      <a16:colId xmlns:a16="http://schemas.microsoft.com/office/drawing/2014/main" val="2251588239"/>
                    </a:ext>
                  </a:extLst>
                </a:gridCol>
                <a:gridCol w="1216712">
                  <a:extLst>
                    <a:ext uri="{9D8B030D-6E8A-4147-A177-3AD203B41FA5}">
                      <a16:colId xmlns:a16="http://schemas.microsoft.com/office/drawing/2014/main" val="3122560193"/>
                    </a:ext>
                  </a:extLst>
                </a:gridCol>
                <a:gridCol w="1229153">
                  <a:extLst>
                    <a:ext uri="{9D8B030D-6E8A-4147-A177-3AD203B41FA5}">
                      <a16:colId xmlns:a16="http://schemas.microsoft.com/office/drawing/2014/main" val="911331502"/>
                    </a:ext>
                  </a:extLst>
                </a:gridCol>
                <a:gridCol w="1384663">
                  <a:extLst>
                    <a:ext uri="{9D8B030D-6E8A-4147-A177-3AD203B41FA5}">
                      <a16:colId xmlns:a16="http://schemas.microsoft.com/office/drawing/2014/main" val="1026132672"/>
                    </a:ext>
                  </a:extLst>
                </a:gridCol>
                <a:gridCol w="1036320">
                  <a:extLst>
                    <a:ext uri="{9D8B030D-6E8A-4147-A177-3AD203B41FA5}">
                      <a16:colId xmlns:a16="http://schemas.microsoft.com/office/drawing/2014/main" val="40080038"/>
                    </a:ext>
                  </a:extLst>
                </a:gridCol>
              </a:tblGrid>
              <a:tr h="370840">
                <a:tc>
                  <a:txBody>
                    <a:bodyPr/>
                    <a:lstStyle/>
                    <a:p>
                      <a:pPr algn="ctr"/>
                      <a:r>
                        <a:rPr lang="en-US" sz="1500" b="1" dirty="0" err="1"/>
                        <a:t>sensor_id</a:t>
                      </a:r>
                      <a:endParaRPr lang="en-US" sz="1500" b="1" dirty="0"/>
                    </a:p>
                  </a:txBody>
                  <a:tcPr>
                    <a:solidFill>
                      <a:schemeClr val="bg2"/>
                    </a:solidFill>
                  </a:tcPr>
                </a:tc>
                <a:tc>
                  <a:txBody>
                    <a:bodyPr/>
                    <a:lstStyle/>
                    <a:p>
                      <a:pPr algn="ctr"/>
                      <a:r>
                        <a:rPr lang="en-US" sz="1500" b="1" dirty="0"/>
                        <a:t>country</a:t>
                      </a:r>
                    </a:p>
                  </a:txBody>
                  <a:tcPr>
                    <a:solidFill>
                      <a:schemeClr val="bg2"/>
                    </a:solidFill>
                  </a:tcPr>
                </a:tc>
                <a:tc>
                  <a:txBody>
                    <a:bodyPr/>
                    <a:lstStyle/>
                    <a:p>
                      <a:pPr algn="ctr"/>
                      <a:r>
                        <a:rPr lang="en-US" sz="1500" b="1" dirty="0"/>
                        <a:t>city</a:t>
                      </a:r>
                    </a:p>
                  </a:txBody>
                  <a:tcPr>
                    <a:solidFill>
                      <a:schemeClr val="bg2"/>
                    </a:solidFill>
                  </a:tcPr>
                </a:tc>
                <a:tc>
                  <a:txBody>
                    <a:bodyPr/>
                    <a:lstStyle/>
                    <a:p>
                      <a:pPr algn="ctr"/>
                      <a:r>
                        <a:rPr lang="en-US" sz="1500" b="1" dirty="0"/>
                        <a:t>province</a:t>
                      </a:r>
                    </a:p>
                  </a:txBody>
                  <a:tcPr>
                    <a:solidFill>
                      <a:schemeClr val="bg2"/>
                    </a:solidFill>
                  </a:tcPr>
                </a:tc>
                <a:tc>
                  <a:txBody>
                    <a:bodyPr/>
                    <a:lstStyle/>
                    <a:p>
                      <a:pPr algn="ctr"/>
                      <a:r>
                        <a:rPr lang="en-US" sz="1500" b="1" dirty="0"/>
                        <a:t>timestamp</a:t>
                      </a:r>
                    </a:p>
                  </a:txBody>
                  <a:tcPr>
                    <a:solidFill>
                      <a:schemeClr val="bg2"/>
                    </a:solidFill>
                  </a:tcPr>
                </a:tc>
                <a:tc>
                  <a:txBody>
                    <a:bodyPr/>
                    <a:lstStyle/>
                    <a:p>
                      <a:pPr algn="ctr"/>
                      <a:r>
                        <a:rPr lang="en-US" sz="1500" b="1" u="sng" dirty="0"/>
                        <a:t>temperature</a:t>
                      </a:r>
                    </a:p>
                  </a:txBody>
                  <a:tcPr>
                    <a:solidFill>
                      <a:schemeClr val="bg2"/>
                    </a:solidFill>
                  </a:tcPr>
                </a:tc>
                <a:tc>
                  <a:txBody>
                    <a:bodyPr/>
                    <a:lstStyle/>
                    <a:p>
                      <a:pPr algn="ctr"/>
                      <a:r>
                        <a:rPr lang="en-US" sz="1500" b="1" dirty="0"/>
                        <a:t>pressure</a:t>
                      </a:r>
                    </a:p>
                  </a:txBody>
                  <a:tcPr>
                    <a:solidFill>
                      <a:schemeClr val="bg2"/>
                    </a:solidFill>
                  </a:tcPr>
                </a:tc>
                <a:extLst>
                  <a:ext uri="{0D108BD9-81ED-4DB2-BD59-A6C34878D82A}">
                    <a16:rowId xmlns:a16="http://schemas.microsoft.com/office/drawing/2014/main" val="937367215"/>
                  </a:ext>
                </a:extLst>
              </a:tr>
              <a:tr h="370840">
                <a:tc>
                  <a:txBody>
                    <a:bodyPr/>
                    <a:lstStyle/>
                    <a:p>
                      <a:pPr algn="ctr"/>
                      <a:r>
                        <a:rPr lang="en-US" sz="1500" dirty="0"/>
                        <a:t>102</a:t>
                      </a:r>
                    </a:p>
                  </a:txBody>
                  <a:tcPr/>
                </a:tc>
                <a:tc>
                  <a:txBody>
                    <a:bodyPr/>
                    <a:lstStyle/>
                    <a:p>
                      <a:pPr algn="ctr"/>
                      <a:r>
                        <a:rPr lang="en-US" sz="1500" dirty="0"/>
                        <a:t>Italy</a:t>
                      </a:r>
                    </a:p>
                  </a:txBody>
                  <a:tcPr/>
                </a:tc>
                <a:tc>
                  <a:txBody>
                    <a:bodyPr/>
                    <a:lstStyle/>
                    <a:p>
                      <a:pPr algn="ctr"/>
                      <a:r>
                        <a:rPr lang="en-US" sz="1500" dirty="0"/>
                        <a:t>Asiago</a:t>
                      </a:r>
                    </a:p>
                  </a:txBody>
                  <a:tcPr/>
                </a:tc>
                <a:tc>
                  <a:txBody>
                    <a:bodyPr/>
                    <a:lstStyle/>
                    <a:p>
                      <a:pPr algn="ctr"/>
                      <a:r>
                        <a:rPr lang="en-US" sz="1500" dirty="0"/>
                        <a:t>Veneto</a:t>
                      </a:r>
                    </a:p>
                  </a:txBody>
                  <a:tcPr/>
                </a:tc>
                <a:tc>
                  <a:txBody>
                    <a:bodyPr/>
                    <a:lstStyle/>
                    <a:p>
                      <a:pPr algn="ctr"/>
                      <a:r>
                        <a:rPr lang="en-US" sz="1200" dirty="0">
                          <a:latin typeface="Courier" pitchFamily="2" charset="0"/>
                        </a:rPr>
                        <a:t>1616264642</a:t>
                      </a:r>
                    </a:p>
                  </a:txBody>
                  <a:tcPr/>
                </a:tc>
                <a:tc>
                  <a:txBody>
                    <a:bodyPr/>
                    <a:lstStyle/>
                    <a:p>
                      <a:pPr algn="ctr"/>
                      <a:r>
                        <a:rPr lang="en-US" sz="1200" dirty="0">
                          <a:latin typeface="Courier" pitchFamily="2" charset="0"/>
                        </a:rPr>
                        <a:t>26</a:t>
                      </a:r>
                    </a:p>
                  </a:txBody>
                  <a:tcPr/>
                </a:tc>
                <a:tc>
                  <a:txBody>
                    <a:bodyPr/>
                    <a:lstStyle/>
                    <a:p>
                      <a:pPr algn="ctr"/>
                      <a:r>
                        <a:rPr lang="en-GB" sz="1200" b="0" i="0" u="none" strike="noStrike" kern="1200" dirty="0">
                          <a:solidFill>
                            <a:schemeClr val="tx1"/>
                          </a:solidFill>
                          <a:effectLst/>
                          <a:latin typeface="Courier" pitchFamily="2" charset="0"/>
                          <a:ea typeface="+mn-ea"/>
                          <a:cs typeface="+mn-cs"/>
                        </a:rPr>
                        <a:t>1013.5</a:t>
                      </a:r>
                      <a:endParaRPr lang="en-US" sz="1200" dirty="0">
                        <a:latin typeface="Courier" pitchFamily="2" charset="0"/>
                      </a:endParaRPr>
                    </a:p>
                  </a:txBody>
                  <a:tcPr/>
                </a:tc>
                <a:extLst>
                  <a:ext uri="{0D108BD9-81ED-4DB2-BD59-A6C34878D82A}">
                    <a16:rowId xmlns:a16="http://schemas.microsoft.com/office/drawing/2014/main" val="1482872337"/>
                  </a:ext>
                </a:extLst>
              </a:tr>
              <a:tr h="370840">
                <a:tc>
                  <a:txBody>
                    <a:bodyPr/>
                    <a:lstStyle/>
                    <a:p>
                      <a:pPr algn="ctr"/>
                      <a:r>
                        <a:rPr lang="en-US" sz="1500" dirty="0"/>
                        <a:t>102</a:t>
                      </a:r>
                    </a:p>
                  </a:txBody>
                  <a:tcPr/>
                </a:tc>
                <a:tc>
                  <a:txBody>
                    <a:bodyPr/>
                    <a:lstStyle/>
                    <a:p>
                      <a:pPr algn="ctr"/>
                      <a:r>
                        <a:rPr lang="en-US" sz="1500" dirty="0"/>
                        <a:t>Italy</a:t>
                      </a:r>
                    </a:p>
                  </a:txBody>
                  <a:tcPr/>
                </a:tc>
                <a:tc>
                  <a:txBody>
                    <a:bodyPr/>
                    <a:lstStyle/>
                    <a:p>
                      <a:pPr algn="ctr"/>
                      <a:r>
                        <a:rPr lang="en-US" sz="1500" dirty="0"/>
                        <a:t>Asiago</a:t>
                      </a:r>
                    </a:p>
                  </a:txBody>
                  <a:tcPr/>
                </a:tc>
                <a:tc>
                  <a:txBody>
                    <a:bodyPr/>
                    <a:lstStyle/>
                    <a:p>
                      <a:pPr algn="ctr"/>
                      <a:r>
                        <a:rPr lang="en-US" sz="1500" dirty="0"/>
                        <a:t>Veneto</a:t>
                      </a:r>
                    </a:p>
                  </a:txBody>
                  <a:tcPr/>
                </a:tc>
                <a:tc>
                  <a:txBody>
                    <a:bodyPr/>
                    <a:lstStyle/>
                    <a:p>
                      <a:pPr algn="ctr"/>
                      <a:r>
                        <a:rPr lang="en-US" sz="1200" dirty="0">
                          <a:latin typeface="Courier" pitchFamily="2" charset="0"/>
                        </a:rPr>
                        <a:t>1616268642</a:t>
                      </a:r>
                    </a:p>
                  </a:txBody>
                  <a:tcPr/>
                </a:tc>
                <a:tc>
                  <a:txBody>
                    <a:bodyPr/>
                    <a:lstStyle/>
                    <a:p>
                      <a:pPr algn="ctr"/>
                      <a:r>
                        <a:rPr lang="en-US" sz="1200" dirty="0">
                          <a:latin typeface="Courier" pitchFamily="2" charset="0"/>
                        </a:rPr>
                        <a:t>26.5</a:t>
                      </a:r>
                    </a:p>
                  </a:txBody>
                  <a:tcPr/>
                </a:tc>
                <a:tc>
                  <a:txBody>
                    <a:bodyPr/>
                    <a:lstStyle/>
                    <a:p>
                      <a:pPr algn="ctr"/>
                      <a:r>
                        <a:rPr lang="en-US" sz="1200" dirty="0">
                          <a:latin typeface="Courier" pitchFamily="2" charset="0"/>
                        </a:rPr>
                        <a:t>1013.1</a:t>
                      </a:r>
                    </a:p>
                  </a:txBody>
                  <a:tcPr/>
                </a:tc>
                <a:extLst>
                  <a:ext uri="{0D108BD9-81ED-4DB2-BD59-A6C34878D82A}">
                    <a16:rowId xmlns:a16="http://schemas.microsoft.com/office/drawing/2014/main" val="1015807652"/>
                  </a:ext>
                </a:extLst>
              </a:tr>
              <a:tr h="370840">
                <a:tc>
                  <a:txBody>
                    <a:bodyPr/>
                    <a:lstStyle/>
                    <a:p>
                      <a:pPr algn="ctr"/>
                      <a:r>
                        <a:rPr lang="en-US" sz="1500" dirty="0"/>
                        <a:t>…</a:t>
                      </a:r>
                    </a:p>
                  </a:txBody>
                  <a:tcPr/>
                </a:tc>
                <a:tc>
                  <a:txBody>
                    <a:bodyPr/>
                    <a:lstStyle/>
                    <a:p>
                      <a:pPr algn="ctr"/>
                      <a:r>
                        <a:rPr lang="en-US" sz="1500" dirty="0"/>
                        <a:t>…</a:t>
                      </a:r>
                    </a:p>
                  </a:txBody>
                  <a:tcPr/>
                </a:tc>
                <a:tc>
                  <a:txBody>
                    <a:bodyPr/>
                    <a:lstStyle/>
                    <a:p>
                      <a:pPr algn="ctr"/>
                      <a:r>
                        <a:rPr lang="en-US" sz="1500" dirty="0"/>
                        <a:t>…</a:t>
                      </a:r>
                    </a:p>
                  </a:txBody>
                  <a:tcPr/>
                </a:tc>
                <a:tc>
                  <a:txBody>
                    <a:bodyPr/>
                    <a:lstStyle/>
                    <a:p>
                      <a:pPr algn="ctr"/>
                      <a:r>
                        <a:rPr lang="en-US" sz="1500" dirty="0"/>
                        <a:t>...</a:t>
                      </a:r>
                    </a:p>
                  </a:txBody>
                  <a:tcPr/>
                </a:tc>
                <a:tc>
                  <a:txBody>
                    <a:bodyPr/>
                    <a:lstStyle/>
                    <a:p>
                      <a:pPr algn="ctr"/>
                      <a:r>
                        <a:rPr lang="en-US" sz="1200" dirty="0">
                          <a:latin typeface="Courier" pitchFamily="2" charset="0"/>
                        </a:rPr>
                        <a:t>…</a:t>
                      </a:r>
                    </a:p>
                  </a:txBody>
                  <a:tcPr/>
                </a:tc>
                <a:tc>
                  <a:txBody>
                    <a:bodyPr/>
                    <a:lstStyle/>
                    <a:p>
                      <a:pPr algn="ctr"/>
                      <a:r>
                        <a:rPr lang="en-US" sz="1200" dirty="0">
                          <a:latin typeface="Courier" pitchFamily="2" charset="0"/>
                        </a:rPr>
                        <a:t>…</a:t>
                      </a:r>
                    </a:p>
                  </a:txBody>
                  <a:tcPr/>
                </a:tc>
                <a:tc>
                  <a:txBody>
                    <a:bodyPr/>
                    <a:lstStyle/>
                    <a:p>
                      <a:pPr algn="ctr"/>
                      <a:r>
                        <a:rPr lang="en-US" sz="1200" dirty="0">
                          <a:latin typeface="Courier" pitchFamily="2" charset="0"/>
                        </a:rPr>
                        <a:t>…</a:t>
                      </a:r>
                    </a:p>
                  </a:txBody>
                  <a:tcPr/>
                </a:tc>
                <a:extLst>
                  <a:ext uri="{0D108BD9-81ED-4DB2-BD59-A6C34878D82A}">
                    <a16:rowId xmlns:a16="http://schemas.microsoft.com/office/drawing/2014/main" val="1836428972"/>
                  </a:ext>
                </a:extLst>
              </a:tr>
              <a:tr h="370840">
                <a:tc>
                  <a:txBody>
                    <a:bodyPr/>
                    <a:lstStyle/>
                    <a:p>
                      <a:pPr algn="ctr"/>
                      <a:r>
                        <a:rPr lang="en-US" sz="1500" dirty="0"/>
                        <a:t>104</a:t>
                      </a:r>
                    </a:p>
                  </a:txBody>
                  <a:tcPr/>
                </a:tc>
                <a:tc>
                  <a:txBody>
                    <a:bodyPr/>
                    <a:lstStyle/>
                    <a:p>
                      <a:pPr algn="ctr"/>
                      <a:r>
                        <a:rPr lang="en-US" sz="1500" dirty="0"/>
                        <a:t>Italy</a:t>
                      </a:r>
                    </a:p>
                  </a:txBody>
                  <a:tcPr/>
                </a:tc>
                <a:tc>
                  <a:txBody>
                    <a:bodyPr/>
                    <a:lstStyle/>
                    <a:p>
                      <a:pPr algn="ctr"/>
                      <a:r>
                        <a:rPr lang="en-US" sz="1500" dirty="0" err="1"/>
                        <a:t>Merate</a:t>
                      </a:r>
                      <a:endParaRPr lang="en-US" sz="1500" dirty="0"/>
                    </a:p>
                  </a:txBody>
                  <a:tcPr/>
                </a:tc>
                <a:tc>
                  <a:txBody>
                    <a:bodyPr/>
                    <a:lstStyle/>
                    <a:p>
                      <a:pPr algn="ctr"/>
                      <a:r>
                        <a:rPr lang="en-US" sz="1500" dirty="0"/>
                        <a:t>Lombardy</a:t>
                      </a:r>
                    </a:p>
                  </a:txBody>
                  <a:tcPr/>
                </a:tc>
                <a:tc>
                  <a:txBody>
                    <a:bodyPr/>
                    <a:lstStyle/>
                    <a:p>
                      <a:pPr algn="ctr"/>
                      <a:r>
                        <a:rPr lang="en-US" sz="1200" dirty="0">
                          <a:latin typeface="Courier" pitchFamily="2" charset="0"/>
                        </a:rPr>
                        <a:t>1616264682</a:t>
                      </a:r>
                      <a:endParaRPr lang="en-US" sz="1200" dirty="0"/>
                    </a:p>
                  </a:txBody>
                  <a:tcPr/>
                </a:tc>
                <a:tc>
                  <a:txBody>
                    <a:bodyPr/>
                    <a:lstStyle/>
                    <a:p>
                      <a:pPr algn="ctr"/>
                      <a:r>
                        <a:rPr lang="en-US" sz="1200" dirty="0">
                          <a:latin typeface="Courier" pitchFamily="2" charset="0"/>
                        </a:rPr>
                        <a:t>24</a:t>
                      </a:r>
                    </a:p>
                  </a:txBody>
                  <a:tcPr/>
                </a:tc>
                <a:tc>
                  <a:txBody>
                    <a:bodyPr/>
                    <a:lstStyle/>
                    <a:p>
                      <a:pPr algn="ctr"/>
                      <a:r>
                        <a:rPr lang="en-US" sz="1200" dirty="0">
                          <a:latin typeface="Courier" pitchFamily="2" charset="0"/>
                        </a:rPr>
                        <a:t>1012.2</a:t>
                      </a:r>
                    </a:p>
                  </a:txBody>
                  <a:tcPr/>
                </a:tc>
                <a:extLst>
                  <a:ext uri="{0D108BD9-81ED-4DB2-BD59-A6C34878D82A}">
                    <a16:rowId xmlns:a16="http://schemas.microsoft.com/office/drawing/2014/main" val="2745278888"/>
                  </a:ext>
                </a:extLst>
              </a:tr>
              <a:tr h="370840">
                <a:tc>
                  <a:txBody>
                    <a:bodyPr/>
                    <a:lstStyle/>
                    <a:p>
                      <a:pPr algn="ctr"/>
                      <a:r>
                        <a:rPr lang="en-US" sz="1500" dirty="0"/>
                        <a:t>…</a:t>
                      </a:r>
                    </a:p>
                  </a:txBody>
                  <a:tcPr/>
                </a:tc>
                <a:tc>
                  <a:txBody>
                    <a:bodyPr/>
                    <a:lstStyle/>
                    <a:p>
                      <a:pPr algn="ctr"/>
                      <a:r>
                        <a:rPr lang="en-US" sz="1500" dirty="0"/>
                        <a:t>…</a:t>
                      </a:r>
                    </a:p>
                  </a:txBody>
                  <a:tcPr/>
                </a:tc>
                <a:tc>
                  <a:txBody>
                    <a:bodyPr/>
                    <a:lstStyle/>
                    <a:p>
                      <a:pPr algn="ctr"/>
                      <a:r>
                        <a:rPr lang="en-US" sz="1500" dirty="0"/>
                        <a:t>…</a:t>
                      </a:r>
                    </a:p>
                  </a:txBody>
                  <a:tcPr/>
                </a:tc>
                <a:tc>
                  <a:txBody>
                    <a:bodyPr/>
                    <a:lstStyle/>
                    <a:p>
                      <a:pPr algn="ctr"/>
                      <a:r>
                        <a:rPr lang="en-US" sz="1500" dirty="0"/>
                        <a:t>...</a:t>
                      </a:r>
                    </a:p>
                  </a:txBody>
                  <a:tcPr/>
                </a:tc>
                <a:tc>
                  <a:txBody>
                    <a:bodyPr/>
                    <a:lstStyle/>
                    <a:p>
                      <a:pPr algn="ctr"/>
                      <a:r>
                        <a:rPr lang="en-US" sz="1200" dirty="0">
                          <a:latin typeface="Courier" pitchFamily="2" charset="0"/>
                        </a:rPr>
                        <a:t>…</a:t>
                      </a:r>
                    </a:p>
                  </a:txBody>
                  <a:tcPr/>
                </a:tc>
                <a:tc>
                  <a:txBody>
                    <a:bodyPr/>
                    <a:lstStyle/>
                    <a:p>
                      <a:pPr algn="ctr"/>
                      <a:r>
                        <a:rPr lang="en-US" sz="1200" dirty="0">
                          <a:latin typeface="Courier" pitchFamily="2" charset="0"/>
                        </a:rPr>
                        <a:t>…</a:t>
                      </a:r>
                    </a:p>
                  </a:txBody>
                  <a:tcPr/>
                </a:tc>
                <a:tc>
                  <a:txBody>
                    <a:bodyPr/>
                    <a:lstStyle/>
                    <a:p>
                      <a:pPr algn="ctr"/>
                      <a:r>
                        <a:rPr lang="en-US" sz="1200" dirty="0">
                          <a:latin typeface="Courier" pitchFamily="2" charset="0"/>
                        </a:rPr>
                        <a:t>…</a:t>
                      </a:r>
                    </a:p>
                  </a:txBody>
                  <a:tcPr/>
                </a:tc>
                <a:extLst>
                  <a:ext uri="{0D108BD9-81ED-4DB2-BD59-A6C34878D82A}">
                    <a16:rowId xmlns:a16="http://schemas.microsoft.com/office/drawing/2014/main" val="4209232663"/>
                  </a:ext>
                </a:extLst>
              </a:tr>
              <a:tr h="370840">
                <a:tc>
                  <a:txBody>
                    <a:bodyPr/>
                    <a:lstStyle/>
                    <a:p>
                      <a:pPr algn="ctr"/>
                      <a:r>
                        <a:rPr lang="en-US" sz="1500" dirty="0"/>
                        <a:t>201</a:t>
                      </a:r>
                    </a:p>
                  </a:txBody>
                  <a:tcPr/>
                </a:tc>
                <a:tc>
                  <a:txBody>
                    <a:bodyPr/>
                    <a:lstStyle/>
                    <a:p>
                      <a:pPr algn="ctr"/>
                      <a:r>
                        <a:rPr lang="en-US" sz="1500" dirty="0"/>
                        <a:t>USA</a:t>
                      </a:r>
                    </a:p>
                  </a:txBody>
                  <a:tcPr/>
                </a:tc>
                <a:tc>
                  <a:txBody>
                    <a:bodyPr/>
                    <a:lstStyle/>
                    <a:p>
                      <a:pPr algn="ctr"/>
                      <a:r>
                        <a:rPr lang="en-US" sz="1500" dirty="0"/>
                        <a:t>Cambridge</a:t>
                      </a:r>
                    </a:p>
                  </a:txBody>
                  <a:tcPr/>
                </a:tc>
                <a:tc>
                  <a:txBody>
                    <a:bodyPr/>
                    <a:lstStyle/>
                    <a:p>
                      <a:pPr algn="ctr"/>
                      <a:r>
                        <a:rPr lang="en-US" sz="1500" dirty="0"/>
                        <a:t>MA</a:t>
                      </a:r>
                    </a:p>
                  </a:txBody>
                  <a:tcPr/>
                </a:tc>
                <a:tc>
                  <a:txBody>
                    <a:bodyPr/>
                    <a:lstStyle/>
                    <a:p>
                      <a:pPr algn="ctr"/>
                      <a:r>
                        <a:rPr lang="en-US" sz="1200" dirty="0">
                          <a:latin typeface="Courier" pitchFamily="2" charset="0"/>
                        </a:rPr>
                        <a:t>1616274642</a:t>
                      </a:r>
                      <a:endParaRPr lang="en-US" sz="1200" dirty="0"/>
                    </a:p>
                  </a:txBody>
                  <a:tcPr/>
                </a:tc>
                <a:tc>
                  <a:txBody>
                    <a:bodyPr/>
                    <a:lstStyle/>
                    <a:p>
                      <a:pPr algn="ctr"/>
                      <a:r>
                        <a:rPr lang="en-US" sz="1200" dirty="0">
                          <a:latin typeface="Courier" pitchFamily="2" charset="0"/>
                        </a:rPr>
                        <a:t>22</a:t>
                      </a:r>
                    </a:p>
                  </a:txBody>
                  <a:tcPr/>
                </a:tc>
                <a:tc>
                  <a:txBody>
                    <a:bodyPr/>
                    <a:lstStyle/>
                    <a:p>
                      <a:pPr algn="ctr"/>
                      <a:r>
                        <a:rPr lang="en-US" sz="1200" dirty="0">
                          <a:latin typeface="Courier" pitchFamily="2" charset="0"/>
                        </a:rPr>
                        <a:t>1011.6</a:t>
                      </a:r>
                    </a:p>
                  </a:txBody>
                  <a:tcPr/>
                </a:tc>
                <a:extLst>
                  <a:ext uri="{0D108BD9-81ED-4DB2-BD59-A6C34878D82A}">
                    <a16:rowId xmlns:a16="http://schemas.microsoft.com/office/drawing/2014/main" val="3468306331"/>
                  </a:ext>
                </a:extLst>
              </a:tr>
              <a:tr h="370840">
                <a:tc>
                  <a:txBody>
                    <a:bodyPr/>
                    <a:lstStyle/>
                    <a:p>
                      <a:pPr algn="ctr"/>
                      <a:r>
                        <a:rPr lang="en-US" sz="1500" dirty="0"/>
                        <a:t>202</a:t>
                      </a:r>
                    </a:p>
                  </a:txBody>
                  <a:tcPr/>
                </a:tc>
                <a:tc>
                  <a:txBody>
                    <a:bodyPr/>
                    <a:lstStyle/>
                    <a:p>
                      <a:pPr algn="ctr"/>
                      <a:r>
                        <a:rPr lang="en-US" sz="1500" dirty="0"/>
                        <a:t>USA</a:t>
                      </a:r>
                    </a:p>
                  </a:txBody>
                  <a:tcPr/>
                </a:tc>
                <a:tc>
                  <a:txBody>
                    <a:bodyPr/>
                    <a:lstStyle/>
                    <a:p>
                      <a:pPr algn="ctr"/>
                      <a:r>
                        <a:rPr lang="en-US" sz="1500" dirty="0"/>
                        <a:t>Delaware</a:t>
                      </a:r>
                    </a:p>
                  </a:txBody>
                  <a:tcPr/>
                </a:tc>
                <a:tc>
                  <a:txBody>
                    <a:bodyPr/>
                    <a:lstStyle/>
                    <a:p>
                      <a:pPr algn="ctr"/>
                      <a:r>
                        <a:rPr lang="en-US" sz="1500" dirty="0"/>
                        <a:t>OH</a:t>
                      </a:r>
                    </a:p>
                  </a:txBody>
                  <a:tcPr/>
                </a:tc>
                <a:tc>
                  <a:txBody>
                    <a:bodyPr/>
                    <a:lstStyle/>
                    <a:p>
                      <a:pPr algn="ctr"/>
                      <a:r>
                        <a:rPr lang="en-US" sz="1200" dirty="0">
                          <a:latin typeface="Courier" pitchFamily="2" charset="0"/>
                        </a:rPr>
                        <a:t>1616294642</a:t>
                      </a:r>
                      <a:endParaRPr lang="en-US" sz="1200" dirty="0"/>
                    </a:p>
                  </a:txBody>
                  <a:tcPr/>
                </a:tc>
                <a:tc>
                  <a:txBody>
                    <a:bodyPr/>
                    <a:lstStyle/>
                    <a:p>
                      <a:pPr algn="ctr"/>
                      <a:r>
                        <a:rPr lang="en-US" sz="1200" dirty="0">
                          <a:latin typeface="Courier" pitchFamily="2" charset="0"/>
                        </a:rPr>
                        <a:t>21</a:t>
                      </a:r>
                    </a:p>
                  </a:txBody>
                  <a:tcPr/>
                </a:tc>
                <a:tc>
                  <a:txBody>
                    <a:bodyPr/>
                    <a:lstStyle/>
                    <a:p>
                      <a:pPr algn="ctr"/>
                      <a:r>
                        <a:rPr lang="en-US" sz="1200" dirty="0">
                          <a:latin typeface="Courier" pitchFamily="2" charset="0"/>
                        </a:rPr>
                        <a:t>1005.8</a:t>
                      </a:r>
                    </a:p>
                  </a:txBody>
                  <a:tcPr/>
                </a:tc>
                <a:extLst>
                  <a:ext uri="{0D108BD9-81ED-4DB2-BD59-A6C34878D82A}">
                    <a16:rowId xmlns:a16="http://schemas.microsoft.com/office/drawing/2014/main" val="2700707849"/>
                  </a:ext>
                </a:extLst>
              </a:tr>
              <a:tr h="370840">
                <a:tc>
                  <a:txBody>
                    <a:bodyPr/>
                    <a:lstStyle/>
                    <a:p>
                      <a:pPr algn="ctr"/>
                      <a:r>
                        <a:rPr lang="en-US" sz="1500" dirty="0"/>
                        <a:t>303</a:t>
                      </a:r>
                    </a:p>
                  </a:txBody>
                  <a:tcPr/>
                </a:tc>
                <a:tc>
                  <a:txBody>
                    <a:bodyPr/>
                    <a:lstStyle/>
                    <a:p>
                      <a:pPr algn="ctr"/>
                      <a:r>
                        <a:rPr lang="en-US" sz="1500" dirty="0"/>
                        <a:t>Canada</a:t>
                      </a:r>
                    </a:p>
                  </a:txBody>
                  <a:tcPr/>
                </a:tc>
                <a:tc>
                  <a:txBody>
                    <a:bodyPr/>
                    <a:lstStyle/>
                    <a:p>
                      <a:pPr algn="ctr"/>
                      <a:r>
                        <a:rPr lang="en-US" sz="1500" dirty="0"/>
                        <a:t>Toronto</a:t>
                      </a:r>
                    </a:p>
                  </a:txBody>
                  <a:tcPr/>
                </a:tc>
                <a:tc>
                  <a:txBody>
                    <a:bodyPr/>
                    <a:lstStyle/>
                    <a:p>
                      <a:pPr algn="ctr"/>
                      <a:r>
                        <a:rPr lang="en-US" sz="1500" dirty="0"/>
                        <a:t>Ontario</a:t>
                      </a:r>
                    </a:p>
                  </a:txBody>
                  <a:tcPr/>
                </a:tc>
                <a:tc>
                  <a:txBody>
                    <a:bodyPr/>
                    <a:lstStyle/>
                    <a:p>
                      <a:pPr algn="ctr"/>
                      <a:r>
                        <a:rPr lang="en-US" sz="1200" dirty="0">
                          <a:latin typeface="Courier" pitchFamily="2" charset="0"/>
                        </a:rPr>
                        <a:t>1616274642</a:t>
                      </a:r>
                      <a:endParaRPr lang="en-US" sz="1200" dirty="0"/>
                    </a:p>
                  </a:txBody>
                  <a:tcPr/>
                </a:tc>
                <a:tc>
                  <a:txBody>
                    <a:bodyPr/>
                    <a:lstStyle/>
                    <a:p>
                      <a:pPr algn="ctr"/>
                      <a:r>
                        <a:rPr lang="en-US" sz="1200" dirty="0">
                          <a:latin typeface="Courier" pitchFamily="2" charset="0"/>
                        </a:rPr>
                        <a:t>18</a:t>
                      </a:r>
                    </a:p>
                  </a:txBody>
                  <a:tcPr/>
                </a:tc>
                <a:tc>
                  <a:txBody>
                    <a:bodyPr/>
                    <a:lstStyle/>
                    <a:p>
                      <a:pPr algn="ctr"/>
                      <a:r>
                        <a:rPr lang="en-US" sz="1200" dirty="0">
                          <a:latin typeface="Courier" pitchFamily="2" charset="0"/>
                        </a:rPr>
                        <a:t>1008.2</a:t>
                      </a:r>
                    </a:p>
                  </a:txBody>
                  <a:tcPr/>
                </a:tc>
                <a:extLst>
                  <a:ext uri="{0D108BD9-81ED-4DB2-BD59-A6C34878D82A}">
                    <a16:rowId xmlns:a16="http://schemas.microsoft.com/office/drawing/2014/main" val="338227670"/>
                  </a:ext>
                </a:extLst>
              </a:tr>
            </a:tbl>
          </a:graphicData>
        </a:graphic>
      </p:graphicFrame>
      <p:sp>
        <p:nvSpPr>
          <p:cNvPr id="3" name="Slide Number Placeholder 2">
            <a:extLst>
              <a:ext uri="{FF2B5EF4-FFF2-40B4-BE49-F238E27FC236}">
                <a16:creationId xmlns:a16="http://schemas.microsoft.com/office/drawing/2014/main" id="{5D76D5AF-3303-46E1-90B0-17353B1B0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7C489-01D5-A14A-B7FB-1FE0B51CCBDD}"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 name="Footer Placeholder 1">
            <a:extLst>
              <a:ext uri="{FF2B5EF4-FFF2-40B4-BE49-F238E27FC236}">
                <a16:creationId xmlns:a16="http://schemas.microsoft.com/office/drawing/2014/main" id="{497E3DE7-A929-4F79-BBF5-40B271E56F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24" name="Title 1">
            <a:extLst>
              <a:ext uri="{FF2B5EF4-FFF2-40B4-BE49-F238E27FC236}">
                <a16:creationId xmlns:a16="http://schemas.microsoft.com/office/drawing/2014/main" id="{0806C49D-11AA-A843-9CC6-4DDDF93438E1}"/>
              </a:ext>
            </a:extLst>
          </p:cNvPr>
          <p:cNvSpPr txBox="1">
            <a:spLocks/>
          </p:cNvSpPr>
          <p:nvPr/>
        </p:nvSpPr>
        <p:spPr>
          <a:xfrm>
            <a:off x="1653156" y="197935"/>
            <a:ext cx="6172200"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Storage: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Expanded</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Design</a:t>
            </a:r>
          </a:p>
        </p:txBody>
      </p:sp>
      <p:sp>
        <p:nvSpPr>
          <p:cNvPr id="25" name="TextBox 24">
            <a:extLst>
              <a:ext uri="{FF2B5EF4-FFF2-40B4-BE49-F238E27FC236}">
                <a16:creationId xmlns:a16="http://schemas.microsoft.com/office/drawing/2014/main" id="{B6E08991-1542-5B4A-ACD5-0B9DD7CBA243}"/>
              </a:ext>
            </a:extLst>
          </p:cNvPr>
          <p:cNvSpPr txBox="1"/>
          <p:nvPr/>
        </p:nvSpPr>
        <p:spPr>
          <a:xfrm>
            <a:off x="3343211" y="914286"/>
            <a:ext cx="32153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Time-series-point-as-a-record</a:t>
            </a:r>
          </a:p>
        </p:txBody>
      </p:sp>
      <p:sp>
        <p:nvSpPr>
          <p:cNvPr id="26" name="Rectangle 25">
            <a:extLst>
              <a:ext uri="{FF2B5EF4-FFF2-40B4-BE49-F238E27FC236}">
                <a16:creationId xmlns:a16="http://schemas.microsoft.com/office/drawing/2014/main" id="{55418018-1048-B843-89F8-CEE5AFAF9022}"/>
              </a:ext>
            </a:extLst>
          </p:cNvPr>
          <p:cNvSpPr/>
          <p:nvPr/>
        </p:nvSpPr>
        <p:spPr>
          <a:xfrm>
            <a:off x="6043738" y="5341511"/>
            <a:ext cx="2725771" cy="122004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Index and partition by timestamp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Tags are compressed (and sometimes bitmap indexed)</a:t>
            </a:r>
          </a:p>
        </p:txBody>
      </p:sp>
      <p:sp>
        <p:nvSpPr>
          <p:cNvPr id="27" name="Rectangle 26">
            <a:extLst>
              <a:ext uri="{FF2B5EF4-FFF2-40B4-BE49-F238E27FC236}">
                <a16:creationId xmlns:a16="http://schemas.microsoft.com/office/drawing/2014/main" id="{3EB87156-ACAC-C246-97E7-39C8809DD5C2}"/>
              </a:ext>
            </a:extLst>
          </p:cNvPr>
          <p:cNvSpPr/>
          <p:nvPr/>
        </p:nvSpPr>
        <p:spPr>
          <a:xfrm>
            <a:off x="5991492" y="5080264"/>
            <a:ext cx="2812867" cy="80719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Special Table</a:t>
            </a:r>
          </a:p>
        </p:txBody>
      </p:sp>
      <p:cxnSp>
        <p:nvCxnSpPr>
          <p:cNvPr id="28" name="Straight Arrow Connector 27">
            <a:extLst>
              <a:ext uri="{FF2B5EF4-FFF2-40B4-BE49-F238E27FC236}">
                <a16:creationId xmlns:a16="http://schemas.microsoft.com/office/drawing/2014/main" id="{C9190007-EC45-EA4A-BAAD-6EC6CA8199B3}"/>
              </a:ext>
            </a:extLst>
          </p:cNvPr>
          <p:cNvCxnSpPr/>
          <p:nvPr/>
        </p:nvCxnSpPr>
        <p:spPr>
          <a:xfrm flipV="1">
            <a:off x="6696888" y="4758481"/>
            <a:ext cx="0" cy="321783"/>
          </a:xfrm>
          <a:prstGeom prst="straightConnector1">
            <a:avLst/>
          </a:prstGeom>
          <a:ln w="63500">
            <a:tailEnd type="triangle"/>
          </a:ln>
        </p:spPr>
        <p:style>
          <a:lnRef idx="3">
            <a:schemeClr val="accent6"/>
          </a:lnRef>
          <a:fillRef idx="0">
            <a:schemeClr val="accent6"/>
          </a:fillRef>
          <a:effectRef idx="2">
            <a:schemeClr val="accent6"/>
          </a:effectRef>
          <a:fontRef idx="minor">
            <a:schemeClr val="tx1"/>
          </a:fontRef>
        </p:style>
      </p:cxnSp>
      <p:pic>
        <p:nvPicPr>
          <p:cNvPr id="12290" name="Picture 2">
            <a:extLst>
              <a:ext uri="{FF2B5EF4-FFF2-40B4-BE49-F238E27FC236}">
                <a16:creationId xmlns:a16="http://schemas.microsoft.com/office/drawing/2014/main" id="{5002883B-DCEC-C043-8575-B0F12F8486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68" y="4749689"/>
            <a:ext cx="1959969" cy="63120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park to PostgreSQL - Real-time data processing pipeline – Part 5">
            <a:extLst>
              <a:ext uri="{FF2B5EF4-FFF2-40B4-BE49-F238E27FC236}">
                <a16:creationId xmlns:a16="http://schemas.microsoft.com/office/drawing/2014/main" id="{6F5162F6-C70E-4E46-B4BA-D4AA60E51D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045" y="5962434"/>
            <a:ext cx="2107846" cy="56428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C76EF80B-D2CD-B24B-AED4-BD29B73CA405}"/>
              </a:ext>
            </a:extLst>
          </p:cNvPr>
          <p:cNvSpPr/>
          <p:nvPr/>
        </p:nvSpPr>
        <p:spPr>
          <a:xfrm>
            <a:off x="2315645" y="4884545"/>
            <a:ext cx="3682902"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ourier" pitchFamily="2" charset="0"/>
                <a:ea typeface="+mn-ea"/>
                <a:cs typeface="+mn-cs"/>
              </a:rPr>
              <a:t>CREATE 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GB" sz="1000" b="0" i="0" u="none" strike="noStrike" kern="1200" cap="none" spc="0" normalizeH="0" baseline="0" noProof="0" dirty="0" err="1">
                <a:ln>
                  <a:noFill/>
                </a:ln>
                <a:solidFill>
                  <a:prstClr val="black"/>
                </a:solidFill>
                <a:effectLst/>
                <a:uLnTx/>
                <a:uFillTx/>
                <a:latin typeface="Courier" pitchFamily="2" charset="0"/>
                <a:ea typeface="+mn-ea"/>
                <a:cs typeface="+mn-cs"/>
              </a:rPr>
              <a:t>buoyinfo</a:t>
            </a: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GB" sz="1000" b="0" i="0" u="none" strike="noStrike" kern="1200" cap="none" spc="0" normalizeH="0" baseline="0" noProof="0" dirty="0" err="1">
                <a:ln>
                  <a:noFill/>
                </a:ln>
                <a:solidFill>
                  <a:prstClr val="black"/>
                </a:solidFill>
                <a:effectLst/>
                <a:uLnTx/>
                <a:uFillTx/>
                <a:latin typeface="Courier" pitchFamily="2" charset="0"/>
                <a:ea typeface="+mn-ea"/>
                <a:cs typeface="+mn-cs"/>
              </a:rPr>
              <a:t>buoyid</a:t>
            </a: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GB" sz="1000" b="0" i="0" u="none" strike="noStrike" kern="1200" cap="none" spc="0" normalizeH="0" baseline="0" noProof="0" dirty="0" err="1">
                <a:ln>
                  <a:noFill/>
                </a:ln>
                <a:solidFill>
                  <a:prstClr val="black"/>
                </a:solidFill>
                <a:effectLst/>
                <a:uLnTx/>
                <a:uFillTx/>
                <a:latin typeface="Courier" pitchFamily="2" charset="0"/>
                <a:ea typeface="+mn-ea"/>
                <a:cs typeface="+mn-cs"/>
              </a:rPr>
              <a:t>sid</a:t>
            </a: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salinity integer,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temperature integer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ourier" pitchFamily="2" charset="0"/>
                <a:ea typeface="+mn-ea"/>
                <a:cs typeface="+mn-cs"/>
              </a:rPr>
              <a:t>PRIMARY TIME INDEX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(TIMESTAMP(1), DATE '2016-04-19’,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HOURS(1), COLUMNS(</a:t>
            </a:r>
            <a:r>
              <a:rPr kumimoji="0" lang="en-GB" sz="1000" b="0" i="0" u="none" strike="noStrike" kern="1200" cap="none" spc="0" normalizeH="0" baseline="0" noProof="0" dirty="0" err="1">
                <a:ln>
                  <a:noFill/>
                </a:ln>
                <a:solidFill>
                  <a:prstClr val="black"/>
                </a:solidFill>
                <a:effectLst/>
                <a:uLnTx/>
                <a:uFillTx/>
                <a:latin typeface="Courier" pitchFamily="2" charset="0"/>
                <a:ea typeface="+mn-ea"/>
                <a:cs typeface="+mn-cs"/>
              </a:rPr>
              <a:t>buoyid</a:t>
            </a: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salinity),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SEQUENCED);</a:t>
            </a:r>
            <a:endParaRPr kumimoji="0" lang="en-US" sz="1000" b="0" i="0" u="none" strike="noStrike" kern="1200" cap="none" spc="0" normalizeH="0" baseline="0" noProof="0" dirty="0">
              <a:ln>
                <a:noFill/>
              </a:ln>
              <a:solidFill>
                <a:prstClr val="black"/>
              </a:solidFill>
              <a:effectLst/>
              <a:uLnTx/>
              <a:uFillTx/>
              <a:latin typeface="Courier" pitchFamily="2" charset="0"/>
              <a:ea typeface="+mn-ea"/>
              <a:cs typeface="+mn-cs"/>
            </a:endParaRPr>
          </a:p>
        </p:txBody>
      </p:sp>
      <p:sp>
        <p:nvSpPr>
          <p:cNvPr id="33" name="Rectangle 32">
            <a:extLst>
              <a:ext uri="{FF2B5EF4-FFF2-40B4-BE49-F238E27FC236}">
                <a16:creationId xmlns:a16="http://schemas.microsoft.com/office/drawing/2014/main" id="{565BAC1D-61FE-7549-A736-DDDDCB8B69FE}"/>
              </a:ext>
            </a:extLst>
          </p:cNvPr>
          <p:cNvSpPr/>
          <p:nvPr/>
        </p:nvSpPr>
        <p:spPr>
          <a:xfrm>
            <a:off x="2313138" y="6147427"/>
            <a:ext cx="346935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ourier" pitchFamily="2" charset="0"/>
                <a:ea typeface="+mn-ea"/>
                <a:cs typeface="+mn-cs"/>
              </a:rPr>
              <a:t>SELECT</a:t>
            </a: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GB" sz="1000" b="0" i="0" u="none" strike="noStrike" kern="1200" cap="none" spc="0" normalizeH="0" baseline="0" noProof="0" dirty="0" err="1">
                <a:ln>
                  <a:noFill/>
                </a:ln>
                <a:solidFill>
                  <a:prstClr val="black"/>
                </a:solidFill>
                <a:effectLst/>
                <a:uLnTx/>
                <a:uFillTx/>
                <a:latin typeface="Courier" pitchFamily="2" charset="0"/>
                <a:ea typeface="+mn-ea"/>
                <a:cs typeface="+mn-cs"/>
              </a:rPr>
              <a:t>create_hypertable</a:t>
            </a: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('table', 'time');</a:t>
            </a:r>
            <a:r>
              <a:rPr kumimoji="0" lang="en-GB" sz="1000" b="1" i="0" u="none" strike="noStrike" kern="1200" cap="none" spc="0" normalizeH="0" baseline="0" noProof="0" dirty="0">
                <a:ln>
                  <a:noFill/>
                </a:ln>
                <a:solidFill>
                  <a:prstClr val="black"/>
                </a:solidFill>
                <a:effectLst/>
                <a:uLnTx/>
                <a:uFillTx/>
                <a:latin typeface="Courier" pitchFamily="2" charset="0"/>
                <a:ea typeface="+mn-ea"/>
                <a:cs typeface="+mn-cs"/>
              </a:rPr>
              <a:t> </a:t>
            </a:r>
            <a:endParaRPr kumimoji="0" lang="en-US" sz="1000" b="0" i="0" u="none" strike="noStrike" kern="1200" cap="none" spc="0" normalizeH="0" baseline="0" noProof="0" dirty="0">
              <a:ln>
                <a:noFill/>
              </a:ln>
              <a:solidFill>
                <a:prstClr val="black"/>
              </a:solidFill>
              <a:effectLst/>
              <a:uLnTx/>
              <a:uFillTx/>
              <a:latin typeface="Courier" pitchFamily="2" charset="0"/>
              <a:ea typeface="+mn-ea"/>
              <a:cs typeface="+mn-cs"/>
            </a:endParaRPr>
          </a:p>
        </p:txBody>
      </p:sp>
    </p:spTree>
    <p:extLst>
      <p:ext uri="{BB962C8B-B14F-4D97-AF65-F5344CB8AC3E}">
        <p14:creationId xmlns:p14="http://schemas.microsoft.com/office/powerpoint/2010/main" val="1328282908"/>
      </p:ext>
    </p:extLst>
  </p:cSld>
  <p:clrMapOvr>
    <a:masterClrMapping/>
  </p:clrMapOvr>
  <mc:AlternateContent xmlns:mc="http://schemas.openxmlformats.org/markup-compatibility/2006" xmlns:p14="http://schemas.microsoft.com/office/powerpoint/2010/main">
    <mc:Choice Requires="p14">
      <p:transition spd="slow" p14:dur="2000" advTm="12228"/>
    </mc:Choice>
    <mc:Fallback xmlns="">
      <p:transition spd="slow" advTm="1222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r>
              <a:rPr lang="en-US" dirty="0"/>
              <a:t>lots of work on data series representations</a:t>
            </a:r>
          </a:p>
          <a:p>
            <a:pPr lvl="1"/>
            <a:r>
              <a:rPr lang="en-US" dirty="0"/>
              <a:t>techniques for representing/storing data series</a:t>
            </a:r>
          </a:p>
          <a:p>
            <a:endParaRPr lang="en-US" dirty="0"/>
          </a:p>
          <a:p>
            <a:r>
              <a:rPr lang="en-US" dirty="0"/>
              <a:t>main goal</a:t>
            </a:r>
          </a:p>
          <a:p>
            <a:pPr lvl="1"/>
            <a:r>
              <a:rPr lang="en-US" dirty="0"/>
              <a:t>summarize data series</a:t>
            </a:r>
          </a:p>
          <a:p>
            <a:pPr lvl="1"/>
            <a:r>
              <a:rPr lang="en-US" dirty="0"/>
              <a:t>render subsequent processing more efficient</a:t>
            </a:r>
          </a:p>
        </p:txBody>
      </p:sp>
      <p:sp>
        <p:nvSpPr>
          <p:cNvPr id="4" name="Slide Number Placeholder 3"/>
          <p:cNvSpPr>
            <a:spLocks noGrp="1"/>
          </p:cNvSpPr>
          <p:nvPr>
            <p:ph type="sldNum" sz="quarter" idx="12"/>
          </p:nvPr>
        </p:nvSpPr>
        <p:spPr/>
        <p:txBody>
          <a:bodyPr/>
          <a:lstStyle/>
          <a:p>
            <a:fld id="{B5C6C3C4-1F13-A745-94B4-FF34C1932FEB}" type="slidenum">
              <a:rPr lang="en-US" smtClean="0"/>
              <a:pPr/>
              <a:t>24</a:t>
            </a:fld>
            <a:endParaRPr lang="en-US" dirty="0"/>
          </a:p>
        </p:txBody>
      </p:sp>
      <p:sp>
        <p:nvSpPr>
          <p:cNvPr id="5" name="Footer Placeholder 4">
            <a:extLst>
              <a:ext uri="{FF2B5EF4-FFF2-40B4-BE49-F238E27FC236}">
                <a16:creationId xmlns:a16="http://schemas.microsoft.com/office/drawing/2014/main" id="{C6BB9F1C-3D00-457A-B379-120FCFE12EEB}"/>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347026199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4D00C57-99A0-1344-8B57-2F79E08F12F4}"/>
              </a:ext>
            </a:extLst>
          </p:cNvPr>
          <p:cNvGraphicFramePr>
            <a:graphicFrameLocks noGrp="1"/>
          </p:cNvGraphicFramePr>
          <p:nvPr/>
        </p:nvGraphicFramePr>
        <p:xfrm>
          <a:off x="269965" y="1380736"/>
          <a:ext cx="8516984" cy="3337560"/>
        </p:xfrm>
        <a:graphic>
          <a:graphicData uri="http://schemas.openxmlformats.org/drawingml/2006/table">
            <a:tbl>
              <a:tblPr firstRow="1" bandRow="1">
                <a:tableStyleId>{5940675A-B579-460E-94D1-54222C63F5DA}</a:tableStyleId>
              </a:tblPr>
              <a:tblGrid>
                <a:gridCol w="1216712">
                  <a:extLst>
                    <a:ext uri="{9D8B030D-6E8A-4147-A177-3AD203B41FA5}">
                      <a16:colId xmlns:a16="http://schemas.microsoft.com/office/drawing/2014/main" val="1880883402"/>
                    </a:ext>
                  </a:extLst>
                </a:gridCol>
                <a:gridCol w="1216712">
                  <a:extLst>
                    <a:ext uri="{9D8B030D-6E8A-4147-A177-3AD203B41FA5}">
                      <a16:colId xmlns:a16="http://schemas.microsoft.com/office/drawing/2014/main" val="3504567560"/>
                    </a:ext>
                  </a:extLst>
                </a:gridCol>
                <a:gridCol w="1216712">
                  <a:extLst>
                    <a:ext uri="{9D8B030D-6E8A-4147-A177-3AD203B41FA5}">
                      <a16:colId xmlns:a16="http://schemas.microsoft.com/office/drawing/2014/main" val="2251588239"/>
                    </a:ext>
                  </a:extLst>
                </a:gridCol>
                <a:gridCol w="1216712">
                  <a:extLst>
                    <a:ext uri="{9D8B030D-6E8A-4147-A177-3AD203B41FA5}">
                      <a16:colId xmlns:a16="http://schemas.microsoft.com/office/drawing/2014/main" val="3122560193"/>
                    </a:ext>
                  </a:extLst>
                </a:gridCol>
                <a:gridCol w="1229153">
                  <a:extLst>
                    <a:ext uri="{9D8B030D-6E8A-4147-A177-3AD203B41FA5}">
                      <a16:colId xmlns:a16="http://schemas.microsoft.com/office/drawing/2014/main" val="911331502"/>
                    </a:ext>
                  </a:extLst>
                </a:gridCol>
                <a:gridCol w="1384663">
                  <a:extLst>
                    <a:ext uri="{9D8B030D-6E8A-4147-A177-3AD203B41FA5}">
                      <a16:colId xmlns:a16="http://schemas.microsoft.com/office/drawing/2014/main" val="1026132672"/>
                    </a:ext>
                  </a:extLst>
                </a:gridCol>
                <a:gridCol w="1036320">
                  <a:extLst>
                    <a:ext uri="{9D8B030D-6E8A-4147-A177-3AD203B41FA5}">
                      <a16:colId xmlns:a16="http://schemas.microsoft.com/office/drawing/2014/main" val="40080038"/>
                    </a:ext>
                  </a:extLst>
                </a:gridCol>
              </a:tblGrid>
              <a:tr h="370840">
                <a:tc>
                  <a:txBody>
                    <a:bodyPr/>
                    <a:lstStyle/>
                    <a:p>
                      <a:pPr algn="ctr"/>
                      <a:r>
                        <a:rPr lang="en-US" sz="1500" b="1" dirty="0" err="1"/>
                        <a:t>sensor_id</a:t>
                      </a:r>
                      <a:endParaRPr lang="en-US" sz="1500" b="1" dirty="0"/>
                    </a:p>
                  </a:txBody>
                  <a:tcPr>
                    <a:solidFill>
                      <a:schemeClr val="bg2"/>
                    </a:solidFill>
                  </a:tcPr>
                </a:tc>
                <a:tc>
                  <a:txBody>
                    <a:bodyPr/>
                    <a:lstStyle/>
                    <a:p>
                      <a:pPr algn="ctr"/>
                      <a:r>
                        <a:rPr lang="en-US" sz="1500" b="1" dirty="0"/>
                        <a:t>country</a:t>
                      </a:r>
                    </a:p>
                  </a:txBody>
                  <a:tcPr>
                    <a:solidFill>
                      <a:schemeClr val="bg2"/>
                    </a:solidFill>
                  </a:tcPr>
                </a:tc>
                <a:tc>
                  <a:txBody>
                    <a:bodyPr/>
                    <a:lstStyle/>
                    <a:p>
                      <a:pPr algn="ctr"/>
                      <a:r>
                        <a:rPr lang="en-US" sz="1500" b="1" dirty="0"/>
                        <a:t>city</a:t>
                      </a:r>
                    </a:p>
                  </a:txBody>
                  <a:tcPr>
                    <a:solidFill>
                      <a:schemeClr val="bg2"/>
                    </a:solidFill>
                  </a:tcPr>
                </a:tc>
                <a:tc>
                  <a:txBody>
                    <a:bodyPr/>
                    <a:lstStyle/>
                    <a:p>
                      <a:pPr algn="ctr"/>
                      <a:r>
                        <a:rPr lang="en-US" sz="1500" b="1" dirty="0"/>
                        <a:t>province</a:t>
                      </a:r>
                    </a:p>
                  </a:txBody>
                  <a:tcPr>
                    <a:solidFill>
                      <a:schemeClr val="bg2"/>
                    </a:solidFill>
                  </a:tcPr>
                </a:tc>
                <a:tc>
                  <a:txBody>
                    <a:bodyPr/>
                    <a:lstStyle/>
                    <a:p>
                      <a:pPr algn="ctr"/>
                      <a:r>
                        <a:rPr lang="en-US" sz="1500" b="1" dirty="0"/>
                        <a:t>timestamp</a:t>
                      </a:r>
                    </a:p>
                  </a:txBody>
                  <a:tcPr>
                    <a:solidFill>
                      <a:schemeClr val="bg2"/>
                    </a:solidFill>
                  </a:tcPr>
                </a:tc>
                <a:tc>
                  <a:txBody>
                    <a:bodyPr/>
                    <a:lstStyle/>
                    <a:p>
                      <a:pPr algn="ctr"/>
                      <a:r>
                        <a:rPr lang="en-US" sz="1500" b="1" u="sng" dirty="0"/>
                        <a:t>temperature</a:t>
                      </a:r>
                    </a:p>
                  </a:txBody>
                  <a:tcPr>
                    <a:solidFill>
                      <a:schemeClr val="bg2"/>
                    </a:solidFill>
                  </a:tcPr>
                </a:tc>
                <a:tc>
                  <a:txBody>
                    <a:bodyPr/>
                    <a:lstStyle/>
                    <a:p>
                      <a:pPr algn="ctr"/>
                      <a:r>
                        <a:rPr lang="en-US" sz="1500" b="1" dirty="0"/>
                        <a:t>pressure</a:t>
                      </a:r>
                    </a:p>
                  </a:txBody>
                  <a:tcPr>
                    <a:solidFill>
                      <a:schemeClr val="bg2"/>
                    </a:solidFill>
                  </a:tcPr>
                </a:tc>
                <a:extLst>
                  <a:ext uri="{0D108BD9-81ED-4DB2-BD59-A6C34878D82A}">
                    <a16:rowId xmlns:a16="http://schemas.microsoft.com/office/drawing/2014/main" val="937367215"/>
                  </a:ext>
                </a:extLst>
              </a:tr>
              <a:tr h="370840">
                <a:tc>
                  <a:txBody>
                    <a:bodyPr/>
                    <a:lstStyle/>
                    <a:p>
                      <a:pPr algn="ctr"/>
                      <a:r>
                        <a:rPr lang="en-US" sz="1500" dirty="0"/>
                        <a:t>102</a:t>
                      </a:r>
                    </a:p>
                  </a:txBody>
                  <a:tcPr/>
                </a:tc>
                <a:tc rowSpan="8" gridSpan="3">
                  <a:txBody>
                    <a:bodyPr/>
                    <a:lstStyle/>
                    <a:p>
                      <a:pPr algn="ctr"/>
                      <a:r>
                        <a:rPr lang="en-US" sz="1500" b="1" dirty="0"/>
                        <a:t>Usually also</a:t>
                      </a:r>
                    </a:p>
                    <a:p>
                      <a:pPr algn="ctr"/>
                      <a:r>
                        <a:rPr lang="en-US" sz="1500" b="1" dirty="0"/>
                        <a:t>encoded with inverted indexe</a:t>
                      </a:r>
                      <a:r>
                        <a:rPr lang="en-US" sz="1500" dirty="0"/>
                        <a:t>s</a:t>
                      </a:r>
                    </a:p>
                    <a:p>
                      <a:pPr algn="ctr"/>
                      <a:endParaRPr lang="en-US" sz="1500" dirty="0"/>
                    </a:p>
                    <a:p>
                      <a:pPr algn="ctr"/>
                      <a:r>
                        <a:rPr lang="en-US" sz="1500" dirty="0"/>
                        <a:t>e.g. in druid, bitmaps</a:t>
                      </a:r>
                    </a:p>
                    <a:p>
                      <a:pPr algn="ctr"/>
                      <a:r>
                        <a:rPr lang="en-US" sz="1500" dirty="0" err="1"/>
                        <a:t>CountryItalyBmp</a:t>
                      </a:r>
                      <a:r>
                        <a:rPr lang="en-US" sz="1500" dirty="0"/>
                        <a:t> = […]</a:t>
                      </a:r>
                    </a:p>
                    <a:p>
                      <a:pPr algn="ctr"/>
                      <a:r>
                        <a:rPr lang="en-US" sz="1500" dirty="0" err="1"/>
                        <a:t>CountryUSABmp</a:t>
                      </a:r>
                      <a:r>
                        <a:rPr lang="en-US" sz="1500" dirty="0"/>
                        <a:t> = […]</a:t>
                      </a:r>
                    </a:p>
                    <a:p>
                      <a:pPr algn="ctr"/>
                      <a:r>
                        <a:rPr lang="en-US" sz="1500" dirty="0" err="1"/>
                        <a:t>CityAsiagoBmp</a:t>
                      </a:r>
                      <a:r>
                        <a:rPr lang="en-US" sz="1500" dirty="0"/>
                        <a:t> = […]</a:t>
                      </a:r>
                    </a:p>
                    <a:p>
                      <a:pPr algn="ctr"/>
                      <a:r>
                        <a:rPr lang="en-US" sz="1500" dirty="0"/>
                        <a:t>….</a:t>
                      </a:r>
                    </a:p>
                    <a:p>
                      <a:pPr algn="ctr"/>
                      <a:endParaRPr lang="en-US" sz="1500" dirty="0"/>
                    </a:p>
                    <a:p>
                      <a:pPr algn="ctr"/>
                      <a:endParaRPr lang="en-US" sz="1500" dirty="0"/>
                    </a:p>
                  </a:txBody>
                  <a:tcPr anchor="ctr">
                    <a:solidFill>
                      <a:schemeClr val="bg2"/>
                    </a:solidFill>
                  </a:tcPr>
                </a:tc>
                <a:tc rowSpan="8" hMerge="1">
                  <a:txBody>
                    <a:bodyPr/>
                    <a:lstStyle/>
                    <a:p>
                      <a:pPr algn="ctr"/>
                      <a:endParaRPr lang="en-US" sz="1500" dirty="0"/>
                    </a:p>
                  </a:txBody>
                  <a:tcPr>
                    <a:solidFill>
                      <a:schemeClr val="bg1">
                        <a:lumMod val="75000"/>
                      </a:schemeClr>
                    </a:solidFill>
                  </a:tcPr>
                </a:tc>
                <a:tc rowSpan="8" hMerge="1">
                  <a:txBody>
                    <a:bodyPr/>
                    <a:lstStyle/>
                    <a:p>
                      <a:pPr algn="ctr"/>
                      <a:endParaRPr lang="en-US" sz="1500" dirty="0"/>
                    </a:p>
                  </a:txBody>
                  <a:tcPr>
                    <a:solidFill>
                      <a:schemeClr val="bg1">
                        <a:lumMod val="75000"/>
                      </a:schemeClr>
                    </a:solidFill>
                  </a:tcPr>
                </a:tc>
                <a:tc>
                  <a:txBody>
                    <a:bodyPr/>
                    <a:lstStyle/>
                    <a:p>
                      <a:pPr algn="ctr"/>
                      <a:r>
                        <a:rPr lang="en-US" sz="1200" dirty="0">
                          <a:latin typeface="Courier" pitchFamily="2" charset="0"/>
                        </a:rPr>
                        <a:t>1616264642</a:t>
                      </a:r>
                    </a:p>
                  </a:txBody>
                  <a:tcPr/>
                </a:tc>
                <a:tc>
                  <a:txBody>
                    <a:bodyPr/>
                    <a:lstStyle/>
                    <a:p>
                      <a:pPr algn="ctr"/>
                      <a:r>
                        <a:rPr lang="en-US" sz="1200" dirty="0">
                          <a:latin typeface="Courier" pitchFamily="2" charset="0"/>
                        </a:rPr>
                        <a:t>26</a:t>
                      </a:r>
                    </a:p>
                  </a:txBody>
                  <a:tcPr/>
                </a:tc>
                <a:tc>
                  <a:txBody>
                    <a:bodyPr/>
                    <a:lstStyle/>
                    <a:p>
                      <a:pPr algn="ctr"/>
                      <a:r>
                        <a:rPr lang="en-GB" sz="1200" b="0" i="0" u="none" strike="noStrike" kern="1200" dirty="0">
                          <a:solidFill>
                            <a:schemeClr val="tx1"/>
                          </a:solidFill>
                          <a:effectLst/>
                          <a:latin typeface="Courier" pitchFamily="2" charset="0"/>
                          <a:ea typeface="+mn-ea"/>
                          <a:cs typeface="+mn-cs"/>
                        </a:rPr>
                        <a:t>1013.5</a:t>
                      </a:r>
                      <a:endParaRPr lang="en-US" sz="1200" dirty="0">
                        <a:latin typeface="Courier" pitchFamily="2" charset="0"/>
                      </a:endParaRPr>
                    </a:p>
                  </a:txBody>
                  <a:tcPr/>
                </a:tc>
                <a:extLst>
                  <a:ext uri="{0D108BD9-81ED-4DB2-BD59-A6C34878D82A}">
                    <a16:rowId xmlns:a16="http://schemas.microsoft.com/office/drawing/2014/main" val="1482872337"/>
                  </a:ext>
                </a:extLst>
              </a:tr>
              <a:tr h="370840">
                <a:tc>
                  <a:txBody>
                    <a:bodyPr/>
                    <a:lstStyle/>
                    <a:p>
                      <a:pPr algn="ctr"/>
                      <a:r>
                        <a:rPr lang="en-US" sz="1500" dirty="0"/>
                        <a:t>102</a:t>
                      </a:r>
                    </a:p>
                  </a:txBody>
                  <a:tcPr/>
                </a:tc>
                <a:tc gridSpan="3" vMerge="1">
                  <a:txBody>
                    <a:bodyPr/>
                    <a:lstStyle/>
                    <a:p>
                      <a:pPr algn="ctr"/>
                      <a:endParaRPr lang="en-US" sz="1500" dirty="0"/>
                    </a:p>
                  </a:txBody>
                  <a:tcPr>
                    <a:solidFill>
                      <a:schemeClr val="bg1">
                        <a:lumMod val="75000"/>
                      </a:schemeClr>
                    </a:solidFill>
                  </a:tcPr>
                </a:tc>
                <a:tc hMerge="1" vMerge="1">
                  <a:txBody>
                    <a:bodyPr/>
                    <a:lstStyle/>
                    <a:p>
                      <a:pPr algn="ctr"/>
                      <a:endParaRPr lang="en-US" sz="1500" dirty="0"/>
                    </a:p>
                  </a:txBody>
                  <a:tcPr>
                    <a:solidFill>
                      <a:schemeClr val="bg1">
                        <a:lumMod val="75000"/>
                      </a:schemeClr>
                    </a:solidFill>
                  </a:tcPr>
                </a:tc>
                <a:tc hMerge="1" vMerge="1">
                  <a:txBody>
                    <a:bodyPr/>
                    <a:lstStyle/>
                    <a:p>
                      <a:pPr algn="ctr"/>
                      <a:endParaRPr lang="en-US" sz="1500" dirty="0"/>
                    </a:p>
                  </a:txBody>
                  <a:tcPr>
                    <a:solidFill>
                      <a:schemeClr val="bg1">
                        <a:lumMod val="75000"/>
                      </a:schemeClr>
                    </a:solidFill>
                  </a:tcPr>
                </a:tc>
                <a:tc>
                  <a:txBody>
                    <a:bodyPr/>
                    <a:lstStyle/>
                    <a:p>
                      <a:pPr algn="ctr"/>
                      <a:r>
                        <a:rPr lang="en-US" sz="1200" dirty="0">
                          <a:latin typeface="Courier" pitchFamily="2" charset="0"/>
                        </a:rPr>
                        <a:t>1616268642</a:t>
                      </a:r>
                    </a:p>
                  </a:txBody>
                  <a:tcPr/>
                </a:tc>
                <a:tc>
                  <a:txBody>
                    <a:bodyPr/>
                    <a:lstStyle/>
                    <a:p>
                      <a:pPr algn="ctr"/>
                      <a:r>
                        <a:rPr lang="en-US" sz="1200" dirty="0">
                          <a:latin typeface="Courier" pitchFamily="2" charset="0"/>
                        </a:rPr>
                        <a:t>26.5</a:t>
                      </a:r>
                    </a:p>
                  </a:txBody>
                  <a:tcPr/>
                </a:tc>
                <a:tc>
                  <a:txBody>
                    <a:bodyPr/>
                    <a:lstStyle/>
                    <a:p>
                      <a:pPr algn="ctr"/>
                      <a:r>
                        <a:rPr lang="en-US" sz="1200" dirty="0">
                          <a:latin typeface="Courier" pitchFamily="2" charset="0"/>
                        </a:rPr>
                        <a:t>1013.1</a:t>
                      </a:r>
                    </a:p>
                  </a:txBody>
                  <a:tcPr/>
                </a:tc>
                <a:extLst>
                  <a:ext uri="{0D108BD9-81ED-4DB2-BD59-A6C34878D82A}">
                    <a16:rowId xmlns:a16="http://schemas.microsoft.com/office/drawing/2014/main" val="1015807652"/>
                  </a:ext>
                </a:extLst>
              </a:tr>
              <a:tr h="370840">
                <a:tc>
                  <a:txBody>
                    <a:bodyPr/>
                    <a:lstStyle/>
                    <a:p>
                      <a:pPr algn="ctr"/>
                      <a:r>
                        <a:rPr lang="en-US" sz="1500" dirty="0"/>
                        <a:t>…</a:t>
                      </a:r>
                    </a:p>
                  </a:txBody>
                  <a:tcPr/>
                </a:tc>
                <a:tc gridSpan="3" vMerge="1">
                  <a:txBody>
                    <a:bodyPr/>
                    <a:lstStyle/>
                    <a:p>
                      <a:pPr algn="ctr"/>
                      <a:endParaRPr lang="en-US" sz="1500" dirty="0"/>
                    </a:p>
                  </a:txBody>
                  <a:tcPr>
                    <a:solidFill>
                      <a:schemeClr val="bg1">
                        <a:lumMod val="75000"/>
                      </a:schemeClr>
                    </a:solidFill>
                  </a:tcPr>
                </a:tc>
                <a:tc hMerge="1" vMerge="1">
                  <a:txBody>
                    <a:bodyPr/>
                    <a:lstStyle/>
                    <a:p>
                      <a:pPr algn="ctr"/>
                      <a:endParaRPr lang="en-US" sz="1500" dirty="0"/>
                    </a:p>
                  </a:txBody>
                  <a:tcPr>
                    <a:solidFill>
                      <a:schemeClr val="bg1">
                        <a:lumMod val="75000"/>
                      </a:schemeClr>
                    </a:solidFill>
                  </a:tcPr>
                </a:tc>
                <a:tc hMerge="1" vMerge="1">
                  <a:txBody>
                    <a:bodyPr/>
                    <a:lstStyle/>
                    <a:p>
                      <a:pPr algn="ctr"/>
                      <a:endParaRPr lang="en-US" sz="1500" dirty="0"/>
                    </a:p>
                  </a:txBody>
                  <a:tcPr>
                    <a:solidFill>
                      <a:schemeClr val="bg1">
                        <a:lumMod val="75000"/>
                      </a:schemeClr>
                    </a:solidFill>
                  </a:tcPr>
                </a:tc>
                <a:tc>
                  <a:txBody>
                    <a:bodyPr/>
                    <a:lstStyle/>
                    <a:p>
                      <a:pPr algn="ctr"/>
                      <a:r>
                        <a:rPr lang="en-US" sz="1200" dirty="0">
                          <a:latin typeface="Courier" pitchFamily="2" charset="0"/>
                        </a:rPr>
                        <a:t>…</a:t>
                      </a:r>
                    </a:p>
                  </a:txBody>
                  <a:tcPr/>
                </a:tc>
                <a:tc>
                  <a:txBody>
                    <a:bodyPr/>
                    <a:lstStyle/>
                    <a:p>
                      <a:pPr algn="ctr"/>
                      <a:r>
                        <a:rPr lang="en-US" sz="1200" dirty="0">
                          <a:latin typeface="Courier" pitchFamily="2" charset="0"/>
                        </a:rPr>
                        <a:t>…</a:t>
                      </a:r>
                    </a:p>
                  </a:txBody>
                  <a:tcPr/>
                </a:tc>
                <a:tc>
                  <a:txBody>
                    <a:bodyPr/>
                    <a:lstStyle/>
                    <a:p>
                      <a:pPr algn="ctr"/>
                      <a:r>
                        <a:rPr lang="en-US" sz="1200" dirty="0">
                          <a:latin typeface="Courier" pitchFamily="2" charset="0"/>
                        </a:rPr>
                        <a:t>…</a:t>
                      </a:r>
                    </a:p>
                  </a:txBody>
                  <a:tcPr/>
                </a:tc>
                <a:extLst>
                  <a:ext uri="{0D108BD9-81ED-4DB2-BD59-A6C34878D82A}">
                    <a16:rowId xmlns:a16="http://schemas.microsoft.com/office/drawing/2014/main" val="1836428972"/>
                  </a:ext>
                </a:extLst>
              </a:tr>
              <a:tr h="370840">
                <a:tc>
                  <a:txBody>
                    <a:bodyPr/>
                    <a:lstStyle/>
                    <a:p>
                      <a:pPr algn="ctr"/>
                      <a:r>
                        <a:rPr lang="en-US" sz="1500" dirty="0"/>
                        <a:t>104</a:t>
                      </a:r>
                    </a:p>
                  </a:txBody>
                  <a:tcPr/>
                </a:tc>
                <a:tc gridSpan="3" vMerge="1">
                  <a:txBody>
                    <a:bodyPr/>
                    <a:lstStyle/>
                    <a:p>
                      <a:pPr algn="ctr"/>
                      <a:endParaRPr lang="en-US" sz="1500" dirty="0"/>
                    </a:p>
                  </a:txBody>
                  <a:tcPr>
                    <a:solidFill>
                      <a:schemeClr val="bg1">
                        <a:lumMod val="75000"/>
                      </a:schemeClr>
                    </a:solidFill>
                  </a:tcPr>
                </a:tc>
                <a:tc hMerge="1" vMerge="1">
                  <a:txBody>
                    <a:bodyPr/>
                    <a:lstStyle/>
                    <a:p>
                      <a:pPr algn="ctr"/>
                      <a:endParaRPr lang="en-US" sz="1500" dirty="0"/>
                    </a:p>
                  </a:txBody>
                  <a:tcPr>
                    <a:solidFill>
                      <a:schemeClr val="bg1">
                        <a:lumMod val="75000"/>
                      </a:schemeClr>
                    </a:solidFill>
                  </a:tcPr>
                </a:tc>
                <a:tc hMerge="1" vMerge="1">
                  <a:txBody>
                    <a:bodyPr/>
                    <a:lstStyle/>
                    <a:p>
                      <a:pPr algn="ctr"/>
                      <a:endParaRPr lang="en-US" sz="1500" dirty="0"/>
                    </a:p>
                  </a:txBody>
                  <a:tcPr>
                    <a:solidFill>
                      <a:schemeClr val="bg1">
                        <a:lumMod val="75000"/>
                      </a:schemeClr>
                    </a:solidFill>
                  </a:tcPr>
                </a:tc>
                <a:tc>
                  <a:txBody>
                    <a:bodyPr/>
                    <a:lstStyle/>
                    <a:p>
                      <a:pPr algn="ctr"/>
                      <a:r>
                        <a:rPr lang="en-US" sz="1200" dirty="0">
                          <a:latin typeface="Courier" pitchFamily="2" charset="0"/>
                        </a:rPr>
                        <a:t>1616264682</a:t>
                      </a:r>
                      <a:endParaRPr lang="en-US" sz="1200" dirty="0"/>
                    </a:p>
                  </a:txBody>
                  <a:tcPr/>
                </a:tc>
                <a:tc>
                  <a:txBody>
                    <a:bodyPr/>
                    <a:lstStyle/>
                    <a:p>
                      <a:pPr algn="ctr"/>
                      <a:r>
                        <a:rPr lang="en-US" sz="1200" dirty="0">
                          <a:latin typeface="Courier" pitchFamily="2" charset="0"/>
                        </a:rPr>
                        <a:t>24</a:t>
                      </a:r>
                    </a:p>
                  </a:txBody>
                  <a:tcPr/>
                </a:tc>
                <a:tc>
                  <a:txBody>
                    <a:bodyPr/>
                    <a:lstStyle/>
                    <a:p>
                      <a:pPr algn="ctr"/>
                      <a:r>
                        <a:rPr lang="en-US" sz="1200" dirty="0">
                          <a:latin typeface="Courier" pitchFamily="2" charset="0"/>
                        </a:rPr>
                        <a:t>1012.2</a:t>
                      </a:r>
                    </a:p>
                  </a:txBody>
                  <a:tcPr/>
                </a:tc>
                <a:extLst>
                  <a:ext uri="{0D108BD9-81ED-4DB2-BD59-A6C34878D82A}">
                    <a16:rowId xmlns:a16="http://schemas.microsoft.com/office/drawing/2014/main" val="2745278888"/>
                  </a:ext>
                </a:extLst>
              </a:tr>
              <a:tr h="370840">
                <a:tc>
                  <a:txBody>
                    <a:bodyPr/>
                    <a:lstStyle/>
                    <a:p>
                      <a:pPr algn="ctr"/>
                      <a:r>
                        <a:rPr lang="en-US" sz="1500" dirty="0"/>
                        <a:t>…</a:t>
                      </a:r>
                    </a:p>
                  </a:txBody>
                  <a:tcPr/>
                </a:tc>
                <a:tc gridSpan="3" vMerge="1">
                  <a:txBody>
                    <a:bodyPr/>
                    <a:lstStyle/>
                    <a:p>
                      <a:pPr algn="ctr"/>
                      <a:endParaRPr lang="en-US" sz="1500" dirty="0"/>
                    </a:p>
                  </a:txBody>
                  <a:tcPr>
                    <a:solidFill>
                      <a:schemeClr val="bg1">
                        <a:lumMod val="75000"/>
                      </a:schemeClr>
                    </a:solidFill>
                  </a:tcPr>
                </a:tc>
                <a:tc hMerge="1" vMerge="1">
                  <a:txBody>
                    <a:bodyPr/>
                    <a:lstStyle/>
                    <a:p>
                      <a:pPr algn="ctr"/>
                      <a:endParaRPr lang="en-US" sz="1500" dirty="0"/>
                    </a:p>
                  </a:txBody>
                  <a:tcPr>
                    <a:solidFill>
                      <a:schemeClr val="bg1">
                        <a:lumMod val="75000"/>
                      </a:schemeClr>
                    </a:solidFill>
                  </a:tcPr>
                </a:tc>
                <a:tc hMerge="1" vMerge="1">
                  <a:txBody>
                    <a:bodyPr/>
                    <a:lstStyle/>
                    <a:p>
                      <a:pPr algn="ctr"/>
                      <a:endParaRPr lang="en-US" sz="1500" dirty="0"/>
                    </a:p>
                  </a:txBody>
                  <a:tcPr>
                    <a:solidFill>
                      <a:schemeClr val="bg1">
                        <a:lumMod val="75000"/>
                      </a:schemeClr>
                    </a:solidFill>
                  </a:tcPr>
                </a:tc>
                <a:tc>
                  <a:txBody>
                    <a:bodyPr/>
                    <a:lstStyle/>
                    <a:p>
                      <a:pPr algn="ctr"/>
                      <a:r>
                        <a:rPr lang="en-US" sz="1200" dirty="0">
                          <a:latin typeface="Courier" pitchFamily="2" charset="0"/>
                        </a:rPr>
                        <a:t>…</a:t>
                      </a:r>
                    </a:p>
                  </a:txBody>
                  <a:tcPr/>
                </a:tc>
                <a:tc>
                  <a:txBody>
                    <a:bodyPr/>
                    <a:lstStyle/>
                    <a:p>
                      <a:pPr algn="ctr"/>
                      <a:r>
                        <a:rPr lang="en-US" sz="1200" dirty="0">
                          <a:latin typeface="Courier" pitchFamily="2" charset="0"/>
                        </a:rPr>
                        <a:t>…</a:t>
                      </a:r>
                    </a:p>
                  </a:txBody>
                  <a:tcPr/>
                </a:tc>
                <a:tc>
                  <a:txBody>
                    <a:bodyPr/>
                    <a:lstStyle/>
                    <a:p>
                      <a:pPr algn="ctr"/>
                      <a:r>
                        <a:rPr lang="en-US" sz="1200" dirty="0">
                          <a:latin typeface="Courier" pitchFamily="2" charset="0"/>
                        </a:rPr>
                        <a:t>…</a:t>
                      </a:r>
                    </a:p>
                  </a:txBody>
                  <a:tcPr/>
                </a:tc>
                <a:extLst>
                  <a:ext uri="{0D108BD9-81ED-4DB2-BD59-A6C34878D82A}">
                    <a16:rowId xmlns:a16="http://schemas.microsoft.com/office/drawing/2014/main" val="4209232663"/>
                  </a:ext>
                </a:extLst>
              </a:tr>
              <a:tr h="370840">
                <a:tc>
                  <a:txBody>
                    <a:bodyPr/>
                    <a:lstStyle/>
                    <a:p>
                      <a:pPr algn="ctr"/>
                      <a:r>
                        <a:rPr lang="en-US" sz="1500" dirty="0"/>
                        <a:t>201</a:t>
                      </a:r>
                    </a:p>
                  </a:txBody>
                  <a:tcPr/>
                </a:tc>
                <a:tc gridSpan="3" vMerge="1">
                  <a:txBody>
                    <a:bodyPr/>
                    <a:lstStyle/>
                    <a:p>
                      <a:pPr algn="ctr"/>
                      <a:endParaRPr lang="en-US" sz="1500" dirty="0"/>
                    </a:p>
                  </a:txBody>
                  <a:tcPr>
                    <a:solidFill>
                      <a:schemeClr val="bg1">
                        <a:lumMod val="75000"/>
                      </a:schemeClr>
                    </a:solidFill>
                  </a:tcPr>
                </a:tc>
                <a:tc hMerge="1" vMerge="1">
                  <a:txBody>
                    <a:bodyPr/>
                    <a:lstStyle/>
                    <a:p>
                      <a:pPr algn="ctr"/>
                      <a:endParaRPr lang="en-US" sz="1500" dirty="0"/>
                    </a:p>
                  </a:txBody>
                  <a:tcPr>
                    <a:solidFill>
                      <a:schemeClr val="bg1">
                        <a:lumMod val="75000"/>
                      </a:schemeClr>
                    </a:solidFill>
                  </a:tcPr>
                </a:tc>
                <a:tc hMerge="1" vMerge="1">
                  <a:txBody>
                    <a:bodyPr/>
                    <a:lstStyle/>
                    <a:p>
                      <a:pPr algn="ctr"/>
                      <a:endParaRPr lang="en-US" sz="1500" dirty="0"/>
                    </a:p>
                  </a:txBody>
                  <a:tcPr>
                    <a:solidFill>
                      <a:schemeClr val="bg1">
                        <a:lumMod val="75000"/>
                      </a:schemeClr>
                    </a:solidFill>
                  </a:tcPr>
                </a:tc>
                <a:tc>
                  <a:txBody>
                    <a:bodyPr/>
                    <a:lstStyle/>
                    <a:p>
                      <a:pPr algn="ctr"/>
                      <a:r>
                        <a:rPr lang="en-US" sz="1200" dirty="0">
                          <a:latin typeface="Courier" pitchFamily="2" charset="0"/>
                        </a:rPr>
                        <a:t>1616274642</a:t>
                      </a:r>
                      <a:endParaRPr lang="en-US" sz="1200" dirty="0"/>
                    </a:p>
                  </a:txBody>
                  <a:tcPr/>
                </a:tc>
                <a:tc>
                  <a:txBody>
                    <a:bodyPr/>
                    <a:lstStyle/>
                    <a:p>
                      <a:pPr algn="ctr"/>
                      <a:r>
                        <a:rPr lang="en-US" sz="1200" dirty="0">
                          <a:latin typeface="Courier" pitchFamily="2" charset="0"/>
                        </a:rPr>
                        <a:t>22</a:t>
                      </a:r>
                    </a:p>
                  </a:txBody>
                  <a:tcPr/>
                </a:tc>
                <a:tc>
                  <a:txBody>
                    <a:bodyPr/>
                    <a:lstStyle/>
                    <a:p>
                      <a:pPr algn="ctr"/>
                      <a:r>
                        <a:rPr lang="en-US" sz="1200" dirty="0">
                          <a:latin typeface="Courier" pitchFamily="2" charset="0"/>
                        </a:rPr>
                        <a:t>1011.6</a:t>
                      </a:r>
                    </a:p>
                  </a:txBody>
                  <a:tcPr/>
                </a:tc>
                <a:extLst>
                  <a:ext uri="{0D108BD9-81ED-4DB2-BD59-A6C34878D82A}">
                    <a16:rowId xmlns:a16="http://schemas.microsoft.com/office/drawing/2014/main" val="3468306331"/>
                  </a:ext>
                </a:extLst>
              </a:tr>
              <a:tr h="370840">
                <a:tc>
                  <a:txBody>
                    <a:bodyPr/>
                    <a:lstStyle/>
                    <a:p>
                      <a:pPr algn="ctr"/>
                      <a:r>
                        <a:rPr lang="en-US" sz="1500" dirty="0"/>
                        <a:t>202</a:t>
                      </a:r>
                    </a:p>
                  </a:txBody>
                  <a:tcPr/>
                </a:tc>
                <a:tc gridSpan="3" vMerge="1">
                  <a:txBody>
                    <a:bodyPr/>
                    <a:lstStyle/>
                    <a:p>
                      <a:pPr algn="ctr"/>
                      <a:endParaRPr lang="en-US" sz="1500" dirty="0"/>
                    </a:p>
                  </a:txBody>
                  <a:tcPr>
                    <a:solidFill>
                      <a:schemeClr val="bg1">
                        <a:lumMod val="75000"/>
                      </a:schemeClr>
                    </a:solidFill>
                  </a:tcPr>
                </a:tc>
                <a:tc hMerge="1" vMerge="1">
                  <a:txBody>
                    <a:bodyPr/>
                    <a:lstStyle/>
                    <a:p>
                      <a:pPr algn="ctr"/>
                      <a:endParaRPr lang="en-US" sz="1500" dirty="0"/>
                    </a:p>
                  </a:txBody>
                  <a:tcPr>
                    <a:solidFill>
                      <a:schemeClr val="bg1">
                        <a:lumMod val="75000"/>
                      </a:schemeClr>
                    </a:solidFill>
                  </a:tcPr>
                </a:tc>
                <a:tc hMerge="1" vMerge="1">
                  <a:txBody>
                    <a:bodyPr/>
                    <a:lstStyle/>
                    <a:p>
                      <a:pPr algn="ctr"/>
                      <a:endParaRPr lang="en-US" sz="1500" dirty="0"/>
                    </a:p>
                  </a:txBody>
                  <a:tcPr>
                    <a:solidFill>
                      <a:schemeClr val="bg1">
                        <a:lumMod val="75000"/>
                      </a:schemeClr>
                    </a:solidFill>
                  </a:tcPr>
                </a:tc>
                <a:tc>
                  <a:txBody>
                    <a:bodyPr/>
                    <a:lstStyle/>
                    <a:p>
                      <a:pPr algn="ctr"/>
                      <a:r>
                        <a:rPr lang="en-US" sz="1200" dirty="0">
                          <a:latin typeface="Courier" pitchFamily="2" charset="0"/>
                        </a:rPr>
                        <a:t>1616294642</a:t>
                      </a:r>
                      <a:endParaRPr lang="en-US" sz="1200" dirty="0"/>
                    </a:p>
                  </a:txBody>
                  <a:tcPr/>
                </a:tc>
                <a:tc>
                  <a:txBody>
                    <a:bodyPr/>
                    <a:lstStyle/>
                    <a:p>
                      <a:pPr algn="ctr"/>
                      <a:r>
                        <a:rPr lang="en-US" sz="1200" dirty="0">
                          <a:latin typeface="Courier" pitchFamily="2" charset="0"/>
                        </a:rPr>
                        <a:t>21</a:t>
                      </a:r>
                    </a:p>
                  </a:txBody>
                  <a:tcPr/>
                </a:tc>
                <a:tc>
                  <a:txBody>
                    <a:bodyPr/>
                    <a:lstStyle/>
                    <a:p>
                      <a:pPr algn="ctr"/>
                      <a:r>
                        <a:rPr lang="en-US" sz="1200" dirty="0">
                          <a:latin typeface="Courier" pitchFamily="2" charset="0"/>
                        </a:rPr>
                        <a:t>1005.8</a:t>
                      </a:r>
                    </a:p>
                  </a:txBody>
                  <a:tcPr/>
                </a:tc>
                <a:extLst>
                  <a:ext uri="{0D108BD9-81ED-4DB2-BD59-A6C34878D82A}">
                    <a16:rowId xmlns:a16="http://schemas.microsoft.com/office/drawing/2014/main" val="2700707849"/>
                  </a:ext>
                </a:extLst>
              </a:tr>
              <a:tr h="370840">
                <a:tc>
                  <a:txBody>
                    <a:bodyPr/>
                    <a:lstStyle/>
                    <a:p>
                      <a:pPr algn="ctr"/>
                      <a:r>
                        <a:rPr lang="en-US" sz="1500" dirty="0"/>
                        <a:t>303</a:t>
                      </a:r>
                    </a:p>
                  </a:txBody>
                  <a:tcPr/>
                </a:tc>
                <a:tc gridSpan="3" vMerge="1">
                  <a:txBody>
                    <a:bodyPr/>
                    <a:lstStyle/>
                    <a:p>
                      <a:pPr algn="ctr"/>
                      <a:endParaRPr lang="en-US" sz="1500" dirty="0"/>
                    </a:p>
                  </a:txBody>
                  <a:tcPr>
                    <a:solidFill>
                      <a:schemeClr val="bg1">
                        <a:lumMod val="75000"/>
                      </a:schemeClr>
                    </a:solidFill>
                  </a:tcPr>
                </a:tc>
                <a:tc hMerge="1" vMerge="1">
                  <a:txBody>
                    <a:bodyPr/>
                    <a:lstStyle/>
                    <a:p>
                      <a:pPr algn="ctr"/>
                      <a:endParaRPr lang="en-US" sz="1500" dirty="0"/>
                    </a:p>
                  </a:txBody>
                  <a:tcPr>
                    <a:solidFill>
                      <a:schemeClr val="bg1">
                        <a:lumMod val="75000"/>
                      </a:schemeClr>
                    </a:solidFill>
                  </a:tcPr>
                </a:tc>
                <a:tc hMerge="1" vMerge="1">
                  <a:txBody>
                    <a:bodyPr/>
                    <a:lstStyle/>
                    <a:p>
                      <a:pPr algn="ctr"/>
                      <a:endParaRPr lang="en-US" sz="1500" dirty="0"/>
                    </a:p>
                  </a:txBody>
                  <a:tcPr>
                    <a:solidFill>
                      <a:schemeClr val="bg1">
                        <a:lumMod val="75000"/>
                      </a:schemeClr>
                    </a:solidFill>
                  </a:tcPr>
                </a:tc>
                <a:tc>
                  <a:txBody>
                    <a:bodyPr/>
                    <a:lstStyle/>
                    <a:p>
                      <a:pPr algn="ctr"/>
                      <a:r>
                        <a:rPr lang="en-US" sz="1200" dirty="0">
                          <a:latin typeface="Courier" pitchFamily="2" charset="0"/>
                        </a:rPr>
                        <a:t>1616274642</a:t>
                      </a:r>
                      <a:endParaRPr lang="en-US" sz="1200" dirty="0"/>
                    </a:p>
                  </a:txBody>
                  <a:tcPr/>
                </a:tc>
                <a:tc>
                  <a:txBody>
                    <a:bodyPr/>
                    <a:lstStyle/>
                    <a:p>
                      <a:pPr algn="ctr"/>
                      <a:r>
                        <a:rPr lang="en-US" sz="1200" dirty="0">
                          <a:latin typeface="Courier" pitchFamily="2" charset="0"/>
                        </a:rPr>
                        <a:t>18</a:t>
                      </a:r>
                    </a:p>
                  </a:txBody>
                  <a:tcPr/>
                </a:tc>
                <a:tc>
                  <a:txBody>
                    <a:bodyPr/>
                    <a:lstStyle/>
                    <a:p>
                      <a:pPr algn="ctr"/>
                      <a:r>
                        <a:rPr lang="en-US" sz="1200" dirty="0">
                          <a:latin typeface="Courier" pitchFamily="2" charset="0"/>
                        </a:rPr>
                        <a:t>1008.2</a:t>
                      </a:r>
                    </a:p>
                  </a:txBody>
                  <a:tcPr/>
                </a:tc>
                <a:extLst>
                  <a:ext uri="{0D108BD9-81ED-4DB2-BD59-A6C34878D82A}">
                    <a16:rowId xmlns:a16="http://schemas.microsoft.com/office/drawing/2014/main" val="338227670"/>
                  </a:ext>
                </a:extLst>
              </a:tr>
            </a:tbl>
          </a:graphicData>
        </a:graphic>
      </p:graphicFrame>
      <p:sp>
        <p:nvSpPr>
          <p:cNvPr id="3" name="Slide Number Placeholder 2">
            <a:extLst>
              <a:ext uri="{FF2B5EF4-FFF2-40B4-BE49-F238E27FC236}">
                <a16:creationId xmlns:a16="http://schemas.microsoft.com/office/drawing/2014/main" id="{5D76D5AF-3303-46E1-90B0-17353B1B0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7C489-01D5-A14A-B7FB-1FE0B51CCBDD}"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 name="Footer Placeholder 1">
            <a:extLst>
              <a:ext uri="{FF2B5EF4-FFF2-40B4-BE49-F238E27FC236}">
                <a16:creationId xmlns:a16="http://schemas.microsoft.com/office/drawing/2014/main" id="{497E3DE7-A929-4F79-BBF5-40B271E56F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24" name="Title 1">
            <a:extLst>
              <a:ext uri="{FF2B5EF4-FFF2-40B4-BE49-F238E27FC236}">
                <a16:creationId xmlns:a16="http://schemas.microsoft.com/office/drawing/2014/main" id="{0806C49D-11AA-A843-9CC6-4DDDF93438E1}"/>
              </a:ext>
            </a:extLst>
          </p:cNvPr>
          <p:cNvSpPr txBox="1">
            <a:spLocks/>
          </p:cNvSpPr>
          <p:nvPr/>
        </p:nvSpPr>
        <p:spPr>
          <a:xfrm>
            <a:off x="1653156" y="197935"/>
            <a:ext cx="6172200"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Storage: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Expanded</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Design</a:t>
            </a:r>
          </a:p>
        </p:txBody>
      </p:sp>
      <p:sp>
        <p:nvSpPr>
          <p:cNvPr id="25" name="TextBox 24">
            <a:extLst>
              <a:ext uri="{FF2B5EF4-FFF2-40B4-BE49-F238E27FC236}">
                <a16:creationId xmlns:a16="http://schemas.microsoft.com/office/drawing/2014/main" id="{B6E08991-1542-5B4A-ACD5-0B9DD7CBA243}"/>
              </a:ext>
            </a:extLst>
          </p:cNvPr>
          <p:cNvSpPr txBox="1"/>
          <p:nvPr/>
        </p:nvSpPr>
        <p:spPr>
          <a:xfrm>
            <a:off x="3343211" y="914286"/>
            <a:ext cx="32153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Time-series-point-as-a-record</a:t>
            </a:r>
          </a:p>
        </p:txBody>
      </p:sp>
      <p:sp>
        <p:nvSpPr>
          <p:cNvPr id="26" name="Rectangle 25">
            <a:extLst>
              <a:ext uri="{FF2B5EF4-FFF2-40B4-BE49-F238E27FC236}">
                <a16:creationId xmlns:a16="http://schemas.microsoft.com/office/drawing/2014/main" id="{55418018-1048-B843-89F8-CEE5AFAF9022}"/>
              </a:ext>
            </a:extLst>
          </p:cNvPr>
          <p:cNvSpPr/>
          <p:nvPr/>
        </p:nvSpPr>
        <p:spPr>
          <a:xfrm>
            <a:off x="6043738" y="5341511"/>
            <a:ext cx="2725771" cy="122004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Index and partition by timestamp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Tags are compressed (and sometimes bitmap indexed)</a:t>
            </a:r>
          </a:p>
        </p:txBody>
      </p:sp>
      <p:sp>
        <p:nvSpPr>
          <p:cNvPr id="27" name="Rectangle 26">
            <a:extLst>
              <a:ext uri="{FF2B5EF4-FFF2-40B4-BE49-F238E27FC236}">
                <a16:creationId xmlns:a16="http://schemas.microsoft.com/office/drawing/2014/main" id="{3EB87156-ACAC-C246-97E7-39C8809DD5C2}"/>
              </a:ext>
            </a:extLst>
          </p:cNvPr>
          <p:cNvSpPr/>
          <p:nvPr/>
        </p:nvSpPr>
        <p:spPr>
          <a:xfrm>
            <a:off x="5991492" y="5080264"/>
            <a:ext cx="2812867" cy="80719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Special Table</a:t>
            </a:r>
          </a:p>
        </p:txBody>
      </p:sp>
      <p:cxnSp>
        <p:nvCxnSpPr>
          <p:cNvPr id="28" name="Straight Arrow Connector 27">
            <a:extLst>
              <a:ext uri="{FF2B5EF4-FFF2-40B4-BE49-F238E27FC236}">
                <a16:creationId xmlns:a16="http://schemas.microsoft.com/office/drawing/2014/main" id="{C9190007-EC45-EA4A-BAAD-6EC6CA8199B3}"/>
              </a:ext>
            </a:extLst>
          </p:cNvPr>
          <p:cNvCxnSpPr/>
          <p:nvPr/>
        </p:nvCxnSpPr>
        <p:spPr>
          <a:xfrm flipV="1">
            <a:off x="6696888" y="4758481"/>
            <a:ext cx="0" cy="321783"/>
          </a:xfrm>
          <a:prstGeom prst="straightConnector1">
            <a:avLst/>
          </a:prstGeom>
          <a:ln w="63500">
            <a:tailEnd type="triangle"/>
          </a:ln>
        </p:spPr>
        <p:style>
          <a:lnRef idx="3">
            <a:schemeClr val="accent6"/>
          </a:lnRef>
          <a:fillRef idx="0">
            <a:schemeClr val="accent6"/>
          </a:fillRef>
          <a:effectRef idx="2">
            <a:schemeClr val="accent6"/>
          </a:effectRef>
          <a:fontRef idx="minor">
            <a:schemeClr val="tx1"/>
          </a:fontRef>
        </p:style>
      </p:cxnSp>
      <p:pic>
        <p:nvPicPr>
          <p:cNvPr id="12290" name="Picture 2">
            <a:extLst>
              <a:ext uri="{FF2B5EF4-FFF2-40B4-BE49-F238E27FC236}">
                <a16:creationId xmlns:a16="http://schemas.microsoft.com/office/drawing/2014/main" id="{5002883B-DCEC-C043-8575-B0F12F8486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68" y="4749689"/>
            <a:ext cx="1959969" cy="63120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park to PostgreSQL - Real-time data processing pipeline – Part 5">
            <a:extLst>
              <a:ext uri="{FF2B5EF4-FFF2-40B4-BE49-F238E27FC236}">
                <a16:creationId xmlns:a16="http://schemas.microsoft.com/office/drawing/2014/main" id="{6F5162F6-C70E-4E46-B4BA-D4AA60E51D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045" y="5962434"/>
            <a:ext cx="2107846" cy="56428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C76EF80B-D2CD-B24B-AED4-BD29B73CA405}"/>
              </a:ext>
            </a:extLst>
          </p:cNvPr>
          <p:cNvSpPr/>
          <p:nvPr/>
        </p:nvSpPr>
        <p:spPr>
          <a:xfrm>
            <a:off x="2315645" y="4884545"/>
            <a:ext cx="3682902"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ourier" pitchFamily="2" charset="0"/>
                <a:ea typeface="+mn-ea"/>
                <a:cs typeface="+mn-cs"/>
              </a:rPr>
              <a:t>CREATE 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GB" sz="1000" b="0" i="0" u="none" strike="noStrike" kern="1200" cap="none" spc="0" normalizeH="0" baseline="0" noProof="0" dirty="0" err="1">
                <a:ln>
                  <a:noFill/>
                </a:ln>
                <a:solidFill>
                  <a:prstClr val="black"/>
                </a:solidFill>
                <a:effectLst/>
                <a:uLnTx/>
                <a:uFillTx/>
                <a:latin typeface="Courier" pitchFamily="2" charset="0"/>
                <a:ea typeface="+mn-ea"/>
                <a:cs typeface="+mn-cs"/>
              </a:rPr>
              <a:t>buoyinfo</a:t>
            </a: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GB" sz="1000" b="0" i="0" u="none" strike="noStrike" kern="1200" cap="none" spc="0" normalizeH="0" baseline="0" noProof="0" dirty="0" err="1">
                <a:ln>
                  <a:noFill/>
                </a:ln>
                <a:solidFill>
                  <a:prstClr val="black"/>
                </a:solidFill>
                <a:effectLst/>
                <a:uLnTx/>
                <a:uFillTx/>
                <a:latin typeface="Courier" pitchFamily="2" charset="0"/>
                <a:ea typeface="+mn-ea"/>
                <a:cs typeface="+mn-cs"/>
              </a:rPr>
              <a:t>buoyid</a:t>
            </a: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GB" sz="1000" b="0" i="0" u="none" strike="noStrike" kern="1200" cap="none" spc="0" normalizeH="0" baseline="0" noProof="0" dirty="0" err="1">
                <a:ln>
                  <a:noFill/>
                </a:ln>
                <a:solidFill>
                  <a:prstClr val="black"/>
                </a:solidFill>
                <a:effectLst/>
                <a:uLnTx/>
                <a:uFillTx/>
                <a:latin typeface="Courier" pitchFamily="2" charset="0"/>
                <a:ea typeface="+mn-ea"/>
                <a:cs typeface="+mn-cs"/>
              </a:rPr>
              <a:t>sid</a:t>
            </a: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salinity integer,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temperature integer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ourier" pitchFamily="2" charset="0"/>
                <a:ea typeface="+mn-ea"/>
                <a:cs typeface="+mn-cs"/>
              </a:rPr>
              <a:t>PRIMARY TIME INDEX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(TIMESTAMP(1), DATE '2016-04-19’,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HOURS(1), COLUMNS(</a:t>
            </a:r>
            <a:r>
              <a:rPr kumimoji="0" lang="en-GB" sz="1000" b="0" i="0" u="none" strike="noStrike" kern="1200" cap="none" spc="0" normalizeH="0" baseline="0" noProof="0" dirty="0" err="1">
                <a:ln>
                  <a:noFill/>
                </a:ln>
                <a:solidFill>
                  <a:prstClr val="black"/>
                </a:solidFill>
                <a:effectLst/>
                <a:uLnTx/>
                <a:uFillTx/>
                <a:latin typeface="Courier" pitchFamily="2" charset="0"/>
                <a:ea typeface="+mn-ea"/>
                <a:cs typeface="+mn-cs"/>
              </a:rPr>
              <a:t>buoyid</a:t>
            </a: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salinity),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SEQUENCED);</a:t>
            </a:r>
            <a:endParaRPr kumimoji="0" lang="en-US" sz="1000" b="0" i="0" u="none" strike="noStrike" kern="1200" cap="none" spc="0" normalizeH="0" baseline="0" noProof="0" dirty="0">
              <a:ln>
                <a:noFill/>
              </a:ln>
              <a:solidFill>
                <a:prstClr val="black"/>
              </a:solidFill>
              <a:effectLst/>
              <a:uLnTx/>
              <a:uFillTx/>
              <a:latin typeface="Courier" pitchFamily="2" charset="0"/>
              <a:ea typeface="+mn-ea"/>
              <a:cs typeface="+mn-cs"/>
            </a:endParaRPr>
          </a:p>
        </p:txBody>
      </p:sp>
      <p:sp>
        <p:nvSpPr>
          <p:cNvPr id="33" name="Rectangle 32">
            <a:extLst>
              <a:ext uri="{FF2B5EF4-FFF2-40B4-BE49-F238E27FC236}">
                <a16:creationId xmlns:a16="http://schemas.microsoft.com/office/drawing/2014/main" id="{565BAC1D-61FE-7549-A736-DDDDCB8B69FE}"/>
              </a:ext>
            </a:extLst>
          </p:cNvPr>
          <p:cNvSpPr/>
          <p:nvPr/>
        </p:nvSpPr>
        <p:spPr>
          <a:xfrm>
            <a:off x="2313138" y="6147427"/>
            <a:ext cx="346935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ourier" pitchFamily="2" charset="0"/>
                <a:ea typeface="+mn-ea"/>
                <a:cs typeface="+mn-cs"/>
              </a:rPr>
              <a:t>SELECT</a:t>
            </a: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GB" sz="1000" b="0" i="0" u="none" strike="noStrike" kern="1200" cap="none" spc="0" normalizeH="0" baseline="0" noProof="0" dirty="0" err="1">
                <a:ln>
                  <a:noFill/>
                </a:ln>
                <a:solidFill>
                  <a:prstClr val="black"/>
                </a:solidFill>
                <a:effectLst/>
                <a:uLnTx/>
                <a:uFillTx/>
                <a:latin typeface="Courier" pitchFamily="2" charset="0"/>
                <a:ea typeface="+mn-ea"/>
                <a:cs typeface="+mn-cs"/>
              </a:rPr>
              <a:t>create_hypertable</a:t>
            </a:r>
            <a:r>
              <a:rPr kumimoji="0" lang="en-GB" sz="1000" b="0" i="0" u="none" strike="noStrike" kern="1200" cap="none" spc="0" normalizeH="0" baseline="0" noProof="0" dirty="0">
                <a:ln>
                  <a:noFill/>
                </a:ln>
                <a:solidFill>
                  <a:prstClr val="black"/>
                </a:solidFill>
                <a:effectLst/>
                <a:uLnTx/>
                <a:uFillTx/>
                <a:latin typeface="Courier" pitchFamily="2" charset="0"/>
                <a:ea typeface="+mn-ea"/>
                <a:cs typeface="+mn-cs"/>
              </a:rPr>
              <a:t>('table', 'time');</a:t>
            </a:r>
            <a:r>
              <a:rPr kumimoji="0" lang="en-GB" sz="1000" b="1" i="0" u="none" strike="noStrike" kern="1200" cap="none" spc="0" normalizeH="0" baseline="0" noProof="0" dirty="0">
                <a:ln>
                  <a:noFill/>
                </a:ln>
                <a:solidFill>
                  <a:prstClr val="black"/>
                </a:solidFill>
                <a:effectLst/>
                <a:uLnTx/>
                <a:uFillTx/>
                <a:latin typeface="Courier" pitchFamily="2" charset="0"/>
                <a:ea typeface="+mn-ea"/>
                <a:cs typeface="+mn-cs"/>
              </a:rPr>
              <a:t> </a:t>
            </a:r>
            <a:endParaRPr kumimoji="0" lang="en-US" sz="1000" b="0" i="0" u="none" strike="noStrike" kern="1200" cap="none" spc="0" normalizeH="0" baseline="0" noProof="0" dirty="0">
              <a:ln>
                <a:noFill/>
              </a:ln>
              <a:solidFill>
                <a:prstClr val="black"/>
              </a:solidFill>
              <a:effectLst/>
              <a:uLnTx/>
              <a:uFillTx/>
              <a:latin typeface="Courier" pitchFamily="2" charset="0"/>
              <a:ea typeface="+mn-ea"/>
              <a:cs typeface="+mn-cs"/>
            </a:endParaRPr>
          </a:p>
        </p:txBody>
      </p:sp>
      <p:pic>
        <p:nvPicPr>
          <p:cNvPr id="17412" name="Picture 4" descr="InfluxDB - Wikipedia">
            <a:extLst>
              <a:ext uri="{FF2B5EF4-FFF2-40B4-BE49-F238E27FC236}">
                <a16:creationId xmlns:a16="http://schemas.microsoft.com/office/drawing/2014/main" id="{F5AC19DD-3C70-484C-9C02-ADDE7986A7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043" y="3841439"/>
            <a:ext cx="2812869" cy="104310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Database of Databases - Druid - Revision #7">
            <a:extLst>
              <a:ext uri="{FF2B5EF4-FFF2-40B4-BE49-F238E27FC236}">
                <a16:creationId xmlns:a16="http://schemas.microsoft.com/office/drawing/2014/main" id="{5239DDC5-FE89-174B-B482-310F387348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3958" y="4181399"/>
            <a:ext cx="1333659" cy="366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698194"/>
      </p:ext>
    </p:extLst>
  </p:cSld>
  <p:clrMapOvr>
    <a:masterClrMapping/>
  </p:clrMapOvr>
  <mc:AlternateContent xmlns:mc="http://schemas.openxmlformats.org/markup-compatibility/2006" xmlns:p14="http://schemas.microsoft.com/office/powerpoint/2010/main">
    <mc:Choice Requires="p14">
      <p:transition spd="slow" p14:dur="2000" advTm="12228"/>
    </mc:Choice>
    <mc:Fallback xmlns="">
      <p:transition spd="slow" advTm="12228"/>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4540AD-9924-4953-857A-DB94106577EF}"/>
              </a:ext>
            </a:extLst>
          </p:cNvPr>
          <p:cNvSpPr/>
          <p:nvPr/>
        </p:nvSpPr>
        <p:spPr>
          <a:xfrm>
            <a:off x="3661560" y="1422259"/>
            <a:ext cx="4915914" cy="372179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A55726E8-A3F4-4068-8A49-5D342BC0E436}"/>
              </a:ext>
            </a:extLst>
          </p:cNvPr>
          <p:cNvSpPr/>
          <p:nvPr/>
        </p:nvSpPr>
        <p:spPr>
          <a:xfrm rot="10800000">
            <a:off x="3666896" y="1830128"/>
            <a:ext cx="4915915" cy="3300889"/>
          </a:xfrm>
          <a:custGeom>
            <a:avLst/>
            <a:gdLst>
              <a:gd name="connsiteX0" fmla="*/ 0 w 7132320"/>
              <a:gd name="connsiteY0" fmla="*/ 4362994 h 4362994"/>
              <a:gd name="connsiteX1" fmla="*/ 2050869 w 7132320"/>
              <a:gd name="connsiteY1" fmla="*/ 2625634 h 4362994"/>
              <a:gd name="connsiteX2" fmla="*/ 2272937 w 7132320"/>
              <a:gd name="connsiteY2" fmla="*/ 2560320 h 4362994"/>
              <a:gd name="connsiteX3" fmla="*/ 2508069 w 7132320"/>
              <a:gd name="connsiteY3" fmla="*/ 2495005 h 4362994"/>
              <a:gd name="connsiteX4" fmla="*/ 2690949 w 7132320"/>
              <a:gd name="connsiteY4" fmla="*/ 2468880 h 4362994"/>
              <a:gd name="connsiteX5" fmla="*/ 2795452 w 7132320"/>
              <a:gd name="connsiteY5" fmla="*/ 2455817 h 4362994"/>
              <a:gd name="connsiteX6" fmla="*/ 5368834 w 7132320"/>
              <a:gd name="connsiteY6" fmla="*/ 2168434 h 4362994"/>
              <a:gd name="connsiteX7" fmla="*/ 5577840 w 7132320"/>
              <a:gd name="connsiteY7" fmla="*/ 2076994 h 4362994"/>
              <a:gd name="connsiteX8" fmla="*/ 5630092 w 7132320"/>
              <a:gd name="connsiteY8" fmla="*/ 2037805 h 4362994"/>
              <a:gd name="connsiteX9" fmla="*/ 6805749 w 7132320"/>
              <a:gd name="connsiteY9" fmla="*/ 849085 h 4362994"/>
              <a:gd name="connsiteX10" fmla="*/ 7132320 w 7132320"/>
              <a:gd name="connsiteY10" fmla="*/ 0 h 4362994"/>
              <a:gd name="connsiteX11" fmla="*/ 52252 w 7132320"/>
              <a:gd name="connsiteY11" fmla="*/ 0 h 436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32320" h="4362994">
                <a:moveTo>
                  <a:pt x="0" y="4362994"/>
                </a:moveTo>
                <a:lnTo>
                  <a:pt x="2050869" y="2625634"/>
                </a:lnTo>
                <a:cubicBezTo>
                  <a:pt x="2405083" y="2483949"/>
                  <a:pt x="2007048" y="2631224"/>
                  <a:pt x="2272937" y="2560320"/>
                </a:cubicBezTo>
                <a:cubicBezTo>
                  <a:pt x="2530596" y="2491610"/>
                  <a:pt x="2207781" y="2545053"/>
                  <a:pt x="2508069" y="2495005"/>
                </a:cubicBezTo>
                <a:cubicBezTo>
                  <a:pt x="2568810" y="2484882"/>
                  <a:pt x="2629846" y="2476518"/>
                  <a:pt x="2690949" y="2468880"/>
                </a:cubicBezTo>
                <a:lnTo>
                  <a:pt x="2795452" y="2455817"/>
                </a:lnTo>
                <a:lnTo>
                  <a:pt x="5368834" y="2168434"/>
                </a:lnTo>
                <a:cubicBezTo>
                  <a:pt x="5438503" y="2137954"/>
                  <a:pt x="5517004" y="2122621"/>
                  <a:pt x="5577840" y="2076994"/>
                </a:cubicBezTo>
                <a:lnTo>
                  <a:pt x="5630092" y="2037805"/>
                </a:lnTo>
                <a:lnTo>
                  <a:pt x="6805749" y="849085"/>
                </a:lnTo>
                <a:lnTo>
                  <a:pt x="7132320" y="0"/>
                </a:lnTo>
                <a:lnTo>
                  <a:pt x="52252" y="0"/>
                </a:lnTo>
              </a:path>
            </a:pathLst>
          </a:custGeom>
          <a:solidFill>
            <a:srgbClr val="F6F0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cxnSp>
        <p:nvCxnSpPr>
          <p:cNvPr id="5" name="Straight Arrow Connector 4">
            <a:extLst>
              <a:ext uri="{FF2B5EF4-FFF2-40B4-BE49-F238E27FC236}">
                <a16:creationId xmlns:a16="http://schemas.microsoft.com/office/drawing/2014/main" id="{7ACDAB5C-7D8E-4A54-9507-18A07D58958F}"/>
              </a:ext>
            </a:extLst>
          </p:cNvPr>
          <p:cNvCxnSpPr>
            <a:cxnSpLocks/>
          </p:cNvCxnSpPr>
          <p:nvPr/>
        </p:nvCxnSpPr>
        <p:spPr>
          <a:xfrm>
            <a:off x="3544222" y="5255714"/>
            <a:ext cx="54830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005DC06-4419-4AAF-A729-35EC80E13919}"/>
              </a:ext>
            </a:extLst>
          </p:cNvPr>
          <p:cNvCxnSpPr>
            <a:cxnSpLocks/>
          </p:cNvCxnSpPr>
          <p:nvPr/>
        </p:nvCxnSpPr>
        <p:spPr>
          <a:xfrm flipV="1">
            <a:off x="3544222" y="1474985"/>
            <a:ext cx="0" cy="37807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251D669-6F47-4BEB-B294-5AF4248B6CF4}"/>
              </a:ext>
            </a:extLst>
          </p:cNvPr>
          <p:cNvSpPr txBox="1"/>
          <p:nvPr/>
        </p:nvSpPr>
        <p:spPr>
          <a:xfrm>
            <a:off x="7753824" y="5263002"/>
            <a:ext cx="1338829"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Many positions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(entire series)</a:t>
            </a:r>
          </a:p>
        </p:txBody>
      </p:sp>
      <p:sp>
        <p:nvSpPr>
          <p:cNvPr id="10" name="TextBox 9">
            <a:extLst>
              <a:ext uri="{FF2B5EF4-FFF2-40B4-BE49-F238E27FC236}">
                <a16:creationId xmlns:a16="http://schemas.microsoft.com/office/drawing/2014/main" id="{81E5E50E-8B51-4C5F-9A98-5C3D07373460}"/>
              </a:ext>
            </a:extLst>
          </p:cNvPr>
          <p:cNvSpPr txBox="1"/>
          <p:nvPr/>
        </p:nvSpPr>
        <p:spPr>
          <a:xfrm>
            <a:off x="2395528" y="1357912"/>
            <a:ext cx="1117614"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Many series</a:t>
            </a:r>
          </a:p>
        </p:txBody>
      </p:sp>
      <p:sp>
        <p:nvSpPr>
          <p:cNvPr id="11" name="TextBox 10">
            <a:extLst>
              <a:ext uri="{FF2B5EF4-FFF2-40B4-BE49-F238E27FC236}">
                <a16:creationId xmlns:a16="http://schemas.microsoft.com/office/drawing/2014/main" id="{65BC5847-A816-45A0-90F1-B1B5ECC99C1D}"/>
              </a:ext>
            </a:extLst>
          </p:cNvPr>
          <p:cNvSpPr txBox="1"/>
          <p:nvPr/>
        </p:nvSpPr>
        <p:spPr>
          <a:xfrm>
            <a:off x="2567666" y="5005558"/>
            <a:ext cx="1021433"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Few series</a:t>
            </a:r>
          </a:p>
        </p:txBody>
      </p:sp>
      <p:sp>
        <p:nvSpPr>
          <p:cNvPr id="12" name="TextBox 11">
            <a:extLst>
              <a:ext uri="{FF2B5EF4-FFF2-40B4-BE49-F238E27FC236}">
                <a16:creationId xmlns:a16="http://schemas.microsoft.com/office/drawing/2014/main" id="{0F651988-A16F-4F5F-8EBF-15EF1C29A367}"/>
              </a:ext>
            </a:extLst>
          </p:cNvPr>
          <p:cNvSpPr txBox="1"/>
          <p:nvPr/>
        </p:nvSpPr>
        <p:spPr>
          <a:xfrm>
            <a:off x="3544222" y="5280693"/>
            <a:ext cx="1242648"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Few positions</a:t>
            </a:r>
          </a:p>
        </p:txBody>
      </p:sp>
      <p:sp>
        <p:nvSpPr>
          <p:cNvPr id="16" name="Rectangle: Rounded Corners 15">
            <a:extLst>
              <a:ext uri="{FF2B5EF4-FFF2-40B4-BE49-F238E27FC236}">
                <a16:creationId xmlns:a16="http://schemas.microsoft.com/office/drawing/2014/main" id="{6FC412B5-06E4-471C-A34E-9559A71D8B66}"/>
              </a:ext>
            </a:extLst>
          </p:cNvPr>
          <p:cNvSpPr/>
          <p:nvPr/>
        </p:nvSpPr>
        <p:spPr>
          <a:xfrm>
            <a:off x="4425187" y="1399501"/>
            <a:ext cx="1666004" cy="489119"/>
          </a:xfrm>
          <a:prstGeom prst="roundRect">
            <a:avLst>
              <a:gd name="adj" fmla="val 50000"/>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5B9BD5"/>
                </a:solidFill>
                <a:effectLst/>
                <a:uLnTx/>
                <a:uFillTx/>
                <a:latin typeface="Arial"/>
                <a:ea typeface="+mn-ea"/>
                <a:cs typeface="+mn-cs"/>
              </a:rPr>
              <a:t>Position-first</a:t>
            </a:r>
          </a:p>
        </p:txBody>
      </p:sp>
      <p:sp>
        <p:nvSpPr>
          <p:cNvPr id="23" name="Rectangle: Rounded Corners 22">
            <a:extLst>
              <a:ext uri="{FF2B5EF4-FFF2-40B4-BE49-F238E27FC236}">
                <a16:creationId xmlns:a16="http://schemas.microsoft.com/office/drawing/2014/main" id="{4607C374-1F43-4B42-B16F-950C37D70516}"/>
              </a:ext>
            </a:extLst>
          </p:cNvPr>
          <p:cNvSpPr/>
          <p:nvPr/>
        </p:nvSpPr>
        <p:spPr>
          <a:xfrm>
            <a:off x="6082731" y="4712043"/>
            <a:ext cx="1895789" cy="391627"/>
          </a:xfrm>
          <a:prstGeom prst="roundRect">
            <a:avLst>
              <a:gd name="adj" fmla="val 50000"/>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7030A0"/>
                </a:solidFill>
                <a:effectLst/>
                <a:uLnTx/>
                <a:uFillTx/>
                <a:latin typeface="Arial"/>
                <a:ea typeface="+mn-ea"/>
                <a:cs typeface="+mn-cs"/>
              </a:rPr>
              <a:t>Sequence-first</a:t>
            </a:r>
          </a:p>
        </p:txBody>
      </p:sp>
      <p:sp>
        <p:nvSpPr>
          <p:cNvPr id="53" name="Rectangle: Rounded Corners 52">
            <a:extLst>
              <a:ext uri="{FF2B5EF4-FFF2-40B4-BE49-F238E27FC236}">
                <a16:creationId xmlns:a16="http://schemas.microsoft.com/office/drawing/2014/main" id="{AF6AFEC7-236E-4595-8981-A56C683440B6}"/>
              </a:ext>
            </a:extLst>
          </p:cNvPr>
          <p:cNvSpPr/>
          <p:nvPr/>
        </p:nvSpPr>
        <p:spPr>
          <a:xfrm>
            <a:off x="7224322" y="1911490"/>
            <a:ext cx="1353155" cy="8168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Helvetica Light"/>
                <a:ea typeface="+mn-ea"/>
                <a:cs typeface="+mn-cs"/>
              </a:rPr>
              <a:t>All</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Helvetica Light"/>
                <a:ea typeface="+mn-ea"/>
                <a:cs typeface="+mn-cs"/>
              </a:rPr>
              <a:t>All</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59" name="Rectangle: Rounded Corners 58">
            <a:extLst>
              <a:ext uri="{FF2B5EF4-FFF2-40B4-BE49-F238E27FC236}">
                <a16:creationId xmlns:a16="http://schemas.microsoft.com/office/drawing/2014/main" id="{62FD8633-BDE4-4C2F-872C-6F904745B6A7}"/>
              </a:ext>
            </a:extLst>
          </p:cNvPr>
          <p:cNvSpPr/>
          <p:nvPr/>
        </p:nvSpPr>
        <p:spPr>
          <a:xfrm>
            <a:off x="5486465" y="1911490"/>
            <a:ext cx="1353155" cy="816800"/>
          </a:xfrm>
          <a:prstGeom prst="roundRect">
            <a:avLst/>
          </a:prstGeom>
          <a:no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Helvetica Light"/>
                <a:ea typeface="+mn-ea"/>
                <a:cs typeface="+mn-cs"/>
              </a:rPr>
              <a:t>All</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Helvetica Light"/>
                <a:ea typeface="+mn-ea"/>
                <a:cs typeface="+mn-cs"/>
              </a:rPr>
              <a:t>Many</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60" name="Rectangle: Rounded Corners 59">
            <a:extLst>
              <a:ext uri="{FF2B5EF4-FFF2-40B4-BE49-F238E27FC236}">
                <a16:creationId xmlns:a16="http://schemas.microsoft.com/office/drawing/2014/main" id="{849BD3E3-82C2-4B03-9BCD-367060A539E5}"/>
              </a:ext>
            </a:extLst>
          </p:cNvPr>
          <p:cNvSpPr/>
          <p:nvPr/>
        </p:nvSpPr>
        <p:spPr>
          <a:xfrm>
            <a:off x="3748612" y="1945493"/>
            <a:ext cx="1353152" cy="816800"/>
          </a:xfrm>
          <a:prstGeom prst="roundRect">
            <a:avLst/>
          </a:prstGeom>
          <a:no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Helvetica Light"/>
                <a:ea typeface="+mn-ea"/>
                <a:cs typeface="+mn-cs"/>
              </a:rPr>
              <a:t>All</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solidFill>
                <a:effectLst/>
                <a:uLnTx/>
                <a:uFillTx/>
                <a:latin typeface="Helvetica Light"/>
                <a:ea typeface="+mn-ea"/>
                <a:cs typeface="+mn-cs"/>
              </a:rPr>
              <a:t>Few</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61" name="Rectangle: Rounded Corners 60">
            <a:extLst>
              <a:ext uri="{FF2B5EF4-FFF2-40B4-BE49-F238E27FC236}">
                <a16:creationId xmlns:a16="http://schemas.microsoft.com/office/drawing/2014/main" id="{B88E9B93-85FE-423B-A2D7-98C165AC3F70}"/>
              </a:ext>
            </a:extLst>
          </p:cNvPr>
          <p:cNvSpPr/>
          <p:nvPr/>
        </p:nvSpPr>
        <p:spPr>
          <a:xfrm>
            <a:off x="5509044" y="2912956"/>
            <a:ext cx="1353155" cy="816800"/>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Helvetica Light"/>
                <a:ea typeface="+mn-ea"/>
                <a:cs typeface="+mn-cs"/>
              </a:rPr>
              <a:t>Many</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Helvetica Light"/>
                <a:ea typeface="+mn-ea"/>
                <a:cs typeface="+mn-cs"/>
              </a:rPr>
              <a:t>Many</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62" name="Rectangle: Rounded Corners 61">
            <a:extLst>
              <a:ext uri="{FF2B5EF4-FFF2-40B4-BE49-F238E27FC236}">
                <a16:creationId xmlns:a16="http://schemas.microsoft.com/office/drawing/2014/main" id="{CFA56C5F-8718-4BA5-8ECC-4BA4DB67DFDC}"/>
              </a:ext>
            </a:extLst>
          </p:cNvPr>
          <p:cNvSpPr/>
          <p:nvPr/>
        </p:nvSpPr>
        <p:spPr>
          <a:xfrm>
            <a:off x="3771190" y="2931010"/>
            <a:ext cx="1353152" cy="816800"/>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Helvetica Light"/>
                <a:ea typeface="+mn-ea"/>
                <a:cs typeface="+mn-cs"/>
              </a:rPr>
              <a:t>Many</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solidFill>
                <a:effectLst/>
                <a:uLnTx/>
                <a:uFillTx/>
                <a:latin typeface="Helvetica Light"/>
                <a:ea typeface="+mn-ea"/>
                <a:cs typeface="+mn-cs"/>
              </a:rPr>
              <a:t>Few</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63" name="Rectangle: Rounded Corners 62">
            <a:extLst>
              <a:ext uri="{FF2B5EF4-FFF2-40B4-BE49-F238E27FC236}">
                <a16:creationId xmlns:a16="http://schemas.microsoft.com/office/drawing/2014/main" id="{79721BCB-65DF-4BD1-B8A6-EF52DA20DBA9}"/>
              </a:ext>
            </a:extLst>
          </p:cNvPr>
          <p:cNvSpPr/>
          <p:nvPr/>
        </p:nvSpPr>
        <p:spPr>
          <a:xfrm>
            <a:off x="3771190" y="3914423"/>
            <a:ext cx="1353152" cy="816800"/>
          </a:xfrm>
          <a:prstGeom prst="roundRect">
            <a:avLst/>
          </a:prstGeom>
          <a:noFill/>
          <a:ln>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solidFill>
                <a:effectLst/>
                <a:uLnTx/>
                <a:uFillTx/>
                <a:latin typeface="Helvetica Light"/>
                <a:ea typeface="+mn-ea"/>
                <a:cs typeface="+mn-cs"/>
              </a:rPr>
              <a:t>Few</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solidFill>
                <a:effectLst/>
                <a:uLnTx/>
                <a:uFillTx/>
                <a:latin typeface="Helvetica Light"/>
                <a:ea typeface="+mn-ea"/>
                <a:cs typeface="+mn-cs"/>
              </a:rPr>
              <a:t>Few</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64" name="Rectangle: Rounded Corners 63">
            <a:extLst>
              <a:ext uri="{FF2B5EF4-FFF2-40B4-BE49-F238E27FC236}">
                <a16:creationId xmlns:a16="http://schemas.microsoft.com/office/drawing/2014/main" id="{234FEFB5-C03B-4816-BCDD-B069CBAFDA3C}"/>
              </a:ext>
            </a:extLst>
          </p:cNvPr>
          <p:cNvSpPr/>
          <p:nvPr/>
        </p:nvSpPr>
        <p:spPr>
          <a:xfrm>
            <a:off x="7201740" y="3914423"/>
            <a:ext cx="1353152" cy="816800"/>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solidFill>
                <a:effectLst/>
                <a:uLnTx/>
                <a:uFillTx/>
                <a:latin typeface="Helvetica Light"/>
                <a:ea typeface="+mn-ea"/>
                <a:cs typeface="+mn-cs"/>
              </a:rPr>
              <a:t>Few</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Helvetica Light"/>
                <a:ea typeface="+mn-ea"/>
                <a:cs typeface="+mn-cs"/>
              </a:rPr>
              <a:t>All</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65" name="Rectangle: Rounded Corners 64">
            <a:extLst>
              <a:ext uri="{FF2B5EF4-FFF2-40B4-BE49-F238E27FC236}">
                <a16:creationId xmlns:a16="http://schemas.microsoft.com/office/drawing/2014/main" id="{837D35CB-C1B2-4BD0-A96E-B212E7267608}"/>
              </a:ext>
            </a:extLst>
          </p:cNvPr>
          <p:cNvSpPr/>
          <p:nvPr/>
        </p:nvSpPr>
        <p:spPr>
          <a:xfrm>
            <a:off x="5506359" y="3914423"/>
            <a:ext cx="1353152" cy="816800"/>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solidFill>
                <a:effectLst/>
                <a:uLnTx/>
                <a:uFillTx/>
                <a:latin typeface="Helvetica Light"/>
                <a:ea typeface="+mn-ea"/>
                <a:cs typeface="+mn-cs"/>
              </a:rPr>
              <a:t>Few</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Helvetica Light"/>
                <a:ea typeface="+mn-ea"/>
                <a:cs typeface="+mn-cs"/>
              </a:rPr>
              <a:t>Many</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68" name="Rectangle: Rounded Corners 67">
            <a:extLst>
              <a:ext uri="{FF2B5EF4-FFF2-40B4-BE49-F238E27FC236}">
                <a16:creationId xmlns:a16="http://schemas.microsoft.com/office/drawing/2014/main" id="{1F49D898-7493-41A5-AEC4-B176373E782F}"/>
              </a:ext>
            </a:extLst>
          </p:cNvPr>
          <p:cNvSpPr/>
          <p:nvPr/>
        </p:nvSpPr>
        <p:spPr>
          <a:xfrm>
            <a:off x="7224321" y="2907297"/>
            <a:ext cx="1353155" cy="816800"/>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Helvetica Light"/>
                <a:ea typeface="+mn-ea"/>
                <a:cs typeface="+mn-cs"/>
              </a:rPr>
              <a:t>Many</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Helvetica Light"/>
                <a:ea typeface="+mn-ea"/>
                <a:cs typeface="+mn-cs"/>
              </a:rPr>
              <a:t>All</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32" name="TextBox 31">
            <a:extLst>
              <a:ext uri="{FF2B5EF4-FFF2-40B4-BE49-F238E27FC236}">
                <a16:creationId xmlns:a16="http://schemas.microsoft.com/office/drawing/2014/main" id="{0580F790-7104-4929-9D74-9BA19C026EC5}"/>
              </a:ext>
            </a:extLst>
          </p:cNvPr>
          <p:cNvSpPr txBox="1"/>
          <p:nvPr/>
        </p:nvSpPr>
        <p:spPr>
          <a:xfrm>
            <a:off x="65803" y="2168184"/>
            <a:ext cx="3403407" cy="2585323"/>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solidFill>
              <a:effectLst/>
              <a:uLnTx/>
              <a:uFillTx/>
              <a:latin typeface="Helvetic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Helvetica Light"/>
                <a:ea typeface="+mn-ea"/>
                <a:cs typeface="+mn-cs"/>
              </a:rPr>
              <a:t>Heavy filtering on positions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Helvetica Light"/>
                <a:ea typeface="+mn-ea"/>
                <a:cs typeface="+mn-cs"/>
              </a:rPr>
              <a:t>Accessing lots of series: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solidFill>
                <a:effectLst/>
                <a:uLnTx/>
                <a:uFillTx/>
                <a:latin typeface="Helvetica Light"/>
                <a:ea typeface="+mn-ea"/>
                <a:cs typeface="+mn-cs"/>
              </a:rPr>
              <a:t>position-first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Helvetica Light"/>
                <a:ea typeface="+mn-ea"/>
                <a:cs typeface="+mn-cs"/>
              </a:rPr>
              <a:t>Heavy filtering on series id &amp; accessing lots of positions: </a:t>
            </a:r>
            <a:r>
              <a:rPr kumimoji="0" lang="en-US" sz="1800" b="1" i="0" u="none" strike="noStrike" kern="1200" cap="none" spc="0" normalizeH="0" baseline="0" noProof="0" dirty="0">
                <a:ln>
                  <a:noFill/>
                </a:ln>
                <a:solidFill>
                  <a:srgbClr val="7030A0"/>
                </a:solidFill>
                <a:effectLst/>
                <a:uLnTx/>
                <a:uFillTx/>
                <a:latin typeface="Helvetica Light"/>
                <a:ea typeface="+mn-ea"/>
                <a:cs typeface="+mn-cs"/>
              </a:rPr>
              <a:t>sequence-first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elvetica Light"/>
              <a:ea typeface="+mn-ea"/>
              <a:cs typeface="+mn-cs"/>
            </a:endParaRPr>
          </a:p>
        </p:txBody>
      </p:sp>
      <p:sp>
        <p:nvSpPr>
          <p:cNvPr id="2" name="Footer Placeholder 1">
            <a:extLst>
              <a:ext uri="{FF2B5EF4-FFF2-40B4-BE49-F238E27FC236}">
                <a16:creationId xmlns:a16="http://schemas.microsoft.com/office/drawing/2014/main" id="{F77D58F7-11EF-4E7E-AA66-FDE0F6CC98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3" name="Slide Number Placeholder 2">
            <a:extLst>
              <a:ext uri="{FF2B5EF4-FFF2-40B4-BE49-F238E27FC236}">
                <a16:creationId xmlns:a16="http://schemas.microsoft.com/office/drawing/2014/main" id="{761C5234-36A0-40AC-87EB-DCB8B42883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9" name="Title 1">
            <a:extLst>
              <a:ext uri="{FF2B5EF4-FFF2-40B4-BE49-F238E27FC236}">
                <a16:creationId xmlns:a16="http://schemas.microsoft.com/office/drawing/2014/main" id="{0DA18179-DABD-CE41-A658-22427DDF7E66}"/>
              </a:ext>
            </a:extLst>
          </p:cNvPr>
          <p:cNvSpPr txBox="1">
            <a:spLocks/>
          </p:cNvSpPr>
          <p:nvPr/>
        </p:nvSpPr>
        <p:spPr>
          <a:xfrm>
            <a:off x="1653156" y="197935"/>
            <a:ext cx="6172200" cy="85725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Expanded</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Design: Clustering</a:t>
            </a:r>
          </a:p>
        </p:txBody>
      </p:sp>
    </p:spTree>
    <p:extLst>
      <p:ext uri="{BB962C8B-B14F-4D97-AF65-F5344CB8AC3E}">
        <p14:creationId xmlns:p14="http://schemas.microsoft.com/office/powerpoint/2010/main" val="185803011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0580F790-7104-4929-9D74-9BA19C026EC5}"/>
              </a:ext>
            </a:extLst>
          </p:cNvPr>
          <p:cNvSpPr txBox="1"/>
          <p:nvPr/>
        </p:nvSpPr>
        <p:spPr>
          <a:xfrm>
            <a:off x="65803" y="2168184"/>
            <a:ext cx="3403407" cy="2585323"/>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solidFill>
              <a:effectLst/>
              <a:uLnTx/>
              <a:uFillTx/>
              <a:latin typeface="Helvetic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Helvetica Light"/>
                <a:ea typeface="+mn-ea"/>
                <a:cs typeface="+mn-cs"/>
              </a:rPr>
              <a:t>Heavy filtering on positions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Helvetica Light"/>
                <a:ea typeface="+mn-ea"/>
                <a:cs typeface="+mn-cs"/>
              </a:rPr>
              <a:t>Accessing lots of series: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solidFill>
                <a:effectLst/>
                <a:uLnTx/>
                <a:uFillTx/>
                <a:latin typeface="Helvetica Light"/>
                <a:ea typeface="+mn-ea"/>
                <a:cs typeface="+mn-cs"/>
              </a:rPr>
              <a:t>position-first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Helvetica Light"/>
                <a:ea typeface="+mn-ea"/>
                <a:cs typeface="+mn-cs"/>
              </a:rPr>
              <a:t>Heavy filtering on series id &amp; accessing lots of positions: </a:t>
            </a:r>
            <a:r>
              <a:rPr kumimoji="0" lang="en-US" sz="1800" b="1" i="0" u="none" strike="noStrike" kern="1200" cap="none" spc="0" normalizeH="0" baseline="0" noProof="0" dirty="0">
                <a:ln>
                  <a:noFill/>
                </a:ln>
                <a:solidFill>
                  <a:srgbClr val="7030A0"/>
                </a:solidFill>
                <a:effectLst/>
                <a:uLnTx/>
                <a:uFillTx/>
                <a:latin typeface="Helvetica Light"/>
                <a:ea typeface="+mn-ea"/>
                <a:cs typeface="+mn-cs"/>
              </a:rPr>
              <a:t>sequence-first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elvetica Light"/>
              <a:ea typeface="+mn-ea"/>
              <a:cs typeface="+mn-cs"/>
            </a:endParaRPr>
          </a:p>
        </p:txBody>
      </p:sp>
      <p:grpSp>
        <p:nvGrpSpPr>
          <p:cNvPr id="24" name="Group 23">
            <a:extLst>
              <a:ext uri="{FF2B5EF4-FFF2-40B4-BE49-F238E27FC236}">
                <a16:creationId xmlns:a16="http://schemas.microsoft.com/office/drawing/2014/main" id="{06E31227-7DF0-4180-B6E8-5A1C1B79BA76}"/>
              </a:ext>
            </a:extLst>
          </p:cNvPr>
          <p:cNvGrpSpPr/>
          <p:nvPr/>
        </p:nvGrpSpPr>
        <p:grpSpPr>
          <a:xfrm>
            <a:off x="3928147" y="1824344"/>
            <a:ext cx="4614614" cy="3232395"/>
            <a:chOff x="5423022" y="1749706"/>
            <a:chExt cx="6152818" cy="4309859"/>
          </a:xfrm>
        </p:grpSpPr>
        <p:pic>
          <p:nvPicPr>
            <p:cNvPr id="25" name="Picture 24">
              <a:extLst>
                <a:ext uri="{FF2B5EF4-FFF2-40B4-BE49-F238E27FC236}">
                  <a16:creationId xmlns:a16="http://schemas.microsoft.com/office/drawing/2014/main" id="{4D5079AF-7F54-408C-BBBC-4D01A8F3ADDD}"/>
                </a:ext>
              </a:extLst>
            </p:cNvPr>
            <p:cNvPicPr>
              <a:picLocks noChangeAspect="1"/>
            </p:cNvPicPr>
            <p:nvPr/>
          </p:nvPicPr>
          <p:blipFill>
            <a:blip r:embed="rId2"/>
            <a:stretch>
              <a:fillRect/>
            </a:stretch>
          </p:blipFill>
          <p:spPr>
            <a:xfrm>
              <a:off x="5423022" y="1749706"/>
              <a:ext cx="6152818" cy="4118220"/>
            </a:xfrm>
            <a:prstGeom prst="rect">
              <a:avLst/>
            </a:prstGeom>
          </p:spPr>
        </p:pic>
        <p:sp>
          <p:nvSpPr>
            <p:cNvPr id="26" name="TextBox 25">
              <a:extLst>
                <a:ext uri="{FF2B5EF4-FFF2-40B4-BE49-F238E27FC236}">
                  <a16:creationId xmlns:a16="http://schemas.microsoft.com/office/drawing/2014/main" id="{A828D268-6492-4E73-ADB6-F249F2E21C84}"/>
                </a:ext>
              </a:extLst>
            </p:cNvPr>
            <p:cNvSpPr txBox="1"/>
            <p:nvPr/>
          </p:nvSpPr>
          <p:spPr>
            <a:xfrm>
              <a:off x="10033000" y="5659456"/>
              <a:ext cx="1233671"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*DBMS-X</a:t>
              </a:r>
            </a:p>
          </p:txBody>
        </p:sp>
      </p:grpSp>
      <p:sp>
        <p:nvSpPr>
          <p:cNvPr id="2" name="Footer Placeholder 1">
            <a:extLst>
              <a:ext uri="{FF2B5EF4-FFF2-40B4-BE49-F238E27FC236}">
                <a16:creationId xmlns:a16="http://schemas.microsoft.com/office/drawing/2014/main" id="{EEFB4861-7CA7-4B28-8ABD-9CB19E2F9F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3" name="Slide Number Placeholder 2">
            <a:extLst>
              <a:ext uri="{FF2B5EF4-FFF2-40B4-BE49-F238E27FC236}">
                <a16:creationId xmlns:a16="http://schemas.microsoft.com/office/drawing/2014/main" id="{74E40E0C-9C71-401D-A22C-4393C3CCEB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Title 4">
            <a:extLst>
              <a:ext uri="{FF2B5EF4-FFF2-40B4-BE49-F238E27FC236}">
                <a16:creationId xmlns:a16="http://schemas.microsoft.com/office/drawing/2014/main" id="{9264E7FB-7513-894C-A900-A45C995ED50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79975275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0580F790-7104-4929-9D74-9BA19C026EC5}"/>
              </a:ext>
            </a:extLst>
          </p:cNvPr>
          <p:cNvSpPr txBox="1"/>
          <p:nvPr/>
        </p:nvSpPr>
        <p:spPr>
          <a:xfrm>
            <a:off x="65803" y="2168184"/>
            <a:ext cx="3403407" cy="2585323"/>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solidFill>
              <a:effectLst/>
              <a:uLnTx/>
              <a:uFillTx/>
              <a:latin typeface="Helvetic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Helvetica Light"/>
                <a:ea typeface="+mn-ea"/>
                <a:cs typeface="+mn-cs"/>
              </a:rPr>
              <a:t>Heavy filtering on positions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Helvetica Light"/>
                <a:ea typeface="+mn-ea"/>
                <a:cs typeface="+mn-cs"/>
              </a:rPr>
              <a:t>Accessing lots of series: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solidFill>
                <a:effectLst/>
                <a:uLnTx/>
                <a:uFillTx/>
                <a:latin typeface="Helvetica Light"/>
                <a:ea typeface="+mn-ea"/>
                <a:cs typeface="+mn-cs"/>
              </a:rPr>
              <a:t>position-first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Helvetica Light"/>
                <a:ea typeface="+mn-ea"/>
                <a:cs typeface="+mn-cs"/>
              </a:rPr>
              <a:t>Heavy filtering on series id &amp; accessing lots of positions: </a:t>
            </a:r>
            <a:r>
              <a:rPr kumimoji="0" lang="en-US" sz="1800" b="1" i="0" u="none" strike="noStrike" kern="1200" cap="none" spc="0" normalizeH="0" baseline="0" noProof="0" dirty="0">
                <a:ln>
                  <a:noFill/>
                </a:ln>
                <a:solidFill>
                  <a:srgbClr val="7030A0"/>
                </a:solidFill>
                <a:effectLst/>
                <a:uLnTx/>
                <a:uFillTx/>
                <a:latin typeface="Helvetica Light"/>
                <a:ea typeface="+mn-ea"/>
                <a:cs typeface="+mn-cs"/>
              </a:rPr>
              <a:t>sequence-first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elvetica Light"/>
              <a:ea typeface="+mn-ea"/>
              <a:cs typeface="+mn-cs"/>
            </a:endParaRPr>
          </a:p>
        </p:txBody>
      </p:sp>
      <p:grpSp>
        <p:nvGrpSpPr>
          <p:cNvPr id="24" name="Group 23">
            <a:extLst>
              <a:ext uri="{FF2B5EF4-FFF2-40B4-BE49-F238E27FC236}">
                <a16:creationId xmlns:a16="http://schemas.microsoft.com/office/drawing/2014/main" id="{06E31227-7DF0-4180-B6E8-5A1C1B79BA76}"/>
              </a:ext>
            </a:extLst>
          </p:cNvPr>
          <p:cNvGrpSpPr/>
          <p:nvPr/>
        </p:nvGrpSpPr>
        <p:grpSpPr>
          <a:xfrm>
            <a:off x="3928147" y="1824344"/>
            <a:ext cx="4614614" cy="3232395"/>
            <a:chOff x="5423022" y="1749706"/>
            <a:chExt cx="6152818" cy="4309859"/>
          </a:xfrm>
        </p:grpSpPr>
        <p:pic>
          <p:nvPicPr>
            <p:cNvPr id="25" name="Picture 24">
              <a:extLst>
                <a:ext uri="{FF2B5EF4-FFF2-40B4-BE49-F238E27FC236}">
                  <a16:creationId xmlns:a16="http://schemas.microsoft.com/office/drawing/2014/main" id="{4D5079AF-7F54-408C-BBBC-4D01A8F3ADDD}"/>
                </a:ext>
              </a:extLst>
            </p:cNvPr>
            <p:cNvPicPr>
              <a:picLocks noChangeAspect="1"/>
            </p:cNvPicPr>
            <p:nvPr/>
          </p:nvPicPr>
          <p:blipFill>
            <a:blip r:embed="rId2"/>
            <a:stretch>
              <a:fillRect/>
            </a:stretch>
          </p:blipFill>
          <p:spPr>
            <a:xfrm>
              <a:off x="5423022" y="1749706"/>
              <a:ext cx="6152818" cy="4118220"/>
            </a:xfrm>
            <a:prstGeom prst="rect">
              <a:avLst/>
            </a:prstGeom>
          </p:spPr>
        </p:pic>
        <p:sp>
          <p:nvSpPr>
            <p:cNvPr id="26" name="TextBox 25">
              <a:extLst>
                <a:ext uri="{FF2B5EF4-FFF2-40B4-BE49-F238E27FC236}">
                  <a16:creationId xmlns:a16="http://schemas.microsoft.com/office/drawing/2014/main" id="{A828D268-6492-4E73-ADB6-F249F2E21C84}"/>
                </a:ext>
              </a:extLst>
            </p:cNvPr>
            <p:cNvSpPr txBox="1"/>
            <p:nvPr/>
          </p:nvSpPr>
          <p:spPr>
            <a:xfrm>
              <a:off x="10033000" y="5659456"/>
              <a:ext cx="1233671"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*DBMS-X</a:t>
              </a:r>
            </a:p>
          </p:txBody>
        </p:sp>
      </p:grpSp>
      <p:sp>
        <p:nvSpPr>
          <p:cNvPr id="2" name="Star: 5 Points 1">
            <a:extLst>
              <a:ext uri="{FF2B5EF4-FFF2-40B4-BE49-F238E27FC236}">
                <a16:creationId xmlns:a16="http://schemas.microsoft.com/office/drawing/2014/main" id="{1CB9D0CA-7FF3-433E-BA27-A3240AEE45A7}"/>
              </a:ext>
            </a:extLst>
          </p:cNvPr>
          <p:cNvSpPr/>
          <p:nvPr/>
        </p:nvSpPr>
        <p:spPr>
          <a:xfrm>
            <a:off x="1252617" y="789384"/>
            <a:ext cx="6970791" cy="52792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Most existing systems sort data by series</a:t>
            </a:r>
          </a:p>
        </p:txBody>
      </p:sp>
      <p:sp>
        <p:nvSpPr>
          <p:cNvPr id="3" name="Footer Placeholder 2">
            <a:extLst>
              <a:ext uri="{FF2B5EF4-FFF2-40B4-BE49-F238E27FC236}">
                <a16:creationId xmlns:a16="http://schemas.microsoft.com/office/drawing/2014/main" id="{31664F7F-859A-4BE9-A50B-529D4F9C43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4" name="Slide Number Placeholder 3">
            <a:extLst>
              <a:ext uri="{FF2B5EF4-FFF2-40B4-BE49-F238E27FC236}">
                <a16:creationId xmlns:a16="http://schemas.microsoft.com/office/drawing/2014/main" id="{3DA061FE-1697-48D9-BCBC-4A042826FA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Title 5">
            <a:extLst>
              <a:ext uri="{FF2B5EF4-FFF2-40B4-BE49-F238E27FC236}">
                <a16:creationId xmlns:a16="http://schemas.microsoft.com/office/drawing/2014/main" id="{95AEFDCB-650A-4341-BE42-057AF7C1E76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3976789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8" name="Rectangle: Rounded Corners 7">
            <a:extLst>
              <a:ext uri="{FF2B5EF4-FFF2-40B4-BE49-F238E27FC236}">
                <a16:creationId xmlns:a16="http://schemas.microsoft.com/office/drawing/2014/main" id="{FB9BBC76-87ED-4211-AB20-A2ADC49821E0}"/>
              </a:ext>
            </a:extLst>
          </p:cNvPr>
          <p:cNvSpPr/>
          <p:nvPr/>
        </p:nvSpPr>
        <p:spPr>
          <a:xfrm>
            <a:off x="455326" y="2510731"/>
            <a:ext cx="3618251" cy="1045565"/>
          </a:xfrm>
          <a:prstGeom prst="roundRect">
            <a:avLst>
              <a:gd name="adj" fmla="val 3226"/>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21" name="Rectangle: Rounded Corners 20">
            <a:extLst>
              <a:ext uri="{FF2B5EF4-FFF2-40B4-BE49-F238E27FC236}">
                <a16:creationId xmlns:a16="http://schemas.microsoft.com/office/drawing/2014/main" id="{EE56B179-77DF-4345-BE25-6B76010E8054}"/>
              </a:ext>
            </a:extLst>
          </p:cNvPr>
          <p:cNvSpPr/>
          <p:nvPr/>
        </p:nvSpPr>
        <p:spPr>
          <a:xfrm>
            <a:off x="5070423" y="2510731"/>
            <a:ext cx="3618252" cy="1045565"/>
          </a:xfrm>
          <a:prstGeom prst="roundRect">
            <a:avLst>
              <a:gd name="adj" fmla="val 3226"/>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Complex</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Analytical/Mining Queries</a:t>
            </a:r>
          </a:p>
        </p:txBody>
      </p:sp>
      <p:sp>
        <p:nvSpPr>
          <p:cNvPr id="6" name="Oval 5">
            <a:extLst>
              <a:ext uri="{FF2B5EF4-FFF2-40B4-BE49-F238E27FC236}">
                <a16:creationId xmlns:a16="http://schemas.microsoft.com/office/drawing/2014/main" id="{E505E88E-03CC-49E0-A832-2778EE707CEA}"/>
              </a:ext>
            </a:extLst>
          </p:cNvPr>
          <p:cNvSpPr/>
          <p:nvPr/>
        </p:nvSpPr>
        <p:spPr>
          <a:xfrm>
            <a:off x="7566415" y="969121"/>
            <a:ext cx="1428674" cy="1428674"/>
          </a:xfrm>
          <a:prstGeom prst="ellipse">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The Types of Queries</a:t>
            </a:r>
          </a:p>
        </p:txBody>
      </p:sp>
      <p:sp>
        <p:nvSpPr>
          <p:cNvPr id="3" name="Footer Placeholder 2">
            <a:extLst>
              <a:ext uri="{FF2B5EF4-FFF2-40B4-BE49-F238E27FC236}">
                <a16:creationId xmlns:a16="http://schemas.microsoft.com/office/drawing/2014/main" id="{D48B457C-D88D-4394-A26F-1727C91FD9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4" name="Slide Number Placeholder 3">
            <a:extLst>
              <a:ext uri="{FF2B5EF4-FFF2-40B4-BE49-F238E27FC236}">
                <a16:creationId xmlns:a16="http://schemas.microsoft.com/office/drawing/2014/main" id="{DB459205-72F1-4340-B17B-E169A3B389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46776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6"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pic>
        <p:nvPicPr>
          <p:cNvPr id="7" name="Picture 6">
            <a:extLst>
              <a:ext uri="{FF2B5EF4-FFF2-40B4-BE49-F238E27FC236}">
                <a16:creationId xmlns:a16="http://schemas.microsoft.com/office/drawing/2014/main" id="{9E86FBBA-480A-4CF9-A214-CC1F69690FE4}"/>
              </a:ext>
            </a:extLst>
          </p:cNvPr>
          <p:cNvPicPr>
            <a:picLocks noChangeAspect="1"/>
          </p:cNvPicPr>
          <p:nvPr/>
        </p:nvPicPr>
        <p:blipFill rotWithShape="1">
          <a:blip r:embed="rId3"/>
          <a:srcRect l="5997" t="11881" r="46513" b="55733"/>
          <a:stretch/>
        </p:blipFill>
        <p:spPr>
          <a:xfrm>
            <a:off x="5057041" y="4199421"/>
            <a:ext cx="1516668" cy="246101"/>
          </a:xfrm>
          <a:prstGeom prst="rect">
            <a:avLst/>
          </a:prstGeom>
        </p:spPr>
      </p:pic>
      <p:pic>
        <p:nvPicPr>
          <p:cNvPr id="8" name="Picture 7">
            <a:extLst>
              <a:ext uri="{FF2B5EF4-FFF2-40B4-BE49-F238E27FC236}">
                <a16:creationId xmlns:a16="http://schemas.microsoft.com/office/drawing/2014/main" id="{ED0B9E51-BE4C-4E5F-BD1C-E5530C5B1E04}"/>
              </a:ext>
            </a:extLst>
          </p:cNvPr>
          <p:cNvPicPr>
            <a:picLocks noChangeAspect="1"/>
          </p:cNvPicPr>
          <p:nvPr/>
        </p:nvPicPr>
        <p:blipFill rotWithShape="1">
          <a:blip r:embed="rId4"/>
          <a:srcRect l="5780" t="6107" r="46190" b="54586"/>
          <a:stretch/>
        </p:blipFill>
        <p:spPr>
          <a:xfrm>
            <a:off x="5057041" y="4736710"/>
            <a:ext cx="1745482" cy="246077"/>
          </a:xfrm>
          <a:prstGeom prst="rect">
            <a:avLst/>
          </a:prstGeom>
        </p:spPr>
      </p:pic>
      <p:sp>
        <p:nvSpPr>
          <p:cNvPr id="9" name="TextBox 8">
            <a:extLst>
              <a:ext uri="{FF2B5EF4-FFF2-40B4-BE49-F238E27FC236}">
                <a16:creationId xmlns:a16="http://schemas.microsoft.com/office/drawing/2014/main" id="{5C2313BE-257C-4D7D-B398-ABED518F3411}"/>
              </a:ext>
            </a:extLst>
          </p:cNvPr>
          <p:cNvSpPr txBox="1"/>
          <p:nvPr/>
        </p:nvSpPr>
        <p:spPr>
          <a:xfrm>
            <a:off x="4616022" y="4232557"/>
            <a:ext cx="46839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Arial"/>
                <a:ea typeface="+mn-ea"/>
                <a:cs typeface="+mn-cs"/>
              </a:rPr>
              <a:t>SEQ 1</a:t>
            </a:r>
          </a:p>
        </p:txBody>
      </p:sp>
      <p:sp>
        <p:nvSpPr>
          <p:cNvPr id="10" name="TextBox 9">
            <a:extLst>
              <a:ext uri="{FF2B5EF4-FFF2-40B4-BE49-F238E27FC236}">
                <a16:creationId xmlns:a16="http://schemas.microsoft.com/office/drawing/2014/main" id="{9FE1CF89-0E68-4EDA-BB71-D03EFF3B54EE}"/>
              </a:ext>
            </a:extLst>
          </p:cNvPr>
          <p:cNvSpPr txBox="1"/>
          <p:nvPr/>
        </p:nvSpPr>
        <p:spPr>
          <a:xfrm>
            <a:off x="4616022" y="4835343"/>
            <a:ext cx="46839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Arial"/>
                <a:ea typeface="+mn-ea"/>
                <a:cs typeface="+mn-cs"/>
              </a:rPr>
              <a:t>SEQ 3</a:t>
            </a:r>
          </a:p>
        </p:txBody>
      </p:sp>
      <p:sp>
        <p:nvSpPr>
          <p:cNvPr id="11" name="Rectangle 10">
            <a:extLst>
              <a:ext uri="{FF2B5EF4-FFF2-40B4-BE49-F238E27FC236}">
                <a16:creationId xmlns:a16="http://schemas.microsoft.com/office/drawing/2014/main" id="{059063A9-0133-4FEB-9994-8D3A038C2B42}"/>
              </a:ext>
            </a:extLst>
          </p:cNvPr>
          <p:cNvSpPr/>
          <p:nvPr/>
        </p:nvSpPr>
        <p:spPr>
          <a:xfrm>
            <a:off x="5003014" y="4160070"/>
            <a:ext cx="1876535" cy="30148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8469F87B-82C8-4E06-A732-8BE3D6FEDD2C}"/>
              </a:ext>
            </a:extLst>
          </p:cNvPr>
          <p:cNvSpPr/>
          <p:nvPr/>
        </p:nvSpPr>
        <p:spPr>
          <a:xfrm>
            <a:off x="5003014" y="4762856"/>
            <a:ext cx="1876535" cy="30148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362D7EFF-CACE-4F57-BA96-C3AA82C4F95E}"/>
              </a:ext>
            </a:extLst>
          </p:cNvPr>
          <p:cNvGrpSpPr/>
          <p:nvPr/>
        </p:nvGrpSpPr>
        <p:grpSpPr>
          <a:xfrm>
            <a:off x="4612257" y="4461550"/>
            <a:ext cx="2267293" cy="1205570"/>
            <a:chOff x="6149675" y="4805733"/>
            <a:chExt cx="3023057" cy="1607427"/>
          </a:xfrm>
        </p:grpSpPr>
        <p:pic>
          <p:nvPicPr>
            <p:cNvPr id="14" name="Picture 13">
              <a:extLst>
                <a:ext uri="{FF2B5EF4-FFF2-40B4-BE49-F238E27FC236}">
                  <a16:creationId xmlns:a16="http://schemas.microsoft.com/office/drawing/2014/main" id="{B626D73D-38F4-409F-8FC7-911ECEE1AD33}"/>
                </a:ext>
              </a:extLst>
            </p:cNvPr>
            <p:cNvPicPr>
              <a:picLocks noChangeAspect="1"/>
            </p:cNvPicPr>
            <p:nvPr/>
          </p:nvPicPr>
          <p:blipFill rotWithShape="1">
            <a:blip r:embed="rId5"/>
            <a:srcRect l="5004" t="10692" r="45857" b="50000"/>
            <a:stretch/>
          </p:blipFill>
          <p:spPr>
            <a:xfrm>
              <a:off x="7257642" y="4871699"/>
              <a:ext cx="1845798" cy="300916"/>
            </a:xfrm>
            <a:prstGeom prst="rect">
              <a:avLst/>
            </a:prstGeom>
          </p:spPr>
        </p:pic>
        <p:pic>
          <p:nvPicPr>
            <p:cNvPr id="15" name="Picture 14">
              <a:extLst>
                <a:ext uri="{FF2B5EF4-FFF2-40B4-BE49-F238E27FC236}">
                  <a16:creationId xmlns:a16="http://schemas.microsoft.com/office/drawing/2014/main" id="{93ABB1D7-DE8E-4CD3-BC50-C5A1DE9E1C01}"/>
                </a:ext>
              </a:extLst>
            </p:cNvPr>
            <p:cNvPicPr>
              <a:picLocks noChangeAspect="1"/>
            </p:cNvPicPr>
            <p:nvPr/>
          </p:nvPicPr>
          <p:blipFill rotWithShape="1">
            <a:blip r:embed="rId6"/>
            <a:srcRect l="5245" r="46409" b="53355"/>
            <a:stretch/>
          </p:blipFill>
          <p:spPr>
            <a:xfrm>
              <a:off x="7722822" y="5543005"/>
              <a:ext cx="921297" cy="357090"/>
            </a:xfrm>
            <a:prstGeom prst="rect">
              <a:avLst/>
            </a:prstGeom>
          </p:spPr>
        </p:pic>
        <p:grpSp>
          <p:nvGrpSpPr>
            <p:cNvPr id="16" name="Group 15">
              <a:extLst>
                <a:ext uri="{FF2B5EF4-FFF2-40B4-BE49-F238E27FC236}">
                  <a16:creationId xmlns:a16="http://schemas.microsoft.com/office/drawing/2014/main" id="{82D93A6D-1878-477D-9877-5DF8D8FE5B9F}"/>
                </a:ext>
              </a:extLst>
            </p:cNvPr>
            <p:cNvGrpSpPr/>
            <p:nvPr/>
          </p:nvGrpSpPr>
          <p:grpSpPr>
            <a:xfrm>
              <a:off x="6149675" y="4805733"/>
              <a:ext cx="3023057" cy="1607427"/>
              <a:chOff x="6149675" y="4805733"/>
              <a:chExt cx="3023057" cy="1607427"/>
            </a:xfrm>
          </p:grpSpPr>
          <p:pic>
            <p:nvPicPr>
              <p:cNvPr id="17" name="Picture 16">
                <a:extLst>
                  <a:ext uri="{FF2B5EF4-FFF2-40B4-BE49-F238E27FC236}">
                    <a16:creationId xmlns:a16="http://schemas.microsoft.com/office/drawing/2014/main" id="{D0CE9D49-8613-4057-A26F-710BC2AAEF33}"/>
                  </a:ext>
                </a:extLst>
              </p:cNvPr>
              <p:cNvPicPr>
                <a:picLocks noChangeAspect="1"/>
              </p:cNvPicPr>
              <p:nvPr/>
            </p:nvPicPr>
            <p:blipFill rotWithShape="1">
              <a:blip r:embed="rId7"/>
              <a:srcRect l="5782" t="12326" r="44286" b="54808"/>
              <a:stretch/>
            </p:blipFill>
            <p:spPr>
              <a:xfrm>
                <a:off x="7073383" y="6077397"/>
                <a:ext cx="1495220" cy="251600"/>
              </a:xfrm>
              <a:prstGeom prst="rect">
                <a:avLst/>
              </a:prstGeom>
            </p:spPr>
          </p:pic>
          <p:sp>
            <p:nvSpPr>
              <p:cNvPr id="18" name="TextBox 17">
                <a:extLst>
                  <a:ext uri="{FF2B5EF4-FFF2-40B4-BE49-F238E27FC236}">
                    <a16:creationId xmlns:a16="http://schemas.microsoft.com/office/drawing/2014/main" id="{F56A1D26-1696-4780-BEAE-8DD64860E529}"/>
                  </a:ext>
                </a:extLst>
              </p:cNvPr>
              <p:cNvSpPr txBox="1"/>
              <p:nvPr/>
            </p:nvSpPr>
            <p:spPr>
              <a:xfrm>
                <a:off x="6149675" y="4903226"/>
                <a:ext cx="6245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Arial"/>
                    <a:ea typeface="+mn-ea"/>
                    <a:cs typeface="+mn-cs"/>
                  </a:rPr>
                  <a:t>SEQ 2</a:t>
                </a:r>
              </a:p>
            </p:txBody>
          </p:sp>
          <p:sp>
            <p:nvSpPr>
              <p:cNvPr id="19" name="TextBox 18">
                <a:extLst>
                  <a:ext uri="{FF2B5EF4-FFF2-40B4-BE49-F238E27FC236}">
                    <a16:creationId xmlns:a16="http://schemas.microsoft.com/office/drawing/2014/main" id="{5389889C-2592-4B39-B67F-9E726B23E67F}"/>
                  </a:ext>
                </a:extLst>
              </p:cNvPr>
              <p:cNvSpPr txBox="1"/>
              <p:nvPr/>
            </p:nvSpPr>
            <p:spPr>
              <a:xfrm>
                <a:off x="6154696" y="5705864"/>
                <a:ext cx="6245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Arial"/>
                    <a:ea typeface="+mn-ea"/>
                    <a:cs typeface="+mn-cs"/>
                  </a:rPr>
                  <a:t>SEQ 4</a:t>
                </a:r>
              </a:p>
            </p:txBody>
          </p:sp>
          <p:sp>
            <p:nvSpPr>
              <p:cNvPr id="20" name="TextBox 19">
                <a:extLst>
                  <a:ext uri="{FF2B5EF4-FFF2-40B4-BE49-F238E27FC236}">
                    <a16:creationId xmlns:a16="http://schemas.microsoft.com/office/drawing/2014/main" id="{AD6CF0A2-4A21-41B5-9439-684B239D92F3}"/>
                  </a:ext>
                </a:extLst>
              </p:cNvPr>
              <p:cNvSpPr txBox="1"/>
              <p:nvPr/>
            </p:nvSpPr>
            <p:spPr>
              <a:xfrm>
                <a:off x="6154696" y="6111976"/>
                <a:ext cx="6245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Arial"/>
                    <a:ea typeface="+mn-ea"/>
                    <a:cs typeface="+mn-cs"/>
                  </a:rPr>
                  <a:t>SEQ 5</a:t>
                </a:r>
              </a:p>
            </p:txBody>
          </p:sp>
          <p:sp>
            <p:nvSpPr>
              <p:cNvPr id="21" name="Rectangle 20">
                <a:extLst>
                  <a:ext uri="{FF2B5EF4-FFF2-40B4-BE49-F238E27FC236}">
                    <a16:creationId xmlns:a16="http://schemas.microsoft.com/office/drawing/2014/main" id="{70248E59-E3BD-4176-BB17-F66C29355E7A}"/>
                  </a:ext>
                </a:extLst>
              </p:cNvPr>
              <p:cNvSpPr/>
              <p:nvPr/>
            </p:nvSpPr>
            <p:spPr>
              <a:xfrm>
                <a:off x="6670686" y="4805733"/>
                <a:ext cx="2502046" cy="40197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1D2B8907-D2D1-4390-9A29-794D0137FA75}"/>
                  </a:ext>
                </a:extLst>
              </p:cNvPr>
              <p:cNvSpPr/>
              <p:nvPr/>
            </p:nvSpPr>
            <p:spPr>
              <a:xfrm>
                <a:off x="6670686" y="5609215"/>
                <a:ext cx="2502046" cy="40197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CF392C26-821C-4D62-AFC3-654BE07B6FCE}"/>
                  </a:ext>
                </a:extLst>
              </p:cNvPr>
              <p:cNvSpPr/>
              <p:nvPr/>
            </p:nvSpPr>
            <p:spPr>
              <a:xfrm>
                <a:off x="6670686" y="6011187"/>
                <a:ext cx="2502046" cy="40197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3" name="Footer Placeholder 2">
            <a:extLst>
              <a:ext uri="{FF2B5EF4-FFF2-40B4-BE49-F238E27FC236}">
                <a16:creationId xmlns:a16="http://schemas.microsoft.com/office/drawing/2014/main" id="{841BCF91-EA60-4689-8866-2778E3DB62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4" name="Slide Number Placeholder 3">
            <a:extLst>
              <a:ext uri="{FF2B5EF4-FFF2-40B4-BE49-F238E27FC236}">
                <a16:creationId xmlns:a16="http://schemas.microsoft.com/office/drawing/2014/main" id="{17FC2F3A-E788-44CD-9348-D8C019EC9D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84335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7" name="TextBox 6">
            <a:extLst>
              <a:ext uri="{FF2B5EF4-FFF2-40B4-BE49-F238E27FC236}">
                <a16:creationId xmlns:a16="http://schemas.microsoft.com/office/drawing/2014/main" id="{53EB9403-DF0E-401D-8D12-26445967C8E1}"/>
              </a:ext>
            </a:extLst>
          </p:cNvPr>
          <p:cNvSpPr txBox="1"/>
          <p:nvPr/>
        </p:nvSpPr>
        <p:spPr>
          <a:xfrm>
            <a:off x="386481" y="4355468"/>
            <a:ext cx="418552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1: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Find all points of a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subset</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of data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the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whole history </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of “pressure” for “Sensor 1”</a:t>
            </a:r>
            <a:endPar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endParaRPr>
          </a:p>
        </p:txBody>
      </p:sp>
      <p:sp>
        <p:nvSpPr>
          <p:cNvPr id="8" name="TextBox 7">
            <a:extLst>
              <a:ext uri="{FF2B5EF4-FFF2-40B4-BE49-F238E27FC236}">
                <a16:creationId xmlns:a16="http://schemas.microsoft.com/office/drawing/2014/main" id="{D3DC3B45-3DCB-481A-9727-9AF9372806CD}"/>
              </a:ext>
            </a:extLst>
          </p:cNvPr>
          <p:cNvSpPr txBox="1"/>
          <p:nvPr/>
        </p:nvSpPr>
        <p:spPr>
          <a:xfrm>
            <a:off x="386480" y="4794050"/>
            <a:ext cx="4148493" cy="5770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2: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the points at a </a:t>
            </a:r>
            <a:r>
              <a:rPr kumimoji="0" lang="en-US" sz="1050" b="1" i="0" u="none" strike="noStrike" kern="1200" cap="none" spc="0" normalizeH="0" baseline="0" noProof="0" dirty="0">
                <a:ln>
                  <a:noFill/>
                </a:ln>
                <a:solidFill>
                  <a:srgbClr val="70AD47">
                    <a:lumMod val="75000"/>
                  </a:srgbClr>
                </a:solidFill>
                <a:effectLst/>
                <a:uLnTx/>
                <a:uFillTx/>
                <a:latin typeface="Helvetica Light"/>
                <a:ea typeface="+mn-ea"/>
                <a:cs typeface="+mn-cs"/>
              </a:rPr>
              <a:t>subset of the positions</a:t>
            </a:r>
            <a:endParaRPr kumimoji="0" lang="en-US" sz="1050" b="1" i="1" u="none" strike="noStrike" kern="1200" cap="none" spc="0" normalizeH="0" baseline="0" noProof="0" dirty="0">
              <a:ln>
                <a:noFill/>
              </a:ln>
              <a:solidFill>
                <a:srgbClr val="70AD47">
                  <a:lumMod val="75000"/>
                </a:srgbClr>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Compute the </a:t>
            </a:r>
            <a:r>
              <a:rPr kumimoji="0" lang="en-US" sz="1050" b="1" i="1" u="none" strike="noStrike" kern="1200" cap="none" spc="0" normalizeH="0" baseline="0" noProof="0" dirty="0">
                <a:ln>
                  <a:noFill/>
                </a:ln>
                <a:solidFill>
                  <a:srgbClr val="ED7D31">
                    <a:lumMod val="75000"/>
                  </a:srgbClr>
                </a:solidFill>
                <a:effectLst/>
                <a:uLnTx/>
                <a:uFillTx/>
                <a:latin typeface="Helvetica Light"/>
                <a:ea typeface="+mn-ea"/>
                <a:cs typeface="+mn-cs"/>
              </a:rPr>
              <a:t>average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pressure for all sensors for the range of positions that cover the 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nd</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to the 12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th</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of March.</a:t>
            </a:r>
          </a:p>
        </p:txBody>
      </p:sp>
      <p:sp>
        <p:nvSpPr>
          <p:cNvPr id="9" name="TextBox 8">
            <a:extLst>
              <a:ext uri="{FF2B5EF4-FFF2-40B4-BE49-F238E27FC236}">
                <a16:creationId xmlns:a16="http://schemas.microsoft.com/office/drawing/2014/main" id="{2CA24668-3E24-4616-8E79-930E7D1FCFDE}"/>
              </a:ext>
            </a:extLst>
          </p:cNvPr>
          <p:cNvSpPr txBox="1"/>
          <p:nvPr/>
        </p:nvSpPr>
        <p:spPr>
          <a:xfrm>
            <a:off x="386480" y="5417297"/>
            <a:ext cx="414849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3: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a subset of points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based on a value</a:t>
            </a:r>
            <a:endParaRPr kumimoji="0" lang="en-US" sz="1050" b="1" i="1"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all</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pressure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values above a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threshold</a:t>
            </a:r>
          </a:p>
        </p:txBody>
      </p:sp>
      <p:sp>
        <p:nvSpPr>
          <p:cNvPr id="4" name="TextBox 3">
            <a:extLst>
              <a:ext uri="{FF2B5EF4-FFF2-40B4-BE49-F238E27FC236}">
                <a16:creationId xmlns:a16="http://schemas.microsoft.com/office/drawing/2014/main" id="{81A72968-F970-4C64-A2C7-2A0880F43B63}"/>
              </a:ext>
            </a:extLst>
          </p:cNvPr>
          <p:cNvSpPr txBox="1"/>
          <p:nvPr/>
        </p:nvSpPr>
        <p:spPr>
          <a:xfrm>
            <a:off x="381146" y="3705853"/>
            <a:ext cx="1117615" cy="507831"/>
          </a:xfrm>
          <a:prstGeom prst="rect">
            <a:avLst/>
          </a:prstGeom>
          <a:solidFill>
            <a:schemeClr val="accent5">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Select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series</a:t>
            </a:r>
          </a:p>
        </p:txBody>
      </p:sp>
      <p:grpSp>
        <p:nvGrpSpPr>
          <p:cNvPr id="14" name="Group 13">
            <a:extLst>
              <a:ext uri="{FF2B5EF4-FFF2-40B4-BE49-F238E27FC236}">
                <a16:creationId xmlns:a16="http://schemas.microsoft.com/office/drawing/2014/main" id="{8ED8A45C-E93A-47DA-923B-817CE21E0C7E}"/>
              </a:ext>
            </a:extLst>
          </p:cNvPr>
          <p:cNvGrpSpPr/>
          <p:nvPr/>
        </p:nvGrpSpPr>
        <p:grpSpPr>
          <a:xfrm>
            <a:off x="1424582" y="3705855"/>
            <a:ext cx="1218340" cy="507831"/>
            <a:chOff x="1899442" y="3798137"/>
            <a:chExt cx="1624454" cy="677108"/>
          </a:xfrm>
        </p:grpSpPr>
        <p:sp>
          <p:nvSpPr>
            <p:cNvPr id="10" name="TextBox 9">
              <a:extLst>
                <a:ext uri="{FF2B5EF4-FFF2-40B4-BE49-F238E27FC236}">
                  <a16:creationId xmlns:a16="http://schemas.microsoft.com/office/drawing/2014/main" id="{12BA924F-2B26-4F9C-8573-3D5913A82A83}"/>
                </a:ext>
              </a:extLst>
            </p:cNvPr>
            <p:cNvSpPr txBox="1"/>
            <p:nvPr/>
          </p:nvSpPr>
          <p:spPr>
            <a:xfrm>
              <a:off x="2033742" y="3798137"/>
              <a:ext cx="1490154" cy="677108"/>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Project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points</a:t>
              </a:r>
            </a:p>
          </p:txBody>
        </p:sp>
        <p:sp>
          <p:nvSpPr>
            <p:cNvPr id="12" name="Arrow: Right 11">
              <a:extLst>
                <a:ext uri="{FF2B5EF4-FFF2-40B4-BE49-F238E27FC236}">
                  <a16:creationId xmlns:a16="http://schemas.microsoft.com/office/drawing/2014/main" id="{F1805760-E771-477B-B9BD-2188039CA4F3}"/>
                </a:ext>
              </a:extLst>
            </p:cNvPr>
            <p:cNvSpPr/>
            <p:nvPr/>
          </p:nvSpPr>
          <p:spPr>
            <a:xfrm>
              <a:off x="1899442" y="3944728"/>
              <a:ext cx="277403" cy="353148"/>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9D6CD804-5A49-4B30-B985-EC5351DAFA39}"/>
              </a:ext>
            </a:extLst>
          </p:cNvPr>
          <p:cNvGrpSpPr/>
          <p:nvPr/>
        </p:nvGrpSpPr>
        <p:grpSpPr>
          <a:xfrm>
            <a:off x="2539984" y="3705854"/>
            <a:ext cx="1663076" cy="507831"/>
            <a:chOff x="3386646" y="3798137"/>
            <a:chExt cx="2217434" cy="677107"/>
          </a:xfrm>
        </p:grpSpPr>
        <p:sp>
          <p:nvSpPr>
            <p:cNvPr id="11" name="TextBox 10">
              <a:extLst>
                <a:ext uri="{FF2B5EF4-FFF2-40B4-BE49-F238E27FC236}">
                  <a16:creationId xmlns:a16="http://schemas.microsoft.com/office/drawing/2014/main" id="{6CDFD1D0-FB66-4B5C-8815-615B9F474909}"/>
                </a:ext>
              </a:extLst>
            </p:cNvPr>
            <p:cNvSpPr txBox="1"/>
            <p:nvPr/>
          </p:nvSpPr>
          <p:spPr>
            <a:xfrm>
              <a:off x="3485551" y="3798137"/>
              <a:ext cx="2118529" cy="677107"/>
            </a:xfrm>
            <a:prstGeom prst="rect">
              <a:avLst/>
            </a:prstGeom>
            <a:solidFill>
              <a:schemeClr val="accent4">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Apply</a:t>
              </a:r>
              <a:r>
                <a:rPr kumimoji="0" lang="en-US" sz="1350" b="0" i="0" u="none" strike="noStrike" kern="1200" cap="none" spc="0" normalizeH="0" baseline="0" noProof="0" dirty="0">
                  <a:ln>
                    <a:noFill/>
                  </a:ln>
                  <a:solidFill>
                    <a:prstClr val="black"/>
                  </a:solidFill>
                  <a:effectLst/>
                  <a:uLnTx/>
                  <a:uFillTx/>
                  <a:latin typeface="Arial"/>
                  <a:ea typeface="+mn-ea"/>
                  <a:cs typeface="+mn-cs"/>
                </a:rPr>
                <a:t> a </a:t>
              </a:r>
              <a:r>
                <a:rPr kumimoji="0" lang="en-US" sz="1350" b="1" i="0" u="none" strike="noStrike" kern="1200" cap="none" spc="0" normalizeH="0" baseline="0" noProof="0" dirty="0">
                  <a:ln>
                    <a:noFill/>
                  </a:ln>
                  <a:solidFill>
                    <a:prstClr val="black"/>
                  </a:solidFill>
                  <a:effectLst/>
                  <a:uLnTx/>
                  <a:uFillTx/>
                  <a:latin typeface="Arial"/>
                  <a:ea typeface="+mn-ea"/>
                  <a:cs typeface="+mn-cs"/>
                </a:rPr>
                <a:t>function</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on them</a:t>
              </a:r>
            </a:p>
          </p:txBody>
        </p:sp>
        <p:sp>
          <p:nvSpPr>
            <p:cNvPr id="13" name="Arrow: Right 12">
              <a:extLst>
                <a:ext uri="{FF2B5EF4-FFF2-40B4-BE49-F238E27FC236}">
                  <a16:creationId xmlns:a16="http://schemas.microsoft.com/office/drawing/2014/main" id="{8DAA3FCB-4A10-4061-AD70-05252E9829BF}"/>
                </a:ext>
              </a:extLst>
            </p:cNvPr>
            <p:cNvSpPr/>
            <p:nvPr/>
          </p:nvSpPr>
          <p:spPr>
            <a:xfrm>
              <a:off x="3386646" y="3976301"/>
              <a:ext cx="277403" cy="353147"/>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pic>
        <p:nvPicPr>
          <p:cNvPr id="17" name="Picture 16">
            <a:extLst>
              <a:ext uri="{FF2B5EF4-FFF2-40B4-BE49-F238E27FC236}">
                <a16:creationId xmlns:a16="http://schemas.microsoft.com/office/drawing/2014/main" id="{4820C7E2-99EB-48CF-B22A-EFDE3ABE48DC}"/>
              </a:ext>
            </a:extLst>
          </p:cNvPr>
          <p:cNvPicPr>
            <a:picLocks noChangeAspect="1"/>
          </p:cNvPicPr>
          <p:nvPr/>
        </p:nvPicPr>
        <p:blipFill rotWithShape="1">
          <a:blip r:embed="rId3"/>
          <a:srcRect l="5997" t="11881" r="46513" b="55733"/>
          <a:stretch/>
        </p:blipFill>
        <p:spPr>
          <a:xfrm>
            <a:off x="5057041" y="4199421"/>
            <a:ext cx="1516668" cy="246101"/>
          </a:xfrm>
          <a:prstGeom prst="rect">
            <a:avLst/>
          </a:prstGeom>
        </p:spPr>
      </p:pic>
      <p:pic>
        <p:nvPicPr>
          <p:cNvPr id="19" name="Picture 18">
            <a:extLst>
              <a:ext uri="{FF2B5EF4-FFF2-40B4-BE49-F238E27FC236}">
                <a16:creationId xmlns:a16="http://schemas.microsoft.com/office/drawing/2014/main" id="{5F9CBF7F-7B67-4AED-AC45-4B8258F7C7A1}"/>
              </a:ext>
            </a:extLst>
          </p:cNvPr>
          <p:cNvPicPr>
            <a:picLocks noChangeAspect="1"/>
          </p:cNvPicPr>
          <p:nvPr/>
        </p:nvPicPr>
        <p:blipFill rotWithShape="1">
          <a:blip r:embed="rId4">
            <a:lum bright="70000" contrast="-70000"/>
          </a:blip>
          <a:srcRect l="5780" t="6107" r="46190" b="54586"/>
          <a:stretch/>
        </p:blipFill>
        <p:spPr>
          <a:xfrm>
            <a:off x="5057041" y="4736710"/>
            <a:ext cx="1745482" cy="246077"/>
          </a:xfrm>
          <a:prstGeom prst="rect">
            <a:avLst/>
          </a:prstGeom>
        </p:spPr>
      </p:pic>
      <p:sp>
        <p:nvSpPr>
          <p:cNvPr id="22" name="TextBox 21">
            <a:extLst>
              <a:ext uri="{FF2B5EF4-FFF2-40B4-BE49-F238E27FC236}">
                <a16:creationId xmlns:a16="http://schemas.microsoft.com/office/drawing/2014/main" id="{72B7AD62-F564-422C-AD26-1A5B296464F0}"/>
              </a:ext>
            </a:extLst>
          </p:cNvPr>
          <p:cNvSpPr txBox="1"/>
          <p:nvPr/>
        </p:nvSpPr>
        <p:spPr>
          <a:xfrm>
            <a:off x="4616022" y="4232557"/>
            <a:ext cx="46839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Arial"/>
                <a:ea typeface="+mn-ea"/>
                <a:cs typeface="+mn-cs"/>
              </a:rPr>
              <a:t>SEQ 1</a:t>
            </a:r>
          </a:p>
        </p:txBody>
      </p:sp>
      <p:sp>
        <p:nvSpPr>
          <p:cNvPr id="24" name="TextBox 23">
            <a:extLst>
              <a:ext uri="{FF2B5EF4-FFF2-40B4-BE49-F238E27FC236}">
                <a16:creationId xmlns:a16="http://schemas.microsoft.com/office/drawing/2014/main" id="{9708FFAC-3C02-46E5-86E7-06EF017CA2A9}"/>
              </a:ext>
            </a:extLst>
          </p:cNvPr>
          <p:cNvSpPr txBox="1"/>
          <p:nvPr/>
        </p:nvSpPr>
        <p:spPr>
          <a:xfrm>
            <a:off x="4616022" y="4835343"/>
            <a:ext cx="46839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E7E6E6"/>
                </a:solidFill>
                <a:effectLst/>
                <a:uLnTx/>
                <a:uFillTx/>
                <a:latin typeface="Arial"/>
                <a:ea typeface="+mn-ea"/>
                <a:cs typeface="+mn-cs"/>
              </a:rPr>
              <a:t>SEQ 3</a:t>
            </a:r>
          </a:p>
        </p:txBody>
      </p:sp>
      <p:sp>
        <p:nvSpPr>
          <p:cNvPr id="27" name="Rectangle 26">
            <a:extLst>
              <a:ext uri="{FF2B5EF4-FFF2-40B4-BE49-F238E27FC236}">
                <a16:creationId xmlns:a16="http://schemas.microsoft.com/office/drawing/2014/main" id="{779F7245-81AE-4F32-8C9F-3B7AD655241E}"/>
              </a:ext>
            </a:extLst>
          </p:cNvPr>
          <p:cNvSpPr/>
          <p:nvPr/>
        </p:nvSpPr>
        <p:spPr>
          <a:xfrm>
            <a:off x="5003014" y="4160070"/>
            <a:ext cx="1876535" cy="30148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4B42C27C-AA3B-4607-8CD3-1A3279D73DFD}"/>
              </a:ext>
            </a:extLst>
          </p:cNvPr>
          <p:cNvSpPr/>
          <p:nvPr/>
        </p:nvSpPr>
        <p:spPr>
          <a:xfrm>
            <a:off x="5003014" y="4762856"/>
            <a:ext cx="1876535" cy="30148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B07008D1-DEEF-42D5-90BE-579146876FB4}"/>
              </a:ext>
            </a:extLst>
          </p:cNvPr>
          <p:cNvGrpSpPr/>
          <p:nvPr/>
        </p:nvGrpSpPr>
        <p:grpSpPr>
          <a:xfrm>
            <a:off x="4612257" y="4461550"/>
            <a:ext cx="2267293" cy="1205570"/>
            <a:chOff x="6149675" y="4805733"/>
            <a:chExt cx="3023057" cy="1607427"/>
          </a:xfrm>
        </p:grpSpPr>
        <p:pic>
          <p:nvPicPr>
            <p:cNvPr id="35" name="Picture 34">
              <a:extLst>
                <a:ext uri="{FF2B5EF4-FFF2-40B4-BE49-F238E27FC236}">
                  <a16:creationId xmlns:a16="http://schemas.microsoft.com/office/drawing/2014/main" id="{9C2207E0-759E-4167-947A-CCD4E0ABA156}"/>
                </a:ext>
              </a:extLst>
            </p:cNvPr>
            <p:cNvPicPr>
              <a:picLocks noChangeAspect="1"/>
            </p:cNvPicPr>
            <p:nvPr/>
          </p:nvPicPr>
          <p:blipFill rotWithShape="1">
            <a:blip r:embed="rId5">
              <a:lum bright="70000" contrast="-70000"/>
            </a:blip>
            <a:srcRect l="5004" t="10692" r="45857" b="50000"/>
            <a:stretch/>
          </p:blipFill>
          <p:spPr>
            <a:xfrm>
              <a:off x="7257642" y="4871699"/>
              <a:ext cx="1845798" cy="300916"/>
            </a:xfrm>
            <a:prstGeom prst="rect">
              <a:avLst/>
            </a:prstGeom>
          </p:spPr>
        </p:pic>
        <p:pic>
          <p:nvPicPr>
            <p:cNvPr id="36" name="Picture 35">
              <a:extLst>
                <a:ext uri="{FF2B5EF4-FFF2-40B4-BE49-F238E27FC236}">
                  <a16:creationId xmlns:a16="http://schemas.microsoft.com/office/drawing/2014/main" id="{9092BDC4-7A6A-42E2-9109-834288D65EC9}"/>
                </a:ext>
              </a:extLst>
            </p:cNvPr>
            <p:cNvPicPr>
              <a:picLocks noChangeAspect="1"/>
            </p:cNvPicPr>
            <p:nvPr/>
          </p:nvPicPr>
          <p:blipFill rotWithShape="1">
            <a:blip r:embed="rId6">
              <a:lum bright="70000" contrast="-70000"/>
            </a:blip>
            <a:srcRect l="5245" r="46409" b="53355"/>
            <a:stretch/>
          </p:blipFill>
          <p:spPr>
            <a:xfrm>
              <a:off x="7722822" y="5543005"/>
              <a:ext cx="921297" cy="357090"/>
            </a:xfrm>
            <a:prstGeom prst="rect">
              <a:avLst/>
            </a:prstGeom>
          </p:spPr>
        </p:pic>
        <p:grpSp>
          <p:nvGrpSpPr>
            <p:cNvPr id="37" name="Group 36">
              <a:extLst>
                <a:ext uri="{FF2B5EF4-FFF2-40B4-BE49-F238E27FC236}">
                  <a16:creationId xmlns:a16="http://schemas.microsoft.com/office/drawing/2014/main" id="{AE618EEC-FDB7-46C4-9A6A-99C13CD7FCCB}"/>
                </a:ext>
              </a:extLst>
            </p:cNvPr>
            <p:cNvGrpSpPr/>
            <p:nvPr/>
          </p:nvGrpSpPr>
          <p:grpSpPr>
            <a:xfrm>
              <a:off x="6149675" y="4805733"/>
              <a:ext cx="3023057" cy="1607427"/>
              <a:chOff x="6149675" y="4805733"/>
              <a:chExt cx="3023057" cy="1607427"/>
            </a:xfrm>
          </p:grpSpPr>
          <p:pic>
            <p:nvPicPr>
              <p:cNvPr id="38" name="Picture 37">
                <a:extLst>
                  <a:ext uri="{FF2B5EF4-FFF2-40B4-BE49-F238E27FC236}">
                    <a16:creationId xmlns:a16="http://schemas.microsoft.com/office/drawing/2014/main" id="{DD3090FC-00B8-4C97-AB03-C8947E88D3B9}"/>
                  </a:ext>
                </a:extLst>
              </p:cNvPr>
              <p:cNvPicPr>
                <a:picLocks noChangeAspect="1"/>
              </p:cNvPicPr>
              <p:nvPr/>
            </p:nvPicPr>
            <p:blipFill rotWithShape="1">
              <a:blip r:embed="rId7">
                <a:lum bright="70000" contrast="-70000"/>
              </a:blip>
              <a:srcRect l="5782" t="12326" r="44286" b="54808"/>
              <a:stretch/>
            </p:blipFill>
            <p:spPr>
              <a:xfrm>
                <a:off x="7073383" y="6077397"/>
                <a:ext cx="1495220" cy="251600"/>
              </a:xfrm>
              <a:prstGeom prst="rect">
                <a:avLst/>
              </a:prstGeom>
            </p:spPr>
          </p:pic>
          <p:sp>
            <p:nvSpPr>
              <p:cNvPr id="39" name="TextBox 38">
                <a:extLst>
                  <a:ext uri="{FF2B5EF4-FFF2-40B4-BE49-F238E27FC236}">
                    <a16:creationId xmlns:a16="http://schemas.microsoft.com/office/drawing/2014/main" id="{C70CA6AF-004F-4311-A7A4-72216388585B}"/>
                  </a:ext>
                </a:extLst>
              </p:cNvPr>
              <p:cNvSpPr txBox="1"/>
              <p:nvPr/>
            </p:nvSpPr>
            <p:spPr>
              <a:xfrm>
                <a:off x="6149675" y="4903226"/>
                <a:ext cx="6245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E7E6E6"/>
                    </a:solidFill>
                    <a:effectLst/>
                    <a:uLnTx/>
                    <a:uFillTx/>
                    <a:latin typeface="Arial"/>
                    <a:ea typeface="+mn-ea"/>
                    <a:cs typeface="+mn-cs"/>
                  </a:rPr>
                  <a:t>SEQ 2</a:t>
                </a:r>
              </a:p>
            </p:txBody>
          </p:sp>
          <p:sp>
            <p:nvSpPr>
              <p:cNvPr id="40" name="TextBox 39">
                <a:extLst>
                  <a:ext uri="{FF2B5EF4-FFF2-40B4-BE49-F238E27FC236}">
                    <a16:creationId xmlns:a16="http://schemas.microsoft.com/office/drawing/2014/main" id="{4BB96775-C29C-4A7C-8BD5-73EA06BE6BEA}"/>
                  </a:ext>
                </a:extLst>
              </p:cNvPr>
              <p:cNvSpPr txBox="1"/>
              <p:nvPr/>
            </p:nvSpPr>
            <p:spPr>
              <a:xfrm>
                <a:off x="6154696" y="5705864"/>
                <a:ext cx="6245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E7E6E6"/>
                    </a:solidFill>
                    <a:effectLst/>
                    <a:uLnTx/>
                    <a:uFillTx/>
                    <a:latin typeface="Arial"/>
                    <a:ea typeface="+mn-ea"/>
                    <a:cs typeface="+mn-cs"/>
                  </a:rPr>
                  <a:t>SEQ 4</a:t>
                </a:r>
              </a:p>
            </p:txBody>
          </p:sp>
          <p:sp>
            <p:nvSpPr>
              <p:cNvPr id="41" name="TextBox 40">
                <a:extLst>
                  <a:ext uri="{FF2B5EF4-FFF2-40B4-BE49-F238E27FC236}">
                    <a16:creationId xmlns:a16="http://schemas.microsoft.com/office/drawing/2014/main" id="{0B100A45-5EDD-405B-9EAD-F674DCE7CC96}"/>
                  </a:ext>
                </a:extLst>
              </p:cNvPr>
              <p:cNvSpPr txBox="1"/>
              <p:nvPr/>
            </p:nvSpPr>
            <p:spPr>
              <a:xfrm>
                <a:off x="6154696" y="6111976"/>
                <a:ext cx="6245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E7E6E6"/>
                    </a:solidFill>
                    <a:effectLst/>
                    <a:uLnTx/>
                    <a:uFillTx/>
                    <a:latin typeface="Arial"/>
                    <a:ea typeface="+mn-ea"/>
                    <a:cs typeface="+mn-cs"/>
                  </a:rPr>
                  <a:t>SEQ 5</a:t>
                </a:r>
              </a:p>
            </p:txBody>
          </p:sp>
          <p:sp>
            <p:nvSpPr>
              <p:cNvPr id="42" name="Rectangle 41">
                <a:extLst>
                  <a:ext uri="{FF2B5EF4-FFF2-40B4-BE49-F238E27FC236}">
                    <a16:creationId xmlns:a16="http://schemas.microsoft.com/office/drawing/2014/main" id="{0B20E2DB-4179-4426-B83D-CDBD13962138}"/>
                  </a:ext>
                </a:extLst>
              </p:cNvPr>
              <p:cNvSpPr/>
              <p:nvPr/>
            </p:nvSpPr>
            <p:spPr>
              <a:xfrm>
                <a:off x="6670686" y="4805733"/>
                <a:ext cx="2502046" cy="40197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1944A09E-DD23-4D39-8803-A8AFE9B8E32B}"/>
                  </a:ext>
                </a:extLst>
              </p:cNvPr>
              <p:cNvSpPr/>
              <p:nvPr/>
            </p:nvSpPr>
            <p:spPr>
              <a:xfrm>
                <a:off x="6670686" y="5609215"/>
                <a:ext cx="2502046" cy="40197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1EDB4A73-6CB8-473A-B2AA-E16841B0B8D5}"/>
                  </a:ext>
                </a:extLst>
              </p:cNvPr>
              <p:cNvSpPr/>
              <p:nvPr/>
            </p:nvSpPr>
            <p:spPr>
              <a:xfrm>
                <a:off x="6670686" y="6011187"/>
                <a:ext cx="2502046" cy="40197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47" name="Group 46">
            <a:extLst>
              <a:ext uri="{FF2B5EF4-FFF2-40B4-BE49-F238E27FC236}">
                <a16:creationId xmlns:a16="http://schemas.microsoft.com/office/drawing/2014/main" id="{E10E549A-2216-46C8-A4B0-633472C828A2}"/>
              </a:ext>
            </a:extLst>
          </p:cNvPr>
          <p:cNvGrpSpPr/>
          <p:nvPr/>
        </p:nvGrpSpPr>
        <p:grpSpPr>
          <a:xfrm>
            <a:off x="5057849" y="4199507"/>
            <a:ext cx="1516668" cy="246102"/>
            <a:chOff x="6637309" y="2803925"/>
            <a:chExt cx="2022224" cy="328136"/>
          </a:xfrm>
        </p:grpSpPr>
        <p:pic>
          <p:nvPicPr>
            <p:cNvPr id="46" name="Picture 45">
              <a:extLst>
                <a:ext uri="{FF2B5EF4-FFF2-40B4-BE49-F238E27FC236}">
                  <a16:creationId xmlns:a16="http://schemas.microsoft.com/office/drawing/2014/main" id="{67ED1874-EF6B-47A0-95A9-68818033776E}"/>
                </a:ext>
              </a:extLst>
            </p:cNvPr>
            <p:cNvPicPr>
              <a:picLocks noChangeAspect="1"/>
            </p:cNvPicPr>
            <p:nvPr/>
          </p:nvPicPr>
          <p:blipFill rotWithShape="1">
            <a:blip r:embed="rId3">
              <a:lum bright="70000" contrast="-70000"/>
            </a:blip>
            <a:srcRect l="5997" t="11881" r="46513" b="55733"/>
            <a:stretch/>
          </p:blipFill>
          <p:spPr>
            <a:xfrm>
              <a:off x="6637309" y="2803926"/>
              <a:ext cx="2022224" cy="328135"/>
            </a:xfrm>
            <a:prstGeom prst="rect">
              <a:avLst/>
            </a:prstGeom>
          </p:spPr>
        </p:pic>
        <p:pic>
          <p:nvPicPr>
            <p:cNvPr id="45" name="Picture 44">
              <a:extLst>
                <a:ext uri="{FF2B5EF4-FFF2-40B4-BE49-F238E27FC236}">
                  <a16:creationId xmlns:a16="http://schemas.microsoft.com/office/drawing/2014/main" id="{74F96594-F0AC-4BA6-8D3C-CEF528E02F6F}"/>
                </a:ext>
              </a:extLst>
            </p:cNvPr>
            <p:cNvPicPr>
              <a:picLocks noChangeAspect="1"/>
            </p:cNvPicPr>
            <p:nvPr/>
          </p:nvPicPr>
          <p:blipFill rotWithShape="1">
            <a:blip r:embed="rId3"/>
            <a:srcRect l="22477" t="11594" r="62958" b="57318"/>
            <a:stretch/>
          </p:blipFill>
          <p:spPr>
            <a:xfrm>
              <a:off x="7339054" y="2803925"/>
              <a:ext cx="620202" cy="314986"/>
            </a:xfrm>
            <a:prstGeom prst="rect">
              <a:avLst/>
            </a:prstGeom>
          </p:spPr>
        </p:pic>
      </p:grpSp>
      <p:grpSp>
        <p:nvGrpSpPr>
          <p:cNvPr id="58" name="Group 57">
            <a:extLst>
              <a:ext uri="{FF2B5EF4-FFF2-40B4-BE49-F238E27FC236}">
                <a16:creationId xmlns:a16="http://schemas.microsoft.com/office/drawing/2014/main" id="{93BB620C-CBC7-4F32-BBAC-23E2070D2142}"/>
              </a:ext>
            </a:extLst>
          </p:cNvPr>
          <p:cNvGrpSpPr/>
          <p:nvPr/>
        </p:nvGrpSpPr>
        <p:grpSpPr>
          <a:xfrm>
            <a:off x="5118477" y="3556296"/>
            <a:ext cx="1531188" cy="643211"/>
            <a:chOff x="6824636" y="3598728"/>
            <a:chExt cx="2041584" cy="857614"/>
          </a:xfrm>
        </p:grpSpPr>
        <p:sp>
          <p:nvSpPr>
            <p:cNvPr id="55" name="TextBox 54">
              <a:extLst>
                <a:ext uri="{FF2B5EF4-FFF2-40B4-BE49-F238E27FC236}">
                  <a16:creationId xmlns:a16="http://schemas.microsoft.com/office/drawing/2014/main" id="{6019229C-8ED8-4293-9572-247134430D8D}"/>
                </a:ext>
              </a:extLst>
            </p:cNvPr>
            <p:cNvSpPr txBox="1"/>
            <p:nvPr/>
          </p:nvSpPr>
          <p:spPr>
            <a:xfrm>
              <a:off x="6824636" y="3598728"/>
              <a:ext cx="2041584" cy="4924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FFT(            )</a:t>
              </a:r>
            </a:p>
          </p:txBody>
        </p:sp>
        <p:cxnSp>
          <p:nvCxnSpPr>
            <p:cNvPr id="52" name="Straight Arrow Connector 51">
              <a:extLst>
                <a:ext uri="{FF2B5EF4-FFF2-40B4-BE49-F238E27FC236}">
                  <a16:creationId xmlns:a16="http://schemas.microsoft.com/office/drawing/2014/main" id="{D48C34FC-7318-4C8D-B1BE-BE55A9F929D4}"/>
                </a:ext>
              </a:extLst>
            </p:cNvPr>
            <p:cNvCxnSpPr>
              <a:cxnSpLocks/>
              <a:stCxn id="45" idx="0"/>
            </p:cNvCxnSpPr>
            <p:nvPr/>
          </p:nvCxnSpPr>
          <p:spPr>
            <a:xfrm flipH="1" flipV="1">
              <a:off x="7753833" y="4054255"/>
              <a:ext cx="1811" cy="402087"/>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53ABBF49-1765-46C1-BD2B-0F90903686FD}"/>
                </a:ext>
              </a:extLst>
            </p:cNvPr>
            <p:cNvPicPr>
              <a:picLocks noChangeAspect="1"/>
            </p:cNvPicPr>
            <p:nvPr/>
          </p:nvPicPr>
          <p:blipFill rotWithShape="1">
            <a:blip r:embed="rId3"/>
            <a:srcRect l="22477" t="11594" r="62958" b="57318"/>
            <a:stretch/>
          </p:blipFill>
          <p:spPr>
            <a:xfrm>
              <a:off x="7528534" y="3668597"/>
              <a:ext cx="620202" cy="314986"/>
            </a:xfrm>
            <a:prstGeom prst="rect">
              <a:avLst/>
            </a:prstGeom>
          </p:spPr>
        </p:pic>
      </p:grpSp>
      <p:sp>
        <p:nvSpPr>
          <p:cNvPr id="3" name="Footer Placeholder 2">
            <a:extLst>
              <a:ext uri="{FF2B5EF4-FFF2-40B4-BE49-F238E27FC236}">
                <a16:creationId xmlns:a16="http://schemas.microsoft.com/office/drawing/2014/main" id="{B944A132-656F-427A-9674-77D4ECECDF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6" name="Slide Number Placeholder 5">
            <a:extLst>
              <a:ext uri="{FF2B5EF4-FFF2-40B4-BE49-F238E27FC236}">
                <a16:creationId xmlns:a16="http://schemas.microsoft.com/office/drawing/2014/main" id="{7EDE3B9A-D7CA-49EC-982D-11D01946A5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7881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90"/>
                                          </p:val>
                                        </p:tav>
                                        <p:tav tm="100000">
                                          <p:val>
                                            <p:fltVal val="0"/>
                                          </p:val>
                                        </p:tav>
                                      </p:tavLst>
                                    </p:anim>
                                    <p:animEffect transition="in" filter="fade">
                                      <p:cBhvr>
                                        <p:cTn id="10" dur="500"/>
                                        <p:tgtEl>
                                          <p:spTgt spid="14"/>
                                        </p:tgtEl>
                                      </p:cBhvr>
                                    </p:animEffec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 calcmode="lin" valueType="num">
                                      <p:cBhvr>
                                        <p:cTn id="19" dur="500" fill="hold"/>
                                        <p:tgtEl>
                                          <p:spTgt spid="15"/>
                                        </p:tgtEl>
                                        <p:attrNameLst>
                                          <p:attrName>style.rotation</p:attrName>
                                        </p:attrNameLst>
                                      </p:cBhvr>
                                      <p:tavLst>
                                        <p:tav tm="0">
                                          <p:val>
                                            <p:fltVal val="90"/>
                                          </p:val>
                                        </p:tav>
                                        <p:tav tm="100000">
                                          <p:val>
                                            <p:fltVal val="0"/>
                                          </p:val>
                                        </p:tav>
                                      </p:tavLst>
                                    </p:anim>
                                    <p:animEffect transition="in" filter="fade">
                                      <p:cBhvr>
                                        <p:cTn id="20" dur="500"/>
                                        <p:tgtEl>
                                          <p:spTgt spid="15"/>
                                        </p:tgtEl>
                                      </p:cBhvr>
                                    </p:animEffect>
                                  </p:childTnLst>
                                </p:cTn>
                              </p:par>
                              <p:par>
                                <p:cTn id="21" presetID="1"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7" name="TextBox 6">
            <a:extLst>
              <a:ext uri="{FF2B5EF4-FFF2-40B4-BE49-F238E27FC236}">
                <a16:creationId xmlns:a16="http://schemas.microsoft.com/office/drawing/2014/main" id="{53EB9403-DF0E-401D-8D12-26445967C8E1}"/>
              </a:ext>
            </a:extLst>
          </p:cNvPr>
          <p:cNvSpPr txBox="1"/>
          <p:nvPr/>
        </p:nvSpPr>
        <p:spPr>
          <a:xfrm>
            <a:off x="386481" y="4355468"/>
            <a:ext cx="418552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1: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Find all points of a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subset of data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the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whole history </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of “pressure” for “Sensor 1”</a:t>
            </a:r>
            <a:endPar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endParaRPr>
          </a:p>
        </p:txBody>
      </p:sp>
      <p:sp>
        <p:nvSpPr>
          <p:cNvPr id="8" name="TextBox 7">
            <a:extLst>
              <a:ext uri="{FF2B5EF4-FFF2-40B4-BE49-F238E27FC236}">
                <a16:creationId xmlns:a16="http://schemas.microsoft.com/office/drawing/2014/main" id="{D3DC3B45-3DCB-481A-9727-9AF9372806CD}"/>
              </a:ext>
            </a:extLst>
          </p:cNvPr>
          <p:cNvSpPr txBox="1"/>
          <p:nvPr/>
        </p:nvSpPr>
        <p:spPr>
          <a:xfrm>
            <a:off x="386480" y="4794050"/>
            <a:ext cx="4148493" cy="5770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2: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the points at a </a:t>
            </a:r>
            <a:r>
              <a:rPr kumimoji="0" lang="en-US" sz="1050" b="1" i="0" u="none" strike="noStrike" kern="1200" cap="none" spc="0" normalizeH="0" baseline="0" noProof="0" dirty="0">
                <a:ln>
                  <a:noFill/>
                </a:ln>
                <a:solidFill>
                  <a:srgbClr val="70AD47">
                    <a:lumMod val="75000"/>
                  </a:srgbClr>
                </a:solidFill>
                <a:effectLst/>
                <a:uLnTx/>
                <a:uFillTx/>
                <a:latin typeface="Helvetica Light"/>
                <a:ea typeface="+mn-ea"/>
                <a:cs typeface="+mn-cs"/>
              </a:rPr>
              <a:t>subset of the positions</a:t>
            </a:r>
            <a:endParaRPr kumimoji="0" lang="en-US" sz="1050" b="1" i="1" u="none" strike="noStrike" kern="1200" cap="none" spc="0" normalizeH="0" baseline="0" noProof="0" dirty="0">
              <a:ln>
                <a:noFill/>
              </a:ln>
              <a:solidFill>
                <a:srgbClr val="70AD47">
                  <a:lumMod val="75000"/>
                </a:srgbClr>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Compute the </a:t>
            </a:r>
            <a:r>
              <a:rPr kumimoji="0" lang="en-US" sz="1050" b="1" i="1" u="none" strike="noStrike" kern="1200" cap="none" spc="0" normalizeH="0" baseline="0" noProof="0" dirty="0">
                <a:ln>
                  <a:noFill/>
                </a:ln>
                <a:solidFill>
                  <a:srgbClr val="ED7D31">
                    <a:lumMod val="75000"/>
                  </a:srgbClr>
                </a:solidFill>
                <a:effectLst/>
                <a:uLnTx/>
                <a:uFillTx/>
                <a:latin typeface="Helvetica Light"/>
                <a:ea typeface="+mn-ea"/>
                <a:cs typeface="+mn-cs"/>
              </a:rPr>
              <a:t>average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pressure for all sensors for the range of positions that cover the 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nd</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to the 12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th</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of March.</a:t>
            </a:r>
          </a:p>
        </p:txBody>
      </p:sp>
      <p:sp>
        <p:nvSpPr>
          <p:cNvPr id="9" name="TextBox 8">
            <a:extLst>
              <a:ext uri="{FF2B5EF4-FFF2-40B4-BE49-F238E27FC236}">
                <a16:creationId xmlns:a16="http://schemas.microsoft.com/office/drawing/2014/main" id="{2CA24668-3E24-4616-8E79-930E7D1FCFDE}"/>
              </a:ext>
            </a:extLst>
          </p:cNvPr>
          <p:cNvSpPr txBox="1"/>
          <p:nvPr/>
        </p:nvSpPr>
        <p:spPr>
          <a:xfrm>
            <a:off x="386480" y="5417297"/>
            <a:ext cx="414849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3: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a subset of points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based on a value</a:t>
            </a:r>
            <a:endParaRPr kumimoji="0" lang="en-US" sz="1050" b="1" i="1"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all</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pressure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values above a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threshold</a:t>
            </a:r>
          </a:p>
        </p:txBody>
      </p:sp>
      <p:sp>
        <p:nvSpPr>
          <p:cNvPr id="4" name="TextBox 3">
            <a:extLst>
              <a:ext uri="{FF2B5EF4-FFF2-40B4-BE49-F238E27FC236}">
                <a16:creationId xmlns:a16="http://schemas.microsoft.com/office/drawing/2014/main" id="{81A72968-F970-4C64-A2C7-2A0880F43B63}"/>
              </a:ext>
            </a:extLst>
          </p:cNvPr>
          <p:cNvSpPr txBox="1"/>
          <p:nvPr/>
        </p:nvSpPr>
        <p:spPr>
          <a:xfrm>
            <a:off x="381146" y="3705853"/>
            <a:ext cx="1117615" cy="507831"/>
          </a:xfrm>
          <a:prstGeom prst="rect">
            <a:avLst/>
          </a:prstGeom>
          <a:solidFill>
            <a:schemeClr val="accent5">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Select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series</a:t>
            </a:r>
          </a:p>
        </p:txBody>
      </p:sp>
      <p:sp>
        <p:nvSpPr>
          <p:cNvPr id="10" name="TextBox 9">
            <a:extLst>
              <a:ext uri="{FF2B5EF4-FFF2-40B4-BE49-F238E27FC236}">
                <a16:creationId xmlns:a16="http://schemas.microsoft.com/office/drawing/2014/main" id="{12BA924F-2B26-4F9C-8573-3D5913A82A83}"/>
              </a:ext>
            </a:extLst>
          </p:cNvPr>
          <p:cNvSpPr txBox="1"/>
          <p:nvPr/>
        </p:nvSpPr>
        <p:spPr>
          <a:xfrm>
            <a:off x="1525307" y="3705855"/>
            <a:ext cx="1117615" cy="507831"/>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Project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points</a:t>
            </a:r>
          </a:p>
        </p:txBody>
      </p:sp>
      <p:sp>
        <p:nvSpPr>
          <p:cNvPr id="11" name="TextBox 10">
            <a:extLst>
              <a:ext uri="{FF2B5EF4-FFF2-40B4-BE49-F238E27FC236}">
                <a16:creationId xmlns:a16="http://schemas.microsoft.com/office/drawing/2014/main" id="{6CDFD1D0-FB66-4B5C-8815-615B9F474909}"/>
              </a:ext>
            </a:extLst>
          </p:cNvPr>
          <p:cNvSpPr txBox="1"/>
          <p:nvPr/>
        </p:nvSpPr>
        <p:spPr>
          <a:xfrm>
            <a:off x="2614163" y="3705854"/>
            <a:ext cx="1588897" cy="507831"/>
          </a:xfrm>
          <a:prstGeom prst="rect">
            <a:avLst/>
          </a:prstGeom>
          <a:solidFill>
            <a:schemeClr val="accent4">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Apply</a:t>
            </a:r>
            <a:r>
              <a:rPr kumimoji="0" lang="en-US" sz="1350" b="0" i="0" u="none" strike="noStrike" kern="1200" cap="none" spc="0" normalizeH="0" baseline="0" noProof="0" dirty="0">
                <a:ln>
                  <a:noFill/>
                </a:ln>
                <a:solidFill>
                  <a:prstClr val="black"/>
                </a:solidFill>
                <a:effectLst/>
                <a:uLnTx/>
                <a:uFillTx/>
                <a:latin typeface="Arial"/>
                <a:ea typeface="+mn-ea"/>
                <a:cs typeface="+mn-cs"/>
              </a:rPr>
              <a:t> a </a:t>
            </a:r>
            <a:r>
              <a:rPr kumimoji="0" lang="en-US" sz="1350" b="1" i="0" u="none" strike="noStrike" kern="1200" cap="none" spc="0" normalizeH="0" baseline="0" noProof="0" dirty="0">
                <a:ln>
                  <a:noFill/>
                </a:ln>
                <a:solidFill>
                  <a:prstClr val="black"/>
                </a:solidFill>
                <a:effectLst/>
                <a:uLnTx/>
                <a:uFillTx/>
                <a:latin typeface="Arial"/>
                <a:ea typeface="+mn-ea"/>
                <a:cs typeface="+mn-cs"/>
              </a:rPr>
              <a:t>function</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on them</a:t>
            </a:r>
          </a:p>
        </p:txBody>
      </p:sp>
      <p:sp>
        <p:nvSpPr>
          <p:cNvPr id="3" name="Footer Placeholder 2">
            <a:extLst>
              <a:ext uri="{FF2B5EF4-FFF2-40B4-BE49-F238E27FC236}">
                <a16:creationId xmlns:a16="http://schemas.microsoft.com/office/drawing/2014/main" id="{36678E13-64A7-4781-B670-CCDE40CA163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6" name="Slide Number Placeholder 5">
            <a:extLst>
              <a:ext uri="{FF2B5EF4-FFF2-40B4-BE49-F238E27FC236}">
                <a16:creationId xmlns:a16="http://schemas.microsoft.com/office/drawing/2014/main" id="{0E16B677-37AC-45D2-97D6-6D7EBFC2A8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6" name="Arrow: Right 11">
            <a:extLst>
              <a:ext uri="{FF2B5EF4-FFF2-40B4-BE49-F238E27FC236}">
                <a16:creationId xmlns:a16="http://schemas.microsoft.com/office/drawing/2014/main" id="{F2756522-5FEF-5641-9912-41D040845E32}"/>
              </a:ext>
            </a:extLst>
          </p:cNvPr>
          <p:cNvSpPr/>
          <p:nvPr/>
        </p:nvSpPr>
        <p:spPr>
          <a:xfrm>
            <a:off x="1424582" y="3815798"/>
            <a:ext cx="208052" cy="264861"/>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Arrow: Right 11">
            <a:extLst>
              <a:ext uri="{FF2B5EF4-FFF2-40B4-BE49-F238E27FC236}">
                <a16:creationId xmlns:a16="http://schemas.microsoft.com/office/drawing/2014/main" id="{3A958C00-976D-FC4D-894B-1D90F49B56A6}"/>
              </a:ext>
            </a:extLst>
          </p:cNvPr>
          <p:cNvSpPr/>
          <p:nvPr/>
        </p:nvSpPr>
        <p:spPr>
          <a:xfrm>
            <a:off x="2513438" y="3827936"/>
            <a:ext cx="208052" cy="264861"/>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3472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7" name="TextBox 6">
            <a:extLst>
              <a:ext uri="{FF2B5EF4-FFF2-40B4-BE49-F238E27FC236}">
                <a16:creationId xmlns:a16="http://schemas.microsoft.com/office/drawing/2014/main" id="{53EB9403-DF0E-401D-8D12-26445967C8E1}"/>
              </a:ext>
            </a:extLst>
          </p:cNvPr>
          <p:cNvSpPr txBox="1"/>
          <p:nvPr/>
        </p:nvSpPr>
        <p:spPr>
          <a:xfrm>
            <a:off x="386481" y="4355468"/>
            <a:ext cx="418552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1: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Find all points of a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subset of data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the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whole history </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of “pressure” for “Sensor 1”</a:t>
            </a:r>
            <a:endPar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endParaRPr>
          </a:p>
        </p:txBody>
      </p:sp>
      <p:sp>
        <p:nvSpPr>
          <p:cNvPr id="8" name="TextBox 7">
            <a:extLst>
              <a:ext uri="{FF2B5EF4-FFF2-40B4-BE49-F238E27FC236}">
                <a16:creationId xmlns:a16="http://schemas.microsoft.com/office/drawing/2014/main" id="{D3DC3B45-3DCB-481A-9727-9AF9372806CD}"/>
              </a:ext>
            </a:extLst>
          </p:cNvPr>
          <p:cNvSpPr txBox="1"/>
          <p:nvPr/>
        </p:nvSpPr>
        <p:spPr>
          <a:xfrm>
            <a:off x="386480" y="4794050"/>
            <a:ext cx="4148493" cy="5770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2: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the points at a </a:t>
            </a:r>
            <a:r>
              <a:rPr kumimoji="0" lang="en-US" sz="1050" b="1" i="0" u="none" strike="noStrike" kern="1200" cap="none" spc="0" normalizeH="0" baseline="0" noProof="0" dirty="0">
                <a:ln>
                  <a:noFill/>
                </a:ln>
                <a:solidFill>
                  <a:srgbClr val="70AD47">
                    <a:lumMod val="75000"/>
                  </a:srgbClr>
                </a:solidFill>
                <a:effectLst/>
                <a:uLnTx/>
                <a:uFillTx/>
                <a:latin typeface="Helvetica Light"/>
                <a:ea typeface="+mn-ea"/>
                <a:cs typeface="+mn-cs"/>
              </a:rPr>
              <a:t>subset of the positions</a:t>
            </a:r>
            <a:endParaRPr kumimoji="0" lang="en-US" sz="1050" b="1" i="1" u="none" strike="noStrike" kern="1200" cap="none" spc="0" normalizeH="0" baseline="0" noProof="0" dirty="0">
              <a:ln>
                <a:noFill/>
              </a:ln>
              <a:solidFill>
                <a:srgbClr val="70AD47">
                  <a:lumMod val="75000"/>
                </a:srgbClr>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Compute the </a:t>
            </a:r>
            <a:r>
              <a:rPr kumimoji="0" lang="en-US" sz="1050" b="1" i="1" u="none" strike="noStrike" kern="1200" cap="none" spc="0" normalizeH="0" baseline="0" noProof="0" dirty="0">
                <a:ln>
                  <a:noFill/>
                </a:ln>
                <a:solidFill>
                  <a:srgbClr val="ED7D31">
                    <a:lumMod val="75000"/>
                  </a:srgbClr>
                </a:solidFill>
                <a:effectLst/>
                <a:uLnTx/>
                <a:uFillTx/>
                <a:latin typeface="Helvetica Light"/>
                <a:ea typeface="+mn-ea"/>
                <a:cs typeface="+mn-cs"/>
              </a:rPr>
              <a:t>average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pressure for all sensors for the range of positions that cover the 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nd</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to the 12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th</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of March.</a:t>
            </a:r>
          </a:p>
        </p:txBody>
      </p:sp>
      <p:sp>
        <p:nvSpPr>
          <p:cNvPr id="9" name="TextBox 8">
            <a:extLst>
              <a:ext uri="{FF2B5EF4-FFF2-40B4-BE49-F238E27FC236}">
                <a16:creationId xmlns:a16="http://schemas.microsoft.com/office/drawing/2014/main" id="{2CA24668-3E24-4616-8E79-930E7D1FCFDE}"/>
              </a:ext>
            </a:extLst>
          </p:cNvPr>
          <p:cNvSpPr txBox="1"/>
          <p:nvPr/>
        </p:nvSpPr>
        <p:spPr>
          <a:xfrm>
            <a:off x="386480" y="5417297"/>
            <a:ext cx="414849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3: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a subset of points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based on a value</a:t>
            </a:r>
            <a:endParaRPr kumimoji="0" lang="en-US" sz="1050" b="1" i="1"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all</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pressure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values above a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threshold</a:t>
            </a:r>
          </a:p>
        </p:txBody>
      </p:sp>
      <p:sp>
        <p:nvSpPr>
          <p:cNvPr id="4" name="TextBox 3">
            <a:extLst>
              <a:ext uri="{FF2B5EF4-FFF2-40B4-BE49-F238E27FC236}">
                <a16:creationId xmlns:a16="http://schemas.microsoft.com/office/drawing/2014/main" id="{81A72968-F970-4C64-A2C7-2A0880F43B63}"/>
              </a:ext>
            </a:extLst>
          </p:cNvPr>
          <p:cNvSpPr txBox="1"/>
          <p:nvPr/>
        </p:nvSpPr>
        <p:spPr>
          <a:xfrm>
            <a:off x="381146" y="3705853"/>
            <a:ext cx="1117615" cy="507831"/>
          </a:xfrm>
          <a:prstGeom prst="rect">
            <a:avLst/>
          </a:prstGeom>
          <a:solidFill>
            <a:schemeClr val="accent5">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Select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series</a:t>
            </a:r>
          </a:p>
        </p:txBody>
      </p:sp>
      <p:sp>
        <p:nvSpPr>
          <p:cNvPr id="10" name="TextBox 9">
            <a:extLst>
              <a:ext uri="{FF2B5EF4-FFF2-40B4-BE49-F238E27FC236}">
                <a16:creationId xmlns:a16="http://schemas.microsoft.com/office/drawing/2014/main" id="{12BA924F-2B26-4F9C-8573-3D5913A82A83}"/>
              </a:ext>
            </a:extLst>
          </p:cNvPr>
          <p:cNvSpPr txBox="1"/>
          <p:nvPr/>
        </p:nvSpPr>
        <p:spPr>
          <a:xfrm>
            <a:off x="1525307" y="3705855"/>
            <a:ext cx="1117615" cy="507831"/>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Project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points</a:t>
            </a:r>
          </a:p>
        </p:txBody>
      </p:sp>
      <p:sp>
        <p:nvSpPr>
          <p:cNvPr id="11" name="TextBox 10">
            <a:extLst>
              <a:ext uri="{FF2B5EF4-FFF2-40B4-BE49-F238E27FC236}">
                <a16:creationId xmlns:a16="http://schemas.microsoft.com/office/drawing/2014/main" id="{6CDFD1D0-FB66-4B5C-8815-615B9F474909}"/>
              </a:ext>
            </a:extLst>
          </p:cNvPr>
          <p:cNvSpPr txBox="1"/>
          <p:nvPr/>
        </p:nvSpPr>
        <p:spPr>
          <a:xfrm>
            <a:off x="2614163" y="3705854"/>
            <a:ext cx="1588897" cy="507831"/>
          </a:xfrm>
          <a:prstGeom prst="rect">
            <a:avLst/>
          </a:prstGeom>
          <a:solidFill>
            <a:schemeClr val="accent4">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Apply</a:t>
            </a:r>
            <a:r>
              <a:rPr kumimoji="0" lang="en-US" sz="1350" b="0" i="0" u="none" strike="noStrike" kern="1200" cap="none" spc="0" normalizeH="0" baseline="0" noProof="0" dirty="0">
                <a:ln>
                  <a:noFill/>
                </a:ln>
                <a:solidFill>
                  <a:prstClr val="black"/>
                </a:solidFill>
                <a:effectLst/>
                <a:uLnTx/>
                <a:uFillTx/>
                <a:latin typeface="Arial"/>
                <a:ea typeface="+mn-ea"/>
                <a:cs typeface="+mn-cs"/>
              </a:rPr>
              <a:t> a </a:t>
            </a:r>
            <a:r>
              <a:rPr kumimoji="0" lang="en-US" sz="1350" b="1" i="0" u="none" strike="noStrike" kern="1200" cap="none" spc="0" normalizeH="0" baseline="0" noProof="0" dirty="0">
                <a:ln>
                  <a:noFill/>
                </a:ln>
                <a:solidFill>
                  <a:prstClr val="black"/>
                </a:solidFill>
                <a:effectLst/>
                <a:uLnTx/>
                <a:uFillTx/>
                <a:latin typeface="Arial"/>
                <a:ea typeface="+mn-ea"/>
                <a:cs typeface="+mn-cs"/>
              </a:rPr>
              <a:t>function</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on them</a:t>
            </a:r>
          </a:p>
        </p:txBody>
      </p:sp>
      <p:sp>
        <p:nvSpPr>
          <p:cNvPr id="21" name="Flowchart: Off-page Connector 20">
            <a:extLst>
              <a:ext uri="{FF2B5EF4-FFF2-40B4-BE49-F238E27FC236}">
                <a16:creationId xmlns:a16="http://schemas.microsoft.com/office/drawing/2014/main" id="{0EB1BA74-4EC8-4256-9471-B235DAF99DC3}"/>
              </a:ext>
            </a:extLst>
          </p:cNvPr>
          <p:cNvSpPr/>
          <p:nvPr/>
        </p:nvSpPr>
        <p:spPr>
          <a:xfrm>
            <a:off x="875770" y="927219"/>
            <a:ext cx="2777362" cy="1732364"/>
          </a:xfrm>
          <a:prstGeom prst="flowChartOffpageConnector">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Classic</a:t>
            </a:r>
            <a:r>
              <a:rPr kumimoji="0" lang="en-US" sz="1350" b="1" i="0" u="none" strike="noStrike" kern="1200" cap="none" spc="0" normalizeH="0" baseline="0" noProof="0" dirty="0">
                <a:ln>
                  <a:noFill/>
                </a:ln>
                <a:solidFill>
                  <a:prstClr val="black"/>
                </a:solidFill>
                <a:effectLst/>
                <a:uLnTx/>
                <a:uFillTx/>
                <a:latin typeface="Arial"/>
                <a:ea typeface="+mn-ea"/>
                <a:cs typeface="+mn-cs"/>
              </a:rPr>
              <a:t> 1/n-dimensional indexes &amp; layouts </a:t>
            </a:r>
            <a:r>
              <a:rPr kumimoji="0" lang="en-US" sz="1350" b="0" i="0" u="none" strike="noStrike" kern="1200" cap="none" spc="0" normalizeH="0" baseline="0" noProof="0" dirty="0">
                <a:ln>
                  <a:noFill/>
                </a:ln>
                <a:solidFill>
                  <a:prstClr val="black"/>
                </a:solidFill>
                <a:effectLst/>
                <a:uLnTx/>
                <a:uFillTx/>
                <a:latin typeface="Arial"/>
                <a:ea typeface="+mn-ea"/>
                <a:cs typeface="+mn-cs"/>
              </a:rPr>
              <a:t>for</a:t>
            </a:r>
            <a:r>
              <a:rPr kumimoji="0" lang="en-US" sz="1350" b="1" i="0" u="none" strike="noStrike" kern="1200" cap="none" spc="0" normalizeH="0" baseline="0" noProof="0" dirty="0">
                <a:ln>
                  <a:noFill/>
                </a:ln>
                <a:solidFill>
                  <a:prstClr val="black"/>
                </a:solidFill>
                <a:effectLst/>
                <a:uLnTx/>
                <a:uFillTx/>
                <a:latin typeface="Arial"/>
                <a:ea typeface="+mn-ea"/>
                <a:cs typeface="+mn-cs"/>
              </a:rPr>
              <a:t> point </a:t>
            </a:r>
            <a:r>
              <a:rPr kumimoji="0" lang="en-US" sz="1350" b="0" i="0" u="none" strike="noStrike" kern="1200" cap="none" spc="0" normalizeH="0" baseline="0" noProof="0" dirty="0">
                <a:ln>
                  <a:noFill/>
                </a:ln>
                <a:solidFill>
                  <a:prstClr val="black"/>
                </a:solidFill>
                <a:effectLst/>
                <a:uLnTx/>
                <a:uFillTx/>
                <a:latin typeface="Arial"/>
                <a:ea typeface="+mn-ea"/>
                <a:cs typeface="+mn-cs"/>
              </a:rPr>
              <a:t>and</a:t>
            </a:r>
            <a:r>
              <a:rPr kumimoji="0" lang="en-US" sz="1350" b="1" i="0" u="none" strike="noStrike" kern="1200" cap="none" spc="0" normalizeH="0" baseline="0" noProof="0" dirty="0">
                <a:ln>
                  <a:noFill/>
                </a:ln>
                <a:solidFill>
                  <a:prstClr val="black"/>
                </a:solidFill>
                <a:effectLst/>
                <a:uLnTx/>
                <a:uFillTx/>
                <a:latin typeface="Arial"/>
                <a:ea typeface="+mn-ea"/>
                <a:cs typeface="+mn-cs"/>
              </a:rPr>
              <a:t> range queries: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Point get: </a:t>
            </a:r>
            <a:r>
              <a:rPr kumimoji="0" lang="en-US" sz="1350" b="0" i="0" u="none" strike="noStrike" kern="1200" cap="none" spc="0" normalizeH="0" baseline="0" noProof="0" dirty="0">
                <a:ln>
                  <a:noFill/>
                </a:ln>
                <a:solidFill>
                  <a:prstClr val="black"/>
                </a:solidFill>
                <a:effectLst/>
                <a:uLnTx/>
                <a:uFillTx/>
                <a:latin typeface="Arial"/>
                <a:ea typeface="+mn-ea"/>
                <a:cs typeface="+mn-cs"/>
              </a:rPr>
              <a:t>Get seq id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Range:</a:t>
            </a:r>
            <a:r>
              <a:rPr kumimoji="0" lang="en-US" sz="1350" b="0" i="0" u="none" strike="noStrike" kern="1200" cap="none" spc="0" normalizeH="0" baseline="0" noProof="0" dirty="0">
                <a:ln>
                  <a:noFill/>
                </a:ln>
                <a:solidFill>
                  <a:prstClr val="black"/>
                </a:solidFill>
                <a:effectLst/>
                <a:uLnTx/>
                <a:uFillTx/>
                <a:latin typeface="Arial"/>
                <a:ea typeface="+mn-ea"/>
                <a:cs typeface="+mn-cs"/>
              </a:rPr>
              <a:t> Get positions 10 - 100</a:t>
            </a:r>
          </a:p>
        </p:txBody>
      </p:sp>
      <p:sp>
        <p:nvSpPr>
          <p:cNvPr id="3" name="Footer Placeholder 2">
            <a:extLst>
              <a:ext uri="{FF2B5EF4-FFF2-40B4-BE49-F238E27FC236}">
                <a16:creationId xmlns:a16="http://schemas.microsoft.com/office/drawing/2014/main" id="{8077FC57-04D4-4B11-9230-EF8BAA71B1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6" name="Slide Number Placeholder 5">
            <a:extLst>
              <a:ext uri="{FF2B5EF4-FFF2-40B4-BE49-F238E27FC236}">
                <a16:creationId xmlns:a16="http://schemas.microsoft.com/office/drawing/2014/main" id="{DACC4BD1-05E6-4A4D-880E-CC477292CF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9" name="Arrow: Right 11">
            <a:extLst>
              <a:ext uri="{FF2B5EF4-FFF2-40B4-BE49-F238E27FC236}">
                <a16:creationId xmlns:a16="http://schemas.microsoft.com/office/drawing/2014/main" id="{4967C42A-92B1-3641-AA0C-3F9A34E94F92}"/>
              </a:ext>
            </a:extLst>
          </p:cNvPr>
          <p:cNvSpPr/>
          <p:nvPr/>
        </p:nvSpPr>
        <p:spPr>
          <a:xfrm>
            <a:off x="1424582" y="3815798"/>
            <a:ext cx="208052" cy="264861"/>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Arrow: Right 11">
            <a:extLst>
              <a:ext uri="{FF2B5EF4-FFF2-40B4-BE49-F238E27FC236}">
                <a16:creationId xmlns:a16="http://schemas.microsoft.com/office/drawing/2014/main" id="{1B64FD1E-AC59-1D4B-A729-2B3F31E9C13D}"/>
              </a:ext>
            </a:extLst>
          </p:cNvPr>
          <p:cNvSpPr/>
          <p:nvPr/>
        </p:nvSpPr>
        <p:spPr>
          <a:xfrm>
            <a:off x="2513438" y="3827936"/>
            <a:ext cx="208052" cy="264861"/>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60841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C270C7F-9EB9-8542-A3E7-99F3C811694F}"/>
              </a:ext>
            </a:extLst>
          </p:cNvPr>
          <p:cNvSpPr txBox="1"/>
          <p:nvPr/>
        </p:nvSpPr>
        <p:spPr>
          <a:xfrm>
            <a:off x="1525307" y="3705855"/>
            <a:ext cx="1117615" cy="507831"/>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Project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points</a:t>
            </a:r>
          </a:p>
        </p:txBody>
      </p:sp>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6" name="Rectangle: Rounded Corners 5">
            <a:extLst>
              <a:ext uri="{FF2B5EF4-FFF2-40B4-BE49-F238E27FC236}">
                <a16:creationId xmlns:a16="http://schemas.microsoft.com/office/drawing/2014/main" id="{129BE368-A04F-4B65-8597-F836DB41E582}"/>
              </a:ext>
            </a:extLst>
          </p:cNvPr>
          <p:cNvSpPr/>
          <p:nvPr/>
        </p:nvSpPr>
        <p:spPr>
          <a:xfrm>
            <a:off x="5070423" y="2510731"/>
            <a:ext cx="3618252" cy="1045565"/>
          </a:xfrm>
          <a:prstGeom prst="roundRect">
            <a:avLst>
              <a:gd name="adj" fmla="val 3226"/>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Complex</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Analytical/Mining Queries</a:t>
            </a:r>
          </a:p>
        </p:txBody>
      </p:sp>
      <p:sp>
        <p:nvSpPr>
          <p:cNvPr id="7" name="TextBox 6">
            <a:extLst>
              <a:ext uri="{FF2B5EF4-FFF2-40B4-BE49-F238E27FC236}">
                <a16:creationId xmlns:a16="http://schemas.microsoft.com/office/drawing/2014/main" id="{53EB9403-DF0E-401D-8D12-26445967C8E1}"/>
              </a:ext>
            </a:extLst>
          </p:cNvPr>
          <p:cNvSpPr txBox="1"/>
          <p:nvPr/>
        </p:nvSpPr>
        <p:spPr>
          <a:xfrm>
            <a:off x="386481" y="4355468"/>
            <a:ext cx="418552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1: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Find all points of a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subset of data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the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whole history </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of “pressure” for “Sensor 1”</a:t>
            </a:r>
            <a:endPar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endParaRPr>
          </a:p>
        </p:txBody>
      </p:sp>
      <p:sp>
        <p:nvSpPr>
          <p:cNvPr id="8" name="TextBox 7">
            <a:extLst>
              <a:ext uri="{FF2B5EF4-FFF2-40B4-BE49-F238E27FC236}">
                <a16:creationId xmlns:a16="http://schemas.microsoft.com/office/drawing/2014/main" id="{D3DC3B45-3DCB-481A-9727-9AF9372806CD}"/>
              </a:ext>
            </a:extLst>
          </p:cNvPr>
          <p:cNvSpPr txBox="1"/>
          <p:nvPr/>
        </p:nvSpPr>
        <p:spPr>
          <a:xfrm>
            <a:off x="386480" y="4794050"/>
            <a:ext cx="4148493" cy="5770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2: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the points at a </a:t>
            </a:r>
            <a:r>
              <a:rPr kumimoji="0" lang="en-US" sz="1050" b="1" i="0" u="none" strike="noStrike" kern="1200" cap="none" spc="0" normalizeH="0" baseline="0" noProof="0" dirty="0">
                <a:ln>
                  <a:noFill/>
                </a:ln>
                <a:solidFill>
                  <a:srgbClr val="70AD47">
                    <a:lumMod val="75000"/>
                  </a:srgbClr>
                </a:solidFill>
                <a:effectLst/>
                <a:uLnTx/>
                <a:uFillTx/>
                <a:latin typeface="Helvetica Light"/>
                <a:ea typeface="+mn-ea"/>
                <a:cs typeface="+mn-cs"/>
              </a:rPr>
              <a:t>subset of the positions</a:t>
            </a:r>
            <a:endParaRPr kumimoji="0" lang="en-US" sz="1050" b="1" i="1" u="none" strike="noStrike" kern="1200" cap="none" spc="0" normalizeH="0" baseline="0" noProof="0" dirty="0">
              <a:ln>
                <a:noFill/>
              </a:ln>
              <a:solidFill>
                <a:srgbClr val="70AD47">
                  <a:lumMod val="75000"/>
                </a:srgbClr>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Compute the </a:t>
            </a:r>
            <a:r>
              <a:rPr kumimoji="0" lang="en-US" sz="1050" b="1" i="1" u="none" strike="noStrike" kern="1200" cap="none" spc="0" normalizeH="0" baseline="0" noProof="0" dirty="0">
                <a:ln>
                  <a:noFill/>
                </a:ln>
                <a:solidFill>
                  <a:srgbClr val="ED7D31">
                    <a:lumMod val="75000"/>
                  </a:srgbClr>
                </a:solidFill>
                <a:effectLst/>
                <a:uLnTx/>
                <a:uFillTx/>
                <a:latin typeface="Helvetica Light"/>
                <a:ea typeface="+mn-ea"/>
                <a:cs typeface="+mn-cs"/>
              </a:rPr>
              <a:t>average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pressure for all sensors for the range of positions that cover the 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nd</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to the 12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th</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of March.</a:t>
            </a:r>
          </a:p>
        </p:txBody>
      </p:sp>
      <p:sp>
        <p:nvSpPr>
          <p:cNvPr id="9" name="TextBox 8">
            <a:extLst>
              <a:ext uri="{FF2B5EF4-FFF2-40B4-BE49-F238E27FC236}">
                <a16:creationId xmlns:a16="http://schemas.microsoft.com/office/drawing/2014/main" id="{2CA24668-3E24-4616-8E79-930E7D1FCFDE}"/>
              </a:ext>
            </a:extLst>
          </p:cNvPr>
          <p:cNvSpPr txBox="1"/>
          <p:nvPr/>
        </p:nvSpPr>
        <p:spPr>
          <a:xfrm>
            <a:off x="386480" y="5417297"/>
            <a:ext cx="414849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3: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a subset of points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based on a value</a:t>
            </a:r>
            <a:endParaRPr kumimoji="0" lang="en-US" sz="1050" b="1" i="1"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all</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pressure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values above a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threshold</a:t>
            </a:r>
          </a:p>
        </p:txBody>
      </p:sp>
      <p:sp>
        <p:nvSpPr>
          <p:cNvPr id="4" name="TextBox 3">
            <a:extLst>
              <a:ext uri="{FF2B5EF4-FFF2-40B4-BE49-F238E27FC236}">
                <a16:creationId xmlns:a16="http://schemas.microsoft.com/office/drawing/2014/main" id="{81A72968-F970-4C64-A2C7-2A0880F43B63}"/>
              </a:ext>
            </a:extLst>
          </p:cNvPr>
          <p:cNvSpPr txBox="1"/>
          <p:nvPr/>
        </p:nvSpPr>
        <p:spPr>
          <a:xfrm>
            <a:off x="381146" y="3705853"/>
            <a:ext cx="1117615" cy="507831"/>
          </a:xfrm>
          <a:prstGeom prst="rect">
            <a:avLst/>
          </a:prstGeom>
          <a:solidFill>
            <a:schemeClr val="accent5">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Select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series</a:t>
            </a:r>
          </a:p>
        </p:txBody>
      </p:sp>
      <p:sp>
        <p:nvSpPr>
          <p:cNvPr id="11" name="TextBox 10">
            <a:extLst>
              <a:ext uri="{FF2B5EF4-FFF2-40B4-BE49-F238E27FC236}">
                <a16:creationId xmlns:a16="http://schemas.microsoft.com/office/drawing/2014/main" id="{6CDFD1D0-FB66-4B5C-8815-615B9F474909}"/>
              </a:ext>
            </a:extLst>
          </p:cNvPr>
          <p:cNvSpPr txBox="1"/>
          <p:nvPr/>
        </p:nvSpPr>
        <p:spPr>
          <a:xfrm>
            <a:off x="2614162" y="3705854"/>
            <a:ext cx="1588897" cy="507831"/>
          </a:xfrm>
          <a:prstGeom prst="rect">
            <a:avLst/>
          </a:prstGeom>
          <a:solidFill>
            <a:schemeClr val="accent4">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Apply</a:t>
            </a:r>
            <a:r>
              <a:rPr kumimoji="0" lang="en-US" sz="1350" b="0" i="0" u="none" strike="noStrike" kern="1200" cap="none" spc="0" normalizeH="0" baseline="0" noProof="0" dirty="0">
                <a:ln>
                  <a:noFill/>
                </a:ln>
                <a:solidFill>
                  <a:prstClr val="black"/>
                </a:solidFill>
                <a:effectLst/>
                <a:uLnTx/>
                <a:uFillTx/>
                <a:latin typeface="Arial"/>
                <a:ea typeface="+mn-ea"/>
                <a:cs typeface="+mn-cs"/>
              </a:rPr>
              <a:t> a </a:t>
            </a:r>
            <a:r>
              <a:rPr kumimoji="0" lang="en-US" sz="1350" b="1" i="0" u="none" strike="noStrike" kern="1200" cap="none" spc="0" normalizeH="0" baseline="0" noProof="0" dirty="0">
                <a:ln>
                  <a:noFill/>
                </a:ln>
                <a:solidFill>
                  <a:prstClr val="black"/>
                </a:solidFill>
                <a:effectLst/>
                <a:uLnTx/>
                <a:uFillTx/>
                <a:latin typeface="Arial"/>
                <a:ea typeface="+mn-ea"/>
                <a:cs typeface="+mn-cs"/>
              </a:rPr>
              <a:t>function</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on them</a:t>
            </a:r>
          </a:p>
        </p:txBody>
      </p:sp>
      <p:graphicFrame>
        <p:nvGraphicFramePr>
          <p:cNvPr id="3" name="Diagram 2">
            <a:extLst>
              <a:ext uri="{FF2B5EF4-FFF2-40B4-BE49-F238E27FC236}">
                <a16:creationId xmlns:a16="http://schemas.microsoft.com/office/drawing/2014/main" id="{6BC4C05B-18D9-42AB-A00D-7C1D03A4704F}"/>
              </a:ext>
            </a:extLst>
          </p:cNvPr>
          <p:cNvGraphicFramePr/>
          <p:nvPr/>
        </p:nvGraphicFramePr>
        <p:xfrm>
          <a:off x="4914112" y="3703924"/>
          <a:ext cx="3883047" cy="2204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Footer Placeholder 15">
            <a:extLst>
              <a:ext uri="{FF2B5EF4-FFF2-40B4-BE49-F238E27FC236}">
                <a16:creationId xmlns:a16="http://schemas.microsoft.com/office/drawing/2014/main" id="{D07A72EF-F711-4F52-8EC5-1EE409B0EF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17" name="Slide Number Placeholder 16">
            <a:extLst>
              <a:ext uri="{FF2B5EF4-FFF2-40B4-BE49-F238E27FC236}">
                <a16:creationId xmlns:a16="http://schemas.microsoft.com/office/drawing/2014/main" id="{239D9248-D3C1-43D9-9A15-A46EC8C4E0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8" name="Arrow: Right 11">
            <a:extLst>
              <a:ext uri="{FF2B5EF4-FFF2-40B4-BE49-F238E27FC236}">
                <a16:creationId xmlns:a16="http://schemas.microsoft.com/office/drawing/2014/main" id="{DCBED536-A1A9-7045-9110-2F2415D44CD7}"/>
              </a:ext>
            </a:extLst>
          </p:cNvPr>
          <p:cNvSpPr/>
          <p:nvPr/>
        </p:nvSpPr>
        <p:spPr>
          <a:xfrm>
            <a:off x="1424582" y="3815798"/>
            <a:ext cx="208052" cy="264861"/>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Arrow: Right 11">
            <a:extLst>
              <a:ext uri="{FF2B5EF4-FFF2-40B4-BE49-F238E27FC236}">
                <a16:creationId xmlns:a16="http://schemas.microsoft.com/office/drawing/2014/main" id="{ECB11C87-BBD2-D241-972E-6DDF8C2CB933}"/>
              </a:ext>
            </a:extLst>
          </p:cNvPr>
          <p:cNvSpPr/>
          <p:nvPr/>
        </p:nvSpPr>
        <p:spPr>
          <a:xfrm>
            <a:off x="2513438" y="3827936"/>
            <a:ext cx="208052" cy="264861"/>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2310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F3557742-2BC9-46A6-AF80-AFD3C3B840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D44D7C69-B76C-484C-AB0C-50B78687406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4918664A-BA01-4BCE-AD6D-18B2BC8C5C6A}"/>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graphicEl>
                                              <a:dgm id="{A468A706-8495-44DA-BB3D-37DA06D5B00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CA5114FB-C16A-4824-9755-7890399422B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60B6CAA6-BB2A-442E-B3A3-4B5632A2AD8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20C71D35-0AA9-4EAF-ABD2-B6C2D24F2C4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E5D3E28E-6240-4A15-A475-87CE6FBFA41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endParaRPr lang="en-US" dirty="0"/>
          </a:p>
          <a:p>
            <a:r>
              <a:rPr lang="en-US" dirty="0"/>
              <a:t>terminology and definitions</a:t>
            </a:r>
          </a:p>
          <a:p>
            <a:r>
              <a:rPr lang="en-US" dirty="0"/>
              <a:t>motivation</a:t>
            </a:r>
          </a:p>
          <a:p>
            <a:r>
              <a:rPr lang="en-US" dirty="0"/>
              <a:t>pre-processing tasks</a:t>
            </a:r>
          </a:p>
          <a:p>
            <a:r>
              <a:rPr lang="en-US" dirty="0"/>
              <a:t>data series representation techniques</a:t>
            </a:r>
          </a:p>
          <a:p>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25</a:t>
            </a:fld>
            <a:endParaRPr lang="en-US" dirty="0"/>
          </a:p>
        </p:txBody>
      </p:sp>
      <p:sp>
        <p:nvSpPr>
          <p:cNvPr id="5" name="Footer Placeholder 4">
            <a:extLst>
              <a:ext uri="{FF2B5EF4-FFF2-40B4-BE49-F238E27FC236}">
                <a16:creationId xmlns:a16="http://schemas.microsoft.com/office/drawing/2014/main" id="{76A86F29-66B8-48D6-8099-9DB11E88DE31}"/>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113483986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6" name="Rectangle: Rounded Corners 5">
            <a:extLst>
              <a:ext uri="{FF2B5EF4-FFF2-40B4-BE49-F238E27FC236}">
                <a16:creationId xmlns:a16="http://schemas.microsoft.com/office/drawing/2014/main" id="{129BE368-A04F-4B65-8597-F836DB41E582}"/>
              </a:ext>
            </a:extLst>
          </p:cNvPr>
          <p:cNvSpPr/>
          <p:nvPr/>
        </p:nvSpPr>
        <p:spPr>
          <a:xfrm>
            <a:off x="5070423" y="2510731"/>
            <a:ext cx="3618252" cy="1045565"/>
          </a:xfrm>
          <a:prstGeom prst="roundRect">
            <a:avLst>
              <a:gd name="adj" fmla="val 3226"/>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Complex</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Analytical/Mining Queries</a:t>
            </a:r>
          </a:p>
        </p:txBody>
      </p:sp>
      <p:sp>
        <p:nvSpPr>
          <p:cNvPr id="7" name="TextBox 6">
            <a:extLst>
              <a:ext uri="{FF2B5EF4-FFF2-40B4-BE49-F238E27FC236}">
                <a16:creationId xmlns:a16="http://schemas.microsoft.com/office/drawing/2014/main" id="{53EB9403-DF0E-401D-8D12-26445967C8E1}"/>
              </a:ext>
            </a:extLst>
          </p:cNvPr>
          <p:cNvSpPr txBox="1"/>
          <p:nvPr/>
        </p:nvSpPr>
        <p:spPr>
          <a:xfrm>
            <a:off x="386481" y="4355468"/>
            <a:ext cx="418552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1: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Find all points of a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subset of data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the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whole history </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of “pressure” for “Sensor 1”</a:t>
            </a:r>
            <a:endPar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endParaRPr>
          </a:p>
        </p:txBody>
      </p:sp>
      <p:sp>
        <p:nvSpPr>
          <p:cNvPr id="8" name="TextBox 7">
            <a:extLst>
              <a:ext uri="{FF2B5EF4-FFF2-40B4-BE49-F238E27FC236}">
                <a16:creationId xmlns:a16="http://schemas.microsoft.com/office/drawing/2014/main" id="{D3DC3B45-3DCB-481A-9727-9AF9372806CD}"/>
              </a:ext>
            </a:extLst>
          </p:cNvPr>
          <p:cNvSpPr txBox="1"/>
          <p:nvPr/>
        </p:nvSpPr>
        <p:spPr>
          <a:xfrm>
            <a:off x="386480" y="4794050"/>
            <a:ext cx="4148493" cy="5770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2: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the points at a </a:t>
            </a:r>
            <a:r>
              <a:rPr kumimoji="0" lang="en-US" sz="1050" b="1" i="0" u="none" strike="noStrike" kern="1200" cap="none" spc="0" normalizeH="0" baseline="0" noProof="0" dirty="0">
                <a:ln>
                  <a:noFill/>
                </a:ln>
                <a:solidFill>
                  <a:srgbClr val="70AD47">
                    <a:lumMod val="75000"/>
                  </a:srgbClr>
                </a:solidFill>
                <a:effectLst/>
                <a:uLnTx/>
                <a:uFillTx/>
                <a:latin typeface="Helvetica Light"/>
                <a:ea typeface="+mn-ea"/>
                <a:cs typeface="+mn-cs"/>
              </a:rPr>
              <a:t>subset of the positions</a:t>
            </a:r>
            <a:endParaRPr kumimoji="0" lang="en-US" sz="1050" b="1" i="1" u="none" strike="noStrike" kern="1200" cap="none" spc="0" normalizeH="0" baseline="0" noProof="0" dirty="0">
              <a:ln>
                <a:noFill/>
              </a:ln>
              <a:solidFill>
                <a:srgbClr val="70AD47">
                  <a:lumMod val="75000"/>
                </a:srgbClr>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Compute the </a:t>
            </a:r>
            <a:r>
              <a:rPr kumimoji="0" lang="en-US" sz="1050" b="1" i="1" u="none" strike="noStrike" kern="1200" cap="none" spc="0" normalizeH="0" baseline="0" noProof="0" dirty="0">
                <a:ln>
                  <a:noFill/>
                </a:ln>
                <a:solidFill>
                  <a:srgbClr val="ED7D31">
                    <a:lumMod val="75000"/>
                  </a:srgbClr>
                </a:solidFill>
                <a:effectLst/>
                <a:uLnTx/>
                <a:uFillTx/>
                <a:latin typeface="Helvetica Light"/>
                <a:ea typeface="+mn-ea"/>
                <a:cs typeface="+mn-cs"/>
              </a:rPr>
              <a:t>average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pressure for all sensors for the range of positions that cover the 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nd</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to the 12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th</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of March.</a:t>
            </a:r>
          </a:p>
        </p:txBody>
      </p:sp>
      <p:sp>
        <p:nvSpPr>
          <p:cNvPr id="9" name="TextBox 8">
            <a:extLst>
              <a:ext uri="{FF2B5EF4-FFF2-40B4-BE49-F238E27FC236}">
                <a16:creationId xmlns:a16="http://schemas.microsoft.com/office/drawing/2014/main" id="{2CA24668-3E24-4616-8E79-930E7D1FCFDE}"/>
              </a:ext>
            </a:extLst>
          </p:cNvPr>
          <p:cNvSpPr txBox="1"/>
          <p:nvPr/>
        </p:nvSpPr>
        <p:spPr>
          <a:xfrm>
            <a:off x="386480" y="5417297"/>
            <a:ext cx="414849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3: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a subset of points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based on a value</a:t>
            </a:r>
            <a:endParaRPr kumimoji="0" lang="en-US" sz="1050" b="1" i="1"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all</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pressure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values above a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threshold</a:t>
            </a:r>
          </a:p>
        </p:txBody>
      </p:sp>
      <p:grpSp>
        <p:nvGrpSpPr>
          <p:cNvPr id="23" name="Group 22">
            <a:extLst>
              <a:ext uri="{FF2B5EF4-FFF2-40B4-BE49-F238E27FC236}">
                <a16:creationId xmlns:a16="http://schemas.microsoft.com/office/drawing/2014/main" id="{BA107D70-BA34-48E8-8F29-6810CEC0502E}"/>
              </a:ext>
            </a:extLst>
          </p:cNvPr>
          <p:cNvGrpSpPr/>
          <p:nvPr/>
        </p:nvGrpSpPr>
        <p:grpSpPr>
          <a:xfrm>
            <a:off x="4643733" y="3205525"/>
            <a:ext cx="4496801" cy="2781037"/>
            <a:chOff x="6191644" y="3131033"/>
            <a:chExt cx="5995734" cy="3708049"/>
          </a:xfrm>
        </p:grpSpPr>
        <p:graphicFrame>
          <p:nvGraphicFramePr>
            <p:cNvPr id="3" name="Diagram 2">
              <a:extLst>
                <a:ext uri="{FF2B5EF4-FFF2-40B4-BE49-F238E27FC236}">
                  <a16:creationId xmlns:a16="http://schemas.microsoft.com/office/drawing/2014/main" id="{6BC4C05B-18D9-42AB-A00D-7C1D03A4704F}"/>
                </a:ext>
              </a:extLst>
            </p:cNvPr>
            <p:cNvGraphicFramePr/>
            <p:nvPr/>
          </p:nvGraphicFramePr>
          <p:xfrm>
            <a:off x="6552149" y="3795565"/>
            <a:ext cx="5177396" cy="2939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a:extLst>
                <a:ext uri="{FF2B5EF4-FFF2-40B4-BE49-F238E27FC236}">
                  <a16:creationId xmlns:a16="http://schemas.microsoft.com/office/drawing/2014/main" id="{70BF917A-E85C-4AA4-AD96-4157C7787270}"/>
                </a:ext>
              </a:extLst>
            </p:cNvPr>
            <p:cNvSpPr/>
            <p:nvPr/>
          </p:nvSpPr>
          <p:spPr>
            <a:xfrm>
              <a:off x="6191644" y="3131033"/>
              <a:ext cx="5898406" cy="3708049"/>
            </a:xfrm>
            <a:prstGeom prst="rect">
              <a:avLst/>
            </a:prstGeom>
            <a:solidFill>
              <a:schemeClr val="bg1"/>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8BA27917-B0BD-442B-AC88-8E9849A7FEAA}"/>
                </a:ext>
              </a:extLst>
            </p:cNvPr>
            <p:cNvSpPr/>
            <p:nvPr/>
          </p:nvSpPr>
          <p:spPr>
            <a:xfrm>
              <a:off x="6470890" y="3402344"/>
              <a:ext cx="1767840" cy="721954"/>
            </a:xfrm>
            <a:custGeom>
              <a:avLst/>
              <a:gdLst>
                <a:gd name="connsiteX0" fmla="*/ 0 w 1767840"/>
                <a:gd name="connsiteY0" fmla="*/ 657701 h 721954"/>
                <a:gd name="connsiteX1" fmla="*/ 320040 w 1767840"/>
                <a:gd name="connsiteY1" fmla="*/ 284321 h 721954"/>
                <a:gd name="connsiteX2" fmla="*/ 662940 w 1767840"/>
                <a:gd name="connsiteY2" fmla="*/ 718661 h 721954"/>
                <a:gd name="connsiteX3" fmla="*/ 1181100 w 1767840"/>
                <a:gd name="connsiteY3" fmla="*/ 2381 h 721954"/>
                <a:gd name="connsiteX4" fmla="*/ 1463040 w 1767840"/>
                <a:gd name="connsiteY4" fmla="*/ 474821 h 721954"/>
                <a:gd name="connsiteX5" fmla="*/ 1767840 w 1767840"/>
                <a:gd name="connsiteY5" fmla="*/ 124301 h 72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721954">
                  <a:moveTo>
                    <a:pt x="0" y="657701"/>
                  </a:moveTo>
                  <a:cubicBezTo>
                    <a:pt x="104775" y="465931"/>
                    <a:pt x="209550" y="274161"/>
                    <a:pt x="320040" y="284321"/>
                  </a:cubicBezTo>
                  <a:cubicBezTo>
                    <a:pt x="430530" y="294481"/>
                    <a:pt x="519430" y="765651"/>
                    <a:pt x="662940" y="718661"/>
                  </a:cubicBezTo>
                  <a:cubicBezTo>
                    <a:pt x="806450" y="671671"/>
                    <a:pt x="1047750" y="43021"/>
                    <a:pt x="1181100" y="2381"/>
                  </a:cubicBezTo>
                  <a:cubicBezTo>
                    <a:pt x="1314450" y="-38259"/>
                    <a:pt x="1365250" y="454501"/>
                    <a:pt x="1463040" y="474821"/>
                  </a:cubicBezTo>
                  <a:cubicBezTo>
                    <a:pt x="1560830" y="495141"/>
                    <a:pt x="1691640" y="144621"/>
                    <a:pt x="1767840" y="1243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CD0795D9-D18A-4BFA-A4A5-6D67846D04AD}"/>
                </a:ext>
              </a:extLst>
            </p:cNvPr>
            <p:cNvSpPr/>
            <p:nvPr/>
          </p:nvSpPr>
          <p:spPr>
            <a:xfrm>
              <a:off x="6379450" y="3328472"/>
              <a:ext cx="1897380" cy="724397"/>
            </a:xfrm>
            <a:custGeom>
              <a:avLst/>
              <a:gdLst>
                <a:gd name="connsiteX0" fmla="*/ 0 w 1897380"/>
                <a:gd name="connsiteY0" fmla="*/ 548693 h 724397"/>
                <a:gd name="connsiteX1" fmla="*/ 342900 w 1897380"/>
                <a:gd name="connsiteY1" fmla="*/ 388673 h 724397"/>
                <a:gd name="connsiteX2" fmla="*/ 586740 w 1897380"/>
                <a:gd name="connsiteY2" fmla="*/ 723953 h 724397"/>
                <a:gd name="connsiteX3" fmla="*/ 914400 w 1897380"/>
                <a:gd name="connsiteY3" fmla="*/ 304853 h 724397"/>
                <a:gd name="connsiteX4" fmla="*/ 1226820 w 1897380"/>
                <a:gd name="connsiteY4" fmla="*/ 609653 h 724397"/>
                <a:gd name="connsiteX5" fmla="*/ 1341120 w 1897380"/>
                <a:gd name="connsiteY5" fmla="*/ 53 h 724397"/>
                <a:gd name="connsiteX6" fmla="*/ 1493520 w 1897380"/>
                <a:gd name="connsiteY6" fmla="*/ 647753 h 724397"/>
                <a:gd name="connsiteX7" fmla="*/ 1897380 w 1897380"/>
                <a:gd name="connsiteY7" fmla="*/ 213413 h 72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7380" h="724397">
                  <a:moveTo>
                    <a:pt x="0" y="548693"/>
                  </a:moveTo>
                  <a:cubicBezTo>
                    <a:pt x="122555" y="454078"/>
                    <a:pt x="245110" y="359463"/>
                    <a:pt x="342900" y="388673"/>
                  </a:cubicBezTo>
                  <a:cubicBezTo>
                    <a:pt x="440690" y="417883"/>
                    <a:pt x="491490" y="737923"/>
                    <a:pt x="586740" y="723953"/>
                  </a:cubicBezTo>
                  <a:cubicBezTo>
                    <a:pt x="681990" y="709983"/>
                    <a:pt x="807720" y="323903"/>
                    <a:pt x="914400" y="304853"/>
                  </a:cubicBezTo>
                  <a:cubicBezTo>
                    <a:pt x="1021080" y="285803"/>
                    <a:pt x="1155700" y="660453"/>
                    <a:pt x="1226820" y="609653"/>
                  </a:cubicBezTo>
                  <a:cubicBezTo>
                    <a:pt x="1297940" y="558853"/>
                    <a:pt x="1296670" y="-6297"/>
                    <a:pt x="1341120" y="53"/>
                  </a:cubicBezTo>
                  <a:cubicBezTo>
                    <a:pt x="1385570" y="6403"/>
                    <a:pt x="1400810" y="612193"/>
                    <a:pt x="1493520" y="647753"/>
                  </a:cubicBezTo>
                  <a:cubicBezTo>
                    <a:pt x="1586230" y="683313"/>
                    <a:pt x="1741805" y="448363"/>
                    <a:pt x="1897380" y="213413"/>
                  </a:cubicBezTo>
                </a:path>
              </a:pathLst>
            </a:cu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7A76E9EA-4861-4B30-BDE6-4362D3AC939C}"/>
                </a:ext>
              </a:extLst>
            </p:cNvPr>
            <p:cNvSpPr/>
            <p:nvPr/>
          </p:nvSpPr>
          <p:spPr>
            <a:xfrm>
              <a:off x="8695930" y="3420271"/>
              <a:ext cx="1485900" cy="639774"/>
            </a:xfrm>
            <a:custGeom>
              <a:avLst/>
              <a:gdLst>
                <a:gd name="connsiteX0" fmla="*/ 0 w 1485900"/>
                <a:gd name="connsiteY0" fmla="*/ 45414 h 639774"/>
                <a:gd name="connsiteX1" fmla="*/ 297180 w 1485900"/>
                <a:gd name="connsiteY1" fmla="*/ 106374 h 639774"/>
                <a:gd name="connsiteX2" fmla="*/ 464820 w 1485900"/>
                <a:gd name="connsiteY2" fmla="*/ 7314 h 639774"/>
                <a:gd name="connsiteX3" fmla="*/ 762000 w 1485900"/>
                <a:gd name="connsiteY3" fmla="*/ 342594 h 639774"/>
                <a:gd name="connsiteX4" fmla="*/ 876300 w 1485900"/>
                <a:gd name="connsiteY4" fmla="*/ 266394 h 639774"/>
                <a:gd name="connsiteX5" fmla="*/ 1112520 w 1485900"/>
                <a:gd name="connsiteY5" fmla="*/ 494994 h 639774"/>
                <a:gd name="connsiteX6" fmla="*/ 1226820 w 1485900"/>
                <a:gd name="connsiteY6" fmla="*/ 456894 h 639774"/>
                <a:gd name="connsiteX7" fmla="*/ 1485900 w 1485900"/>
                <a:gd name="connsiteY7" fmla="*/ 639774 h 63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639774">
                  <a:moveTo>
                    <a:pt x="0" y="45414"/>
                  </a:moveTo>
                  <a:cubicBezTo>
                    <a:pt x="109855" y="79069"/>
                    <a:pt x="219710" y="112724"/>
                    <a:pt x="297180" y="106374"/>
                  </a:cubicBezTo>
                  <a:cubicBezTo>
                    <a:pt x="374650" y="100024"/>
                    <a:pt x="387350" y="-32056"/>
                    <a:pt x="464820" y="7314"/>
                  </a:cubicBezTo>
                  <a:cubicBezTo>
                    <a:pt x="542290" y="46684"/>
                    <a:pt x="693420" y="299414"/>
                    <a:pt x="762000" y="342594"/>
                  </a:cubicBezTo>
                  <a:cubicBezTo>
                    <a:pt x="830580" y="385774"/>
                    <a:pt x="817880" y="240994"/>
                    <a:pt x="876300" y="266394"/>
                  </a:cubicBezTo>
                  <a:cubicBezTo>
                    <a:pt x="934720" y="291794"/>
                    <a:pt x="1054100" y="463244"/>
                    <a:pt x="1112520" y="494994"/>
                  </a:cubicBezTo>
                  <a:cubicBezTo>
                    <a:pt x="1170940" y="526744"/>
                    <a:pt x="1164590" y="432764"/>
                    <a:pt x="1226820" y="456894"/>
                  </a:cubicBezTo>
                  <a:cubicBezTo>
                    <a:pt x="1289050" y="481024"/>
                    <a:pt x="1387475" y="560399"/>
                    <a:pt x="1485900" y="639774"/>
                  </a:cubicBezTo>
                </a:path>
              </a:pathLst>
            </a:cu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D493BF99-3E2C-477E-8D3E-C0510EA6658A}"/>
                </a:ext>
              </a:extLst>
            </p:cNvPr>
            <p:cNvSpPr/>
            <p:nvPr/>
          </p:nvSpPr>
          <p:spPr>
            <a:xfrm>
              <a:off x="8680690" y="3399989"/>
              <a:ext cx="1516380" cy="766736"/>
            </a:xfrm>
            <a:custGeom>
              <a:avLst/>
              <a:gdLst>
                <a:gd name="connsiteX0" fmla="*/ 0 w 1516380"/>
                <a:gd name="connsiteY0" fmla="*/ 119036 h 766736"/>
                <a:gd name="connsiteX1" fmla="*/ 396240 w 1516380"/>
                <a:gd name="connsiteY1" fmla="*/ 202856 h 766736"/>
                <a:gd name="connsiteX2" fmla="*/ 594360 w 1516380"/>
                <a:gd name="connsiteY2" fmla="*/ 4736 h 766736"/>
                <a:gd name="connsiteX3" fmla="*/ 891540 w 1516380"/>
                <a:gd name="connsiteY3" fmla="*/ 439076 h 766736"/>
                <a:gd name="connsiteX4" fmla="*/ 1516380 w 1516380"/>
                <a:gd name="connsiteY4" fmla="*/ 766736 h 76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380" h="766736">
                  <a:moveTo>
                    <a:pt x="0" y="119036"/>
                  </a:moveTo>
                  <a:cubicBezTo>
                    <a:pt x="148590" y="170471"/>
                    <a:pt x="297180" y="221906"/>
                    <a:pt x="396240" y="202856"/>
                  </a:cubicBezTo>
                  <a:cubicBezTo>
                    <a:pt x="495300" y="183806"/>
                    <a:pt x="511810" y="-34634"/>
                    <a:pt x="594360" y="4736"/>
                  </a:cubicBezTo>
                  <a:cubicBezTo>
                    <a:pt x="676910" y="44106"/>
                    <a:pt x="737870" y="312076"/>
                    <a:pt x="891540" y="439076"/>
                  </a:cubicBezTo>
                  <a:cubicBezTo>
                    <a:pt x="1045210" y="566076"/>
                    <a:pt x="1280795" y="666406"/>
                    <a:pt x="1516380" y="7667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A2B01965-43DD-4CAA-8DD4-C4EA977E7BCF}"/>
                </a:ext>
              </a:extLst>
            </p:cNvPr>
            <p:cNvSpPr txBox="1"/>
            <p:nvPr/>
          </p:nvSpPr>
          <p:spPr>
            <a:xfrm>
              <a:off x="10572001" y="3573550"/>
              <a:ext cx="1387560"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Clustering</a:t>
              </a:r>
            </a:p>
          </p:txBody>
        </p:sp>
        <p:sp>
          <p:nvSpPr>
            <p:cNvPr id="22" name="Freeform: Shape 21">
              <a:extLst>
                <a:ext uri="{FF2B5EF4-FFF2-40B4-BE49-F238E27FC236}">
                  <a16:creationId xmlns:a16="http://schemas.microsoft.com/office/drawing/2014/main" id="{B6D941B8-1594-4DB3-8920-76972B6CF8DE}"/>
                </a:ext>
              </a:extLst>
            </p:cNvPr>
            <p:cNvSpPr/>
            <p:nvPr/>
          </p:nvSpPr>
          <p:spPr>
            <a:xfrm>
              <a:off x="6552149" y="4369657"/>
              <a:ext cx="1897380" cy="724397"/>
            </a:xfrm>
            <a:custGeom>
              <a:avLst/>
              <a:gdLst>
                <a:gd name="connsiteX0" fmla="*/ 0 w 1897380"/>
                <a:gd name="connsiteY0" fmla="*/ 548693 h 724397"/>
                <a:gd name="connsiteX1" fmla="*/ 342900 w 1897380"/>
                <a:gd name="connsiteY1" fmla="*/ 388673 h 724397"/>
                <a:gd name="connsiteX2" fmla="*/ 586740 w 1897380"/>
                <a:gd name="connsiteY2" fmla="*/ 723953 h 724397"/>
                <a:gd name="connsiteX3" fmla="*/ 914400 w 1897380"/>
                <a:gd name="connsiteY3" fmla="*/ 304853 h 724397"/>
                <a:gd name="connsiteX4" fmla="*/ 1226820 w 1897380"/>
                <a:gd name="connsiteY4" fmla="*/ 609653 h 724397"/>
                <a:gd name="connsiteX5" fmla="*/ 1341120 w 1897380"/>
                <a:gd name="connsiteY5" fmla="*/ 53 h 724397"/>
                <a:gd name="connsiteX6" fmla="*/ 1493520 w 1897380"/>
                <a:gd name="connsiteY6" fmla="*/ 647753 h 724397"/>
                <a:gd name="connsiteX7" fmla="*/ 1897380 w 1897380"/>
                <a:gd name="connsiteY7" fmla="*/ 213413 h 72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7380" h="724397">
                  <a:moveTo>
                    <a:pt x="0" y="548693"/>
                  </a:moveTo>
                  <a:cubicBezTo>
                    <a:pt x="122555" y="454078"/>
                    <a:pt x="245110" y="359463"/>
                    <a:pt x="342900" y="388673"/>
                  </a:cubicBezTo>
                  <a:cubicBezTo>
                    <a:pt x="440690" y="417883"/>
                    <a:pt x="491490" y="737923"/>
                    <a:pt x="586740" y="723953"/>
                  </a:cubicBezTo>
                  <a:cubicBezTo>
                    <a:pt x="681990" y="709983"/>
                    <a:pt x="807720" y="323903"/>
                    <a:pt x="914400" y="304853"/>
                  </a:cubicBezTo>
                  <a:cubicBezTo>
                    <a:pt x="1021080" y="285803"/>
                    <a:pt x="1155700" y="660453"/>
                    <a:pt x="1226820" y="609653"/>
                  </a:cubicBezTo>
                  <a:cubicBezTo>
                    <a:pt x="1297940" y="558853"/>
                    <a:pt x="1296670" y="-6297"/>
                    <a:pt x="1341120" y="53"/>
                  </a:cubicBezTo>
                  <a:cubicBezTo>
                    <a:pt x="1385570" y="6403"/>
                    <a:pt x="1400810" y="612193"/>
                    <a:pt x="1493520" y="647753"/>
                  </a:cubicBezTo>
                  <a:cubicBezTo>
                    <a:pt x="1586230" y="683313"/>
                    <a:pt x="1741805" y="448363"/>
                    <a:pt x="1897380" y="213413"/>
                  </a:cubicBezTo>
                </a:path>
              </a:pathLst>
            </a:cu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cxnSp>
          <p:nvCxnSpPr>
            <p:cNvPr id="24" name="Straight Arrow Connector 23">
              <a:extLst>
                <a:ext uri="{FF2B5EF4-FFF2-40B4-BE49-F238E27FC236}">
                  <a16:creationId xmlns:a16="http://schemas.microsoft.com/office/drawing/2014/main" id="{FBF2A251-C6B2-43CF-A817-727331FA2E67}"/>
                </a:ext>
              </a:extLst>
            </p:cNvPr>
            <p:cNvCxnSpPr/>
            <p:nvPr/>
          </p:nvCxnSpPr>
          <p:spPr>
            <a:xfrm>
              <a:off x="8640686" y="4691838"/>
              <a:ext cx="5213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3974F4E-E2A9-4796-BCC5-7348A896ECEB}"/>
                </a:ext>
              </a:extLst>
            </p:cNvPr>
            <p:cNvSpPr txBox="1"/>
            <p:nvPr/>
          </p:nvSpPr>
          <p:spPr>
            <a:xfrm>
              <a:off x="9250448" y="4532736"/>
              <a:ext cx="810479"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Label</a:t>
              </a:r>
            </a:p>
          </p:txBody>
        </p:sp>
        <p:sp>
          <p:nvSpPr>
            <p:cNvPr id="26" name="TextBox 25">
              <a:extLst>
                <a:ext uri="{FF2B5EF4-FFF2-40B4-BE49-F238E27FC236}">
                  <a16:creationId xmlns:a16="http://schemas.microsoft.com/office/drawing/2014/main" id="{958759AC-96FA-4DBE-B822-01E83EFE2473}"/>
                </a:ext>
              </a:extLst>
            </p:cNvPr>
            <p:cNvSpPr txBox="1"/>
            <p:nvPr/>
          </p:nvSpPr>
          <p:spPr>
            <a:xfrm>
              <a:off x="10146164" y="4524716"/>
              <a:ext cx="1746632"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Classification</a:t>
              </a: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DB53B845-2A4A-413B-80D8-86C0AED84806}"/>
                </a:ext>
              </a:extLst>
            </p:cNvPr>
            <p:cNvSpPr/>
            <p:nvPr/>
          </p:nvSpPr>
          <p:spPr>
            <a:xfrm>
              <a:off x="6722117" y="6331474"/>
              <a:ext cx="1485900" cy="411756"/>
            </a:xfrm>
            <a:custGeom>
              <a:avLst/>
              <a:gdLst>
                <a:gd name="connsiteX0" fmla="*/ 0 w 1485900"/>
                <a:gd name="connsiteY0" fmla="*/ 45414 h 639774"/>
                <a:gd name="connsiteX1" fmla="*/ 297180 w 1485900"/>
                <a:gd name="connsiteY1" fmla="*/ 106374 h 639774"/>
                <a:gd name="connsiteX2" fmla="*/ 464820 w 1485900"/>
                <a:gd name="connsiteY2" fmla="*/ 7314 h 639774"/>
                <a:gd name="connsiteX3" fmla="*/ 762000 w 1485900"/>
                <a:gd name="connsiteY3" fmla="*/ 342594 h 639774"/>
                <a:gd name="connsiteX4" fmla="*/ 876300 w 1485900"/>
                <a:gd name="connsiteY4" fmla="*/ 266394 h 639774"/>
                <a:gd name="connsiteX5" fmla="*/ 1112520 w 1485900"/>
                <a:gd name="connsiteY5" fmla="*/ 494994 h 639774"/>
                <a:gd name="connsiteX6" fmla="*/ 1226820 w 1485900"/>
                <a:gd name="connsiteY6" fmla="*/ 456894 h 639774"/>
                <a:gd name="connsiteX7" fmla="*/ 1485900 w 1485900"/>
                <a:gd name="connsiteY7" fmla="*/ 639774 h 63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639774">
                  <a:moveTo>
                    <a:pt x="0" y="45414"/>
                  </a:moveTo>
                  <a:cubicBezTo>
                    <a:pt x="109855" y="79069"/>
                    <a:pt x="219710" y="112724"/>
                    <a:pt x="297180" y="106374"/>
                  </a:cubicBezTo>
                  <a:cubicBezTo>
                    <a:pt x="374650" y="100024"/>
                    <a:pt x="387350" y="-32056"/>
                    <a:pt x="464820" y="7314"/>
                  </a:cubicBezTo>
                  <a:cubicBezTo>
                    <a:pt x="542290" y="46684"/>
                    <a:pt x="693420" y="299414"/>
                    <a:pt x="762000" y="342594"/>
                  </a:cubicBezTo>
                  <a:cubicBezTo>
                    <a:pt x="830580" y="385774"/>
                    <a:pt x="817880" y="240994"/>
                    <a:pt x="876300" y="266394"/>
                  </a:cubicBezTo>
                  <a:cubicBezTo>
                    <a:pt x="934720" y="291794"/>
                    <a:pt x="1054100" y="463244"/>
                    <a:pt x="1112520" y="494994"/>
                  </a:cubicBezTo>
                  <a:cubicBezTo>
                    <a:pt x="1170940" y="526744"/>
                    <a:pt x="1164590" y="432764"/>
                    <a:pt x="1226820" y="456894"/>
                  </a:cubicBezTo>
                  <a:cubicBezTo>
                    <a:pt x="1289050" y="481024"/>
                    <a:pt x="1387475" y="560399"/>
                    <a:pt x="1485900" y="639774"/>
                  </a:cubicBezTo>
                </a:path>
              </a:pathLst>
            </a:cu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D95F72BD-8309-431E-AA65-4112CBDA6DCA}"/>
                </a:ext>
              </a:extLst>
            </p:cNvPr>
            <p:cNvSpPr/>
            <p:nvPr/>
          </p:nvSpPr>
          <p:spPr>
            <a:xfrm>
              <a:off x="6706877" y="6311192"/>
              <a:ext cx="1516380" cy="493468"/>
            </a:xfrm>
            <a:custGeom>
              <a:avLst/>
              <a:gdLst>
                <a:gd name="connsiteX0" fmla="*/ 0 w 1516380"/>
                <a:gd name="connsiteY0" fmla="*/ 119036 h 766736"/>
                <a:gd name="connsiteX1" fmla="*/ 396240 w 1516380"/>
                <a:gd name="connsiteY1" fmla="*/ 202856 h 766736"/>
                <a:gd name="connsiteX2" fmla="*/ 594360 w 1516380"/>
                <a:gd name="connsiteY2" fmla="*/ 4736 h 766736"/>
                <a:gd name="connsiteX3" fmla="*/ 891540 w 1516380"/>
                <a:gd name="connsiteY3" fmla="*/ 439076 h 766736"/>
                <a:gd name="connsiteX4" fmla="*/ 1516380 w 1516380"/>
                <a:gd name="connsiteY4" fmla="*/ 766736 h 76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380" h="766736">
                  <a:moveTo>
                    <a:pt x="0" y="119036"/>
                  </a:moveTo>
                  <a:cubicBezTo>
                    <a:pt x="148590" y="170471"/>
                    <a:pt x="297180" y="221906"/>
                    <a:pt x="396240" y="202856"/>
                  </a:cubicBezTo>
                  <a:cubicBezTo>
                    <a:pt x="495300" y="183806"/>
                    <a:pt x="511810" y="-34634"/>
                    <a:pt x="594360" y="4736"/>
                  </a:cubicBezTo>
                  <a:cubicBezTo>
                    <a:pt x="676910" y="44106"/>
                    <a:pt x="737870" y="312076"/>
                    <a:pt x="891540" y="439076"/>
                  </a:cubicBezTo>
                  <a:cubicBezTo>
                    <a:pt x="1045210" y="566076"/>
                    <a:pt x="1280795" y="666406"/>
                    <a:pt x="1516380" y="7667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81B330EF-7644-4C0B-963A-82ABCF9E20AA}"/>
                </a:ext>
              </a:extLst>
            </p:cNvPr>
            <p:cNvSpPr/>
            <p:nvPr/>
          </p:nvSpPr>
          <p:spPr>
            <a:xfrm>
              <a:off x="6722117" y="6031109"/>
              <a:ext cx="1767840" cy="721954"/>
            </a:xfrm>
            <a:custGeom>
              <a:avLst/>
              <a:gdLst>
                <a:gd name="connsiteX0" fmla="*/ 0 w 1767840"/>
                <a:gd name="connsiteY0" fmla="*/ 657701 h 721954"/>
                <a:gd name="connsiteX1" fmla="*/ 320040 w 1767840"/>
                <a:gd name="connsiteY1" fmla="*/ 284321 h 721954"/>
                <a:gd name="connsiteX2" fmla="*/ 662940 w 1767840"/>
                <a:gd name="connsiteY2" fmla="*/ 718661 h 721954"/>
                <a:gd name="connsiteX3" fmla="*/ 1181100 w 1767840"/>
                <a:gd name="connsiteY3" fmla="*/ 2381 h 721954"/>
                <a:gd name="connsiteX4" fmla="*/ 1463040 w 1767840"/>
                <a:gd name="connsiteY4" fmla="*/ 474821 h 721954"/>
                <a:gd name="connsiteX5" fmla="*/ 1767840 w 1767840"/>
                <a:gd name="connsiteY5" fmla="*/ 124301 h 72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721954">
                  <a:moveTo>
                    <a:pt x="0" y="657701"/>
                  </a:moveTo>
                  <a:cubicBezTo>
                    <a:pt x="104775" y="465931"/>
                    <a:pt x="209550" y="274161"/>
                    <a:pt x="320040" y="284321"/>
                  </a:cubicBezTo>
                  <a:cubicBezTo>
                    <a:pt x="430530" y="294481"/>
                    <a:pt x="519430" y="765651"/>
                    <a:pt x="662940" y="718661"/>
                  </a:cubicBezTo>
                  <a:cubicBezTo>
                    <a:pt x="806450" y="671671"/>
                    <a:pt x="1047750" y="43021"/>
                    <a:pt x="1181100" y="2381"/>
                  </a:cubicBezTo>
                  <a:cubicBezTo>
                    <a:pt x="1314450" y="-38259"/>
                    <a:pt x="1365250" y="454501"/>
                    <a:pt x="1463040" y="474821"/>
                  </a:cubicBezTo>
                  <a:cubicBezTo>
                    <a:pt x="1560830" y="495141"/>
                    <a:pt x="1691640" y="144621"/>
                    <a:pt x="1767840" y="12430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cxnSp>
          <p:nvCxnSpPr>
            <p:cNvPr id="30" name="Straight Arrow Connector 29">
              <a:extLst>
                <a:ext uri="{FF2B5EF4-FFF2-40B4-BE49-F238E27FC236}">
                  <a16:creationId xmlns:a16="http://schemas.microsoft.com/office/drawing/2014/main" id="{8B8EBB5D-B888-400D-9B54-295997BAAF88}"/>
                </a:ext>
              </a:extLst>
            </p:cNvPr>
            <p:cNvCxnSpPr>
              <a:cxnSpLocks/>
            </p:cNvCxnSpPr>
            <p:nvPr/>
          </p:nvCxnSpPr>
          <p:spPr>
            <a:xfrm>
              <a:off x="8359140" y="6330631"/>
              <a:ext cx="8028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3843B83-2302-47F2-852E-08A3A754BCE4}"/>
                </a:ext>
              </a:extLst>
            </p:cNvPr>
            <p:cNvSpPr txBox="1"/>
            <p:nvPr/>
          </p:nvSpPr>
          <p:spPr>
            <a:xfrm>
              <a:off x="9241119" y="6145963"/>
              <a:ext cx="925895"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Outlier</a:t>
              </a:r>
            </a:p>
          </p:txBody>
        </p:sp>
        <p:sp>
          <p:nvSpPr>
            <p:cNvPr id="36" name="TextBox 35">
              <a:extLst>
                <a:ext uri="{FF2B5EF4-FFF2-40B4-BE49-F238E27FC236}">
                  <a16:creationId xmlns:a16="http://schemas.microsoft.com/office/drawing/2014/main" id="{CC5977ED-569E-49C5-ABEC-074514981CE9}"/>
                </a:ext>
              </a:extLst>
            </p:cNvPr>
            <p:cNvSpPr txBox="1"/>
            <p:nvPr/>
          </p:nvSpPr>
          <p:spPr>
            <a:xfrm>
              <a:off x="10492042" y="6018507"/>
              <a:ext cx="1297791"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Outlier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Detection</a:t>
              </a:r>
            </a:p>
          </p:txBody>
        </p:sp>
        <p:sp>
          <p:nvSpPr>
            <p:cNvPr id="37" name="Freeform: Shape 36">
              <a:extLst>
                <a:ext uri="{FF2B5EF4-FFF2-40B4-BE49-F238E27FC236}">
                  <a16:creationId xmlns:a16="http://schemas.microsoft.com/office/drawing/2014/main" id="{DF996DD1-7558-4D42-8DB0-54C48DC98975}"/>
                </a:ext>
              </a:extLst>
            </p:cNvPr>
            <p:cNvSpPr/>
            <p:nvPr/>
          </p:nvSpPr>
          <p:spPr>
            <a:xfrm>
              <a:off x="6760564" y="5282838"/>
              <a:ext cx="1516380" cy="617319"/>
            </a:xfrm>
            <a:custGeom>
              <a:avLst/>
              <a:gdLst>
                <a:gd name="connsiteX0" fmla="*/ 0 w 2926080"/>
                <a:gd name="connsiteY0" fmla="*/ 681458 h 931714"/>
                <a:gd name="connsiteX1" fmla="*/ 243840 w 2926080"/>
                <a:gd name="connsiteY1" fmla="*/ 612878 h 931714"/>
                <a:gd name="connsiteX2" fmla="*/ 335280 w 2926080"/>
                <a:gd name="connsiteY2" fmla="*/ 468098 h 931714"/>
                <a:gd name="connsiteX3" fmla="*/ 388620 w 2926080"/>
                <a:gd name="connsiteY3" fmla="*/ 582398 h 931714"/>
                <a:gd name="connsiteX4" fmla="*/ 426720 w 2926080"/>
                <a:gd name="connsiteY4" fmla="*/ 414758 h 931714"/>
                <a:gd name="connsiteX5" fmla="*/ 480060 w 2926080"/>
                <a:gd name="connsiteY5" fmla="*/ 612878 h 931714"/>
                <a:gd name="connsiteX6" fmla="*/ 525780 w 2926080"/>
                <a:gd name="connsiteY6" fmla="*/ 925298 h 931714"/>
                <a:gd name="connsiteX7" fmla="*/ 632460 w 2926080"/>
                <a:gd name="connsiteY7" fmla="*/ 300458 h 931714"/>
                <a:gd name="connsiteX8" fmla="*/ 678180 w 2926080"/>
                <a:gd name="connsiteY8" fmla="*/ 689078 h 931714"/>
                <a:gd name="connsiteX9" fmla="*/ 822960 w 2926080"/>
                <a:gd name="connsiteY9" fmla="*/ 506198 h 931714"/>
                <a:gd name="connsiteX10" fmla="*/ 883920 w 2926080"/>
                <a:gd name="connsiteY10" fmla="*/ 635738 h 931714"/>
                <a:gd name="connsiteX11" fmla="*/ 1005840 w 2926080"/>
                <a:gd name="connsiteY11" fmla="*/ 529058 h 931714"/>
                <a:gd name="connsiteX12" fmla="*/ 1104900 w 2926080"/>
                <a:gd name="connsiteY12" fmla="*/ 620498 h 931714"/>
                <a:gd name="connsiteX13" fmla="*/ 1257300 w 2926080"/>
                <a:gd name="connsiteY13" fmla="*/ 407138 h 931714"/>
                <a:gd name="connsiteX14" fmla="*/ 1325880 w 2926080"/>
                <a:gd name="connsiteY14" fmla="*/ 483338 h 931714"/>
                <a:gd name="connsiteX15" fmla="*/ 1394460 w 2926080"/>
                <a:gd name="connsiteY15" fmla="*/ 422378 h 931714"/>
                <a:gd name="connsiteX16" fmla="*/ 1470660 w 2926080"/>
                <a:gd name="connsiteY16" fmla="*/ 864338 h 931714"/>
                <a:gd name="connsiteX17" fmla="*/ 1569720 w 2926080"/>
                <a:gd name="connsiteY17" fmla="*/ 209018 h 931714"/>
                <a:gd name="connsiteX18" fmla="*/ 1645920 w 2926080"/>
                <a:gd name="connsiteY18" fmla="*/ 635738 h 931714"/>
                <a:gd name="connsiteX19" fmla="*/ 1752600 w 2926080"/>
                <a:gd name="connsiteY19" fmla="*/ 529058 h 931714"/>
                <a:gd name="connsiteX20" fmla="*/ 1844040 w 2926080"/>
                <a:gd name="connsiteY20" fmla="*/ 597638 h 931714"/>
                <a:gd name="connsiteX21" fmla="*/ 1912620 w 2926080"/>
                <a:gd name="connsiteY21" fmla="*/ 475718 h 931714"/>
                <a:gd name="connsiteX22" fmla="*/ 1996440 w 2926080"/>
                <a:gd name="connsiteY22" fmla="*/ 612878 h 931714"/>
                <a:gd name="connsiteX23" fmla="*/ 2156460 w 2926080"/>
                <a:gd name="connsiteY23" fmla="*/ 475718 h 931714"/>
                <a:gd name="connsiteX24" fmla="*/ 2232660 w 2926080"/>
                <a:gd name="connsiteY24" fmla="*/ 292838 h 931714"/>
                <a:gd name="connsiteX25" fmla="*/ 2270760 w 2926080"/>
                <a:gd name="connsiteY25" fmla="*/ 445238 h 931714"/>
                <a:gd name="connsiteX26" fmla="*/ 2346960 w 2926080"/>
                <a:gd name="connsiteY26" fmla="*/ 300458 h 931714"/>
                <a:gd name="connsiteX27" fmla="*/ 2423160 w 2926080"/>
                <a:gd name="connsiteY27" fmla="*/ 849098 h 931714"/>
                <a:gd name="connsiteX28" fmla="*/ 2567940 w 2926080"/>
                <a:gd name="connsiteY28" fmla="*/ 3278 h 931714"/>
                <a:gd name="connsiteX29" fmla="*/ 2621280 w 2926080"/>
                <a:gd name="connsiteY29" fmla="*/ 551918 h 931714"/>
                <a:gd name="connsiteX30" fmla="*/ 2735580 w 2926080"/>
                <a:gd name="connsiteY30" fmla="*/ 429998 h 931714"/>
                <a:gd name="connsiteX31" fmla="*/ 2804160 w 2926080"/>
                <a:gd name="connsiteY31" fmla="*/ 544298 h 931714"/>
                <a:gd name="connsiteX32" fmla="*/ 2887980 w 2926080"/>
                <a:gd name="connsiteY32" fmla="*/ 391898 h 931714"/>
                <a:gd name="connsiteX33" fmla="*/ 2926080 w 2926080"/>
                <a:gd name="connsiteY33" fmla="*/ 529058 h 93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6080" h="931714">
                  <a:moveTo>
                    <a:pt x="0" y="681458"/>
                  </a:moveTo>
                  <a:cubicBezTo>
                    <a:pt x="93980" y="664948"/>
                    <a:pt x="187960" y="648438"/>
                    <a:pt x="243840" y="612878"/>
                  </a:cubicBezTo>
                  <a:cubicBezTo>
                    <a:pt x="299720" y="577318"/>
                    <a:pt x="311150" y="473178"/>
                    <a:pt x="335280" y="468098"/>
                  </a:cubicBezTo>
                  <a:cubicBezTo>
                    <a:pt x="359410" y="463018"/>
                    <a:pt x="373380" y="591288"/>
                    <a:pt x="388620" y="582398"/>
                  </a:cubicBezTo>
                  <a:cubicBezTo>
                    <a:pt x="403860" y="573508"/>
                    <a:pt x="411480" y="409678"/>
                    <a:pt x="426720" y="414758"/>
                  </a:cubicBezTo>
                  <a:cubicBezTo>
                    <a:pt x="441960" y="419838"/>
                    <a:pt x="463550" y="527788"/>
                    <a:pt x="480060" y="612878"/>
                  </a:cubicBezTo>
                  <a:cubicBezTo>
                    <a:pt x="496570" y="697968"/>
                    <a:pt x="500380" y="977368"/>
                    <a:pt x="525780" y="925298"/>
                  </a:cubicBezTo>
                  <a:cubicBezTo>
                    <a:pt x="551180" y="873228"/>
                    <a:pt x="607060" y="339828"/>
                    <a:pt x="632460" y="300458"/>
                  </a:cubicBezTo>
                  <a:cubicBezTo>
                    <a:pt x="657860" y="261088"/>
                    <a:pt x="646430" y="654788"/>
                    <a:pt x="678180" y="689078"/>
                  </a:cubicBezTo>
                  <a:cubicBezTo>
                    <a:pt x="709930" y="723368"/>
                    <a:pt x="788670" y="515088"/>
                    <a:pt x="822960" y="506198"/>
                  </a:cubicBezTo>
                  <a:cubicBezTo>
                    <a:pt x="857250" y="497308"/>
                    <a:pt x="853440" y="631928"/>
                    <a:pt x="883920" y="635738"/>
                  </a:cubicBezTo>
                  <a:cubicBezTo>
                    <a:pt x="914400" y="639548"/>
                    <a:pt x="969010" y="531598"/>
                    <a:pt x="1005840" y="529058"/>
                  </a:cubicBezTo>
                  <a:cubicBezTo>
                    <a:pt x="1042670" y="526518"/>
                    <a:pt x="1062990" y="640818"/>
                    <a:pt x="1104900" y="620498"/>
                  </a:cubicBezTo>
                  <a:cubicBezTo>
                    <a:pt x="1146810" y="600178"/>
                    <a:pt x="1220470" y="429998"/>
                    <a:pt x="1257300" y="407138"/>
                  </a:cubicBezTo>
                  <a:cubicBezTo>
                    <a:pt x="1294130" y="384278"/>
                    <a:pt x="1303020" y="480798"/>
                    <a:pt x="1325880" y="483338"/>
                  </a:cubicBezTo>
                  <a:cubicBezTo>
                    <a:pt x="1348740" y="485878"/>
                    <a:pt x="1370330" y="358878"/>
                    <a:pt x="1394460" y="422378"/>
                  </a:cubicBezTo>
                  <a:cubicBezTo>
                    <a:pt x="1418590" y="485878"/>
                    <a:pt x="1441450" y="899898"/>
                    <a:pt x="1470660" y="864338"/>
                  </a:cubicBezTo>
                  <a:cubicBezTo>
                    <a:pt x="1499870" y="828778"/>
                    <a:pt x="1540510" y="247118"/>
                    <a:pt x="1569720" y="209018"/>
                  </a:cubicBezTo>
                  <a:cubicBezTo>
                    <a:pt x="1598930" y="170918"/>
                    <a:pt x="1615440" y="582398"/>
                    <a:pt x="1645920" y="635738"/>
                  </a:cubicBezTo>
                  <a:cubicBezTo>
                    <a:pt x="1676400" y="689078"/>
                    <a:pt x="1719580" y="535408"/>
                    <a:pt x="1752600" y="529058"/>
                  </a:cubicBezTo>
                  <a:cubicBezTo>
                    <a:pt x="1785620" y="522708"/>
                    <a:pt x="1817370" y="606528"/>
                    <a:pt x="1844040" y="597638"/>
                  </a:cubicBezTo>
                  <a:cubicBezTo>
                    <a:pt x="1870710" y="588748"/>
                    <a:pt x="1887220" y="473178"/>
                    <a:pt x="1912620" y="475718"/>
                  </a:cubicBezTo>
                  <a:cubicBezTo>
                    <a:pt x="1938020" y="478258"/>
                    <a:pt x="1955800" y="612878"/>
                    <a:pt x="1996440" y="612878"/>
                  </a:cubicBezTo>
                  <a:cubicBezTo>
                    <a:pt x="2037080" y="612878"/>
                    <a:pt x="2117090" y="529058"/>
                    <a:pt x="2156460" y="475718"/>
                  </a:cubicBezTo>
                  <a:cubicBezTo>
                    <a:pt x="2195830" y="422378"/>
                    <a:pt x="2213610" y="297918"/>
                    <a:pt x="2232660" y="292838"/>
                  </a:cubicBezTo>
                  <a:cubicBezTo>
                    <a:pt x="2251710" y="287758"/>
                    <a:pt x="2251710" y="443968"/>
                    <a:pt x="2270760" y="445238"/>
                  </a:cubicBezTo>
                  <a:cubicBezTo>
                    <a:pt x="2289810" y="446508"/>
                    <a:pt x="2321560" y="233148"/>
                    <a:pt x="2346960" y="300458"/>
                  </a:cubicBezTo>
                  <a:cubicBezTo>
                    <a:pt x="2372360" y="367768"/>
                    <a:pt x="2386330" y="898628"/>
                    <a:pt x="2423160" y="849098"/>
                  </a:cubicBezTo>
                  <a:cubicBezTo>
                    <a:pt x="2459990" y="799568"/>
                    <a:pt x="2534920" y="52808"/>
                    <a:pt x="2567940" y="3278"/>
                  </a:cubicBezTo>
                  <a:cubicBezTo>
                    <a:pt x="2600960" y="-46252"/>
                    <a:pt x="2593340" y="480798"/>
                    <a:pt x="2621280" y="551918"/>
                  </a:cubicBezTo>
                  <a:cubicBezTo>
                    <a:pt x="2649220" y="623038"/>
                    <a:pt x="2705100" y="431268"/>
                    <a:pt x="2735580" y="429998"/>
                  </a:cubicBezTo>
                  <a:cubicBezTo>
                    <a:pt x="2766060" y="428728"/>
                    <a:pt x="2778760" y="550648"/>
                    <a:pt x="2804160" y="544298"/>
                  </a:cubicBezTo>
                  <a:cubicBezTo>
                    <a:pt x="2829560" y="537948"/>
                    <a:pt x="2867660" y="394438"/>
                    <a:pt x="2887980" y="391898"/>
                  </a:cubicBezTo>
                  <a:cubicBezTo>
                    <a:pt x="2908300" y="389358"/>
                    <a:pt x="2917190" y="459208"/>
                    <a:pt x="2926080" y="5290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38" name="Freeform: Shape 37">
              <a:extLst>
                <a:ext uri="{FF2B5EF4-FFF2-40B4-BE49-F238E27FC236}">
                  <a16:creationId xmlns:a16="http://schemas.microsoft.com/office/drawing/2014/main" id="{65897924-E8F1-4B4D-8E8F-7EC4619745E5}"/>
                </a:ext>
              </a:extLst>
            </p:cNvPr>
            <p:cNvSpPr/>
            <p:nvPr/>
          </p:nvSpPr>
          <p:spPr>
            <a:xfrm>
              <a:off x="9320875" y="5303942"/>
              <a:ext cx="398839" cy="564739"/>
            </a:xfrm>
            <a:custGeom>
              <a:avLst/>
              <a:gdLst>
                <a:gd name="connsiteX0" fmla="*/ 0 w 2926080"/>
                <a:gd name="connsiteY0" fmla="*/ 681458 h 931714"/>
                <a:gd name="connsiteX1" fmla="*/ 243840 w 2926080"/>
                <a:gd name="connsiteY1" fmla="*/ 612878 h 931714"/>
                <a:gd name="connsiteX2" fmla="*/ 335280 w 2926080"/>
                <a:gd name="connsiteY2" fmla="*/ 468098 h 931714"/>
                <a:gd name="connsiteX3" fmla="*/ 388620 w 2926080"/>
                <a:gd name="connsiteY3" fmla="*/ 582398 h 931714"/>
                <a:gd name="connsiteX4" fmla="*/ 426720 w 2926080"/>
                <a:gd name="connsiteY4" fmla="*/ 414758 h 931714"/>
                <a:gd name="connsiteX5" fmla="*/ 480060 w 2926080"/>
                <a:gd name="connsiteY5" fmla="*/ 612878 h 931714"/>
                <a:gd name="connsiteX6" fmla="*/ 525780 w 2926080"/>
                <a:gd name="connsiteY6" fmla="*/ 925298 h 931714"/>
                <a:gd name="connsiteX7" fmla="*/ 632460 w 2926080"/>
                <a:gd name="connsiteY7" fmla="*/ 300458 h 931714"/>
                <a:gd name="connsiteX8" fmla="*/ 678180 w 2926080"/>
                <a:gd name="connsiteY8" fmla="*/ 689078 h 931714"/>
                <a:gd name="connsiteX9" fmla="*/ 822960 w 2926080"/>
                <a:gd name="connsiteY9" fmla="*/ 506198 h 931714"/>
                <a:gd name="connsiteX10" fmla="*/ 883920 w 2926080"/>
                <a:gd name="connsiteY10" fmla="*/ 635738 h 931714"/>
                <a:gd name="connsiteX11" fmla="*/ 1005840 w 2926080"/>
                <a:gd name="connsiteY11" fmla="*/ 529058 h 931714"/>
                <a:gd name="connsiteX12" fmla="*/ 1104900 w 2926080"/>
                <a:gd name="connsiteY12" fmla="*/ 620498 h 931714"/>
                <a:gd name="connsiteX13" fmla="*/ 1257300 w 2926080"/>
                <a:gd name="connsiteY13" fmla="*/ 407138 h 931714"/>
                <a:gd name="connsiteX14" fmla="*/ 1325880 w 2926080"/>
                <a:gd name="connsiteY14" fmla="*/ 483338 h 931714"/>
                <a:gd name="connsiteX15" fmla="*/ 1394460 w 2926080"/>
                <a:gd name="connsiteY15" fmla="*/ 422378 h 931714"/>
                <a:gd name="connsiteX16" fmla="*/ 1470660 w 2926080"/>
                <a:gd name="connsiteY16" fmla="*/ 864338 h 931714"/>
                <a:gd name="connsiteX17" fmla="*/ 1569720 w 2926080"/>
                <a:gd name="connsiteY17" fmla="*/ 209018 h 931714"/>
                <a:gd name="connsiteX18" fmla="*/ 1645920 w 2926080"/>
                <a:gd name="connsiteY18" fmla="*/ 635738 h 931714"/>
                <a:gd name="connsiteX19" fmla="*/ 1752600 w 2926080"/>
                <a:gd name="connsiteY19" fmla="*/ 529058 h 931714"/>
                <a:gd name="connsiteX20" fmla="*/ 1844040 w 2926080"/>
                <a:gd name="connsiteY20" fmla="*/ 597638 h 931714"/>
                <a:gd name="connsiteX21" fmla="*/ 1912620 w 2926080"/>
                <a:gd name="connsiteY21" fmla="*/ 475718 h 931714"/>
                <a:gd name="connsiteX22" fmla="*/ 1996440 w 2926080"/>
                <a:gd name="connsiteY22" fmla="*/ 612878 h 931714"/>
                <a:gd name="connsiteX23" fmla="*/ 2156460 w 2926080"/>
                <a:gd name="connsiteY23" fmla="*/ 475718 h 931714"/>
                <a:gd name="connsiteX24" fmla="*/ 2232660 w 2926080"/>
                <a:gd name="connsiteY24" fmla="*/ 292838 h 931714"/>
                <a:gd name="connsiteX25" fmla="*/ 2270760 w 2926080"/>
                <a:gd name="connsiteY25" fmla="*/ 445238 h 931714"/>
                <a:gd name="connsiteX26" fmla="*/ 2346960 w 2926080"/>
                <a:gd name="connsiteY26" fmla="*/ 300458 h 931714"/>
                <a:gd name="connsiteX27" fmla="*/ 2423160 w 2926080"/>
                <a:gd name="connsiteY27" fmla="*/ 849098 h 931714"/>
                <a:gd name="connsiteX28" fmla="*/ 2567940 w 2926080"/>
                <a:gd name="connsiteY28" fmla="*/ 3278 h 931714"/>
                <a:gd name="connsiteX29" fmla="*/ 2621280 w 2926080"/>
                <a:gd name="connsiteY29" fmla="*/ 551918 h 931714"/>
                <a:gd name="connsiteX30" fmla="*/ 2735580 w 2926080"/>
                <a:gd name="connsiteY30" fmla="*/ 429998 h 931714"/>
                <a:gd name="connsiteX31" fmla="*/ 2804160 w 2926080"/>
                <a:gd name="connsiteY31" fmla="*/ 544298 h 931714"/>
                <a:gd name="connsiteX32" fmla="*/ 2887980 w 2926080"/>
                <a:gd name="connsiteY32" fmla="*/ 391898 h 931714"/>
                <a:gd name="connsiteX33" fmla="*/ 2926080 w 2926080"/>
                <a:gd name="connsiteY33" fmla="*/ 529058 h 931714"/>
                <a:gd name="connsiteX0" fmla="*/ 0 w 2682240"/>
                <a:gd name="connsiteY0" fmla="*/ 612878 h 931714"/>
                <a:gd name="connsiteX1" fmla="*/ 91440 w 2682240"/>
                <a:gd name="connsiteY1" fmla="*/ 468098 h 931714"/>
                <a:gd name="connsiteX2" fmla="*/ 144780 w 2682240"/>
                <a:gd name="connsiteY2" fmla="*/ 582398 h 931714"/>
                <a:gd name="connsiteX3" fmla="*/ 182880 w 2682240"/>
                <a:gd name="connsiteY3" fmla="*/ 414758 h 931714"/>
                <a:gd name="connsiteX4" fmla="*/ 236220 w 2682240"/>
                <a:gd name="connsiteY4" fmla="*/ 612878 h 931714"/>
                <a:gd name="connsiteX5" fmla="*/ 281940 w 2682240"/>
                <a:gd name="connsiteY5" fmla="*/ 925298 h 931714"/>
                <a:gd name="connsiteX6" fmla="*/ 388620 w 2682240"/>
                <a:gd name="connsiteY6" fmla="*/ 300458 h 931714"/>
                <a:gd name="connsiteX7" fmla="*/ 434340 w 2682240"/>
                <a:gd name="connsiteY7" fmla="*/ 689078 h 931714"/>
                <a:gd name="connsiteX8" fmla="*/ 579120 w 2682240"/>
                <a:gd name="connsiteY8" fmla="*/ 506198 h 931714"/>
                <a:gd name="connsiteX9" fmla="*/ 640080 w 2682240"/>
                <a:gd name="connsiteY9" fmla="*/ 635738 h 931714"/>
                <a:gd name="connsiteX10" fmla="*/ 762000 w 2682240"/>
                <a:gd name="connsiteY10" fmla="*/ 529058 h 931714"/>
                <a:gd name="connsiteX11" fmla="*/ 861060 w 2682240"/>
                <a:gd name="connsiteY11" fmla="*/ 620498 h 931714"/>
                <a:gd name="connsiteX12" fmla="*/ 1013460 w 2682240"/>
                <a:gd name="connsiteY12" fmla="*/ 407138 h 931714"/>
                <a:gd name="connsiteX13" fmla="*/ 1082040 w 2682240"/>
                <a:gd name="connsiteY13" fmla="*/ 483338 h 931714"/>
                <a:gd name="connsiteX14" fmla="*/ 1150620 w 2682240"/>
                <a:gd name="connsiteY14" fmla="*/ 422378 h 931714"/>
                <a:gd name="connsiteX15" fmla="*/ 1226820 w 2682240"/>
                <a:gd name="connsiteY15" fmla="*/ 864338 h 931714"/>
                <a:gd name="connsiteX16" fmla="*/ 1325880 w 2682240"/>
                <a:gd name="connsiteY16" fmla="*/ 209018 h 931714"/>
                <a:gd name="connsiteX17" fmla="*/ 1402080 w 2682240"/>
                <a:gd name="connsiteY17" fmla="*/ 635738 h 931714"/>
                <a:gd name="connsiteX18" fmla="*/ 1508760 w 2682240"/>
                <a:gd name="connsiteY18" fmla="*/ 529058 h 931714"/>
                <a:gd name="connsiteX19" fmla="*/ 1600200 w 2682240"/>
                <a:gd name="connsiteY19" fmla="*/ 597638 h 931714"/>
                <a:gd name="connsiteX20" fmla="*/ 1668780 w 2682240"/>
                <a:gd name="connsiteY20" fmla="*/ 475718 h 931714"/>
                <a:gd name="connsiteX21" fmla="*/ 1752600 w 2682240"/>
                <a:gd name="connsiteY21" fmla="*/ 612878 h 931714"/>
                <a:gd name="connsiteX22" fmla="*/ 1912620 w 2682240"/>
                <a:gd name="connsiteY22" fmla="*/ 475718 h 931714"/>
                <a:gd name="connsiteX23" fmla="*/ 1988820 w 2682240"/>
                <a:gd name="connsiteY23" fmla="*/ 292838 h 931714"/>
                <a:gd name="connsiteX24" fmla="*/ 2026920 w 2682240"/>
                <a:gd name="connsiteY24" fmla="*/ 445238 h 931714"/>
                <a:gd name="connsiteX25" fmla="*/ 2103120 w 2682240"/>
                <a:gd name="connsiteY25" fmla="*/ 300458 h 931714"/>
                <a:gd name="connsiteX26" fmla="*/ 2179320 w 2682240"/>
                <a:gd name="connsiteY26" fmla="*/ 849098 h 931714"/>
                <a:gd name="connsiteX27" fmla="*/ 2324100 w 2682240"/>
                <a:gd name="connsiteY27" fmla="*/ 3278 h 931714"/>
                <a:gd name="connsiteX28" fmla="*/ 2377440 w 2682240"/>
                <a:gd name="connsiteY28" fmla="*/ 551918 h 931714"/>
                <a:gd name="connsiteX29" fmla="*/ 2491740 w 2682240"/>
                <a:gd name="connsiteY29" fmla="*/ 429998 h 931714"/>
                <a:gd name="connsiteX30" fmla="*/ 2560320 w 2682240"/>
                <a:gd name="connsiteY30" fmla="*/ 544298 h 931714"/>
                <a:gd name="connsiteX31" fmla="*/ 2644140 w 2682240"/>
                <a:gd name="connsiteY31" fmla="*/ 391898 h 931714"/>
                <a:gd name="connsiteX32" fmla="*/ 2682240 w 2682240"/>
                <a:gd name="connsiteY32" fmla="*/ 529058 h 931714"/>
                <a:gd name="connsiteX0" fmla="*/ 0 w 2682240"/>
                <a:gd name="connsiteY0" fmla="*/ 612878 h 931714"/>
                <a:gd name="connsiteX1" fmla="*/ 91440 w 2682240"/>
                <a:gd name="connsiteY1" fmla="*/ 468098 h 931714"/>
                <a:gd name="connsiteX2" fmla="*/ 182880 w 2682240"/>
                <a:gd name="connsiteY2" fmla="*/ 414758 h 931714"/>
                <a:gd name="connsiteX3" fmla="*/ 236220 w 2682240"/>
                <a:gd name="connsiteY3" fmla="*/ 612878 h 931714"/>
                <a:gd name="connsiteX4" fmla="*/ 281940 w 2682240"/>
                <a:gd name="connsiteY4" fmla="*/ 925298 h 931714"/>
                <a:gd name="connsiteX5" fmla="*/ 388620 w 2682240"/>
                <a:gd name="connsiteY5" fmla="*/ 300458 h 931714"/>
                <a:gd name="connsiteX6" fmla="*/ 434340 w 2682240"/>
                <a:gd name="connsiteY6" fmla="*/ 689078 h 931714"/>
                <a:gd name="connsiteX7" fmla="*/ 579120 w 2682240"/>
                <a:gd name="connsiteY7" fmla="*/ 506198 h 931714"/>
                <a:gd name="connsiteX8" fmla="*/ 640080 w 2682240"/>
                <a:gd name="connsiteY8" fmla="*/ 635738 h 931714"/>
                <a:gd name="connsiteX9" fmla="*/ 762000 w 2682240"/>
                <a:gd name="connsiteY9" fmla="*/ 529058 h 931714"/>
                <a:gd name="connsiteX10" fmla="*/ 861060 w 2682240"/>
                <a:gd name="connsiteY10" fmla="*/ 620498 h 931714"/>
                <a:gd name="connsiteX11" fmla="*/ 1013460 w 2682240"/>
                <a:gd name="connsiteY11" fmla="*/ 407138 h 931714"/>
                <a:gd name="connsiteX12" fmla="*/ 1082040 w 2682240"/>
                <a:gd name="connsiteY12" fmla="*/ 483338 h 931714"/>
                <a:gd name="connsiteX13" fmla="*/ 1150620 w 2682240"/>
                <a:gd name="connsiteY13" fmla="*/ 422378 h 931714"/>
                <a:gd name="connsiteX14" fmla="*/ 1226820 w 2682240"/>
                <a:gd name="connsiteY14" fmla="*/ 864338 h 931714"/>
                <a:gd name="connsiteX15" fmla="*/ 1325880 w 2682240"/>
                <a:gd name="connsiteY15" fmla="*/ 209018 h 931714"/>
                <a:gd name="connsiteX16" fmla="*/ 1402080 w 2682240"/>
                <a:gd name="connsiteY16" fmla="*/ 635738 h 931714"/>
                <a:gd name="connsiteX17" fmla="*/ 1508760 w 2682240"/>
                <a:gd name="connsiteY17" fmla="*/ 529058 h 931714"/>
                <a:gd name="connsiteX18" fmla="*/ 1600200 w 2682240"/>
                <a:gd name="connsiteY18" fmla="*/ 597638 h 931714"/>
                <a:gd name="connsiteX19" fmla="*/ 1668780 w 2682240"/>
                <a:gd name="connsiteY19" fmla="*/ 475718 h 931714"/>
                <a:gd name="connsiteX20" fmla="*/ 1752600 w 2682240"/>
                <a:gd name="connsiteY20" fmla="*/ 612878 h 931714"/>
                <a:gd name="connsiteX21" fmla="*/ 1912620 w 2682240"/>
                <a:gd name="connsiteY21" fmla="*/ 475718 h 931714"/>
                <a:gd name="connsiteX22" fmla="*/ 1988820 w 2682240"/>
                <a:gd name="connsiteY22" fmla="*/ 292838 h 931714"/>
                <a:gd name="connsiteX23" fmla="*/ 2026920 w 2682240"/>
                <a:gd name="connsiteY23" fmla="*/ 445238 h 931714"/>
                <a:gd name="connsiteX24" fmla="*/ 2103120 w 2682240"/>
                <a:gd name="connsiteY24" fmla="*/ 300458 h 931714"/>
                <a:gd name="connsiteX25" fmla="*/ 2179320 w 2682240"/>
                <a:gd name="connsiteY25" fmla="*/ 849098 h 931714"/>
                <a:gd name="connsiteX26" fmla="*/ 2324100 w 2682240"/>
                <a:gd name="connsiteY26" fmla="*/ 3278 h 931714"/>
                <a:gd name="connsiteX27" fmla="*/ 2377440 w 2682240"/>
                <a:gd name="connsiteY27" fmla="*/ 551918 h 931714"/>
                <a:gd name="connsiteX28" fmla="*/ 2491740 w 2682240"/>
                <a:gd name="connsiteY28" fmla="*/ 429998 h 931714"/>
                <a:gd name="connsiteX29" fmla="*/ 2560320 w 2682240"/>
                <a:gd name="connsiteY29" fmla="*/ 544298 h 931714"/>
                <a:gd name="connsiteX30" fmla="*/ 2644140 w 2682240"/>
                <a:gd name="connsiteY30" fmla="*/ 391898 h 931714"/>
                <a:gd name="connsiteX31" fmla="*/ 2682240 w 2682240"/>
                <a:gd name="connsiteY31" fmla="*/ 529058 h 931714"/>
                <a:gd name="connsiteX0" fmla="*/ 0 w 2590800"/>
                <a:gd name="connsiteY0" fmla="*/ 468098 h 931714"/>
                <a:gd name="connsiteX1" fmla="*/ 91440 w 2590800"/>
                <a:gd name="connsiteY1" fmla="*/ 414758 h 931714"/>
                <a:gd name="connsiteX2" fmla="*/ 144780 w 2590800"/>
                <a:gd name="connsiteY2" fmla="*/ 612878 h 931714"/>
                <a:gd name="connsiteX3" fmla="*/ 190500 w 2590800"/>
                <a:gd name="connsiteY3" fmla="*/ 925298 h 931714"/>
                <a:gd name="connsiteX4" fmla="*/ 297180 w 2590800"/>
                <a:gd name="connsiteY4" fmla="*/ 300458 h 931714"/>
                <a:gd name="connsiteX5" fmla="*/ 342900 w 2590800"/>
                <a:gd name="connsiteY5" fmla="*/ 689078 h 931714"/>
                <a:gd name="connsiteX6" fmla="*/ 487680 w 2590800"/>
                <a:gd name="connsiteY6" fmla="*/ 506198 h 931714"/>
                <a:gd name="connsiteX7" fmla="*/ 548640 w 2590800"/>
                <a:gd name="connsiteY7" fmla="*/ 635738 h 931714"/>
                <a:gd name="connsiteX8" fmla="*/ 670560 w 2590800"/>
                <a:gd name="connsiteY8" fmla="*/ 529058 h 931714"/>
                <a:gd name="connsiteX9" fmla="*/ 769620 w 2590800"/>
                <a:gd name="connsiteY9" fmla="*/ 620498 h 931714"/>
                <a:gd name="connsiteX10" fmla="*/ 922020 w 2590800"/>
                <a:gd name="connsiteY10" fmla="*/ 407138 h 931714"/>
                <a:gd name="connsiteX11" fmla="*/ 990600 w 2590800"/>
                <a:gd name="connsiteY11" fmla="*/ 483338 h 931714"/>
                <a:gd name="connsiteX12" fmla="*/ 1059180 w 2590800"/>
                <a:gd name="connsiteY12" fmla="*/ 422378 h 931714"/>
                <a:gd name="connsiteX13" fmla="*/ 1135380 w 2590800"/>
                <a:gd name="connsiteY13" fmla="*/ 864338 h 931714"/>
                <a:gd name="connsiteX14" fmla="*/ 1234440 w 2590800"/>
                <a:gd name="connsiteY14" fmla="*/ 209018 h 931714"/>
                <a:gd name="connsiteX15" fmla="*/ 1310640 w 2590800"/>
                <a:gd name="connsiteY15" fmla="*/ 635738 h 931714"/>
                <a:gd name="connsiteX16" fmla="*/ 1417320 w 2590800"/>
                <a:gd name="connsiteY16" fmla="*/ 529058 h 931714"/>
                <a:gd name="connsiteX17" fmla="*/ 1508760 w 2590800"/>
                <a:gd name="connsiteY17" fmla="*/ 597638 h 931714"/>
                <a:gd name="connsiteX18" fmla="*/ 1577340 w 2590800"/>
                <a:gd name="connsiteY18" fmla="*/ 475718 h 931714"/>
                <a:gd name="connsiteX19" fmla="*/ 1661160 w 2590800"/>
                <a:gd name="connsiteY19" fmla="*/ 612878 h 931714"/>
                <a:gd name="connsiteX20" fmla="*/ 1821180 w 2590800"/>
                <a:gd name="connsiteY20" fmla="*/ 475718 h 931714"/>
                <a:gd name="connsiteX21" fmla="*/ 1897380 w 2590800"/>
                <a:gd name="connsiteY21" fmla="*/ 292838 h 931714"/>
                <a:gd name="connsiteX22" fmla="*/ 1935480 w 2590800"/>
                <a:gd name="connsiteY22" fmla="*/ 445238 h 931714"/>
                <a:gd name="connsiteX23" fmla="*/ 2011680 w 2590800"/>
                <a:gd name="connsiteY23" fmla="*/ 300458 h 931714"/>
                <a:gd name="connsiteX24" fmla="*/ 2087880 w 2590800"/>
                <a:gd name="connsiteY24" fmla="*/ 849098 h 931714"/>
                <a:gd name="connsiteX25" fmla="*/ 2232660 w 2590800"/>
                <a:gd name="connsiteY25" fmla="*/ 3278 h 931714"/>
                <a:gd name="connsiteX26" fmla="*/ 2286000 w 2590800"/>
                <a:gd name="connsiteY26" fmla="*/ 551918 h 931714"/>
                <a:gd name="connsiteX27" fmla="*/ 2400300 w 2590800"/>
                <a:gd name="connsiteY27" fmla="*/ 429998 h 931714"/>
                <a:gd name="connsiteX28" fmla="*/ 2468880 w 2590800"/>
                <a:gd name="connsiteY28" fmla="*/ 544298 h 931714"/>
                <a:gd name="connsiteX29" fmla="*/ 2552700 w 2590800"/>
                <a:gd name="connsiteY29" fmla="*/ 391898 h 931714"/>
                <a:gd name="connsiteX30" fmla="*/ 2590800 w 2590800"/>
                <a:gd name="connsiteY30" fmla="*/ 529058 h 931714"/>
                <a:gd name="connsiteX0" fmla="*/ 0 w 2590800"/>
                <a:gd name="connsiteY0" fmla="*/ 468098 h 931546"/>
                <a:gd name="connsiteX1" fmla="*/ 144780 w 2590800"/>
                <a:gd name="connsiteY1" fmla="*/ 612878 h 931546"/>
                <a:gd name="connsiteX2" fmla="*/ 190500 w 2590800"/>
                <a:gd name="connsiteY2" fmla="*/ 925298 h 931546"/>
                <a:gd name="connsiteX3" fmla="*/ 297180 w 2590800"/>
                <a:gd name="connsiteY3" fmla="*/ 300458 h 931546"/>
                <a:gd name="connsiteX4" fmla="*/ 342900 w 2590800"/>
                <a:gd name="connsiteY4" fmla="*/ 689078 h 931546"/>
                <a:gd name="connsiteX5" fmla="*/ 487680 w 2590800"/>
                <a:gd name="connsiteY5" fmla="*/ 506198 h 931546"/>
                <a:gd name="connsiteX6" fmla="*/ 548640 w 2590800"/>
                <a:gd name="connsiteY6" fmla="*/ 635738 h 931546"/>
                <a:gd name="connsiteX7" fmla="*/ 670560 w 2590800"/>
                <a:gd name="connsiteY7" fmla="*/ 529058 h 931546"/>
                <a:gd name="connsiteX8" fmla="*/ 769620 w 2590800"/>
                <a:gd name="connsiteY8" fmla="*/ 620498 h 931546"/>
                <a:gd name="connsiteX9" fmla="*/ 922020 w 2590800"/>
                <a:gd name="connsiteY9" fmla="*/ 407138 h 931546"/>
                <a:gd name="connsiteX10" fmla="*/ 990600 w 2590800"/>
                <a:gd name="connsiteY10" fmla="*/ 483338 h 931546"/>
                <a:gd name="connsiteX11" fmla="*/ 1059180 w 2590800"/>
                <a:gd name="connsiteY11" fmla="*/ 422378 h 931546"/>
                <a:gd name="connsiteX12" fmla="*/ 1135380 w 2590800"/>
                <a:gd name="connsiteY12" fmla="*/ 864338 h 931546"/>
                <a:gd name="connsiteX13" fmla="*/ 1234440 w 2590800"/>
                <a:gd name="connsiteY13" fmla="*/ 209018 h 931546"/>
                <a:gd name="connsiteX14" fmla="*/ 1310640 w 2590800"/>
                <a:gd name="connsiteY14" fmla="*/ 635738 h 931546"/>
                <a:gd name="connsiteX15" fmla="*/ 1417320 w 2590800"/>
                <a:gd name="connsiteY15" fmla="*/ 529058 h 931546"/>
                <a:gd name="connsiteX16" fmla="*/ 1508760 w 2590800"/>
                <a:gd name="connsiteY16" fmla="*/ 597638 h 931546"/>
                <a:gd name="connsiteX17" fmla="*/ 1577340 w 2590800"/>
                <a:gd name="connsiteY17" fmla="*/ 475718 h 931546"/>
                <a:gd name="connsiteX18" fmla="*/ 1661160 w 2590800"/>
                <a:gd name="connsiteY18" fmla="*/ 612878 h 931546"/>
                <a:gd name="connsiteX19" fmla="*/ 1821180 w 2590800"/>
                <a:gd name="connsiteY19" fmla="*/ 475718 h 931546"/>
                <a:gd name="connsiteX20" fmla="*/ 1897380 w 2590800"/>
                <a:gd name="connsiteY20" fmla="*/ 292838 h 931546"/>
                <a:gd name="connsiteX21" fmla="*/ 1935480 w 2590800"/>
                <a:gd name="connsiteY21" fmla="*/ 445238 h 931546"/>
                <a:gd name="connsiteX22" fmla="*/ 2011680 w 2590800"/>
                <a:gd name="connsiteY22" fmla="*/ 300458 h 931546"/>
                <a:gd name="connsiteX23" fmla="*/ 2087880 w 2590800"/>
                <a:gd name="connsiteY23" fmla="*/ 849098 h 931546"/>
                <a:gd name="connsiteX24" fmla="*/ 2232660 w 2590800"/>
                <a:gd name="connsiteY24" fmla="*/ 3278 h 931546"/>
                <a:gd name="connsiteX25" fmla="*/ 2286000 w 2590800"/>
                <a:gd name="connsiteY25" fmla="*/ 551918 h 931546"/>
                <a:gd name="connsiteX26" fmla="*/ 2400300 w 2590800"/>
                <a:gd name="connsiteY26" fmla="*/ 429998 h 931546"/>
                <a:gd name="connsiteX27" fmla="*/ 2468880 w 2590800"/>
                <a:gd name="connsiteY27" fmla="*/ 544298 h 931546"/>
                <a:gd name="connsiteX28" fmla="*/ 2552700 w 2590800"/>
                <a:gd name="connsiteY28" fmla="*/ 391898 h 931546"/>
                <a:gd name="connsiteX29" fmla="*/ 2590800 w 2590800"/>
                <a:gd name="connsiteY29" fmla="*/ 529058 h 931546"/>
                <a:gd name="connsiteX0" fmla="*/ 0 w 2590800"/>
                <a:gd name="connsiteY0" fmla="*/ 468098 h 926727"/>
                <a:gd name="connsiteX1" fmla="*/ 190500 w 2590800"/>
                <a:gd name="connsiteY1" fmla="*/ 925298 h 926727"/>
                <a:gd name="connsiteX2" fmla="*/ 297180 w 2590800"/>
                <a:gd name="connsiteY2" fmla="*/ 300458 h 926727"/>
                <a:gd name="connsiteX3" fmla="*/ 342900 w 2590800"/>
                <a:gd name="connsiteY3" fmla="*/ 689078 h 926727"/>
                <a:gd name="connsiteX4" fmla="*/ 487680 w 2590800"/>
                <a:gd name="connsiteY4" fmla="*/ 506198 h 926727"/>
                <a:gd name="connsiteX5" fmla="*/ 548640 w 2590800"/>
                <a:gd name="connsiteY5" fmla="*/ 635738 h 926727"/>
                <a:gd name="connsiteX6" fmla="*/ 670560 w 2590800"/>
                <a:gd name="connsiteY6" fmla="*/ 529058 h 926727"/>
                <a:gd name="connsiteX7" fmla="*/ 769620 w 2590800"/>
                <a:gd name="connsiteY7" fmla="*/ 620498 h 926727"/>
                <a:gd name="connsiteX8" fmla="*/ 922020 w 2590800"/>
                <a:gd name="connsiteY8" fmla="*/ 407138 h 926727"/>
                <a:gd name="connsiteX9" fmla="*/ 990600 w 2590800"/>
                <a:gd name="connsiteY9" fmla="*/ 483338 h 926727"/>
                <a:gd name="connsiteX10" fmla="*/ 1059180 w 2590800"/>
                <a:gd name="connsiteY10" fmla="*/ 422378 h 926727"/>
                <a:gd name="connsiteX11" fmla="*/ 1135380 w 2590800"/>
                <a:gd name="connsiteY11" fmla="*/ 864338 h 926727"/>
                <a:gd name="connsiteX12" fmla="*/ 1234440 w 2590800"/>
                <a:gd name="connsiteY12" fmla="*/ 209018 h 926727"/>
                <a:gd name="connsiteX13" fmla="*/ 1310640 w 2590800"/>
                <a:gd name="connsiteY13" fmla="*/ 635738 h 926727"/>
                <a:gd name="connsiteX14" fmla="*/ 1417320 w 2590800"/>
                <a:gd name="connsiteY14" fmla="*/ 529058 h 926727"/>
                <a:gd name="connsiteX15" fmla="*/ 1508760 w 2590800"/>
                <a:gd name="connsiteY15" fmla="*/ 597638 h 926727"/>
                <a:gd name="connsiteX16" fmla="*/ 1577340 w 2590800"/>
                <a:gd name="connsiteY16" fmla="*/ 475718 h 926727"/>
                <a:gd name="connsiteX17" fmla="*/ 1661160 w 2590800"/>
                <a:gd name="connsiteY17" fmla="*/ 612878 h 926727"/>
                <a:gd name="connsiteX18" fmla="*/ 1821180 w 2590800"/>
                <a:gd name="connsiteY18" fmla="*/ 475718 h 926727"/>
                <a:gd name="connsiteX19" fmla="*/ 1897380 w 2590800"/>
                <a:gd name="connsiteY19" fmla="*/ 292838 h 926727"/>
                <a:gd name="connsiteX20" fmla="*/ 1935480 w 2590800"/>
                <a:gd name="connsiteY20" fmla="*/ 445238 h 926727"/>
                <a:gd name="connsiteX21" fmla="*/ 2011680 w 2590800"/>
                <a:gd name="connsiteY21" fmla="*/ 300458 h 926727"/>
                <a:gd name="connsiteX22" fmla="*/ 2087880 w 2590800"/>
                <a:gd name="connsiteY22" fmla="*/ 849098 h 926727"/>
                <a:gd name="connsiteX23" fmla="*/ 2232660 w 2590800"/>
                <a:gd name="connsiteY23" fmla="*/ 3278 h 926727"/>
                <a:gd name="connsiteX24" fmla="*/ 2286000 w 2590800"/>
                <a:gd name="connsiteY24" fmla="*/ 551918 h 926727"/>
                <a:gd name="connsiteX25" fmla="*/ 2400300 w 2590800"/>
                <a:gd name="connsiteY25" fmla="*/ 429998 h 926727"/>
                <a:gd name="connsiteX26" fmla="*/ 2468880 w 2590800"/>
                <a:gd name="connsiteY26" fmla="*/ 544298 h 926727"/>
                <a:gd name="connsiteX27" fmla="*/ 2552700 w 2590800"/>
                <a:gd name="connsiteY27" fmla="*/ 391898 h 926727"/>
                <a:gd name="connsiteX28" fmla="*/ 2590800 w 2590800"/>
                <a:gd name="connsiteY28" fmla="*/ 529058 h 926727"/>
                <a:gd name="connsiteX0" fmla="*/ -1 w 2400299"/>
                <a:gd name="connsiteY0" fmla="*/ 925298 h 925298"/>
                <a:gd name="connsiteX1" fmla="*/ 106679 w 2400299"/>
                <a:gd name="connsiteY1" fmla="*/ 300458 h 925298"/>
                <a:gd name="connsiteX2" fmla="*/ 152399 w 2400299"/>
                <a:gd name="connsiteY2" fmla="*/ 689078 h 925298"/>
                <a:gd name="connsiteX3" fmla="*/ 297179 w 2400299"/>
                <a:gd name="connsiteY3" fmla="*/ 506198 h 925298"/>
                <a:gd name="connsiteX4" fmla="*/ 358139 w 2400299"/>
                <a:gd name="connsiteY4" fmla="*/ 635738 h 925298"/>
                <a:gd name="connsiteX5" fmla="*/ 480059 w 2400299"/>
                <a:gd name="connsiteY5" fmla="*/ 529058 h 925298"/>
                <a:gd name="connsiteX6" fmla="*/ 579119 w 2400299"/>
                <a:gd name="connsiteY6" fmla="*/ 620498 h 925298"/>
                <a:gd name="connsiteX7" fmla="*/ 731519 w 2400299"/>
                <a:gd name="connsiteY7" fmla="*/ 407138 h 925298"/>
                <a:gd name="connsiteX8" fmla="*/ 800099 w 2400299"/>
                <a:gd name="connsiteY8" fmla="*/ 483338 h 925298"/>
                <a:gd name="connsiteX9" fmla="*/ 868679 w 2400299"/>
                <a:gd name="connsiteY9" fmla="*/ 422378 h 925298"/>
                <a:gd name="connsiteX10" fmla="*/ 944879 w 2400299"/>
                <a:gd name="connsiteY10" fmla="*/ 864338 h 925298"/>
                <a:gd name="connsiteX11" fmla="*/ 1043939 w 2400299"/>
                <a:gd name="connsiteY11" fmla="*/ 209018 h 925298"/>
                <a:gd name="connsiteX12" fmla="*/ 1120139 w 2400299"/>
                <a:gd name="connsiteY12" fmla="*/ 635738 h 925298"/>
                <a:gd name="connsiteX13" fmla="*/ 1226819 w 2400299"/>
                <a:gd name="connsiteY13" fmla="*/ 529058 h 925298"/>
                <a:gd name="connsiteX14" fmla="*/ 1318259 w 2400299"/>
                <a:gd name="connsiteY14" fmla="*/ 597638 h 925298"/>
                <a:gd name="connsiteX15" fmla="*/ 1386839 w 2400299"/>
                <a:gd name="connsiteY15" fmla="*/ 475718 h 925298"/>
                <a:gd name="connsiteX16" fmla="*/ 1470659 w 2400299"/>
                <a:gd name="connsiteY16" fmla="*/ 612878 h 925298"/>
                <a:gd name="connsiteX17" fmla="*/ 1630679 w 2400299"/>
                <a:gd name="connsiteY17" fmla="*/ 475718 h 925298"/>
                <a:gd name="connsiteX18" fmla="*/ 1706879 w 2400299"/>
                <a:gd name="connsiteY18" fmla="*/ 292838 h 925298"/>
                <a:gd name="connsiteX19" fmla="*/ 1744979 w 2400299"/>
                <a:gd name="connsiteY19" fmla="*/ 445238 h 925298"/>
                <a:gd name="connsiteX20" fmla="*/ 1821179 w 2400299"/>
                <a:gd name="connsiteY20" fmla="*/ 300458 h 925298"/>
                <a:gd name="connsiteX21" fmla="*/ 1897379 w 2400299"/>
                <a:gd name="connsiteY21" fmla="*/ 849098 h 925298"/>
                <a:gd name="connsiteX22" fmla="*/ 2042159 w 2400299"/>
                <a:gd name="connsiteY22" fmla="*/ 3278 h 925298"/>
                <a:gd name="connsiteX23" fmla="*/ 2095499 w 2400299"/>
                <a:gd name="connsiteY23" fmla="*/ 551918 h 925298"/>
                <a:gd name="connsiteX24" fmla="*/ 2209799 w 2400299"/>
                <a:gd name="connsiteY24" fmla="*/ 429998 h 925298"/>
                <a:gd name="connsiteX25" fmla="*/ 2278379 w 2400299"/>
                <a:gd name="connsiteY25" fmla="*/ 544298 h 925298"/>
                <a:gd name="connsiteX26" fmla="*/ 2362199 w 2400299"/>
                <a:gd name="connsiteY26" fmla="*/ 391898 h 925298"/>
                <a:gd name="connsiteX27" fmla="*/ 2400299 w 2400299"/>
                <a:gd name="connsiteY27" fmla="*/ 529058 h 925298"/>
                <a:gd name="connsiteX0" fmla="*/ 0 w 2400301"/>
                <a:gd name="connsiteY0" fmla="*/ 959800 h 959800"/>
                <a:gd name="connsiteX1" fmla="*/ 106681 w 2400301"/>
                <a:gd name="connsiteY1" fmla="*/ 300458 h 959800"/>
                <a:gd name="connsiteX2" fmla="*/ 152401 w 2400301"/>
                <a:gd name="connsiteY2" fmla="*/ 689078 h 959800"/>
                <a:gd name="connsiteX3" fmla="*/ 297181 w 2400301"/>
                <a:gd name="connsiteY3" fmla="*/ 506198 h 959800"/>
                <a:gd name="connsiteX4" fmla="*/ 358141 w 2400301"/>
                <a:gd name="connsiteY4" fmla="*/ 635738 h 959800"/>
                <a:gd name="connsiteX5" fmla="*/ 480061 w 2400301"/>
                <a:gd name="connsiteY5" fmla="*/ 529058 h 959800"/>
                <a:gd name="connsiteX6" fmla="*/ 579121 w 2400301"/>
                <a:gd name="connsiteY6" fmla="*/ 620498 h 959800"/>
                <a:gd name="connsiteX7" fmla="*/ 731521 w 2400301"/>
                <a:gd name="connsiteY7" fmla="*/ 407138 h 959800"/>
                <a:gd name="connsiteX8" fmla="*/ 800101 w 2400301"/>
                <a:gd name="connsiteY8" fmla="*/ 483338 h 959800"/>
                <a:gd name="connsiteX9" fmla="*/ 868681 w 2400301"/>
                <a:gd name="connsiteY9" fmla="*/ 422378 h 959800"/>
                <a:gd name="connsiteX10" fmla="*/ 944881 w 2400301"/>
                <a:gd name="connsiteY10" fmla="*/ 864338 h 959800"/>
                <a:gd name="connsiteX11" fmla="*/ 1043941 w 2400301"/>
                <a:gd name="connsiteY11" fmla="*/ 209018 h 959800"/>
                <a:gd name="connsiteX12" fmla="*/ 1120141 w 2400301"/>
                <a:gd name="connsiteY12" fmla="*/ 635738 h 959800"/>
                <a:gd name="connsiteX13" fmla="*/ 1226821 w 2400301"/>
                <a:gd name="connsiteY13" fmla="*/ 529058 h 959800"/>
                <a:gd name="connsiteX14" fmla="*/ 1318261 w 2400301"/>
                <a:gd name="connsiteY14" fmla="*/ 597638 h 959800"/>
                <a:gd name="connsiteX15" fmla="*/ 1386841 w 2400301"/>
                <a:gd name="connsiteY15" fmla="*/ 475718 h 959800"/>
                <a:gd name="connsiteX16" fmla="*/ 1470661 w 2400301"/>
                <a:gd name="connsiteY16" fmla="*/ 612878 h 959800"/>
                <a:gd name="connsiteX17" fmla="*/ 1630681 w 2400301"/>
                <a:gd name="connsiteY17" fmla="*/ 475718 h 959800"/>
                <a:gd name="connsiteX18" fmla="*/ 1706881 w 2400301"/>
                <a:gd name="connsiteY18" fmla="*/ 292838 h 959800"/>
                <a:gd name="connsiteX19" fmla="*/ 1744981 w 2400301"/>
                <a:gd name="connsiteY19" fmla="*/ 445238 h 959800"/>
                <a:gd name="connsiteX20" fmla="*/ 1821181 w 2400301"/>
                <a:gd name="connsiteY20" fmla="*/ 300458 h 959800"/>
                <a:gd name="connsiteX21" fmla="*/ 1897381 w 2400301"/>
                <a:gd name="connsiteY21" fmla="*/ 849098 h 959800"/>
                <a:gd name="connsiteX22" fmla="*/ 2042161 w 2400301"/>
                <a:gd name="connsiteY22" fmla="*/ 3278 h 959800"/>
                <a:gd name="connsiteX23" fmla="*/ 2095501 w 2400301"/>
                <a:gd name="connsiteY23" fmla="*/ 551918 h 959800"/>
                <a:gd name="connsiteX24" fmla="*/ 2209801 w 2400301"/>
                <a:gd name="connsiteY24" fmla="*/ 429998 h 959800"/>
                <a:gd name="connsiteX25" fmla="*/ 2278381 w 2400301"/>
                <a:gd name="connsiteY25" fmla="*/ 544298 h 959800"/>
                <a:gd name="connsiteX26" fmla="*/ 2362201 w 2400301"/>
                <a:gd name="connsiteY26" fmla="*/ 391898 h 959800"/>
                <a:gd name="connsiteX27" fmla="*/ 2400301 w 2400301"/>
                <a:gd name="connsiteY27" fmla="*/ 529058 h 959800"/>
                <a:gd name="connsiteX0" fmla="*/ 0 w 2293620"/>
                <a:gd name="connsiteY0" fmla="*/ 300458 h 866499"/>
                <a:gd name="connsiteX1" fmla="*/ 45720 w 2293620"/>
                <a:gd name="connsiteY1" fmla="*/ 689078 h 866499"/>
                <a:gd name="connsiteX2" fmla="*/ 190500 w 2293620"/>
                <a:gd name="connsiteY2" fmla="*/ 506198 h 866499"/>
                <a:gd name="connsiteX3" fmla="*/ 251460 w 2293620"/>
                <a:gd name="connsiteY3" fmla="*/ 635738 h 866499"/>
                <a:gd name="connsiteX4" fmla="*/ 373380 w 2293620"/>
                <a:gd name="connsiteY4" fmla="*/ 529058 h 866499"/>
                <a:gd name="connsiteX5" fmla="*/ 472440 w 2293620"/>
                <a:gd name="connsiteY5" fmla="*/ 620498 h 866499"/>
                <a:gd name="connsiteX6" fmla="*/ 624840 w 2293620"/>
                <a:gd name="connsiteY6" fmla="*/ 407138 h 866499"/>
                <a:gd name="connsiteX7" fmla="*/ 693420 w 2293620"/>
                <a:gd name="connsiteY7" fmla="*/ 483338 h 866499"/>
                <a:gd name="connsiteX8" fmla="*/ 762000 w 2293620"/>
                <a:gd name="connsiteY8" fmla="*/ 422378 h 866499"/>
                <a:gd name="connsiteX9" fmla="*/ 838200 w 2293620"/>
                <a:gd name="connsiteY9" fmla="*/ 864338 h 866499"/>
                <a:gd name="connsiteX10" fmla="*/ 937260 w 2293620"/>
                <a:gd name="connsiteY10" fmla="*/ 209018 h 866499"/>
                <a:gd name="connsiteX11" fmla="*/ 1013460 w 2293620"/>
                <a:gd name="connsiteY11" fmla="*/ 635738 h 866499"/>
                <a:gd name="connsiteX12" fmla="*/ 1120140 w 2293620"/>
                <a:gd name="connsiteY12" fmla="*/ 529058 h 866499"/>
                <a:gd name="connsiteX13" fmla="*/ 1211580 w 2293620"/>
                <a:gd name="connsiteY13" fmla="*/ 597638 h 866499"/>
                <a:gd name="connsiteX14" fmla="*/ 1280160 w 2293620"/>
                <a:gd name="connsiteY14" fmla="*/ 475718 h 866499"/>
                <a:gd name="connsiteX15" fmla="*/ 1363980 w 2293620"/>
                <a:gd name="connsiteY15" fmla="*/ 612878 h 866499"/>
                <a:gd name="connsiteX16" fmla="*/ 1524000 w 2293620"/>
                <a:gd name="connsiteY16" fmla="*/ 475718 h 866499"/>
                <a:gd name="connsiteX17" fmla="*/ 1600200 w 2293620"/>
                <a:gd name="connsiteY17" fmla="*/ 292838 h 866499"/>
                <a:gd name="connsiteX18" fmla="*/ 1638300 w 2293620"/>
                <a:gd name="connsiteY18" fmla="*/ 445238 h 866499"/>
                <a:gd name="connsiteX19" fmla="*/ 1714500 w 2293620"/>
                <a:gd name="connsiteY19" fmla="*/ 300458 h 866499"/>
                <a:gd name="connsiteX20" fmla="*/ 1790700 w 2293620"/>
                <a:gd name="connsiteY20" fmla="*/ 849098 h 866499"/>
                <a:gd name="connsiteX21" fmla="*/ 1935480 w 2293620"/>
                <a:gd name="connsiteY21" fmla="*/ 3278 h 866499"/>
                <a:gd name="connsiteX22" fmla="*/ 1988820 w 2293620"/>
                <a:gd name="connsiteY22" fmla="*/ 551918 h 866499"/>
                <a:gd name="connsiteX23" fmla="*/ 2103120 w 2293620"/>
                <a:gd name="connsiteY23" fmla="*/ 429998 h 866499"/>
                <a:gd name="connsiteX24" fmla="*/ 2171700 w 2293620"/>
                <a:gd name="connsiteY24" fmla="*/ 544298 h 866499"/>
                <a:gd name="connsiteX25" fmla="*/ 2255520 w 2293620"/>
                <a:gd name="connsiteY25" fmla="*/ 391898 h 866499"/>
                <a:gd name="connsiteX26" fmla="*/ 2293620 w 2293620"/>
                <a:gd name="connsiteY26" fmla="*/ 529058 h 866499"/>
                <a:gd name="connsiteX0" fmla="*/ 1 w 2247901"/>
                <a:gd name="connsiteY0" fmla="*/ 689078 h 866499"/>
                <a:gd name="connsiteX1" fmla="*/ 144781 w 2247901"/>
                <a:gd name="connsiteY1" fmla="*/ 506198 h 866499"/>
                <a:gd name="connsiteX2" fmla="*/ 205741 w 2247901"/>
                <a:gd name="connsiteY2" fmla="*/ 635738 h 866499"/>
                <a:gd name="connsiteX3" fmla="*/ 327661 w 2247901"/>
                <a:gd name="connsiteY3" fmla="*/ 529058 h 866499"/>
                <a:gd name="connsiteX4" fmla="*/ 426721 w 2247901"/>
                <a:gd name="connsiteY4" fmla="*/ 620498 h 866499"/>
                <a:gd name="connsiteX5" fmla="*/ 579121 w 2247901"/>
                <a:gd name="connsiteY5" fmla="*/ 407138 h 866499"/>
                <a:gd name="connsiteX6" fmla="*/ 647701 w 2247901"/>
                <a:gd name="connsiteY6" fmla="*/ 483338 h 866499"/>
                <a:gd name="connsiteX7" fmla="*/ 716281 w 2247901"/>
                <a:gd name="connsiteY7" fmla="*/ 422378 h 866499"/>
                <a:gd name="connsiteX8" fmla="*/ 792481 w 2247901"/>
                <a:gd name="connsiteY8" fmla="*/ 864338 h 866499"/>
                <a:gd name="connsiteX9" fmla="*/ 891541 w 2247901"/>
                <a:gd name="connsiteY9" fmla="*/ 209018 h 866499"/>
                <a:gd name="connsiteX10" fmla="*/ 967741 w 2247901"/>
                <a:gd name="connsiteY10" fmla="*/ 635738 h 866499"/>
                <a:gd name="connsiteX11" fmla="*/ 1074421 w 2247901"/>
                <a:gd name="connsiteY11" fmla="*/ 529058 h 866499"/>
                <a:gd name="connsiteX12" fmla="*/ 1165861 w 2247901"/>
                <a:gd name="connsiteY12" fmla="*/ 597638 h 866499"/>
                <a:gd name="connsiteX13" fmla="*/ 1234441 w 2247901"/>
                <a:gd name="connsiteY13" fmla="*/ 475718 h 866499"/>
                <a:gd name="connsiteX14" fmla="*/ 1318261 w 2247901"/>
                <a:gd name="connsiteY14" fmla="*/ 612878 h 866499"/>
                <a:gd name="connsiteX15" fmla="*/ 1478281 w 2247901"/>
                <a:gd name="connsiteY15" fmla="*/ 475718 h 866499"/>
                <a:gd name="connsiteX16" fmla="*/ 1554481 w 2247901"/>
                <a:gd name="connsiteY16" fmla="*/ 292838 h 866499"/>
                <a:gd name="connsiteX17" fmla="*/ 1592581 w 2247901"/>
                <a:gd name="connsiteY17" fmla="*/ 445238 h 866499"/>
                <a:gd name="connsiteX18" fmla="*/ 1668781 w 2247901"/>
                <a:gd name="connsiteY18" fmla="*/ 300458 h 866499"/>
                <a:gd name="connsiteX19" fmla="*/ 1744981 w 2247901"/>
                <a:gd name="connsiteY19" fmla="*/ 849098 h 866499"/>
                <a:gd name="connsiteX20" fmla="*/ 1889761 w 2247901"/>
                <a:gd name="connsiteY20" fmla="*/ 3278 h 866499"/>
                <a:gd name="connsiteX21" fmla="*/ 1943101 w 2247901"/>
                <a:gd name="connsiteY21" fmla="*/ 551918 h 866499"/>
                <a:gd name="connsiteX22" fmla="*/ 2057401 w 2247901"/>
                <a:gd name="connsiteY22" fmla="*/ 429998 h 866499"/>
                <a:gd name="connsiteX23" fmla="*/ 2125981 w 2247901"/>
                <a:gd name="connsiteY23" fmla="*/ 544298 h 866499"/>
                <a:gd name="connsiteX24" fmla="*/ 2209801 w 2247901"/>
                <a:gd name="connsiteY24" fmla="*/ 391898 h 866499"/>
                <a:gd name="connsiteX25" fmla="*/ 2247901 w 2247901"/>
                <a:gd name="connsiteY25" fmla="*/ 529058 h 866499"/>
                <a:gd name="connsiteX0" fmla="*/ 0 w 2103120"/>
                <a:gd name="connsiteY0" fmla="*/ 506198 h 866499"/>
                <a:gd name="connsiteX1" fmla="*/ 60960 w 2103120"/>
                <a:gd name="connsiteY1" fmla="*/ 635738 h 866499"/>
                <a:gd name="connsiteX2" fmla="*/ 182880 w 2103120"/>
                <a:gd name="connsiteY2" fmla="*/ 529058 h 866499"/>
                <a:gd name="connsiteX3" fmla="*/ 281940 w 2103120"/>
                <a:gd name="connsiteY3" fmla="*/ 620498 h 866499"/>
                <a:gd name="connsiteX4" fmla="*/ 434340 w 2103120"/>
                <a:gd name="connsiteY4" fmla="*/ 407138 h 866499"/>
                <a:gd name="connsiteX5" fmla="*/ 502920 w 2103120"/>
                <a:gd name="connsiteY5" fmla="*/ 483338 h 866499"/>
                <a:gd name="connsiteX6" fmla="*/ 571500 w 2103120"/>
                <a:gd name="connsiteY6" fmla="*/ 422378 h 866499"/>
                <a:gd name="connsiteX7" fmla="*/ 647700 w 2103120"/>
                <a:gd name="connsiteY7" fmla="*/ 864338 h 866499"/>
                <a:gd name="connsiteX8" fmla="*/ 746760 w 2103120"/>
                <a:gd name="connsiteY8" fmla="*/ 209018 h 866499"/>
                <a:gd name="connsiteX9" fmla="*/ 822960 w 2103120"/>
                <a:gd name="connsiteY9" fmla="*/ 635738 h 866499"/>
                <a:gd name="connsiteX10" fmla="*/ 929640 w 2103120"/>
                <a:gd name="connsiteY10" fmla="*/ 529058 h 866499"/>
                <a:gd name="connsiteX11" fmla="*/ 1021080 w 2103120"/>
                <a:gd name="connsiteY11" fmla="*/ 597638 h 866499"/>
                <a:gd name="connsiteX12" fmla="*/ 1089660 w 2103120"/>
                <a:gd name="connsiteY12" fmla="*/ 475718 h 866499"/>
                <a:gd name="connsiteX13" fmla="*/ 1173480 w 2103120"/>
                <a:gd name="connsiteY13" fmla="*/ 612878 h 866499"/>
                <a:gd name="connsiteX14" fmla="*/ 1333500 w 2103120"/>
                <a:gd name="connsiteY14" fmla="*/ 475718 h 866499"/>
                <a:gd name="connsiteX15" fmla="*/ 1409700 w 2103120"/>
                <a:gd name="connsiteY15" fmla="*/ 292838 h 866499"/>
                <a:gd name="connsiteX16" fmla="*/ 1447800 w 2103120"/>
                <a:gd name="connsiteY16" fmla="*/ 445238 h 866499"/>
                <a:gd name="connsiteX17" fmla="*/ 1524000 w 2103120"/>
                <a:gd name="connsiteY17" fmla="*/ 300458 h 866499"/>
                <a:gd name="connsiteX18" fmla="*/ 1600200 w 2103120"/>
                <a:gd name="connsiteY18" fmla="*/ 849098 h 866499"/>
                <a:gd name="connsiteX19" fmla="*/ 1744980 w 2103120"/>
                <a:gd name="connsiteY19" fmla="*/ 3278 h 866499"/>
                <a:gd name="connsiteX20" fmla="*/ 1798320 w 2103120"/>
                <a:gd name="connsiteY20" fmla="*/ 551918 h 866499"/>
                <a:gd name="connsiteX21" fmla="*/ 1912620 w 2103120"/>
                <a:gd name="connsiteY21" fmla="*/ 429998 h 866499"/>
                <a:gd name="connsiteX22" fmla="*/ 1981200 w 2103120"/>
                <a:gd name="connsiteY22" fmla="*/ 544298 h 866499"/>
                <a:gd name="connsiteX23" fmla="*/ 2065020 w 2103120"/>
                <a:gd name="connsiteY23" fmla="*/ 391898 h 866499"/>
                <a:gd name="connsiteX24" fmla="*/ 2103120 w 2103120"/>
                <a:gd name="connsiteY24" fmla="*/ 529058 h 866499"/>
                <a:gd name="connsiteX0" fmla="*/ 0 w 2042160"/>
                <a:gd name="connsiteY0" fmla="*/ 635738 h 866499"/>
                <a:gd name="connsiteX1" fmla="*/ 121920 w 2042160"/>
                <a:gd name="connsiteY1" fmla="*/ 529058 h 866499"/>
                <a:gd name="connsiteX2" fmla="*/ 220980 w 2042160"/>
                <a:gd name="connsiteY2" fmla="*/ 620498 h 866499"/>
                <a:gd name="connsiteX3" fmla="*/ 373380 w 2042160"/>
                <a:gd name="connsiteY3" fmla="*/ 407138 h 866499"/>
                <a:gd name="connsiteX4" fmla="*/ 441960 w 2042160"/>
                <a:gd name="connsiteY4" fmla="*/ 483338 h 866499"/>
                <a:gd name="connsiteX5" fmla="*/ 510540 w 2042160"/>
                <a:gd name="connsiteY5" fmla="*/ 422378 h 866499"/>
                <a:gd name="connsiteX6" fmla="*/ 586740 w 2042160"/>
                <a:gd name="connsiteY6" fmla="*/ 864338 h 866499"/>
                <a:gd name="connsiteX7" fmla="*/ 685800 w 2042160"/>
                <a:gd name="connsiteY7" fmla="*/ 209018 h 866499"/>
                <a:gd name="connsiteX8" fmla="*/ 762000 w 2042160"/>
                <a:gd name="connsiteY8" fmla="*/ 635738 h 866499"/>
                <a:gd name="connsiteX9" fmla="*/ 868680 w 2042160"/>
                <a:gd name="connsiteY9" fmla="*/ 529058 h 866499"/>
                <a:gd name="connsiteX10" fmla="*/ 960120 w 2042160"/>
                <a:gd name="connsiteY10" fmla="*/ 597638 h 866499"/>
                <a:gd name="connsiteX11" fmla="*/ 1028700 w 2042160"/>
                <a:gd name="connsiteY11" fmla="*/ 475718 h 866499"/>
                <a:gd name="connsiteX12" fmla="*/ 1112520 w 2042160"/>
                <a:gd name="connsiteY12" fmla="*/ 612878 h 866499"/>
                <a:gd name="connsiteX13" fmla="*/ 1272540 w 2042160"/>
                <a:gd name="connsiteY13" fmla="*/ 475718 h 866499"/>
                <a:gd name="connsiteX14" fmla="*/ 1348740 w 2042160"/>
                <a:gd name="connsiteY14" fmla="*/ 292838 h 866499"/>
                <a:gd name="connsiteX15" fmla="*/ 1386840 w 2042160"/>
                <a:gd name="connsiteY15" fmla="*/ 445238 h 866499"/>
                <a:gd name="connsiteX16" fmla="*/ 1463040 w 2042160"/>
                <a:gd name="connsiteY16" fmla="*/ 300458 h 866499"/>
                <a:gd name="connsiteX17" fmla="*/ 1539240 w 2042160"/>
                <a:gd name="connsiteY17" fmla="*/ 849098 h 866499"/>
                <a:gd name="connsiteX18" fmla="*/ 1684020 w 2042160"/>
                <a:gd name="connsiteY18" fmla="*/ 3278 h 866499"/>
                <a:gd name="connsiteX19" fmla="*/ 1737360 w 2042160"/>
                <a:gd name="connsiteY19" fmla="*/ 551918 h 866499"/>
                <a:gd name="connsiteX20" fmla="*/ 1851660 w 2042160"/>
                <a:gd name="connsiteY20" fmla="*/ 429998 h 866499"/>
                <a:gd name="connsiteX21" fmla="*/ 1920240 w 2042160"/>
                <a:gd name="connsiteY21" fmla="*/ 544298 h 866499"/>
                <a:gd name="connsiteX22" fmla="*/ 2004060 w 2042160"/>
                <a:gd name="connsiteY22" fmla="*/ 391898 h 866499"/>
                <a:gd name="connsiteX23" fmla="*/ 2042160 w 2042160"/>
                <a:gd name="connsiteY23" fmla="*/ 529058 h 866499"/>
                <a:gd name="connsiteX0" fmla="*/ -1 w 1920239"/>
                <a:gd name="connsiteY0" fmla="*/ 529058 h 866499"/>
                <a:gd name="connsiteX1" fmla="*/ 99059 w 1920239"/>
                <a:gd name="connsiteY1" fmla="*/ 620498 h 866499"/>
                <a:gd name="connsiteX2" fmla="*/ 251459 w 1920239"/>
                <a:gd name="connsiteY2" fmla="*/ 407138 h 866499"/>
                <a:gd name="connsiteX3" fmla="*/ 320039 w 1920239"/>
                <a:gd name="connsiteY3" fmla="*/ 483338 h 866499"/>
                <a:gd name="connsiteX4" fmla="*/ 388619 w 1920239"/>
                <a:gd name="connsiteY4" fmla="*/ 422378 h 866499"/>
                <a:gd name="connsiteX5" fmla="*/ 464819 w 1920239"/>
                <a:gd name="connsiteY5" fmla="*/ 864338 h 866499"/>
                <a:gd name="connsiteX6" fmla="*/ 563879 w 1920239"/>
                <a:gd name="connsiteY6" fmla="*/ 209018 h 866499"/>
                <a:gd name="connsiteX7" fmla="*/ 640079 w 1920239"/>
                <a:gd name="connsiteY7" fmla="*/ 635738 h 866499"/>
                <a:gd name="connsiteX8" fmla="*/ 746759 w 1920239"/>
                <a:gd name="connsiteY8" fmla="*/ 529058 h 866499"/>
                <a:gd name="connsiteX9" fmla="*/ 838199 w 1920239"/>
                <a:gd name="connsiteY9" fmla="*/ 597638 h 866499"/>
                <a:gd name="connsiteX10" fmla="*/ 906779 w 1920239"/>
                <a:gd name="connsiteY10" fmla="*/ 475718 h 866499"/>
                <a:gd name="connsiteX11" fmla="*/ 990599 w 1920239"/>
                <a:gd name="connsiteY11" fmla="*/ 612878 h 866499"/>
                <a:gd name="connsiteX12" fmla="*/ 1150619 w 1920239"/>
                <a:gd name="connsiteY12" fmla="*/ 475718 h 866499"/>
                <a:gd name="connsiteX13" fmla="*/ 1226819 w 1920239"/>
                <a:gd name="connsiteY13" fmla="*/ 292838 h 866499"/>
                <a:gd name="connsiteX14" fmla="*/ 1264919 w 1920239"/>
                <a:gd name="connsiteY14" fmla="*/ 445238 h 866499"/>
                <a:gd name="connsiteX15" fmla="*/ 1341119 w 1920239"/>
                <a:gd name="connsiteY15" fmla="*/ 300458 h 866499"/>
                <a:gd name="connsiteX16" fmla="*/ 1417319 w 1920239"/>
                <a:gd name="connsiteY16" fmla="*/ 849098 h 866499"/>
                <a:gd name="connsiteX17" fmla="*/ 1562099 w 1920239"/>
                <a:gd name="connsiteY17" fmla="*/ 3278 h 866499"/>
                <a:gd name="connsiteX18" fmla="*/ 1615439 w 1920239"/>
                <a:gd name="connsiteY18" fmla="*/ 551918 h 866499"/>
                <a:gd name="connsiteX19" fmla="*/ 1729739 w 1920239"/>
                <a:gd name="connsiteY19" fmla="*/ 429998 h 866499"/>
                <a:gd name="connsiteX20" fmla="*/ 1798319 w 1920239"/>
                <a:gd name="connsiteY20" fmla="*/ 544298 h 866499"/>
                <a:gd name="connsiteX21" fmla="*/ 1882139 w 1920239"/>
                <a:gd name="connsiteY21" fmla="*/ 391898 h 866499"/>
                <a:gd name="connsiteX22" fmla="*/ 1920239 w 1920239"/>
                <a:gd name="connsiteY22" fmla="*/ 529058 h 866499"/>
                <a:gd name="connsiteX0" fmla="*/ 1 w 1821181"/>
                <a:gd name="connsiteY0" fmla="*/ 620498 h 866499"/>
                <a:gd name="connsiteX1" fmla="*/ 152401 w 1821181"/>
                <a:gd name="connsiteY1" fmla="*/ 407138 h 866499"/>
                <a:gd name="connsiteX2" fmla="*/ 220981 w 1821181"/>
                <a:gd name="connsiteY2" fmla="*/ 483338 h 866499"/>
                <a:gd name="connsiteX3" fmla="*/ 289561 w 1821181"/>
                <a:gd name="connsiteY3" fmla="*/ 422378 h 866499"/>
                <a:gd name="connsiteX4" fmla="*/ 365761 w 1821181"/>
                <a:gd name="connsiteY4" fmla="*/ 864338 h 866499"/>
                <a:gd name="connsiteX5" fmla="*/ 464821 w 1821181"/>
                <a:gd name="connsiteY5" fmla="*/ 209018 h 866499"/>
                <a:gd name="connsiteX6" fmla="*/ 541021 w 1821181"/>
                <a:gd name="connsiteY6" fmla="*/ 635738 h 866499"/>
                <a:gd name="connsiteX7" fmla="*/ 647701 w 1821181"/>
                <a:gd name="connsiteY7" fmla="*/ 529058 h 866499"/>
                <a:gd name="connsiteX8" fmla="*/ 739141 w 1821181"/>
                <a:gd name="connsiteY8" fmla="*/ 597638 h 866499"/>
                <a:gd name="connsiteX9" fmla="*/ 807721 w 1821181"/>
                <a:gd name="connsiteY9" fmla="*/ 475718 h 866499"/>
                <a:gd name="connsiteX10" fmla="*/ 891541 w 1821181"/>
                <a:gd name="connsiteY10" fmla="*/ 612878 h 866499"/>
                <a:gd name="connsiteX11" fmla="*/ 1051561 w 1821181"/>
                <a:gd name="connsiteY11" fmla="*/ 475718 h 866499"/>
                <a:gd name="connsiteX12" fmla="*/ 1127761 w 1821181"/>
                <a:gd name="connsiteY12" fmla="*/ 292838 h 866499"/>
                <a:gd name="connsiteX13" fmla="*/ 1165861 w 1821181"/>
                <a:gd name="connsiteY13" fmla="*/ 445238 h 866499"/>
                <a:gd name="connsiteX14" fmla="*/ 1242061 w 1821181"/>
                <a:gd name="connsiteY14" fmla="*/ 300458 h 866499"/>
                <a:gd name="connsiteX15" fmla="*/ 1318261 w 1821181"/>
                <a:gd name="connsiteY15" fmla="*/ 849098 h 866499"/>
                <a:gd name="connsiteX16" fmla="*/ 1463041 w 1821181"/>
                <a:gd name="connsiteY16" fmla="*/ 3278 h 866499"/>
                <a:gd name="connsiteX17" fmla="*/ 1516381 w 1821181"/>
                <a:gd name="connsiteY17" fmla="*/ 551918 h 866499"/>
                <a:gd name="connsiteX18" fmla="*/ 1630681 w 1821181"/>
                <a:gd name="connsiteY18" fmla="*/ 429998 h 866499"/>
                <a:gd name="connsiteX19" fmla="*/ 1699261 w 1821181"/>
                <a:gd name="connsiteY19" fmla="*/ 544298 h 866499"/>
                <a:gd name="connsiteX20" fmla="*/ 1783081 w 1821181"/>
                <a:gd name="connsiteY20" fmla="*/ 391898 h 866499"/>
                <a:gd name="connsiteX21" fmla="*/ 1821181 w 1821181"/>
                <a:gd name="connsiteY21" fmla="*/ 529058 h 866499"/>
                <a:gd name="connsiteX0" fmla="*/ -1 w 1668779"/>
                <a:gd name="connsiteY0" fmla="*/ 407138 h 866499"/>
                <a:gd name="connsiteX1" fmla="*/ 68579 w 1668779"/>
                <a:gd name="connsiteY1" fmla="*/ 483338 h 866499"/>
                <a:gd name="connsiteX2" fmla="*/ 137159 w 1668779"/>
                <a:gd name="connsiteY2" fmla="*/ 422378 h 866499"/>
                <a:gd name="connsiteX3" fmla="*/ 213359 w 1668779"/>
                <a:gd name="connsiteY3" fmla="*/ 864338 h 866499"/>
                <a:gd name="connsiteX4" fmla="*/ 312419 w 1668779"/>
                <a:gd name="connsiteY4" fmla="*/ 209018 h 866499"/>
                <a:gd name="connsiteX5" fmla="*/ 388619 w 1668779"/>
                <a:gd name="connsiteY5" fmla="*/ 635738 h 866499"/>
                <a:gd name="connsiteX6" fmla="*/ 495299 w 1668779"/>
                <a:gd name="connsiteY6" fmla="*/ 529058 h 866499"/>
                <a:gd name="connsiteX7" fmla="*/ 586739 w 1668779"/>
                <a:gd name="connsiteY7" fmla="*/ 597638 h 866499"/>
                <a:gd name="connsiteX8" fmla="*/ 655319 w 1668779"/>
                <a:gd name="connsiteY8" fmla="*/ 475718 h 866499"/>
                <a:gd name="connsiteX9" fmla="*/ 739139 w 1668779"/>
                <a:gd name="connsiteY9" fmla="*/ 612878 h 866499"/>
                <a:gd name="connsiteX10" fmla="*/ 899159 w 1668779"/>
                <a:gd name="connsiteY10" fmla="*/ 475718 h 866499"/>
                <a:gd name="connsiteX11" fmla="*/ 975359 w 1668779"/>
                <a:gd name="connsiteY11" fmla="*/ 292838 h 866499"/>
                <a:gd name="connsiteX12" fmla="*/ 1013459 w 1668779"/>
                <a:gd name="connsiteY12" fmla="*/ 445238 h 866499"/>
                <a:gd name="connsiteX13" fmla="*/ 1089659 w 1668779"/>
                <a:gd name="connsiteY13" fmla="*/ 300458 h 866499"/>
                <a:gd name="connsiteX14" fmla="*/ 1165859 w 1668779"/>
                <a:gd name="connsiteY14" fmla="*/ 849098 h 866499"/>
                <a:gd name="connsiteX15" fmla="*/ 1310639 w 1668779"/>
                <a:gd name="connsiteY15" fmla="*/ 3278 h 866499"/>
                <a:gd name="connsiteX16" fmla="*/ 1363979 w 1668779"/>
                <a:gd name="connsiteY16" fmla="*/ 551918 h 866499"/>
                <a:gd name="connsiteX17" fmla="*/ 1478279 w 1668779"/>
                <a:gd name="connsiteY17" fmla="*/ 429998 h 866499"/>
                <a:gd name="connsiteX18" fmla="*/ 1546859 w 1668779"/>
                <a:gd name="connsiteY18" fmla="*/ 544298 h 866499"/>
                <a:gd name="connsiteX19" fmla="*/ 1630679 w 1668779"/>
                <a:gd name="connsiteY19" fmla="*/ 391898 h 866499"/>
                <a:gd name="connsiteX20" fmla="*/ 1668779 w 1668779"/>
                <a:gd name="connsiteY20" fmla="*/ 529058 h 866499"/>
                <a:gd name="connsiteX0" fmla="*/ 1 w 1668781"/>
                <a:gd name="connsiteY0" fmla="*/ 407138 h 866562"/>
                <a:gd name="connsiteX1" fmla="*/ 137161 w 1668781"/>
                <a:gd name="connsiteY1" fmla="*/ 422378 h 866562"/>
                <a:gd name="connsiteX2" fmla="*/ 213361 w 1668781"/>
                <a:gd name="connsiteY2" fmla="*/ 864338 h 866562"/>
                <a:gd name="connsiteX3" fmla="*/ 312421 w 1668781"/>
                <a:gd name="connsiteY3" fmla="*/ 209018 h 866562"/>
                <a:gd name="connsiteX4" fmla="*/ 388621 w 1668781"/>
                <a:gd name="connsiteY4" fmla="*/ 635738 h 866562"/>
                <a:gd name="connsiteX5" fmla="*/ 495301 w 1668781"/>
                <a:gd name="connsiteY5" fmla="*/ 529058 h 866562"/>
                <a:gd name="connsiteX6" fmla="*/ 586741 w 1668781"/>
                <a:gd name="connsiteY6" fmla="*/ 597638 h 866562"/>
                <a:gd name="connsiteX7" fmla="*/ 655321 w 1668781"/>
                <a:gd name="connsiteY7" fmla="*/ 475718 h 866562"/>
                <a:gd name="connsiteX8" fmla="*/ 739141 w 1668781"/>
                <a:gd name="connsiteY8" fmla="*/ 612878 h 866562"/>
                <a:gd name="connsiteX9" fmla="*/ 899161 w 1668781"/>
                <a:gd name="connsiteY9" fmla="*/ 475718 h 866562"/>
                <a:gd name="connsiteX10" fmla="*/ 975361 w 1668781"/>
                <a:gd name="connsiteY10" fmla="*/ 292838 h 866562"/>
                <a:gd name="connsiteX11" fmla="*/ 1013461 w 1668781"/>
                <a:gd name="connsiteY11" fmla="*/ 445238 h 866562"/>
                <a:gd name="connsiteX12" fmla="*/ 1089661 w 1668781"/>
                <a:gd name="connsiteY12" fmla="*/ 300458 h 866562"/>
                <a:gd name="connsiteX13" fmla="*/ 1165861 w 1668781"/>
                <a:gd name="connsiteY13" fmla="*/ 849098 h 866562"/>
                <a:gd name="connsiteX14" fmla="*/ 1310641 w 1668781"/>
                <a:gd name="connsiteY14" fmla="*/ 3278 h 866562"/>
                <a:gd name="connsiteX15" fmla="*/ 1363981 w 1668781"/>
                <a:gd name="connsiteY15" fmla="*/ 551918 h 866562"/>
                <a:gd name="connsiteX16" fmla="*/ 1478281 w 1668781"/>
                <a:gd name="connsiteY16" fmla="*/ 429998 h 866562"/>
                <a:gd name="connsiteX17" fmla="*/ 1546861 w 1668781"/>
                <a:gd name="connsiteY17" fmla="*/ 544298 h 866562"/>
                <a:gd name="connsiteX18" fmla="*/ 1630681 w 1668781"/>
                <a:gd name="connsiteY18" fmla="*/ 391898 h 866562"/>
                <a:gd name="connsiteX19" fmla="*/ 1668781 w 1668781"/>
                <a:gd name="connsiteY19" fmla="*/ 529058 h 866562"/>
                <a:gd name="connsiteX0" fmla="*/ -1 w 1668779"/>
                <a:gd name="connsiteY0" fmla="*/ 407138 h 866292"/>
                <a:gd name="connsiteX1" fmla="*/ 213359 w 1668779"/>
                <a:gd name="connsiteY1" fmla="*/ 864338 h 866292"/>
                <a:gd name="connsiteX2" fmla="*/ 312419 w 1668779"/>
                <a:gd name="connsiteY2" fmla="*/ 209018 h 866292"/>
                <a:gd name="connsiteX3" fmla="*/ 388619 w 1668779"/>
                <a:gd name="connsiteY3" fmla="*/ 635738 h 866292"/>
                <a:gd name="connsiteX4" fmla="*/ 495299 w 1668779"/>
                <a:gd name="connsiteY4" fmla="*/ 529058 h 866292"/>
                <a:gd name="connsiteX5" fmla="*/ 586739 w 1668779"/>
                <a:gd name="connsiteY5" fmla="*/ 597638 h 866292"/>
                <a:gd name="connsiteX6" fmla="*/ 655319 w 1668779"/>
                <a:gd name="connsiteY6" fmla="*/ 475718 h 866292"/>
                <a:gd name="connsiteX7" fmla="*/ 739139 w 1668779"/>
                <a:gd name="connsiteY7" fmla="*/ 612878 h 866292"/>
                <a:gd name="connsiteX8" fmla="*/ 899159 w 1668779"/>
                <a:gd name="connsiteY8" fmla="*/ 475718 h 866292"/>
                <a:gd name="connsiteX9" fmla="*/ 975359 w 1668779"/>
                <a:gd name="connsiteY9" fmla="*/ 292838 h 866292"/>
                <a:gd name="connsiteX10" fmla="*/ 1013459 w 1668779"/>
                <a:gd name="connsiteY10" fmla="*/ 445238 h 866292"/>
                <a:gd name="connsiteX11" fmla="*/ 1089659 w 1668779"/>
                <a:gd name="connsiteY11" fmla="*/ 300458 h 866292"/>
                <a:gd name="connsiteX12" fmla="*/ 1165859 w 1668779"/>
                <a:gd name="connsiteY12" fmla="*/ 849098 h 866292"/>
                <a:gd name="connsiteX13" fmla="*/ 1310639 w 1668779"/>
                <a:gd name="connsiteY13" fmla="*/ 3278 h 866292"/>
                <a:gd name="connsiteX14" fmla="*/ 1363979 w 1668779"/>
                <a:gd name="connsiteY14" fmla="*/ 551918 h 866292"/>
                <a:gd name="connsiteX15" fmla="*/ 1478279 w 1668779"/>
                <a:gd name="connsiteY15" fmla="*/ 429998 h 866292"/>
                <a:gd name="connsiteX16" fmla="*/ 1546859 w 1668779"/>
                <a:gd name="connsiteY16" fmla="*/ 544298 h 866292"/>
                <a:gd name="connsiteX17" fmla="*/ 1630679 w 1668779"/>
                <a:gd name="connsiteY17" fmla="*/ 391898 h 866292"/>
                <a:gd name="connsiteX18" fmla="*/ 1668779 w 1668779"/>
                <a:gd name="connsiteY18" fmla="*/ 529058 h 866292"/>
                <a:gd name="connsiteX0" fmla="*/ 0 w 1455420"/>
                <a:gd name="connsiteY0" fmla="*/ 864338 h 864337"/>
                <a:gd name="connsiteX1" fmla="*/ 99060 w 1455420"/>
                <a:gd name="connsiteY1" fmla="*/ 209018 h 864337"/>
                <a:gd name="connsiteX2" fmla="*/ 175260 w 1455420"/>
                <a:gd name="connsiteY2" fmla="*/ 635738 h 864337"/>
                <a:gd name="connsiteX3" fmla="*/ 281940 w 1455420"/>
                <a:gd name="connsiteY3" fmla="*/ 529058 h 864337"/>
                <a:gd name="connsiteX4" fmla="*/ 373380 w 1455420"/>
                <a:gd name="connsiteY4" fmla="*/ 597638 h 864337"/>
                <a:gd name="connsiteX5" fmla="*/ 441960 w 1455420"/>
                <a:gd name="connsiteY5" fmla="*/ 475718 h 864337"/>
                <a:gd name="connsiteX6" fmla="*/ 525780 w 1455420"/>
                <a:gd name="connsiteY6" fmla="*/ 612878 h 864337"/>
                <a:gd name="connsiteX7" fmla="*/ 685800 w 1455420"/>
                <a:gd name="connsiteY7" fmla="*/ 475718 h 864337"/>
                <a:gd name="connsiteX8" fmla="*/ 762000 w 1455420"/>
                <a:gd name="connsiteY8" fmla="*/ 292838 h 864337"/>
                <a:gd name="connsiteX9" fmla="*/ 800100 w 1455420"/>
                <a:gd name="connsiteY9" fmla="*/ 445238 h 864337"/>
                <a:gd name="connsiteX10" fmla="*/ 876300 w 1455420"/>
                <a:gd name="connsiteY10" fmla="*/ 300458 h 864337"/>
                <a:gd name="connsiteX11" fmla="*/ 952500 w 1455420"/>
                <a:gd name="connsiteY11" fmla="*/ 849098 h 864337"/>
                <a:gd name="connsiteX12" fmla="*/ 1097280 w 1455420"/>
                <a:gd name="connsiteY12" fmla="*/ 3278 h 864337"/>
                <a:gd name="connsiteX13" fmla="*/ 1150620 w 1455420"/>
                <a:gd name="connsiteY13" fmla="*/ 551918 h 864337"/>
                <a:gd name="connsiteX14" fmla="*/ 1264920 w 1455420"/>
                <a:gd name="connsiteY14" fmla="*/ 429998 h 864337"/>
                <a:gd name="connsiteX15" fmla="*/ 1333500 w 1455420"/>
                <a:gd name="connsiteY15" fmla="*/ 544298 h 864337"/>
                <a:gd name="connsiteX16" fmla="*/ 1417320 w 1455420"/>
                <a:gd name="connsiteY16" fmla="*/ 391898 h 864337"/>
                <a:gd name="connsiteX17" fmla="*/ 1455420 w 1455420"/>
                <a:gd name="connsiteY17" fmla="*/ 529058 h 864337"/>
                <a:gd name="connsiteX0" fmla="*/ 0 w 1356360"/>
                <a:gd name="connsiteY0" fmla="*/ 209018 h 852355"/>
                <a:gd name="connsiteX1" fmla="*/ 76200 w 1356360"/>
                <a:gd name="connsiteY1" fmla="*/ 635738 h 852355"/>
                <a:gd name="connsiteX2" fmla="*/ 182880 w 1356360"/>
                <a:gd name="connsiteY2" fmla="*/ 529058 h 852355"/>
                <a:gd name="connsiteX3" fmla="*/ 274320 w 1356360"/>
                <a:gd name="connsiteY3" fmla="*/ 597638 h 852355"/>
                <a:gd name="connsiteX4" fmla="*/ 342900 w 1356360"/>
                <a:gd name="connsiteY4" fmla="*/ 475718 h 852355"/>
                <a:gd name="connsiteX5" fmla="*/ 426720 w 1356360"/>
                <a:gd name="connsiteY5" fmla="*/ 612878 h 852355"/>
                <a:gd name="connsiteX6" fmla="*/ 586740 w 1356360"/>
                <a:gd name="connsiteY6" fmla="*/ 475718 h 852355"/>
                <a:gd name="connsiteX7" fmla="*/ 662940 w 1356360"/>
                <a:gd name="connsiteY7" fmla="*/ 292838 h 852355"/>
                <a:gd name="connsiteX8" fmla="*/ 701040 w 1356360"/>
                <a:gd name="connsiteY8" fmla="*/ 445238 h 852355"/>
                <a:gd name="connsiteX9" fmla="*/ 777240 w 1356360"/>
                <a:gd name="connsiteY9" fmla="*/ 300458 h 852355"/>
                <a:gd name="connsiteX10" fmla="*/ 853440 w 1356360"/>
                <a:gd name="connsiteY10" fmla="*/ 849098 h 852355"/>
                <a:gd name="connsiteX11" fmla="*/ 998220 w 1356360"/>
                <a:gd name="connsiteY11" fmla="*/ 3278 h 852355"/>
                <a:gd name="connsiteX12" fmla="*/ 1051560 w 1356360"/>
                <a:gd name="connsiteY12" fmla="*/ 551918 h 852355"/>
                <a:gd name="connsiteX13" fmla="*/ 1165860 w 1356360"/>
                <a:gd name="connsiteY13" fmla="*/ 429998 h 852355"/>
                <a:gd name="connsiteX14" fmla="*/ 1234440 w 1356360"/>
                <a:gd name="connsiteY14" fmla="*/ 544298 h 852355"/>
                <a:gd name="connsiteX15" fmla="*/ 1318260 w 1356360"/>
                <a:gd name="connsiteY15" fmla="*/ 391898 h 852355"/>
                <a:gd name="connsiteX16" fmla="*/ 1356360 w 1356360"/>
                <a:gd name="connsiteY16" fmla="*/ 529058 h 852355"/>
                <a:gd name="connsiteX0" fmla="*/ 0 w 1280160"/>
                <a:gd name="connsiteY0" fmla="*/ 635738 h 852353"/>
                <a:gd name="connsiteX1" fmla="*/ 106680 w 1280160"/>
                <a:gd name="connsiteY1" fmla="*/ 529058 h 852353"/>
                <a:gd name="connsiteX2" fmla="*/ 198120 w 1280160"/>
                <a:gd name="connsiteY2" fmla="*/ 597638 h 852353"/>
                <a:gd name="connsiteX3" fmla="*/ 266700 w 1280160"/>
                <a:gd name="connsiteY3" fmla="*/ 475718 h 852353"/>
                <a:gd name="connsiteX4" fmla="*/ 350520 w 1280160"/>
                <a:gd name="connsiteY4" fmla="*/ 612878 h 852353"/>
                <a:gd name="connsiteX5" fmla="*/ 510540 w 1280160"/>
                <a:gd name="connsiteY5" fmla="*/ 475718 h 852353"/>
                <a:gd name="connsiteX6" fmla="*/ 586740 w 1280160"/>
                <a:gd name="connsiteY6" fmla="*/ 292838 h 852353"/>
                <a:gd name="connsiteX7" fmla="*/ 624840 w 1280160"/>
                <a:gd name="connsiteY7" fmla="*/ 445238 h 852353"/>
                <a:gd name="connsiteX8" fmla="*/ 701040 w 1280160"/>
                <a:gd name="connsiteY8" fmla="*/ 300458 h 852353"/>
                <a:gd name="connsiteX9" fmla="*/ 777240 w 1280160"/>
                <a:gd name="connsiteY9" fmla="*/ 849098 h 852353"/>
                <a:gd name="connsiteX10" fmla="*/ 922020 w 1280160"/>
                <a:gd name="connsiteY10" fmla="*/ 3278 h 852353"/>
                <a:gd name="connsiteX11" fmla="*/ 975360 w 1280160"/>
                <a:gd name="connsiteY11" fmla="*/ 551918 h 852353"/>
                <a:gd name="connsiteX12" fmla="*/ 1089660 w 1280160"/>
                <a:gd name="connsiteY12" fmla="*/ 429998 h 852353"/>
                <a:gd name="connsiteX13" fmla="*/ 1158240 w 1280160"/>
                <a:gd name="connsiteY13" fmla="*/ 544298 h 852353"/>
                <a:gd name="connsiteX14" fmla="*/ 1242060 w 1280160"/>
                <a:gd name="connsiteY14" fmla="*/ 391898 h 852353"/>
                <a:gd name="connsiteX15" fmla="*/ 1280160 w 1280160"/>
                <a:gd name="connsiteY15" fmla="*/ 529058 h 852353"/>
                <a:gd name="connsiteX0" fmla="*/ -1 w 1173479"/>
                <a:gd name="connsiteY0" fmla="*/ 529058 h 852355"/>
                <a:gd name="connsiteX1" fmla="*/ 91439 w 1173479"/>
                <a:gd name="connsiteY1" fmla="*/ 597638 h 852355"/>
                <a:gd name="connsiteX2" fmla="*/ 160019 w 1173479"/>
                <a:gd name="connsiteY2" fmla="*/ 475718 h 852355"/>
                <a:gd name="connsiteX3" fmla="*/ 243839 w 1173479"/>
                <a:gd name="connsiteY3" fmla="*/ 612878 h 852355"/>
                <a:gd name="connsiteX4" fmla="*/ 403859 w 1173479"/>
                <a:gd name="connsiteY4" fmla="*/ 475718 h 852355"/>
                <a:gd name="connsiteX5" fmla="*/ 480059 w 1173479"/>
                <a:gd name="connsiteY5" fmla="*/ 292838 h 852355"/>
                <a:gd name="connsiteX6" fmla="*/ 518159 w 1173479"/>
                <a:gd name="connsiteY6" fmla="*/ 445238 h 852355"/>
                <a:gd name="connsiteX7" fmla="*/ 594359 w 1173479"/>
                <a:gd name="connsiteY7" fmla="*/ 300458 h 852355"/>
                <a:gd name="connsiteX8" fmla="*/ 670559 w 1173479"/>
                <a:gd name="connsiteY8" fmla="*/ 849098 h 852355"/>
                <a:gd name="connsiteX9" fmla="*/ 815339 w 1173479"/>
                <a:gd name="connsiteY9" fmla="*/ 3278 h 852355"/>
                <a:gd name="connsiteX10" fmla="*/ 868679 w 1173479"/>
                <a:gd name="connsiteY10" fmla="*/ 551918 h 852355"/>
                <a:gd name="connsiteX11" fmla="*/ 982979 w 1173479"/>
                <a:gd name="connsiteY11" fmla="*/ 429998 h 852355"/>
                <a:gd name="connsiteX12" fmla="*/ 1051559 w 1173479"/>
                <a:gd name="connsiteY12" fmla="*/ 544298 h 852355"/>
                <a:gd name="connsiteX13" fmla="*/ 1135379 w 1173479"/>
                <a:gd name="connsiteY13" fmla="*/ 391898 h 852355"/>
                <a:gd name="connsiteX14" fmla="*/ 1173479 w 1173479"/>
                <a:gd name="connsiteY14" fmla="*/ 529058 h 852355"/>
                <a:gd name="connsiteX0" fmla="*/ 1 w 1173481"/>
                <a:gd name="connsiteY0" fmla="*/ 529058 h 852353"/>
                <a:gd name="connsiteX1" fmla="*/ 91441 w 1173481"/>
                <a:gd name="connsiteY1" fmla="*/ 597638 h 852353"/>
                <a:gd name="connsiteX2" fmla="*/ 243841 w 1173481"/>
                <a:gd name="connsiteY2" fmla="*/ 612878 h 852353"/>
                <a:gd name="connsiteX3" fmla="*/ 403861 w 1173481"/>
                <a:gd name="connsiteY3" fmla="*/ 475718 h 852353"/>
                <a:gd name="connsiteX4" fmla="*/ 480061 w 1173481"/>
                <a:gd name="connsiteY4" fmla="*/ 292838 h 852353"/>
                <a:gd name="connsiteX5" fmla="*/ 518161 w 1173481"/>
                <a:gd name="connsiteY5" fmla="*/ 445238 h 852353"/>
                <a:gd name="connsiteX6" fmla="*/ 594361 w 1173481"/>
                <a:gd name="connsiteY6" fmla="*/ 300458 h 852353"/>
                <a:gd name="connsiteX7" fmla="*/ 670561 w 1173481"/>
                <a:gd name="connsiteY7" fmla="*/ 849098 h 852353"/>
                <a:gd name="connsiteX8" fmla="*/ 815341 w 1173481"/>
                <a:gd name="connsiteY8" fmla="*/ 3278 h 852353"/>
                <a:gd name="connsiteX9" fmla="*/ 868681 w 1173481"/>
                <a:gd name="connsiteY9" fmla="*/ 551918 h 852353"/>
                <a:gd name="connsiteX10" fmla="*/ 982981 w 1173481"/>
                <a:gd name="connsiteY10" fmla="*/ 429998 h 852353"/>
                <a:gd name="connsiteX11" fmla="*/ 1051561 w 1173481"/>
                <a:gd name="connsiteY11" fmla="*/ 544298 h 852353"/>
                <a:gd name="connsiteX12" fmla="*/ 1135381 w 1173481"/>
                <a:gd name="connsiteY12" fmla="*/ 391898 h 852353"/>
                <a:gd name="connsiteX13" fmla="*/ 1173481 w 1173481"/>
                <a:gd name="connsiteY13" fmla="*/ 529058 h 852353"/>
                <a:gd name="connsiteX0" fmla="*/ -1 w 1173479"/>
                <a:gd name="connsiteY0" fmla="*/ 529058 h 852355"/>
                <a:gd name="connsiteX1" fmla="*/ 243839 w 1173479"/>
                <a:gd name="connsiteY1" fmla="*/ 612878 h 852355"/>
                <a:gd name="connsiteX2" fmla="*/ 403859 w 1173479"/>
                <a:gd name="connsiteY2" fmla="*/ 475718 h 852355"/>
                <a:gd name="connsiteX3" fmla="*/ 480059 w 1173479"/>
                <a:gd name="connsiteY3" fmla="*/ 292838 h 852355"/>
                <a:gd name="connsiteX4" fmla="*/ 518159 w 1173479"/>
                <a:gd name="connsiteY4" fmla="*/ 445238 h 852355"/>
                <a:gd name="connsiteX5" fmla="*/ 594359 w 1173479"/>
                <a:gd name="connsiteY5" fmla="*/ 300458 h 852355"/>
                <a:gd name="connsiteX6" fmla="*/ 670559 w 1173479"/>
                <a:gd name="connsiteY6" fmla="*/ 849098 h 852355"/>
                <a:gd name="connsiteX7" fmla="*/ 815339 w 1173479"/>
                <a:gd name="connsiteY7" fmla="*/ 3278 h 852355"/>
                <a:gd name="connsiteX8" fmla="*/ 868679 w 1173479"/>
                <a:gd name="connsiteY8" fmla="*/ 551918 h 852355"/>
                <a:gd name="connsiteX9" fmla="*/ 982979 w 1173479"/>
                <a:gd name="connsiteY9" fmla="*/ 429998 h 852355"/>
                <a:gd name="connsiteX10" fmla="*/ 1051559 w 1173479"/>
                <a:gd name="connsiteY10" fmla="*/ 544298 h 852355"/>
                <a:gd name="connsiteX11" fmla="*/ 1135379 w 1173479"/>
                <a:gd name="connsiteY11" fmla="*/ 391898 h 852355"/>
                <a:gd name="connsiteX12" fmla="*/ 1173479 w 1173479"/>
                <a:gd name="connsiteY12" fmla="*/ 529058 h 852355"/>
                <a:gd name="connsiteX0" fmla="*/ 1 w 929641"/>
                <a:gd name="connsiteY0" fmla="*/ 612878 h 852353"/>
                <a:gd name="connsiteX1" fmla="*/ 160021 w 929641"/>
                <a:gd name="connsiteY1" fmla="*/ 475718 h 852353"/>
                <a:gd name="connsiteX2" fmla="*/ 236221 w 929641"/>
                <a:gd name="connsiteY2" fmla="*/ 292838 h 852353"/>
                <a:gd name="connsiteX3" fmla="*/ 274321 w 929641"/>
                <a:gd name="connsiteY3" fmla="*/ 445238 h 852353"/>
                <a:gd name="connsiteX4" fmla="*/ 350521 w 929641"/>
                <a:gd name="connsiteY4" fmla="*/ 300458 h 852353"/>
                <a:gd name="connsiteX5" fmla="*/ 426721 w 929641"/>
                <a:gd name="connsiteY5" fmla="*/ 849098 h 852353"/>
                <a:gd name="connsiteX6" fmla="*/ 571501 w 929641"/>
                <a:gd name="connsiteY6" fmla="*/ 3278 h 852353"/>
                <a:gd name="connsiteX7" fmla="*/ 624841 w 929641"/>
                <a:gd name="connsiteY7" fmla="*/ 551918 h 852353"/>
                <a:gd name="connsiteX8" fmla="*/ 739141 w 929641"/>
                <a:gd name="connsiteY8" fmla="*/ 429998 h 852353"/>
                <a:gd name="connsiteX9" fmla="*/ 807721 w 929641"/>
                <a:gd name="connsiteY9" fmla="*/ 544298 h 852353"/>
                <a:gd name="connsiteX10" fmla="*/ 891541 w 929641"/>
                <a:gd name="connsiteY10" fmla="*/ 391898 h 852353"/>
                <a:gd name="connsiteX11" fmla="*/ 929641 w 929641"/>
                <a:gd name="connsiteY11" fmla="*/ 529058 h 852353"/>
                <a:gd name="connsiteX0" fmla="*/ -1 w 769619"/>
                <a:gd name="connsiteY0" fmla="*/ 475718 h 852355"/>
                <a:gd name="connsiteX1" fmla="*/ 76199 w 769619"/>
                <a:gd name="connsiteY1" fmla="*/ 292838 h 852355"/>
                <a:gd name="connsiteX2" fmla="*/ 114299 w 769619"/>
                <a:gd name="connsiteY2" fmla="*/ 445238 h 852355"/>
                <a:gd name="connsiteX3" fmla="*/ 190499 w 769619"/>
                <a:gd name="connsiteY3" fmla="*/ 300458 h 852355"/>
                <a:gd name="connsiteX4" fmla="*/ 266699 w 769619"/>
                <a:gd name="connsiteY4" fmla="*/ 849098 h 852355"/>
                <a:gd name="connsiteX5" fmla="*/ 411479 w 769619"/>
                <a:gd name="connsiteY5" fmla="*/ 3278 h 852355"/>
                <a:gd name="connsiteX6" fmla="*/ 464819 w 769619"/>
                <a:gd name="connsiteY6" fmla="*/ 551918 h 852355"/>
                <a:gd name="connsiteX7" fmla="*/ 579119 w 769619"/>
                <a:gd name="connsiteY7" fmla="*/ 429998 h 852355"/>
                <a:gd name="connsiteX8" fmla="*/ 647699 w 769619"/>
                <a:gd name="connsiteY8" fmla="*/ 544298 h 852355"/>
                <a:gd name="connsiteX9" fmla="*/ 731519 w 769619"/>
                <a:gd name="connsiteY9" fmla="*/ 391898 h 852355"/>
                <a:gd name="connsiteX10" fmla="*/ 769619 w 769619"/>
                <a:gd name="connsiteY10" fmla="*/ 529058 h 85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619" h="852355">
                  <a:moveTo>
                    <a:pt x="-1" y="475718"/>
                  </a:moveTo>
                  <a:cubicBezTo>
                    <a:pt x="39369" y="422378"/>
                    <a:pt x="57149" y="297918"/>
                    <a:pt x="76199" y="292838"/>
                  </a:cubicBezTo>
                  <a:cubicBezTo>
                    <a:pt x="95249" y="287758"/>
                    <a:pt x="95249" y="443968"/>
                    <a:pt x="114299" y="445238"/>
                  </a:cubicBezTo>
                  <a:cubicBezTo>
                    <a:pt x="133349" y="446508"/>
                    <a:pt x="165099" y="233148"/>
                    <a:pt x="190499" y="300458"/>
                  </a:cubicBezTo>
                  <a:cubicBezTo>
                    <a:pt x="215899" y="367768"/>
                    <a:pt x="229869" y="898628"/>
                    <a:pt x="266699" y="849098"/>
                  </a:cubicBezTo>
                  <a:cubicBezTo>
                    <a:pt x="303529" y="799568"/>
                    <a:pt x="378459" y="52808"/>
                    <a:pt x="411479" y="3278"/>
                  </a:cubicBezTo>
                  <a:cubicBezTo>
                    <a:pt x="444499" y="-46252"/>
                    <a:pt x="436879" y="480798"/>
                    <a:pt x="464819" y="551918"/>
                  </a:cubicBezTo>
                  <a:cubicBezTo>
                    <a:pt x="492759" y="623038"/>
                    <a:pt x="548639" y="431268"/>
                    <a:pt x="579119" y="429998"/>
                  </a:cubicBezTo>
                  <a:cubicBezTo>
                    <a:pt x="609599" y="428728"/>
                    <a:pt x="622299" y="550648"/>
                    <a:pt x="647699" y="544298"/>
                  </a:cubicBezTo>
                  <a:cubicBezTo>
                    <a:pt x="673099" y="537948"/>
                    <a:pt x="711199" y="394438"/>
                    <a:pt x="731519" y="391898"/>
                  </a:cubicBezTo>
                  <a:cubicBezTo>
                    <a:pt x="751839" y="389358"/>
                    <a:pt x="760729" y="459208"/>
                    <a:pt x="769619" y="5290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CACB59C9-3F30-4352-AA36-EAF03B135742}"/>
                </a:ext>
              </a:extLst>
            </p:cNvPr>
            <p:cNvSpPr/>
            <p:nvPr/>
          </p:nvSpPr>
          <p:spPr>
            <a:xfrm>
              <a:off x="6858000" y="5455920"/>
              <a:ext cx="342900" cy="489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D1EE9F06-0841-446D-8418-28D9B259B4AF}"/>
                </a:ext>
              </a:extLst>
            </p:cNvPr>
            <p:cNvSpPr/>
            <p:nvPr/>
          </p:nvSpPr>
          <p:spPr>
            <a:xfrm>
              <a:off x="7334250" y="5401898"/>
              <a:ext cx="342900" cy="489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8C0B40CD-F6A6-4796-A88C-E282BE312C4A}"/>
                </a:ext>
              </a:extLst>
            </p:cNvPr>
            <p:cNvSpPr/>
            <p:nvPr/>
          </p:nvSpPr>
          <p:spPr>
            <a:xfrm>
              <a:off x="7839658" y="5255108"/>
              <a:ext cx="342900" cy="6290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cxnSp>
          <p:nvCxnSpPr>
            <p:cNvPr id="42" name="Straight Arrow Connector 41">
              <a:extLst>
                <a:ext uri="{FF2B5EF4-FFF2-40B4-BE49-F238E27FC236}">
                  <a16:creationId xmlns:a16="http://schemas.microsoft.com/office/drawing/2014/main" id="{9DF25A80-4B8E-4DB7-BF7E-28802B19AEA3}"/>
                </a:ext>
              </a:extLst>
            </p:cNvPr>
            <p:cNvCxnSpPr/>
            <p:nvPr/>
          </p:nvCxnSpPr>
          <p:spPr>
            <a:xfrm>
              <a:off x="8640686" y="5586311"/>
              <a:ext cx="5213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45F65A9-E584-40E2-A497-D5AFC91DBEB3}"/>
                </a:ext>
              </a:extLst>
            </p:cNvPr>
            <p:cNvSpPr txBox="1"/>
            <p:nvPr/>
          </p:nvSpPr>
          <p:spPr>
            <a:xfrm>
              <a:off x="10094497" y="5200725"/>
              <a:ext cx="2092881"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Frequent Pattern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Mining</a:t>
              </a:r>
            </a:p>
          </p:txBody>
        </p:sp>
      </p:grpSp>
      <p:sp>
        <p:nvSpPr>
          <p:cNvPr id="32" name="Footer Placeholder 31">
            <a:extLst>
              <a:ext uri="{FF2B5EF4-FFF2-40B4-BE49-F238E27FC236}">
                <a16:creationId xmlns:a16="http://schemas.microsoft.com/office/drawing/2014/main" id="{3C49B0A3-15AC-4F1C-955B-E5C41516F1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33" name="Slide Number Placeholder 32">
            <a:extLst>
              <a:ext uri="{FF2B5EF4-FFF2-40B4-BE49-F238E27FC236}">
                <a16:creationId xmlns:a16="http://schemas.microsoft.com/office/drawing/2014/main" id="{4CC6A670-5380-4B2D-B569-3769140F28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4" name="TextBox 43">
            <a:extLst>
              <a:ext uri="{FF2B5EF4-FFF2-40B4-BE49-F238E27FC236}">
                <a16:creationId xmlns:a16="http://schemas.microsoft.com/office/drawing/2014/main" id="{7B04B28D-EE7C-9A48-8CCC-7294E23E3FB7}"/>
              </a:ext>
            </a:extLst>
          </p:cNvPr>
          <p:cNvSpPr txBox="1"/>
          <p:nvPr/>
        </p:nvSpPr>
        <p:spPr>
          <a:xfrm>
            <a:off x="1525307" y="3705855"/>
            <a:ext cx="1117615" cy="507831"/>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Project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points</a:t>
            </a:r>
          </a:p>
        </p:txBody>
      </p:sp>
      <p:sp>
        <p:nvSpPr>
          <p:cNvPr id="45" name="TextBox 44">
            <a:extLst>
              <a:ext uri="{FF2B5EF4-FFF2-40B4-BE49-F238E27FC236}">
                <a16:creationId xmlns:a16="http://schemas.microsoft.com/office/drawing/2014/main" id="{F6B42590-F1FF-0D46-B243-9CF49ECEAD9C}"/>
              </a:ext>
            </a:extLst>
          </p:cNvPr>
          <p:cNvSpPr txBox="1"/>
          <p:nvPr/>
        </p:nvSpPr>
        <p:spPr>
          <a:xfrm>
            <a:off x="381146" y="3705853"/>
            <a:ext cx="1117615" cy="507831"/>
          </a:xfrm>
          <a:prstGeom prst="rect">
            <a:avLst/>
          </a:prstGeom>
          <a:solidFill>
            <a:schemeClr val="accent5">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Select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series</a:t>
            </a:r>
          </a:p>
        </p:txBody>
      </p:sp>
      <p:sp>
        <p:nvSpPr>
          <p:cNvPr id="46" name="TextBox 45">
            <a:extLst>
              <a:ext uri="{FF2B5EF4-FFF2-40B4-BE49-F238E27FC236}">
                <a16:creationId xmlns:a16="http://schemas.microsoft.com/office/drawing/2014/main" id="{8F3021E4-148F-0A4F-87B5-A38AFE2AFBF2}"/>
              </a:ext>
            </a:extLst>
          </p:cNvPr>
          <p:cNvSpPr txBox="1"/>
          <p:nvPr/>
        </p:nvSpPr>
        <p:spPr>
          <a:xfrm>
            <a:off x="2614162" y="3705854"/>
            <a:ext cx="1588897" cy="507831"/>
          </a:xfrm>
          <a:prstGeom prst="rect">
            <a:avLst/>
          </a:prstGeom>
          <a:solidFill>
            <a:schemeClr val="accent4">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Apply</a:t>
            </a:r>
            <a:r>
              <a:rPr kumimoji="0" lang="en-US" sz="1350" b="0" i="0" u="none" strike="noStrike" kern="1200" cap="none" spc="0" normalizeH="0" baseline="0" noProof="0" dirty="0">
                <a:ln>
                  <a:noFill/>
                </a:ln>
                <a:solidFill>
                  <a:prstClr val="black"/>
                </a:solidFill>
                <a:effectLst/>
                <a:uLnTx/>
                <a:uFillTx/>
                <a:latin typeface="Arial"/>
                <a:ea typeface="+mn-ea"/>
                <a:cs typeface="+mn-cs"/>
              </a:rPr>
              <a:t> a </a:t>
            </a:r>
            <a:r>
              <a:rPr kumimoji="0" lang="en-US" sz="1350" b="1" i="0" u="none" strike="noStrike" kern="1200" cap="none" spc="0" normalizeH="0" baseline="0" noProof="0" dirty="0">
                <a:ln>
                  <a:noFill/>
                </a:ln>
                <a:solidFill>
                  <a:prstClr val="black"/>
                </a:solidFill>
                <a:effectLst/>
                <a:uLnTx/>
                <a:uFillTx/>
                <a:latin typeface="Arial"/>
                <a:ea typeface="+mn-ea"/>
                <a:cs typeface="+mn-cs"/>
              </a:rPr>
              <a:t>function</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on them</a:t>
            </a:r>
          </a:p>
        </p:txBody>
      </p:sp>
      <p:sp>
        <p:nvSpPr>
          <p:cNvPr id="47" name="Arrow: Right 11">
            <a:extLst>
              <a:ext uri="{FF2B5EF4-FFF2-40B4-BE49-F238E27FC236}">
                <a16:creationId xmlns:a16="http://schemas.microsoft.com/office/drawing/2014/main" id="{96041F1E-FC66-3741-B2D6-48D298FC9B70}"/>
              </a:ext>
            </a:extLst>
          </p:cNvPr>
          <p:cNvSpPr/>
          <p:nvPr/>
        </p:nvSpPr>
        <p:spPr>
          <a:xfrm>
            <a:off x="1424582" y="3815798"/>
            <a:ext cx="208052" cy="264861"/>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Arrow: Right 11">
            <a:extLst>
              <a:ext uri="{FF2B5EF4-FFF2-40B4-BE49-F238E27FC236}">
                <a16:creationId xmlns:a16="http://schemas.microsoft.com/office/drawing/2014/main" id="{6DB87C27-0600-B24E-A7F2-A1EB516F01E1}"/>
              </a:ext>
            </a:extLst>
          </p:cNvPr>
          <p:cNvSpPr/>
          <p:nvPr/>
        </p:nvSpPr>
        <p:spPr>
          <a:xfrm>
            <a:off x="2513438" y="3827936"/>
            <a:ext cx="208052" cy="264861"/>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0087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6" name="Rectangle: Rounded Corners 5">
            <a:extLst>
              <a:ext uri="{FF2B5EF4-FFF2-40B4-BE49-F238E27FC236}">
                <a16:creationId xmlns:a16="http://schemas.microsoft.com/office/drawing/2014/main" id="{129BE368-A04F-4B65-8597-F836DB41E582}"/>
              </a:ext>
            </a:extLst>
          </p:cNvPr>
          <p:cNvSpPr/>
          <p:nvPr/>
        </p:nvSpPr>
        <p:spPr>
          <a:xfrm>
            <a:off x="5070423" y="2510731"/>
            <a:ext cx="3618252" cy="1045565"/>
          </a:xfrm>
          <a:prstGeom prst="roundRect">
            <a:avLst>
              <a:gd name="adj" fmla="val 3226"/>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Complex</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Analytical/Mining Queries</a:t>
            </a:r>
          </a:p>
        </p:txBody>
      </p:sp>
      <p:sp>
        <p:nvSpPr>
          <p:cNvPr id="7" name="TextBox 6">
            <a:extLst>
              <a:ext uri="{FF2B5EF4-FFF2-40B4-BE49-F238E27FC236}">
                <a16:creationId xmlns:a16="http://schemas.microsoft.com/office/drawing/2014/main" id="{53EB9403-DF0E-401D-8D12-26445967C8E1}"/>
              </a:ext>
            </a:extLst>
          </p:cNvPr>
          <p:cNvSpPr txBox="1"/>
          <p:nvPr/>
        </p:nvSpPr>
        <p:spPr>
          <a:xfrm>
            <a:off x="386481" y="4355468"/>
            <a:ext cx="418552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1: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Find all points of a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subset of data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the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whole history </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of “pressure” for “Sensor 1”</a:t>
            </a:r>
            <a:endPar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endParaRPr>
          </a:p>
        </p:txBody>
      </p:sp>
      <p:sp>
        <p:nvSpPr>
          <p:cNvPr id="8" name="TextBox 7">
            <a:extLst>
              <a:ext uri="{FF2B5EF4-FFF2-40B4-BE49-F238E27FC236}">
                <a16:creationId xmlns:a16="http://schemas.microsoft.com/office/drawing/2014/main" id="{D3DC3B45-3DCB-481A-9727-9AF9372806CD}"/>
              </a:ext>
            </a:extLst>
          </p:cNvPr>
          <p:cNvSpPr txBox="1"/>
          <p:nvPr/>
        </p:nvSpPr>
        <p:spPr>
          <a:xfrm>
            <a:off x="386480" y="4794050"/>
            <a:ext cx="4148493" cy="5770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2: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the points at a </a:t>
            </a:r>
            <a:r>
              <a:rPr kumimoji="0" lang="en-US" sz="1050" b="1" i="0" u="none" strike="noStrike" kern="1200" cap="none" spc="0" normalizeH="0" baseline="0" noProof="0" dirty="0">
                <a:ln>
                  <a:noFill/>
                </a:ln>
                <a:solidFill>
                  <a:srgbClr val="70AD47">
                    <a:lumMod val="75000"/>
                  </a:srgbClr>
                </a:solidFill>
                <a:effectLst/>
                <a:uLnTx/>
                <a:uFillTx/>
                <a:latin typeface="Helvetica Light"/>
                <a:ea typeface="+mn-ea"/>
                <a:cs typeface="+mn-cs"/>
              </a:rPr>
              <a:t>subset of the positions</a:t>
            </a:r>
            <a:endParaRPr kumimoji="0" lang="en-US" sz="1050" b="1" i="1" u="none" strike="noStrike" kern="1200" cap="none" spc="0" normalizeH="0" baseline="0" noProof="0" dirty="0">
              <a:ln>
                <a:noFill/>
              </a:ln>
              <a:solidFill>
                <a:srgbClr val="70AD47">
                  <a:lumMod val="75000"/>
                </a:srgbClr>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Compute the </a:t>
            </a:r>
            <a:r>
              <a:rPr kumimoji="0" lang="en-US" sz="1050" b="1" i="1" u="none" strike="noStrike" kern="1200" cap="none" spc="0" normalizeH="0" baseline="0" noProof="0" dirty="0">
                <a:ln>
                  <a:noFill/>
                </a:ln>
                <a:solidFill>
                  <a:srgbClr val="ED7D31">
                    <a:lumMod val="75000"/>
                  </a:srgbClr>
                </a:solidFill>
                <a:effectLst/>
                <a:uLnTx/>
                <a:uFillTx/>
                <a:latin typeface="Helvetica Light"/>
                <a:ea typeface="+mn-ea"/>
                <a:cs typeface="+mn-cs"/>
              </a:rPr>
              <a:t>average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pressure for all sensors for the range of positions that cover the 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nd</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to the 12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th</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of March.</a:t>
            </a:r>
          </a:p>
        </p:txBody>
      </p:sp>
      <p:sp>
        <p:nvSpPr>
          <p:cNvPr id="9" name="TextBox 8">
            <a:extLst>
              <a:ext uri="{FF2B5EF4-FFF2-40B4-BE49-F238E27FC236}">
                <a16:creationId xmlns:a16="http://schemas.microsoft.com/office/drawing/2014/main" id="{2CA24668-3E24-4616-8E79-930E7D1FCFDE}"/>
              </a:ext>
            </a:extLst>
          </p:cNvPr>
          <p:cNvSpPr txBox="1"/>
          <p:nvPr/>
        </p:nvSpPr>
        <p:spPr>
          <a:xfrm>
            <a:off x="386480" y="5417297"/>
            <a:ext cx="414849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3: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a subset of points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based on a value</a:t>
            </a:r>
            <a:endParaRPr kumimoji="0" lang="en-US" sz="1050" b="1" i="1"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all</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pressure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values above a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threshold</a:t>
            </a:r>
          </a:p>
        </p:txBody>
      </p:sp>
      <p:graphicFrame>
        <p:nvGraphicFramePr>
          <p:cNvPr id="3" name="Diagram 2">
            <a:extLst>
              <a:ext uri="{FF2B5EF4-FFF2-40B4-BE49-F238E27FC236}">
                <a16:creationId xmlns:a16="http://schemas.microsoft.com/office/drawing/2014/main" id="{6BC4C05B-18D9-42AB-A00D-7C1D03A4704F}"/>
              </a:ext>
            </a:extLst>
          </p:cNvPr>
          <p:cNvGraphicFramePr/>
          <p:nvPr/>
        </p:nvGraphicFramePr>
        <p:xfrm>
          <a:off x="4914112" y="3703924"/>
          <a:ext cx="3883047" cy="2204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0" name="Group 19">
            <a:extLst>
              <a:ext uri="{FF2B5EF4-FFF2-40B4-BE49-F238E27FC236}">
                <a16:creationId xmlns:a16="http://schemas.microsoft.com/office/drawing/2014/main" id="{2F0728DC-6A11-4D3D-A516-768557E042C7}"/>
              </a:ext>
            </a:extLst>
          </p:cNvPr>
          <p:cNvGrpSpPr/>
          <p:nvPr/>
        </p:nvGrpSpPr>
        <p:grpSpPr>
          <a:xfrm>
            <a:off x="6291889" y="4252965"/>
            <a:ext cx="1175323" cy="1131079"/>
            <a:chOff x="8389184" y="4527621"/>
            <a:chExt cx="1567096" cy="1508106"/>
          </a:xfrm>
        </p:grpSpPr>
        <p:sp>
          <p:nvSpPr>
            <p:cNvPr id="18" name="TextBox 17">
              <a:extLst>
                <a:ext uri="{FF2B5EF4-FFF2-40B4-BE49-F238E27FC236}">
                  <a16:creationId xmlns:a16="http://schemas.microsoft.com/office/drawing/2014/main" id="{36B82171-737F-47BC-932A-7963CD2E5835}"/>
                </a:ext>
              </a:extLst>
            </p:cNvPr>
            <p:cNvSpPr txBox="1"/>
            <p:nvPr/>
          </p:nvSpPr>
          <p:spPr>
            <a:xfrm>
              <a:off x="8389184" y="4527621"/>
              <a:ext cx="1567096" cy="15081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Specialized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Algorithms</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endParaRPr kumimoji="0" lang="en-US" sz="9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Similarity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Search</a:t>
              </a:r>
            </a:p>
          </p:txBody>
        </p:sp>
        <p:sp>
          <p:nvSpPr>
            <p:cNvPr id="19" name="Cross 18">
              <a:extLst>
                <a:ext uri="{FF2B5EF4-FFF2-40B4-BE49-F238E27FC236}">
                  <a16:creationId xmlns:a16="http://schemas.microsoft.com/office/drawing/2014/main" id="{41AF08EF-468C-4F31-A2E3-7277F30656B4}"/>
                </a:ext>
              </a:extLst>
            </p:cNvPr>
            <p:cNvSpPr/>
            <p:nvPr/>
          </p:nvSpPr>
          <p:spPr>
            <a:xfrm>
              <a:off x="9062623" y="5157679"/>
              <a:ext cx="195386" cy="195386"/>
            </a:xfrm>
            <a:prstGeom prst="plus">
              <a:avLst>
                <a:gd name="adj" fmla="val 471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sp>
        <p:nvSpPr>
          <p:cNvPr id="16" name="Footer Placeholder 15">
            <a:extLst>
              <a:ext uri="{FF2B5EF4-FFF2-40B4-BE49-F238E27FC236}">
                <a16:creationId xmlns:a16="http://schemas.microsoft.com/office/drawing/2014/main" id="{0E40F926-C632-4A6A-AE10-1A667FF7DF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17" name="Slide Number Placeholder 16">
            <a:extLst>
              <a:ext uri="{FF2B5EF4-FFF2-40B4-BE49-F238E27FC236}">
                <a16:creationId xmlns:a16="http://schemas.microsoft.com/office/drawing/2014/main" id="{67AFADA6-8587-48FF-B7A7-1A7FBA64EF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1" name="TextBox 20">
            <a:extLst>
              <a:ext uri="{FF2B5EF4-FFF2-40B4-BE49-F238E27FC236}">
                <a16:creationId xmlns:a16="http://schemas.microsoft.com/office/drawing/2014/main" id="{EE2C4FE9-1F3B-4B49-B246-E2CFB3856D7E}"/>
              </a:ext>
            </a:extLst>
          </p:cNvPr>
          <p:cNvSpPr txBox="1"/>
          <p:nvPr/>
        </p:nvSpPr>
        <p:spPr>
          <a:xfrm>
            <a:off x="1525307" y="3705855"/>
            <a:ext cx="1117615" cy="507831"/>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Project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points</a:t>
            </a:r>
          </a:p>
        </p:txBody>
      </p:sp>
      <p:sp>
        <p:nvSpPr>
          <p:cNvPr id="22" name="TextBox 21">
            <a:extLst>
              <a:ext uri="{FF2B5EF4-FFF2-40B4-BE49-F238E27FC236}">
                <a16:creationId xmlns:a16="http://schemas.microsoft.com/office/drawing/2014/main" id="{336DEF9C-7B59-264D-BADA-C3A29ED14CEE}"/>
              </a:ext>
            </a:extLst>
          </p:cNvPr>
          <p:cNvSpPr txBox="1"/>
          <p:nvPr/>
        </p:nvSpPr>
        <p:spPr>
          <a:xfrm>
            <a:off x="381146" y="3705853"/>
            <a:ext cx="1117615" cy="507831"/>
          </a:xfrm>
          <a:prstGeom prst="rect">
            <a:avLst/>
          </a:prstGeom>
          <a:solidFill>
            <a:schemeClr val="accent5">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Select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series</a:t>
            </a:r>
          </a:p>
        </p:txBody>
      </p:sp>
      <p:sp>
        <p:nvSpPr>
          <p:cNvPr id="23" name="TextBox 22">
            <a:extLst>
              <a:ext uri="{FF2B5EF4-FFF2-40B4-BE49-F238E27FC236}">
                <a16:creationId xmlns:a16="http://schemas.microsoft.com/office/drawing/2014/main" id="{1386C38D-A564-2F42-B607-345806D0B52E}"/>
              </a:ext>
            </a:extLst>
          </p:cNvPr>
          <p:cNvSpPr txBox="1"/>
          <p:nvPr/>
        </p:nvSpPr>
        <p:spPr>
          <a:xfrm>
            <a:off x="2614162" y="3705854"/>
            <a:ext cx="1588897" cy="507831"/>
          </a:xfrm>
          <a:prstGeom prst="rect">
            <a:avLst/>
          </a:prstGeom>
          <a:solidFill>
            <a:schemeClr val="accent4">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Apply</a:t>
            </a:r>
            <a:r>
              <a:rPr kumimoji="0" lang="en-US" sz="1350" b="0" i="0" u="none" strike="noStrike" kern="1200" cap="none" spc="0" normalizeH="0" baseline="0" noProof="0" dirty="0">
                <a:ln>
                  <a:noFill/>
                </a:ln>
                <a:solidFill>
                  <a:prstClr val="black"/>
                </a:solidFill>
                <a:effectLst/>
                <a:uLnTx/>
                <a:uFillTx/>
                <a:latin typeface="Arial"/>
                <a:ea typeface="+mn-ea"/>
                <a:cs typeface="+mn-cs"/>
              </a:rPr>
              <a:t> a </a:t>
            </a:r>
            <a:r>
              <a:rPr kumimoji="0" lang="en-US" sz="1350" b="1" i="0" u="none" strike="noStrike" kern="1200" cap="none" spc="0" normalizeH="0" baseline="0" noProof="0" dirty="0">
                <a:ln>
                  <a:noFill/>
                </a:ln>
                <a:solidFill>
                  <a:prstClr val="black"/>
                </a:solidFill>
                <a:effectLst/>
                <a:uLnTx/>
                <a:uFillTx/>
                <a:latin typeface="Arial"/>
                <a:ea typeface="+mn-ea"/>
                <a:cs typeface="+mn-cs"/>
              </a:rPr>
              <a:t>function</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on them</a:t>
            </a:r>
          </a:p>
        </p:txBody>
      </p:sp>
      <p:sp>
        <p:nvSpPr>
          <p:cNvPr id="24" name="Arrow: Right 11">
            <a:extLst>
              <a:ext uri="{FF2B5EF4-FFF2-40B4-BE49-F238E27FC236}">
                <a16:creationId xmlns:a16="http://schemas.microsoft.com/office/drawing/2014/main" id="{46C0FEA5-DB19-9543-A443-29495E7BA890}"/>
              </a:ext>
            </a:extLst>
          </p:cNvPr>
          <p:cNvSpPr/>
          <p:nvPr/>
        </p:nvSpPr>
        <p:spPr>
          <a:xfrm>
            <a:off x="1424582" y="3815798"/>
            <a:ext cx="208052" cy="264861"/>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Arrow: Right 11">
            <a:extLst>
              <a:ext uri="{FF2B5EF4-FFF2-40B4-BE49-F238E27FC236}">
                <a16:creationId xmlns:a16="http://schemas.microsoft.com/office/drawing/2014/main" id="{E4EC82EA-03D9-DA4C-B7ED-8D45ABC7A256}"/>
              </a:ext>
            </a:extLst>
          </p:cNvPr>
          <p:cNvSpPr/>
          <p:nvPr/>
        </p:nvSpPr>
        <p:spPr>
          <a:xfrm>
            <a:off x="2513438" y="3827936"/>
            <a:ext cx="208052" cy="264861"/>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7686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6" name="Rectangle: Rounded Corners 5">
            <a:extLst>
              <a:ext uri="{FF2B5EF4-FFF2-40B4-BE49-F238E27FC236}">
                <a16:creationId xmlns:a16="http://schemas.microsoft.com/office/drawing/2014/main" id="{129BE368-A04F-4B65-8597-F836DB41E582}"/>
              </a:ext>
            </a:extLst>
          </p:cNvPr>
          <p:cNvSpPr/>
          <p:nvPr/>
        </p:nvSpPr>
        <p:spPr>
          <a:xfrm>
            <a:off x="5070423" y="2510731"/>
            <a:ext cx="3618252" cy="1045565"/>
          </a:xfrm>
          <a:prstGeom prst="roundRect">
            <a:avLst>
              <a:gd name="adj" fmla="val 3226"/>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Complex</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Analytical/Mining Queries</a:t>
            </a:r>
          </a:p>
        </p:txBody>
      </p:sp>
      <p:graphicFrame>
        <p:nvGraphicFramePr>
          <p:cNvPr id="3" name="Diagram 2">
            <a:extLst>
              <a:ext uri="{FF2B5EF4-FFF2-40B4-BE49-F238E27FC236}">
                <a16:creationId xmlns:a16="http://schemas.microsoft.com/office/drawing/2014/main" id="{6BC4C05B-18D9-42AB-A00D-7C1D03A4704F}"/>
              </a:ext>
            </a:extLst>
          </p:cNvPr>
          <p:cNvGraphicFramePr/>
          <p:nvPr/>
        </p:nvGraphicFramePr>
        <p:xfrm>
          <a:off x="4914112" y="3703924"/>
          <a:ext cx="3883047" cy="2204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0" name="Group 19">
            <a:extLst>
              <a:ext uri="{FF2B5EF4-FFF2-40B4-BE49-F238E27FC236}">
                <a16:creationId xmlns:a16="http://schemas.microsoft.com/office/drawing/2014/main" id="{2F0728DC-6A11-4D3D-A516-768557E042C7}"/>
              </a:ext>
            </a:extLst>
          </p:cNvPr>
          <p:cNvGrpSpPr/>
          <p:nvPr/>
        </p:nvGrpSpPr>
        <p:grpSpPr>
          <a:xfrm>
            <a:off x="6291889" y="4252965"/>
            <a:ext cx="1175323" cy="1131079"/>
            <a:chOff x="8389184" y="4527621"/>
            <a:chExt cx="1567096" cy="1508106"/>
          </a:xfrm>
        </p:grpSpPr>
        <p:sp>
          <p:nvSpPr>
            <p:cNvPr id="18" name="TextBox 17">
              <a:extLst>
                <a:ext uri="{FF2B5EF4-FFF2-40B4-BE49-F238E27FC236}">
                  <a16:creationId xmlns:a16="http://schemas.microsoft.com/office/drawing/2014/main" id="{36B82171-737F-47BC-932A-7963CD2E5835}"/>
                </a:ext>
              </a:extLst>
            </p:cNvPr>
            <p:cNvSpPr txBox="1"/>
            <p:nvPr/>
          </p:nvSpPr>
          <p:spPr>
            <a:xfrm>
              <a:off x="8389184" y="4527621"/>
              <a:ext cx="1567096" cy="15081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Specialized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Algorithms</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endParaRPr kumimoji="0" lang="en-US" sz="9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C00000"/>
                  </a:solidFill>
                  <a:effectLst/>
                  <a:uLnTx/>
                  <a:uFillTx/>
                  <a:latin typeface="Arial"/>
                  <a:ea typeface="+mn-ea"/>
                  <a:cs typeface="+mn-cs"/>
                </a:rPr>
                <a:t>Similarity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C00000"/>
                  </a:solidFill>
                  <a:effectLst/>
                  <a:uLnTx/>
                  <a:uFillTx/>
                  <a:latin typeface="Arial"/>
                  <a:ea typeface="+mn-ea"/>
                  <a:cs typeface="+mn-cs"/>
                </a:rPr>
                <a:t>Search</a:t>
              </a:r>
            </a:p>
          </p:txBody>
        </p:sp>
        <p:sp>
          <p:nvSpPr>
            <p:cNvPr id="19" name="Cross 18">
              <a:extLst>
                <a:ext uri="{FF2B5EF4-FFF2-40B4-BE49-F238E27FC236}">
                  <a16:creationId xmlns:a16="http://schemas.microsoft.com/office/drawing/2014/main" id="{41AF08EF-468C-4F31-A2E3-7277F30656B4}"/>
                </a:ext>
              </a:extLst>
            </p:cNvPr>
            <p:cNvSpPr/>
            <p:nvPr/>
          </p:nvSpPr>
          <p:spPr>
            <a:xfrm>
              <a:off x="9062623" y="5157679"/>
              <a:ext cx="195386" cy="195386"/>
            </a:xfrm>
            <a:prstGeom prst="plus">
              <a:avLst>
                <a:gd name="adj" fmla="val 471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cxnSp>
        <p:nvCxnSpPr>
          <p:cNvPr id="21" name="Straight Arrow Connector 20">
            <a:extLst>
              <a:ext uri="{FF2B5EF4-FFF2-40B4-BE49-F238E27FC236}">
                <a16:creationId xmlns:a16="http://schemas.microsoft.com/office/drawing/2014/main" id="{21CEF702-BC36-4CE1-9183-967CCB71A219}"/>
              </a:ext>
            </a:extLst>
          </p:cNvPr>
          <p:cNvCxnSpPr>
            <a:cxnSpLocks/>
          </p:cNvCxnSpPr>
          <p:nvPr/>
        </p:nvCxnSpPr>
        <p:spPr>
          <a:xfrm flipV="1">
            <a:off x="5548901" y="5083959"/>
            <a:ext cx="935783" cy="4516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DB66793-CB1B-4B10-9428-DD6F3E690746}"/>
              </a:ext>
            </a:extLst>
          </p:cNvPr>
          <p:cNvSpPr txBox="1"/>
          <p:nvPr/>
        </p:nvSpPr>
        <p:spPr>
          <a:xfrm>
            <a:off x="5042828" y="5539187"/>
            <a:ext cx="1069524"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Bottleneck</a:t>
            </a:r>
          </a:p>
        </p:txBody>
      </p:sp>
      <p:sp>
        <p:nvSpPr>
          <p:cNvPr id="31" name="TextBox 30">
            <a:extLst>
              <a:ext uri="{FF2B5EF4-FFF2-40B4-BE49-F238E27FC236}">
                <a16:creationId xmlns:a16="http://schemas.microsoft.com/office/drawing/2014/main" id="{7FD8F815-FC49-47A7-AE54-9DBE41A21174}"/>
              </a:ext>
            </a:extLst>
          </p:cNvPr>
          <p:cNvSpPr txBox="1"/>
          <p:nvPr/>
        </p:nvSpPr>
        <p:spPr>
          <a:xfrm>
            <a:off x="386481" y="4355468"/>
            <a:ext cx="418552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1: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Find all points of a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subset of data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the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whole history </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of “pressure” for “Sensor 1”</a:t>
            </a:r>
            <a:endPar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endParaRPr>
          </a:p>
        </p:txBody>
      </p:sp>
      <p:sp>
        <p:nvSpPr>
          <p:cNvPr id="32" name="TextBox 31">
            <a:extLst>
              <a:ext uri="{FF2B5EF4-FFF2-40B4-BE49-F238E27FC236}">
                <a16:creationId xmlns:a16="http://schemas.microsoft.com/office/drawing/2014/main" id="{BF861E7F-ADA9-4CCD-B911-F2104E98EBE5}"/>
              </a:ext>
            </a:extLst>
          </p:cNvPr>
          <p:cNvSpPr txBox="1"/>
          <p:nvPr/>
        </p:nvSpPr>
        <p:spPr>
          <a:xfrm>
            <a:off x="386480" y="4794050"/>
            <a:ext cx="4148493" cy="5770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2: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the points at a </a:t>
            </a:r>
            <a:r>
              <a:rPr kumimoji="0" lang="en-US" sz="1050" b="1" i="0" u="none" strike="noStrike" kern="1200" cap="none" spc="0" normalizeH="0" baseline="0" noProof="0" dirty="0">
                <a:ln>
                  <a:noFill/>
                </a:ln>
                <a:solidFill>
                  <a:srgbClr val="70AD47">
                    <a:lumMod val="75000"/>
                  </a:srgbClr>
                </a:solidFill>
                <a:effectLst/>
                <a:uLnTx/>
                <a:uFillTx/>
                <a:latin typeface="Helvetica Light"/>
                <a:ea typeface="+mn-ea"/>
                <a:cs typeface="+mn-cs"/>
              </a:rPr>
              <a:t>subset of the positions</a:t>
            </a:r>
            <a:endParaRPr kumimoji="0" lang="en-US" sz="1050" b="1" i="1" u="none" strike="noStrike" kern="1200" cap="none" spc="0" normalizeH="0" baseline="0" noProof="0" dirty="0">
              <a:ln>
                <a:noFill/>
              </a:ln>
              <a:solidFill>
                <a:srgbClr val="70AD47">
                  <a:lumMod val="75000"/>
                </a:srgbClr>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Compute the </a:t>
            </a:r>
            <a:r>
              <a:rPr kumimoji="0" lang="en-US" sz="1050" b="1" i="1" u="none" strike="noStrike" kern="1200" cap="none" spc="0" normalizeH="0" baseline="0" noProof="0" dirty="0">
                <a:ln>
                  <a:noFill/>
                </a:ln>
                <a:solidFill>
                  <a:srgbClr val="ED7D31">
                    <a:lumMod val="75000"/>
                  </a:srgbClr>
                </a:solidFill>
                <a:effectLst/>
                <a:uLnTx/>
                <a:uFillTx/>
                <a:latin typeface="Helvetica Light"/>
                <a:ea typeface="+mn-ea"/>
                <a:cs typeface="+mn-cs"/>
              </a:rPr>
              <a:t>average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pressure for all sensors for the range of positions that cover the 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nd</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to the 12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th</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of March.</a:t>
            </a:r>
          </a:p>
        </p:txBody>
      </p:sp>
      <p:sp>
        <p:nvSpPr>
          <p:cNvPr id="33" name="TextBox 32">
            <a:extLst>
              <a:ext uri="{FF2B5EF4-FFF2-40B4-BE49-F238E27FC236}">
                <a16:creationId xmlns:a16="http://schemas.microsoft.com/office/drawing/2014/main" id="{558F6809-7DB0-4310-8D5D-947EE25F7EF7}"/>
              </a:ext>
            </a:extLst>
          </p:cNvPr>
          <p:cNvSpPr txBox="1"/>
          <p:nvPr/>
        </p:nvSpPr>
        <p:spPr>
          <a:xfrm>
            <a:off x="386480" y="5417297"/>
            <a:ext cx="414849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3: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a subset of points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based on a value</a:t>
            </a:r>
            <a:endParaRPr kumimoji="0" lang="en-US" sz="1050" b="1" i="1"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all</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pressure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values above a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threshold</a:t>
            </a:r>
          </a:p>
        </p:txBody>
      </p:sp>
      <p:sp>
        <p:nvSpPr>
          <p:cNvPr id="4" name="Footer Placeholder 3">
            <a:extLst>
              <a:ext uri="{FF2B5EF4-FFF2-40B4-BE49-F238E27FC236}">
                <a16:creationId xmlns:a16="http://schemas.microsoft.com/office/drawing/2014/main" id="{3E198641-D92C-4468-BAEC-E8445F2AAC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7" name="Slide Number Placeholder 6">
            <a:extLst>
              <a:ext uri="{FF2B5EF4-FFF2-40B4-BE49-F238E27FC236}">
                <a16:creationId xmlns:a16="http://schemas.microsoft.com/office/drawing/2014/main" id="{D0ACBCD9-7613-493A-9232-15A66EFF0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3" name="TextBox 22">
            <a:extLst>
              <a:ext uri="{FF2B5EF4-FFF2-40B4-BE49-F238E27FC236}">
                <a16:creationId xmlns:a16="http://schemas.microsoft.com/office/drawing/2014/main" id="{350D25F2-8B51-EF47-BB16-46F3D67F6108}"/>
              </a:ext>
            </a:extLst>
          </p:cNvPr>
          <p:cNvSpPr txBox="1"/>
          <p:nvPr/>
        </p:nvSpPr>
        <p:spPr>
          <a:xfrm>
            <a:off x="1525307" y="3705855"/>
            <a:ext cx="1117615" cy="507831"/>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Project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points</a:t>
            </a:r>
          </a:p>
        </p:txBody>
      </p:sp>
      <p:sp>
        <p:nvSpPr>
          <p:cNvPr id="34" name="TextBox 33">
            <a:extLst>
              <a:ext uri="{FF2B5EF4-FFF2-40B4-BE49-F238E27FC236}">
                <a16:creationId xmlns:a16="http://schemas.microsoft.com/office/drawing/2014/main" id="{3173A5A8-9859-DD49-B71C-1A0299E59906}"/>
              </a:ext>
            </a:extLst>
          </p:cNvPr>
          <p:cNvSpPr txBox="1"/>
          <p:nvPr/>
        </p:nvSpPr>
        <p:spPr>
          <a:xfrm>
            <a:off x="381146" y="3705853"/>
            <a:ext cx="1117615" cy="507831"/>
          </a:xfrm>
          <a:prstGeom prst="rect">
            <a:avLst/>
          </a:prstGeom>
          <a:solidFill>
            <a:schemeClr val="accent5">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Select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series</a:t>
            </a:r>
          </a:p>
        </p:txBody>
      </p:sp>
      <p:sp>
        <p:nvSpPr>
          <p:cNvPr id="35" name="TextBox 34">
            <a:extLst>
              <a:ext uri="{FF2B5EF4-FFF2-40B4-BE49-F238E27FC236}">
                <a16:creationId xmlns:a16="http://schemas.microsoft.com/office/drawing/2014/main" id="{B36BE895-314B-9C43-8FC0-349A5B2C3EA0}"/>
              </a:ext>
            </a:extLst>
          </p:cNvPr>
          <p:cNvSpPr txBox="1"/>
          <p:nvPr/>
        </p:nvSpPr>
        <p:spPr>
          <a:xfrm>
            <a:off x="2614162" y="3705854"/>
            <a:ext cx="1588897" cy="507831"/>
          </a:xfrm>
          <a:prstGeom prst="rect">
            <a:avLst/>
          </a:prstGeom>
          <a:solidFill>
            <a:schemeClr val="accent4">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Apply</a:t>
            </a:r>
            <a:r>
              <a:rPr kumimoji="0" lang="en-US" sz="1350" b="0" i="0" u="none" strike="noStrike" kern="1200" cap="none" spc="0" normalizeH="0" baseline="0" noProof="0" dirty="0">
                <a:ln>
                  <a:noFill/>
                </a:ln>
                <a:solidFill>
                  <a:prstClr val="black"/>
                </a:solidFill>
                <a:effectLst/>
                <a:uLnTx/>
                <a:uFillTx/>
                <a:latin typeface="Arial"/>
                <a:ea typeface="+mn-ea"/>
                <a:cs typeface="+mn-cs"/>
              </a:rPr>
              <a:t> a </a:t>
            </a:r>
            <a:r>
              <a:rPr kumimoji="0" lang="en-US" sz="1350" b="1" i="0" u="none" strike="noStrike" kern="1200" cap="none" spc="0" normalizeH="0" baseline="0" noProof="0" dirty="0">
                <a:ln>
                  <a:noFill/>
                </a:ln>
                <a:solidFill>
                  <a:prstClr val="black"/>
                </a:solidFill>
                <a:effectLst/>
                <a:uLnTx/>
                <a:uFillTx/>
                <a:latin typeface="Arial"/>
                <a:ea typeface="+mn-ea"/>
                <a:cs typeface="+mn-cs"/>
              </a:rPr>
              <a:t>function</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on them</a:t>
            </a:r>
          </a:p>
        </p:txBody>
      </p:sp>
      <p:sp>
        <p:nvSpPr>
          <p:cNvPr id="36" name="Arrow: Right 11">
            <a:extLst>
              <a:ext uri="{FF2B5EF4-FFF2-40B4-BE49-F238E27FC236}">
                <a16:creationId xmlns:a16="http://schemas.microsoft.com/office/drawing/2014/main" id="{B2C499EF-C01B-2142-A162-107448B4AE24}"/>
              </a:ext>
            </a:extLst>
          </p:cNvPr>
          <p:cNvSpPr/>
          <p:nvPr/>
        </p:nvSpPr>
        <p:spPr>
          <a:xfrm>
            <a:off x="1424582" y="3815798"/>
            <a:ext cx="208052" cy="264861"/>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Arrow: Right 11">
            <a:extLst>
              <a:ext uri="{FF2B5EF4-FFF2-40B4-BE49-F238E27FC236}">
                <a16:creationId xmlns:a16="http://schemas.microsoft.com/office/drawing/2014/main" id="{A89B0809-70B3-454C-9E17-8673542B4A64}"/>
              </a:ext>
            </a:extLst>
          </p:cNvPr>
          <p:cNvSpPr/>
          <p:nvPr/>
        </p:nvSpPr>
        <p:spPr>
          <a:xfrm>
            <a:off x="2513438" y="3827936"/>
            <a:ext cx="208052" cy="264861"/>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1910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656E-7AA1-47D1-9151-23C2012088FB}"/>
              </a:ext>
            </a:extLst>
          </p:cNvPr>
          <p:cNvSpPr>
            <a:spLocks noGrp="1"/>
          </p:cNvSpPr>
          <p:nvPr>
            <p:ph type="title"/>
          </p:nvPr>
        </p:nvSpPr>
        <p:spPr/>
        <p:txBody>
          <a:bodyPr/>
          <a:lstStyle/>
          <a:p>
            <a:r>
              <a:rPr lang="en-US" dirty="0"/>
              <a:t>Time-Series Management Systems</a:t>
            </a:r>
          </a:p>
        </p:txBody>
      </p:sp>
      <p:sp>
        <p:nvSpPr>
          <p:cNvPr id="4" name="Title 1">
            <a:extLst>
              <a:ext uri="{FF2B5EF4-FFF2-40B4-BE49-F238E27FC236}">
                <a16:creationId xmlns:a16="http://schemas.microsoft.com/office/drawing/2014/main" id="{21FE9916-1398-460F-BE9F-C682E641FE2F}"/>
              </a:ext>
            </a:extLst>
          </p:cNvPr>
          <p:cNvSpPr txBox="1">
            <a:spLocks/>
          </p:cNvSpPr>
          <p:nvPr/>
        </p:nvSpPr>
        <p:spPr>
          <a:xfrm>
            <a:off x="2368550" y="2889251"/>
            <a:ext cx="4267200" cy="132556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 few more details on the popular systems: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InfluxDB</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TimescaleDB</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3" name="Footer Placeholder 2">
            <a:extLst>
              <a:ext uri="{FF2B5EF4-FFF2-40B4-BE49-F238E27FC236}">
                <a16:creationId xmlns:a16="http://schemas.microsoft.com/office/drawing/2014/main" id="{C6A08F72-3027-4B68-BE1A-188879653B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5" name="Slide Number Placeholder 4">
            <a:extLst>
              <a:ext uri="{FF2B5EF4-FFF2-40B4-BE49-F238E27FC236}">
                <a16:creationId xmlns:a16="http://schemas.microsoft.com/office/drawing/2014/main" id="{470BB394-EDE4-4851-BAA2-C8853C1B94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3846986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42928-CADE-4A7D-8FCE-F641E1E86C97}"/>
              </a:ext>
            </a:extLst>
          </p:cNvPr>
          <p:cNvSpPr>
            <a:spLocks noGrp="1"/>
          </p:cNvSpPr>
          <p:nvPr>
            <p:ph type="title"/>
          </p:nvPr>
        </p:nvSpPr>
        <p:spPr/>
        <p:txBody>
          <a:bodyPr/>
          <a:lstStyle/>
          <a:p>
            <a:r>
              <a:rPr lang="en-US" dirty="0" err="1"/>
              <a:t>InfluxDB</a:t>
            </a:r>
            <a:endParaRPr lang="en-US" dirty="0"/>
          </a:p>
        </p:txBody>
      </p:sp>
      <p:sp>
        <p:nvSpPr>
          <p:cNvPr id="3" name="Content Placeholder 2">
            <a:extLst>
              <a:ext uri="{FF2B5EF4-FFF2-40B4-BE49-F238E27FC236}">
                <a16:creationId xmlns:a16="http://schemas.microsoft.com/office/drawing/2014/main" id="{113DE940-E697-4C43-AC09-968263F2D29E}"/>
              </a:ext>
            </a:extLst>
          </p:cNvPr>
          <p:cNvSpPr>
            <a:spLocks noGrp="1"/>
          </p:cNvSpPr>
          <p:nvPr>
            <p:ph idx="1"/>
          </p:nvPr>
        </p:nvSpPr>
        <p:spPr>
          <a:xfrm>
            <a:off x="628650" y="1825625"/>
            <a:ext cx="7886700" cy="4530726"/>
          </a:xfrm>
        </p:spPr>
        <p:txBody>
          <a:bodyPr>
            <a:normAutofit lnSpcReduction="10000"/>
          </a:bodyPr>
          <a:lstStyle/>
          <a:p>
            <a:r>
              <a:rPr lang="en-US" sz="2400" dirty="0"/>
              <a:t>Storage Engine:</a:t>
            </a:r>
          </a:p>
          <a:p>
            <a:pPr lvl="1"/>
            <a:r>
              <a:rPr lang="en-US" sz="2000" b="1" dirty="0"/>
              <a:t>Log Structured Merge Tree: LSM-Tree </a:t>
            </a:r>
            <a:r>
              <a:rPr lang="en-US" sz="2000" dirty="0"/>
              <a:t>variant that expects data to arrive ordered by time and partitions them by distinct sequence. It then stores each series contiguously.</a:t>
            </a:r>
          </a:p>
          <a:p>
            <a:endParaRPr lang="en-US" sz="2400" dirty="0"/>
          </a:p>
          <a:p>
            <a:r>
              <a:rPr lang="en-US" sz="2400" dirty="0"/>
              <a:t>Schema:</a:t>
            </a:r>
          </a:p>
          <a:p>
            <a:pPr lvl="1"/>
            <a:r>
              <a:rPr lang="en-US" sz="2000" dirty="0"/>
              <a:t>Tags and fields. Tags are used to describe meta-data and fields are used to store quantities that change over time.</a:t>
            </a:r>
          </a:p>
          <a:p>
            <a:endParaRPr lang="en-US" sz="2400" dirty="0"/>
          </a:p>
          <a:p>
            <a:r>
              <a:rPr lang="en-US" sz="2400" dirty="0"/>
              <a:t>Queries</a:t>
            </a:r>
          </a:p>
          <a:p>
            <a:pPr lvl="1"/>
            <a:r>
              <a:rPr lang="en-US" sz="2000" dirty="0"/>
              <a:t>It supports group by (only on tags), join (on timestamps and fields), selections, projections, and aggregations.</a:t>
            </a:r>
          </a:p>
          <a:p>
            <a:pPr lvl="1"/>
            <a:r>
              <a:rPr lang="en-US" sz="2000" dirty="0"/>
              <a:t>It also supports continuous queries </a:t>
            </a:r>
          </a:p>
          <a:p>
            <a:pPr marL="457200" lvl="1" indent="0">
              <a:buNone/>
            </a:pPr>
            <a:endParaRPr lang="en-US" sz="2000" dirty="0"/>
          </a:p>
        </p:txBody>
      </p:sp>
      <p:sp>
        <p:nvSpPr>
          <p:cNvPr id="4" name="Footer Placeholder 3">
            <a:extLst>
              <a:ext uri="{FF2B5EF4-FFF2-40B4-BE49-F238E27FC236}">
                <a16:creationId xmlns:a16="http://schemas.microsoft.com/office/drawing/2014/main" id="{DFDB49FE-4F15-45B5-9401-221D2562A7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5" name="Slide Number Placeholder 4">
            <a:extLst>
              <a:ext uri="{FF2B5EF4-FFF2-40B4-BE49-F238E27FC236}">
                <a16:creationId xmlns:a16="http://schemas.microsoft.com/office/drawing/2014/main" id="{B35A4758-FD2A-4BA3-9F8E-B3DEC7130D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66168759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53AE0-935E-4BD0-BE8A-1E336F80A6AA}"/>
              </a:ext>
            </a:extLst>
          </p:cNvPr>
          <p:cNvSpPr>
            <a:spLocks noGrp="1"/>
          </p:cNvSpPr>
          <p:nvPr>
            <p:ph type="title"/>
          </p:nvPr>
        </p:nvSpPr>
        <p:spPr/>
        <p:txBody>
          <a:bodyPr/>
          <a:lstStyle/>
          <a:p>
            <a:r>
              <a:rPr lang="en-US" dirty="0" err="1"/>
              <a:t>TimescaleDB</a:t>
            </a:r>
            <a:endParaRPr lang="en-US" dirty="0"/>
          </a:p>
        </p:txBody>
      </p:sp>
      <p:sp>
        <p:nvSpPr>
          <p:cNvPr id="3" name="Content Placeholder 2">
            <a:extLst>
              <a:ext uri="{FF2B5EF4-FFF2-40B4-BE49-F238E27FC236}">
                <a16:creationId xmlns:a16="http://schemas.microsoft.com/office/drawing/2014/main" id="{F1A7C3FD-39E0-4565-B640-C83A830834CA}"/>
              </a:ext>
            </a:extLst>
          </p:cNvPr>
          <p:cNvSpPr>
            <a:spLocks noGrp="1"/>
          </p:cNvSpPr>
          <p:nvPr>
            <p:ph idx="1"/>
          </p:nvPr>
        </p:nvSpPr>
        <p:spPr>
          <a:xfrm>
            <a:off x="628650" y="1825625"/>
            <a:ext cx="7886700" cy="4530726"/>
          </a:xfrm>
        </p:spPr>
        <p:txBody>
          <a:bodyPr>
            <a:normAutofit fontScale="92500" lnSpcReduction="10000"/>
          </a:bodyPr>
          <a:lstStyle/>
          <a:p>
            <a:r>
              <a:rPr lang="en-US" sz="2400" b="1" dirty="0"/>
              <a:t>Storage: </a:t>
            </a:r>
            <a:r>
              <a:rPr lang="en-US" sz="2400" dirty="0"/>
              <a:t>Uses PostgreSQL as the backend. </a:t>
            </a:r>
          </a:p>
          <a:p>
            <a:pPr lvl="1"/>
            <a:r>
              <a:rPr lang="en-US" sz="2000" dirty="0"/>
              <a:t>It partitions time-series into multiple tables, forming a single virtual entity called a </a:t>
            </a:r>
            <a:r>
              <a:rPr lang="en-US" sz="2000" b="1" dirty="0" err="1"/>
              <a:t>hypertable</a:t>
            </a:r>
            <a:r>
              <a:rPr lang="en-US" sz="2000" dirty="0"/>
              <a:t>. </a:t>
            </a:r>
          </a:p>
          <a:p>
            <a:pPr lvl="1"/>
            <a:r>
              <a:rPr lang="en-US" sz="2000" dirty="0"/>
              <a:t>It allows for the </a:t>
            </a:r>
            <a:r>
              <a:rPr lang="en-US" sz="2000" b="1" dirty="0"/>
              <a:t>compression</a:t>
            </a:r>
            <a:r>
              <a:rPr lang="en-US" sz="2000" dirty="0"/>
              <a:t> of data, something that Postgres does not do by default.</a:t>
            </a:r>
          </a:p>
          <a:p>
            <a:endParaRPr lang="en-US" sz="2400" b="1" dirty="0"/>
          </a:p>
          <a:p>
            <a:r>
              <a:rPr lang="en-US" sz="2400" b="1" dirty="0"/>
              <a:t>Schema: </a:t>
            </a:r>
            <a:r>
              <a:rPr lang="en-US" sz="2400" dirty="0"/>
              <a:t>Tables are </a:t>
            </a:r>
            <a:r>
              <a:rPr lang="en-US" sz="2400" b="1" dirty="0"/>
              <a:t>normal Postgres tables</a:t>
            </a:r>
            <a:r>
              <a:rPr lang="en-US" sz="2400" dirty="0"/>
              <a:t>, where one has to specify a time column in order to create a </a:t>
            </a:r>
            <a:r>
              <a:rPr lang="en-US" sz="2400" dirty="0" err="1"/>
              <a:t>hypertable</a:t>
            </a:r>
            <a:r>
              <a:rPr lang="en-US" sz="2400" dirty="0"/>
              <a:t>.</a:t>
            </a:r>
          </a:p>
          <a:p>
            <a:endParaRPr lang="en-US" sz="2400" b="1" dirty="0"/>
          </a:p>
          <a:p>
            <a:r>
              <a:rPr lang="en-US" sz="2400" b="1" dirty="0"/>
              <a:t>Queries: Full SQL support</a:t>
            </a:r>
            <a:r>
              <a:rPr lang="en-US" sz="2400" dirty="0"/>
              <a:t>, with the addition of custom time-series functions. </a:t>
            </a:r>
          </a:p>
          <a:p>
            <a:pPr lvl="1"/>
            <a:r>
              <a:rPr lang="en-US" sz="2000" b="1" dirty="0"/>
              <a:t>Custom time-series operators:</a:t>
            </a:r>
            <a:r>
              <a:rPr lang="en-US" sz="2000" dirty="0"/>
              <a:t> first, last, histogram, interpolation, time bucketing, gap filling, etc.</a:t>
            </a:r>
          </a:p>
          <a:p>
            <a:pPr lvl="1"/>
            <a:r>
              <a:rPr lang="en-US" sz="2000" dirty="0"/>
              <a:t>It also supports </a:t>
            </a:r>
            <a:r>
              <a:rPr lang="en-US" sz="2000" b="1" dirty="0"/>
              <a:t>continuous queries</a:t>
            </a:r>
          </a:p>
        </p:txBody>
      </p:sp>
      <p:sp>
        <p:nvSpPr>
          <p:cNvPr id="4" name="Footer Placeholder 3">
            <a:extLst>
              <a:ext uri="{FF2B5EF4-FFF2-40B4-BE49-F238E27FC236}">
                <a16:creationId xmlns:a16="http://schemas.microsoft.com/office/drawing/2014/main" id="{98FABA34-D418-4F65-A7CE-9B08BC2F57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prstClr val="black">
                    <a:tint val="75000"/>
                  </a:prstClr>
                </a:solidFill>
                <a:effectLst/>
                <a:uLnTx/>
                <a:uFillTx/>
                <a:latin typeface="Arial"/>
                <a:ea typeface="+mn-ea"/>
                <a:cs typeface="+mn-cs"/>
              </a:rPr>
              <a:t>Echihabi, Zoumpatianos, Palpanas - EDBT 2021</a:t>
            </a:r>
          </a:p>
        </p:txBody>
      </p:sp>
      <p:sp>
        <p:nvSpPr>
          <p:cNvPr id="5" name="Slide Number Placeholder 4">
            <a:extLst>
              <a:ext uri="{FF2B5EF4-FFF2-40B4-BE49-F238E27FC236}">
                <a16:creationId xmlns:a16="http://schemas.microsoft.com/office/drawing/2014/main" id="{590F3109-8099-4329-8783-9C2D22ADE2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7A2-42E6-489B-9D68-84F5F818B1D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93400971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Challenges and </a:t>
            </a:r>
            <a:br>
              <a:rPr lang="en-US" dirty="0"/>
            </a:br>
            <a:r>
              <a:rPr lang="en-US" dirty="0"/>
              <a:t>Open Problems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2" name="Footer Placeholder 1">
            <a:extLst>
              <a:ext uri="{FF2B5EF4-FFF2-40B4-BE49-F238E27FC236}">
                <a16:creationId xmlns:a16="http://schemas.microsoft.com/office/drawing/2014/main" id="{BFBECE66-CAFB-46A1-A0A7-EB629952DD6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Zoumpatianos, Palpanas - EDBT 2021</a:t>
            </a:r>
          </a:p>
        </p:txBody>
      </p:sp>
    </p:spTree>
    <p:extLst>
      <p:ext uri="{BB962C8B-B14F-4D97-AF65-F5344CB8AC3E}">
        <p14:creationId xmlns:p14="http://schemas.microsoft.com/office/powerpoint/2010/main" val="133249280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CD0A22-1CC3-4E8D-8E53-FAB009609D81}"/>
              </a:ext>
            </a:extLst>
          </p:cNvPr>
          <p:cNvSpPr>
            <a:spLocks noGrp="1"/>
          </p:cNvSpPr>
          <p:nvPr>
            <p:ph type="title"/>
          </p:nvPr>
        </p:nvSpPr>
        <p:spPr/>
        <p:txBody>
          <a:bodyPr/>
          <a:lstStyle/>
          <a:p>
            <a:r>
              <a:rPr lang="en-US" dirty="0"/>
              <a:t>Challenges and Open Problems</a:t>
            </a:r>
          </a:p>
        </p:txBody>
      </p:sp>
      <p:sp>
        <p:nvSpPr>
          <p:cNvPr id="7" name="Content Placeholder 6">
            <a:extLst>
              <a:ext uri="{FF2B5EF4-FFF2-40B4-BE49-F238E27FC236}">
                <a16:creationId xmlns:a16="http://schemas.microsoft.com/office/drawing/2014/main" id="{AC19B542-DAA7-4971-AD54-9FBA7A367C4F}"/>
              </a:ext>
            </a:extLst>
          </p:cNvPr>
          <p:cNvSpPr>
            <a:spLocks noGrp="1"/>
          </p:cNvSpPr>
          <p:nvPr>
            <p:ph idx="1"/>
          </p:nvPr>
        </p:nvSpPr>
        <p:spPr/>
        <p:txBody>
          <a:bodyPr/>
          <a:lstStyle/>
          <a:p>
            <a:r>
              <a:rPr lang="en-US" dirty="0"/>
              <a:t>we are still far from having solved the problem</a:t>
            </a:r>
          </a:p>
          <a:p>
            <a:endParaRPr lang="en-US" dirty="0"/>
          </a:p>
          <a:p>
            <a:r>
              <a:rPr lang="en-US" dirty="0"/>
              <a:t>several challenges remain in terms of </a:t>
            </a:r>
          </a:p>
          <a:p>
            <a:pPr lvl="1"/>
            <a:r>
              <a:rPr lang="en-US" dirty="0"/>
              <a:t>usability, ease of use</a:t>
            </a:r>
          </a:p>
          <a:p>
            <a:pPr lvl="1"/>
            <a:r>
              <a:rPr lang="en-US" dirty="0"/>
              <a:t>scalability, distribution</a:t>
            </a:r>
          </a:p>
          <a:p>
            <a:pPr lvl="1"/>
            <a:r>
              <a:rPr lang="en-US" dirty="0"/>
              <a:t>benchmarking</a:t>
            </a:r>
          </a:p>
          <a:p>
            <a:endParaRPr lang="en-US" dirty="0"/>
          </a:p>
          <a:p>
            <a:r>
              <a:rPr lang="en-US" dirty="0"/>
              <a:t>these challenges derive from modern data series applications</a:t>
            </a:r>
          </a:p>
        </p:txBody>
      </p:sp>
      <p:sp>
        <p:nvSpPr>
          <p:cNvPr id="4" name="Footer Placeholder 3">
            <a:extLst>
              <a:ext uri="{FF2B5EF4-FFF2-40B4-BE49-F238E27FC236}">
                <a16:creationId xmlns:a16="http://schemas.microsoft.com/office/drawing/2014/main" id="{90AD5C68-3E17-4EC6-B812-D95BE88B317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Zoumpatianos, Palpanas - EDBT 2021</a:t>
            </a:r>
          </a:p>
        </p:txBody>
      </p:sp>
      <p:sp>
        <p:nvSpPr>
          <p:cNvPr id="5" name="Slide Number Placeholder 4">
            <a:extLst>
              <a:ext uri="{FF2B5EF4-FFF2-40B4-BE49-F238E27FC236}">
                <a16:creationId xmlns:a16="http://schemas.microsoft.com/office/drawing/2014/main" id="{6F9DB06E-B3A9-40D3-85A5-05342248FB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8AB11-E471-43E0-A18C-9DF8599CB176}"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37097980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120779" y="1288199"/>
            <a:ext cx="3941290" cy="2551492"/>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81933" y="3923817"/>
            <a:ext cx="4929601" cy="2087311"/>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81934" y="1288198"/>
            <a:ext cx="4929600" cy="2551492"/>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5011534" y="1288199"/>
            <a:ext cx="2073620" cy="2361463"/>
          </a:xfrm>
          <a:prstGeom prst="rect">
            <a:avLst/>
          </a:prstGeom>
        </p:spPr>
      </p:pic>
      <p:sp>
        <p:nvSpPr>
          <p:cNvPr id="2" name="Title 1"/>
          <p:cNvSpPr>
            <a:spLocks noGrp="1"/>
          </p:cNvSpPr>
          <p:nvPr>
            <p:ph type="title"/>
          </p:nvPr>
        </p:nvSpPr>
        <p:spPr>
          <a:xfrm>
            <a:off x="43130" y="-41389"/>
            <a:ext cx="7257084" cy="1143000"/>
          </a:xfrm>
        </p:spPr>
        <p:txBody>
          <a:bodyPr>
            <a:normAutofit/>
          </a:bodyPr>
          <a:lstStyle/>
          <a:p>
            <a:r>
              <a:rPr lang="en-US" dirty="0"/>
              <a:t>Massive Data Series Collections</a:t>
            </a:r>
          </a:p>
        </p:txBody>
      </p:sp>
      <p:sp>
        <p:nvSpPr>
          <p:cNvPr id="4" name="Rectangle 3"/>
          <p:cNvSpPr/>
          <p:nvPr/>
        </p:nvSpPr>
        <p:spPr>
          <a:xfrm>
            <a:off x="6556710" y="2985132"/>
            <a:ext cx="2474139" cy="80021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Human Genome project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130 TB</a:t>
            </a:r>
          </a:p>
        </p:txBody>
      </p:sp>
      <p:sp>
        <p:nvSpPr>
          <p:cNvPr id="9" name="Rectangle 8"/>
          <p:cNvSpPr/>
          <p:nvPr/>
        </p:nvSpPr>
        <p:spPr>
          <a:xfrm>
            <a:off x="2009045" y="1382411"/>
            <a:ext cx="2693369" cy="80021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NASA’s Solar Observatory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1.5 TB per day</a:t>
            </a:r>
          </a:p>
        </p:txBody>
      </p:sp>
      <p:sp>
        <p:nvSpPr>
          <p:cNvPr id="10" name="Rectangle 9"/>
          <p:cNvSpPr/>
          <p:nvPr/>
        </p:nvSpPr>
        <p:spPr>
          <a:xfrm>
            <a:off x="2088604" y="2497597"/>
            <a:ext cx="2641595" cy="1077218"/>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Large Synoptic Survey Telescope (2019)</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~30 TB per night</a:t>
            </a:r>
          </a:p>
        </p:txBody>
      </p:sp>
      <p:pic>
        <p:nvPicPr>
          <p:cNvPr id="11" name="Picture 10"/>
          <p:cNvPicPr>
            <a:picLocks noChangeAspect="1"/>
          </p:cNvPicPr>
          <p:nvPr/>
        </p:nvPicPr>
        <p:blipFill>
          <a:blip r:embed="rId4"/>
          <a:stretch>
            <a:fillRect/>
          </a:stretch>
        </p:blipFill>
        <p:spPr>
          <a:xfrm rot="370123">
            <a:off x="143406" y="4300933"/>
            <a:ext cx="4708082" cy="1461467"/>
          </a:xfrm>
          <a:prstGeom prst="rect">
            <a:avLst/>
          </a:prstGeom>
        </p:spPr>
      </p:pic>
      <p:sp>
        <p:nvSpPr>
          <p:cNvPr id="12" name="TextBox 11"/>
          <p:cNvSpPr txBox="1"/>
          <p:nvPr/>
        </p:nvSpPr>
        <p:spPr>
          <a:xfrm rot="21245584">
            <a:off x="1816763" y="4151622"/>
            <a:ext cx="2382382" cy="8002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passenger aircrafts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20 TB per hour</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15" name="Rectangle 14"/>
          <p:cNvSpPr/>
          <p:nvPr/>
        </p:nvSpPr>
        <p:spPr>
          <a:xfrm>
            <a:off x="5127259" y="3923816"/>
            <a:ext cx="3941290" cy="2087309"/>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207960" y="4213417"/>
            <a:ext cx="2311723" cy="150810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data center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services monitoring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2B data series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4M points/sec</a:t>
            </a:r>
          </a:p>
        </p:txBody>
      </p:sp>
      <p:pic>
        <p:nvPicPr>
          <p:cNvPr id="1026" name="Picture 2" descr="C:\Users\a\Desktop\faceboo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9076" y="4204203"/>
            <a:ext cx="1387118" cy="3925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esktop\Google-Data-Center-Okl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85" t="10444"/>
          <a:stretch/>
        </p:blipFill>
        <p:spPr bwMode="auto">
          <a:xfrm>
            <a:off x="7589077" y="4631722"/>
            <a:ext cx="1388995" cy="1097887"/>
          </a:xfrm>
          <a:prstGeom prst="rect">
            <a:avLst/>
          </a:prstGeom>
          <a:noFill/>
          <a:extLst>
            <a:ext uri="{909E8E84-426E-40DD-AFC4-6F175D3DCCD1}">
              <a14:hiddenFill xmlns:a14="http://schemas.microsoft.com/office/drawing/2010/main">
                <a:solidFill>
                  <a:srgbClr val="FFFFFF"/>
                </a:solidFill>
              </a14:hiddenFill>
            </a:ext>
          </a:extLst>
        </p:spPr>
      </p:pic>
      <p:pic>
        <p:nvPicPr>
          <p:cNvPr id="72706" name="Picture 2" descr="C:\Users\a\Desktop\largesynopti.jpg"/>
          <p:cNvPicPr>
            <a:picLocks noChangeAspect="1" noChangeArrowheads="1"/>
          </p:cNvPicPr>
          <p:nvPr/>
        </p:nvPicPr>
        <p:blipFill rotWithShape="1">
          <a:blip r:embed="rId7">
            <a:extLst>
              <a:ext uri="{28A0092B-C50C-407E-A947-70E740481C1C}">
                <a14:useLocalDpi xmlns:a14="http://schemas.microsoft.com/office/drawing/2010/main" val="0"/>
              </a:ext>
            </a:extLst>
          </a:blip>
          <a:srcRect r="3551" b="4434"/>
          <a:stretch/>
        </p:blipFill>
        <p:spPr bwMode="auto">
          <a:xfrm>
            <a:off x="125131" y="1722757"/>
            <a:ext cx="1995704" cy="172644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D4CC98CE-2EF1-4478-A009-4138E89DBCFF}"/>
              </a:ext>
            </a:extLst>
          </p:cNvPr>
          <p:cNvSpPr/>
          <p:nvPr/>
        </p:nvSpPr>
        <p:spPr>
          <a:xfrm>
            <a:off x="7427147" y="475372"/>
            <a:ext cx="1600758"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3" name="Rectangle 22">
            <a:extLst>
              <a:ext uri="{FF2B5EF4-FFF2-40B4-BE49-F238E27FC236}">
                <a16:creationId xmlns:a16="http://schemas.microsoft.com/office/drawing/2014/main" id="{B0E7E1C9-8818-49BC-A708-87BD4760F929}"/>
              </a:ext>
            </a:extLst>
          </p:cNvPr>
          <p:cNvSpPr/>
          <p:nvPr/>
        </p:nvSpPr>
        <p:spPr>
          <a:xfrm>
            <a:off x="7431205" y="146295"/>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4" name="Rounded Rectangle 7">
            <a:extLst>
              <a:ext uri="{FF2B5EF4-FFF2-40B4-BE49-F238E27FC236}">
                <a16:creationId xmlns:a16="http://schemas.microsoft.com/office/drawing/2014/main" id="{4F33F15E-7A80-4D40-ABAD-52F375D4BF5E}"/>
              </a:ext>
            </a:extLst>
          </p:cNvPr>
          <p:cNvSpPr/>
          <p:nvPr/>
        </p:nvSpPr>
        <p:spPr>
          <a:xfrm>
            <a:off x="7633312" y="60627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a:ln>
                  <a:noFill/>
                </a:ln>
                <a:solidFill>
                  <a:prstClr val="white"/>
                </a:solidFill>
                <a:effectLst/>
                <a:uLnTx/>
                <a:uFillTx/>
                <a:latin typeface="Gill Sans" charset="0"/>
                <a:ea typeface="Gill Sans" charset="0"/>
                <a:cs typeface="Gill Sans" charset="0"/>
              </a:rPr>
              <a:t>Palpanas-SIGREC’19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 name="Footer Placeholder 2">
            <a:extLst>
              <a:ext uri="{FF2B5EF4-FFF2-40B4-BE49-F238E27FC236}">
                <a16:creationId xmlns:a16="http://schemas.microsoft.com/office/drawing/2014/main" id="{FD00FC49-A041-45EB-95DC-77D6A811734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Echihabi, Zoumpatianos, Palpanas - EDBT 2021</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022966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solidFill>
                  <a:srgbClr val="C00000"/>
                </a:solidFill>
              </a:rPr>
              <a:t>sequence management system</a:t>
            </a:r>
          </a:p>
          <a:p>
            <a:r>
              <a:rPr lang="en-US" dirty="0"/>
              <a:t>benchmarking</a:t>
            </a:r>
          </a:p>
          <a:p>
            <a:r>
              <a:rPr lang="en-US" dirty="0"/>
              <a:t>interactive analytics</a:t>
            </a:r>
          </a:p>
          <a:p>
            <a:r>
              <a:rPr lang="en-US" dirty="0"/>
              <a:t>parallelization and distribution</a:t>
            </a:r>
          </a:p>
          <a:p>
            <a:r>
              <a:rPr lang="en-US" dirty="0"/>
              <a:t>general high-dimensional vectors</a:t>
            </a:r>
          </a:p>
          <a:p>
            <a:r>
              <a:rPr lang="en-US" dirty="0"/>
              <a:t>deep learning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38086"/>
                </a:solidFill>
                <a:effectLst/>
                <a:uLnTx/>
                <a:uFillTx/>
                <a:latin typeface="Georgia"/>
                <a:ea typeface="+mn-ea"/>
                <a:cs typeface="+mn-cs"/>
              </a:rPr>
              <a:t>Echihabi, Zoumpatianos, Palpanas - EDBT 2021</a:t>
            </a:r>
            <a:endParaRPr kumimoji="0" lang="en-US" sz="900" b="0" i="0" u="none" strike="noStrike" kern="1200" cap="none" spc="0" normalizeH="0" baseline="0" noProof="0" dirty="0">
              <a:ln>
                <a:noFill/>
              </a:ln>
              <a:solidFill>
                <a:srgbClr val="438086"/>
              </a:solidFill>
              <a:effectLst/>
              <a:uLnTx/>
              <a:uFillTx/>
              <a:latin typeface="Georgia"/>
              <a:ea typeface="+mn-ea"/>
              <a:cs typeface="+mn-cs"/>
            </a:endParaRPr>
          </a:p>
        </p:txBody>
      </p:sp>
    </p:spTree>
    <p:extLst>
      <p:ext uri="{BB962C8B-B14F-4D97-AF65-F5344CB8AC3E}">
        <p14:creationId xmlns:p14="http://schemas.microsoft.com/office/powerpoint/2010/main" val="2235441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series</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26</a:t>
            </a:fld>
            <a:endParaRPr lang="en-US" dirty="0"/>
          </a:p>
        </p:txBody>
      </p:sp>
      <p:sp>
        <p:nvSpPr>
          <p:cNvPr id="42" name="Content Placeholder 3"/>
          <p:cNvSpPr>
            <a:spLocks noGrp="1"/>
          </p:cNvSpPr>
          <p:nvPr>
            <p:ph idx="1"/>
          </p:nvPr>
        </p:nvSpPr>
        <p:spPr>
          <a:xfrm>
            <a:off x="457200" y="2249424"/>
            <a:ext cx="8229600" cy="4325112"/>
          </a:xfrm>
        </p:spPr>
        <p:txBody>
          <a:bodyPr>
            <a:noAutofit/>
          </a:bodyPr>
          <a:lstStyle/>
          <a:p>
            <a:r>
              <a:rPr lang="en-US" sz="2600" dirty="0"/>
              <a:t>Sequence of points ordered along some dimension</a:t>
            </a:r>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r>
              <a:rPr lang="en-US" sz="2600" dirty="0"/>
              <a:t>terminology: we will use interchangeably</a:t>
            </a:r>
          </a:p>
          <a:p>
            <a:pPr lvl="1"/>
            <a:r>
              <a:rPr lang="en-US" sz="2200" dirty="0"/>
              <a:t>data series, time series, data sequence, sequence</a:t>
            </a:r>
          </a:p>
        </p:txBody>
      </p:sp>
      <p:sp>
        <p:nvSpPr>
          <p:cNvPr id="43" name="Line 6"/>
          <p:cNvSpPr>
            <a:spLocks noChangeAspect="1" noChangeShapeType="1"/>
          </p:cNvSpPr>
          <p:nvPr/>
        </p:nvSpPr>
        <p:spPr bwMode="auto">
          <a:xfrm flipV="1">
            <a:off x="1694828" y="3017519"/>
            <a:ext cx="0" cy="1750149"/>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4" name="Rectangle 43"/>
          <p:cNvSpPr/>
          <p:nvPr/>
        </p:nvSpPr>
        <p:spPr>
          <a:xfrm>
            <a:off x="4203116" y="406063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5" name="Rectangle 44"/>
          <p:cNvSpPr/>
          <p:nvPr/>
        </p:nvSpPr>
        <p:spPr>
          <a:xfrm>
            <a:off x="4721248" y="383090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6" name="Rectangle 45"/>
          <p:cNvSpPr/>
          <p:nvPr/>
        </p:nvSpPr>
        <p:spPr>
          <a:xfrm>
            <a:off x="5239380" y="3601167"/>
            <a:ext cx="480352" cy="459472"/>
          </a:xfrm>
          <a:prstGeom prst="rect">
            <a:avLst/>
          </a:prstGeom>
        </p:spPr>
        <p:txBody>
          <a:bodyPr wrap="none">
            <a:spAutoFit/>
          </a:bodyPr>
          <a:lstStyle/>
          <a:p>
            <a:r>
              <a:rPr lang="en-US" i="1" dirty="0">
                <a:solidFill>
                  <a:schemeClr val="bg1"/>
                </a:solidFill>
              </a:rPr>
              <a:t>…</a:t>
            </a:r>
            <a:endParaRPr lang="en-US" dirty="0"/>
          </a:p>
        </p:txBody>
      </p:sp>
      <p:sp>
        <p:nvSpPr>
          <p:cNvPr id="47" name="Line 1060"/>
          <p:cNvSpPr>
            <a:spLocks noChangeAspect="1" noChangeShapeType="1"/>
          </p:cNvSpPr>
          <p:nvPr/>
        </p:nvSpPr>
        <p:spPr bwMode="auto">
          <a:xfrm>
            <a:off x="1685711" y="476569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8" name="Line 1062"/>
          <p:cNvSpPr>
            <a:spLocks noChangeAspect="1" noChangeShapeType="1"/>
          </p:cNvSpPr>
          <p:nvPr/>
        </p:nvSpPr>
        <p:spPr bwMode="auto">
          <a:xfrm flipV="1">
            <a:off x="2252134"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9" name="Line 1063"/>
          <p:cNvSpPr>
            <a:spLocks noChangeAspect="1" noChangeShapeType="1"/>
          </p:cNvSpPr>
          <p:nvPr/>
        </p:nvSpPr>
        <p:spPr bwMode="auto">
          <a:xfrm flipV="1">
            <a:off x="2818555"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4"/>
          <p:cNvSpPr>
            <a:spLocks noChangeAspect="1" noChangeShapeType="1"/>
          </p:cNvSpPr>
          <p:nvPr/>
        </p:nvSpPr>
        <p:spPr bwMode="auto">
          <a:xfrm flipV="1">
            <a:off x="3384977" y="471434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5"/>
          <p:cNvSpPr>
            <a:spLocks noChangeAspect="1" noChangeShapeType="1"/>
          </p:cNvSpPr>
          <p:nvPr/>
        </p:nvSpPr>
        <p:spPr bwMode="auto">
          <a:xfrm flipV="1">
            <a:off x="3942849"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6"/>
          <p:cNvSpPr>
            <a:spLocks noChangeAspect="1" noChangeShapeType="1"/>
          </p:cNvSpPr>
          <p:nvPr/>
        </p:nvSpPr>
        <p:spPr bwMode="auto">
          <a:xfrm flipV="1">
            <a:off x="4509271"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7"/>
          <p:cNvSpPr>
            <a:spLocks noChangeAspect="1" noChangeShapeType="1"/>
          </p:cNvSpPr>
          <p:nvPr/>
        </p:nvSpPr>
        <p:spPr bwMode="auto">
          <a:xfrm flipV="1">
            <a:off x="5075692"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8"/>
          <p:cNvSpPr>
            <a:spLocks noChangeAspect="1" noChangeShapeType="1"/>
          </p:cNvSpPr>
          <p:nvPr/>
        </p:nvSpPr>
        <p:spPr bwMode="auto">
          <a:xfrm flipV="1">
            <a:off x="5642116"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Oval 1073"/>
          <p:cNvSpPr>
            <a:spLocks noChangeArrowheads="1"/>
          </p:cNvSpPr>
          <p:nvPr/>
        </p:nvSpPr>
        <p:spPr bwMode="auto">
          <a:xfrm>
            <a:off x="3890482" y="359850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6" name="Oval 1074"/>
          <p:cNvSpPr>
            <a:spLocks noChangeArrowheads="1"/>
          </p:cNvSpPr>
          <p:nvPr/>
        </p:nvSpPr>
        <p:spPr bwMode="auto">
          <a:xfrm>
            <a:off x="3336885" y="365379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5"/>
          <p:cNvSpPr>
            <a:spLocks noChangeArrowheads="1"/>
          </p:cNvSpPr>
          <p:nvPr/>
        </p:nvSpPr>
        <p:spPr bwMode="auto">
          <a:xfrm>
            <a:off x="2766188" y="330087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6"/>
          <p:cNvSpPr>
            <a:spLocks noChangeArrowheads="1"/>
          </p:cNvSpPr>
          <p:nvPr/>
        </p:nvSpPr>
        <p:spPr bwMode="auto">
          <a:xfrm>
            <a:off x="2201903" y="398361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Line 1085"/>
          <p:cNvSpPr>
            <a:spLocks noChangeAspect="1" noChangeShapeType="1"/>
          </p:cNvSpPr>
          <p:nvPr/>
        </p:nvSpPr>
        <p:spPr bwMode="auto">
          <a:xfrm flipV="1">
            <a:off x="6189300"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Line 1086"/>
          <p:cNvSpPr>
            <a:spLocks noChangeAspect="1" noChangeShapeType="1"/>
          </p:cNvSpPr>
          <p:nvPr/>
        </p:nvSpPr>
        <p:spPr bwMode="auto">
          <a:xfrm flipV="1">
            <a:off x="670656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94"/>
          <p:cNvSpPr>
            <a:spLocks noChangeAspect="1" noChangeShapeType="1"/>
          </p:cNvSpPr>
          <p:nvPr/>
        </p:nvSpPr>
        <p:spPr bwMode="auto">
          <a:xfrm flipV="1">
            <a:off x="722382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Text Box 55"/>
          <p:cNvSpPr txBox="1">
            <a:spLocks noChangeArrowheads="1"/>
          </p:cNvSpPr>
          <p:nvPr/>
        </p:nvSpPr>
        <p:spPr bwMode="auto">
          <a:xfrm>
            <a:off x="3571056" y="4775693"/>
            <a:ext cx="17896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sequence dimension</a:t>
            </a:r>
          </a:p>
        </p:txBody>
      </p:sp>
      <p:sp>
        <p:nvSpPr>
          <p:cNvPr id="63" name="Text Box 55"/>
          <p:cNvSpPr txBox="1">
            <a:spLocks noChangeArrowheads="1"/>
          </p:cNvSpPr>
          <p:nvPr/>
        </p:nvSpPr>
        <p:spPr bwMode="auto">
          <a:xfrm>
            <a:off x="1694827" y="3409719"/>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1</a:t>
            </a:r>
          </a:p>
        </p:txBody>
      </p:sp>
      <p:sp>
        <p:nvSpPr>
          <p:cNvPr id="64" name="Oval 1099"/>
          <p:cNvSpPr>
            <a:spLocks noChangeArrowheads="1"/>
          </p:cNvSpPr>
          <p:nvPr/>
        </p:nvSpPr>
        <p:spPr bwMode="auto">
          <a:xfrm>
            <a:off x="7173591" y="393214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7"/>
          <p:cNvSpPr>
            <a:spLocks noChangeArrowheads="1"/>
          </p:cNvSpPr>
          <p:nvPr/>
        </p:nvSpPr>
        <p:spPr bwMode="auto">
          <a:xfrm>
            <a:off x="1643528" y="3748597"/>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4459041" y="388474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023325" y="447271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5"/>
          <p:cNvSpPr>
            <a:spLocks noChangeArrowheads="1"/>
          </p:cNvSpPr>
          <p:nvPr/>
        </p:nvSpPr>
        <p:spPr bwMode="auto">
          <a:xfrm>
            <a:off x="5589749" y="456750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0" name="Oval 1075"/>
          <p:cNvSpPr>
            <a:spLocks noChangeArrowheads="1"/>
          </p:cNvSpPr>
          <p:nvPr/>
        </p:nvSpPr>
        <p:spPr bwMode="auto">
          <a:xfrm>
            <a:off x="6650987" y="403101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1" name="Text Box 55"/>
          <p:cNvSpPr txBox="1">
            <a:spLocks noChangeArrowheads="1"/>
          </p:cNvSpPr>
          <p:nvPr/>
        </p:nvSpPr>
        <p:spPr bwMode="auto">
          <a:xfrm>
            <a:off x="2272944" y="3601167"/>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2</a:t>
            </a:r>
          </a:p>
        </p:txBody>
      </p:sp>
      <p:sp>
        <p:nvSpPr>
          <p:cNvPr id="72" name="Text Box 55"/>
          <p:cNvSpPr txBox="1">
            <a:spLocks noChangeArrowheads="1"/>
          </p:cNvSpPr>
          <p:nvPr/>
        </p:nvSpPr>
        <p:spPr bwMode="auto">
          <a:xfrm>
            <a:off x="5962449" y="4026941"/>
            <a:ext cx="4537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t>…</a:t>
            </a:r>
            <a:endParaRPr lang="en-US" sz="1400" baseline="-25000" dirty="0"/>
          </a:p>
        </p:txBody>
      </p:sp>
      <p:sp>
        <p:nvSpPr>
          <p:cNvPr id="73" name="Text Box 55"/>
          <p:cNvSpPr txBox="1">
            <a:spLocks noChangeArrowheads="1"/>
          </p:cNvSpPr>
          <p:nvPr/>
        </p:nvSpPr>
        <p:spPr bwMode="auto">
          <a:xfrm>
            <a:off x="6952373" y="3549250"/>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n</a:t>
            </a:r>
          </a:p>
        </p:txBody>
      </p:sp>
      <p:sp>
        <p:nvSpPr>
          <p:cNvPr id="74" name="Text Box 55"/>
          <p:cNvSpPr txBox="1">
            <a:spLocks noChangeArrowheads="1"/>
          </p:cNvSpPr>
          <p:nvPr/>
        </p:nvSpPr>
        <p:spPr bwMode="auto">
          <a:xfrm rot="16200000">
            <a:off x="1054609" y="3489730"/>
            <a:ext cx="763441" cy="31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value</a:t>
            </a:r>
          </a:p>
        </p:txBody>
      </p:sp>
      <p:sp>
        <p:nvSpPr>
          <p:cNvPr id="2" name="Footer Placeholder 1">
            <a:extLst>
              <a:ext uri="{FF2B5EF4-FFF2-40B4-BE49-F238E27FC236}">
                <a16:creationId xmlns:a16="http://schemas.microsoft.com/office/drawing/2014/main" id="{E1CA42B9-DF48-4B6E-B61C-04BFB185EE64}"/>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48020804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System</a:t>
            </a:r>
          </a:p>
        </p:txBody>
      </p:sp>
      <p:sp>
        <p:nvSpPr>
          <p:cNvPr id="3" name="Content Placeholder 2"/>
          <p:cNvSpPr>
            <a:spLocks noGrp="1"/>
          </p:cNvSpPr>
          <p:nvPr>
            <p:ph idx="1"/>
          </p:nvPr>
        </p:nvSpPr>
        <p:spPr/>
        <p:txBody>
          <a:bodyPr/>
          <a:lstStyle/>
          <a:p>
            <a:endParaRPr lang="en-US" dirty="0"/>
          </a:p>
          <a:p>
            <a:pPr marL="109728" indent="0">
              <a:buNone/>
            </a:pPr>
            <a:endParaRPr lang="en-US" i="1" dirty="0"/>
          </a:p>
          <a:p>
            <a:pPr marL="109728" indent="0">
              <a:buNone/>
            </a:pPr>
            <a:r>
              <a:rPr lang="en-US" i="1" dirty="0"/>
              <a:t>“enable practitioners and non-expert users to easily and efficiently manage and analyze massive data series collections”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6" name="Rectangle 5"/>
          <p:cNvSpPr/>
          <p:nvPr/>
        </p:nvSpPr>
        <p:spPr>
          <a:xfrm>
            <a:off x="7427147" y="992527"/>
            <a:ext cx="1600758" cy="151129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7" name="Rectangle 6"/>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 name="Rounded Rectangle 7"/>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 name="Rounded Rectangle 8"/>
          <p:cNvSpPr/>
          <p:nvPr/>
        </p:nvSpPr>
        <p:spPr>
          <a:xfrm>
            <a:off x="7633312" y="157675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Palpanas-HPCS’17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Rounded Rectangle 9"/>
          <p:cNvSpPr/>
          <p:nvPr/>
        </p:nvSpPr>
        <p:spPr>
          <a:xfrm>
            <a:off x="7635237" y="2030106"/>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Palpanas-SIGREC’15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FF785C28-FA0E-42E8-A785-11A966364F6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Zoumpatianos, Palpanas - EDBT 2021</a:t>
            </a:r>
          </a:p>
        </p:txBody>
      </p:sp>
    </p:spTree>
    <p:extLst>
      <p:ext uri="{BB962C8B-B14F-4D97-AF65-F5344CB8AC3E}">
        <p14:creationId xmlns:p14="http://schemas.microsoft.com/office/powerpoint/2010/main" val="18475411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System</a:t>
            </a:r>
          </a:p>
        </p:txBody>
      </p:sp>
      <p:sp>
        <p:nvSpPr>
          <p:cNvPr id="3" name="Content Placeholder 2"/>
          <p:cNvSpPr>
            <a:spLocks noGrp="1"/>
          </p:cNvSpPr>
          <p:nvPr>
            <p:ph idx="1"/>
          </p:nvPr>
        </p:nvSpPr>
        <p:spPr/>
        <p:txBody>
          <a:bodyPr/>
          <a:lstStyle/>
          <a:p>
            <a:r>
              <a:rPr lang="en-US" dirty="0"/>
              <a:t>Big Sequence Management System</a:t>
            </a:r>
          </a:p>
          <a:p>
            <a:pPr lvl="1"/>
            <a:r>
              <a:rPr lang="en-US" dirty="0"/>
              <a:t>general purpose data series management system</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6" name="Picture 2" descr="C:\Users\a\Desktop\user-management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4200" y="2954895"/>
            <a:ext cx="929615" cy="674479"/>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3039347" y="5932987"/>
            <a:ext cx="3012290" cy="779344"/>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a:ea typeface="+mn-ea"/>
                <a:cs typeface="+mn-cs"/>
              </a:rPr>
              <a:t>data sequences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8" name="Rounded Rectangle 7"/>
          <p:cNvSpPr/>
          <p:nvPr/>
        </p:nvSpPr>
        <p:spPr>
          <a:xfrm>
            <a:off x="3437681" y="4083717"/>
            <a:ext cx="2409666" cy="1588168"/>
          </a:xfrm>
          <a:prstGeom prst="roundRect">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Georgia"/>
              <a:ea typeface="+mn-ea"/>
              <a:cs typeface="+mn-cs"/>
            </a:endParaRPr>
          </a:p>
        </p:txBody>
      </p:sp>
      <p:sp>
        <p:nvSpPr>
          <p:cNvPr id="9" name="Right Arrow 8"/>
          <p:cNvSpPr/>
          <p:nvPr/>
        </p:nvSpPr>
        <p:spPr>
          <a:xfrm rot="16200000">
            <a:off x="4290976" y="5627089"/>
            <a:ext cx="396063" cy="37677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Up-Down Arrow 9"/>
          <p:cNvSpPr/>
          <p:nvPr/>
        </p:nvSpPr>
        <p:spPr>
          <a:xfrm>
            <a:off x="4392135" y="3664801"/>
            <a:ext cx="277344" cy="471203"/>
          </a:xfrm>
          <a:prstGeom prst="up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8300" y="4184132"/>
            <a:ext cx="2018297" cy="142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a:extLst>
              <a:ext uri="{FF2B5EF4-FFF2-40B4-BE49-F238E27FC236}">
                <a16:creationId xmlns:a16="http://schemas.microsoft.com/office/drawing/2014/main" id="{AA984269-00B5-43EF-A4A1-B2DA1001368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Zoumpatianos, Palpanas - EDBT 2021</a:t>
            </a:r>
          </a:p>
        </p:txBody>
      </p:sp>
      <p:sp>
        <p:nvSpPr>
          <p:cNvPr id="17" name="Rectangle 16">
            <a:extLst>
              <a:ext uri="{FF2B5EF4-FFF2-40B4-BE49-F238E27FC236}">
                <a16:creationId xmlns:a16="http://schemas.microsoft.com/office/drawing/2014/main" id="{2FD1F42A-30BB-427B-AA74-2430F5967222}"/>
              </a:ext>
            </a:extLst>
          </p:cNvPr>
          <p:cNvSpPr/>
          <p:nvPr/>
        </p:nvSpPr>
        <p:spPr>
          <a:xfrm>
            <a:off x="7427147" y="992527"/>
            <a:ext cx="1600758" cy="151129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8" name="Rectangle 17">
            <a:extLst>
              <a:ext uri="{FF2B5EF4-FFF2-40B4-BE49-F238E27FC236}">
                <a16:creationId xmlns:a16="http://schemas.microsoft.com/office/drawing/2014/main" id="{22A1F0FA-5FC6-45FD-A349-659671FE96C2}"/>
              </a:ext>
            </a:extLst>
          </p:cNvPr>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9" name="Rounded Rectangle 7">
            <a:extLst>
              <a:ext uri="{FF2B5EF4-FFF2-40B4-BE49-F238E27FC236}">
                <a16:creationId xmlns:a16="http://schemas.microsoft.com/office/drawing/2014/main" id="{D2BFCAF0-57A4-4A0B-9D83-ECF96CA7175E}"/>
              </a:ext>
            </a:extLst>
          </p:cNvPr>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0" name="Rounded Rectangle 8">
            <a:extLst>
              <a:ext uri="{FF2B5EF4-FFF2-40B4-BE49-F238E27FC236}">
                <a16:creationId xmlns:a16="http://schemas.microsoft.com/office/drawing/2014/main" id="{8BC73A55-918A-4847-9859-2A29FDED89F7}"/>
              </a:ext>
            </a:extLst>
          </p:cNvPr>
          <p:cNvSpPr/>
          <p:nvPr/>
        </p:nvSpPr>
        <p:spPr>
          <a:xfrm>
            <a:off x="7633312" y="157675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Palpanas-HPCS’17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1" name="Rounded Rectangle 9">
            <a:extLst>
              <a:ext uri="{FF2B5EF4-FFF2-40B4-BE49-F238E27FC236}">
                <a16:creationId xmlns:a16="http://schemas.microsoft.com/office/drawing/2014/main" id="{2DE29B2A-CAE8-4EED-8CA1-B273685C6A50}"/>
              </a:ext>
            </a:extLst>
          </p:cNvPr>
          <p:cNvSpPr/>
          <p:nvPr/>
        </p:nvSpPr>
        <p:spPr>
          <a:xfrm>
            <a:off x="7635237" y="2030106"/>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Palpanas-SIGREC’15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90781373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System</a:t>
            </a:r>
          </a:p>
        </p:txBody>
      </p:sp>
      <p:sp>
        <p:nvSpPr>
          <p:cNvPr id="3" name="Content Placeholder 2"/>
          <p:cNvSpPr>
            <a:spLocks noGrp="1"/>
          </p:cNvSpPr>
          <p:nvPr>
            <p:ph idx="1"/>
          </p:nvPr>
        </p:nvSpPr>
        <p:spPr/>
        <p:txBody>
          <a:bodyPr/>
          <a:lstStyle/>
          <a:p>
            <a:r>
              <a:rPr lang="en-US" dirty="0"/>
              <a:t>Big Sequence Management System</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424" y="2857500"/>
            <a:ext cx="4080922"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a:extLst>
              <a:ext uri="{FF2B5EF4-FFF2-40B4-BE49-F238E27FC236}">
                <a16:creationId xmlns:a16="http://schemas.microsoft.com/office/drawing/2014/main" id="{CFC1267C-7FC9-4AC1-BA38-622D8A05487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Zoumpatianos, Palpanas - EDBT 2021</a:t>
            </a:r>
          </a:p>
        </p:txBody>
      </p:sp>
      <p:sp>
        <p:nvSpPr>
          <p:cNvPr id="12" name="Rectangle 11">
            <a:extLst>
              <a:ext uri="{FF2B5EF4-FFF2-40B4-BE49-F238E27FC236}">
                <a16:creationId xmlns:a16="http://schemas.microsoft.com/office/drawing/2014/main" id="{4269BCDB-F5CD-4EC7-981D-AE9E9698D941}"/>
              </a:ext>
            </a:extLst>
          </p:cNvPr>
          <p:cNvSpPr/>
          <p:nvPr/>
        </p:nvSpPr>
        <p:spPr>
          <a:xfrm>
            <a:off x="7427147" y="992527"/>
            <a:ext cx="1600758" cy="151129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3" name="Rectangle 12">
            <a:extLst>
              <a:ext uri="{FF2B5EF4-FFF2-40B4-BE49-F238E27FC236}">
                <a16:creationId xmlns:a16="http://schemas.microsoft.com/office/drawing/2014/main" id="{5E165FE3-B9A8-4F9C-8F1C-D552B7A54896}"/>
              </a:ext>
            </a:extLst>
          </p:cNvPr>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4" name="Rounded Rectangle 7">
            <a:extLst>
              <a:ext uri="{FF2B5EF4-FFF2-40B4-BE49-F238E27FC236}">
                <a16:creationId xmlns:a16="http://schemas.microsoft.com/office/drawing/2014/main" id="{5DF0A2E4-0823-4397-88DB-888403B517FD}"/>
              </a:ext>
            </a:extLst>
          </p:cNvPr>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5" name="Rounded Rectangle 8">
            <a:extLst>
              <a:ext uri="{FF2B5EF4-FFF2-40B4-BE49-F238E27FC236}">
                <a16:creationId xmlns:a16="http://schemas.microsoft.com/office/drawing/2014/main" id="{DBA6A9CB-CE42-4F25-BD20-1F5803872670}"/>
              </a:ext>
            </a:extLst>
          </p:cNvPr>
          <p:cNvSpPr/>
          <p:nvPr/>
        </p:nvSpPr>
        <p:spPr>
          <a:xfrm>
            <a:off x="7633312" y="157675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Palpanas-HPCS’17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6" name="Rounded Rectangle 9">
            <a:extLst>
              <a:ext uri="{FF2B5EF4-FFF2-40B4-BE49-F238E27FC236}">
                <a16:creationId xmlns:a16="http://schemas.microsoft.com/office/drawing/2014/main" id="{359B6CB8-9314-4E30-9A56-F2C0DFDED8DB}"/>
              </a:ext>
            </a:extLst>
          </p:cNvPr>
          <p:cNvSpPr/>
          <p:nvPr/>
        </p:nvSpPr>
        <p:spPr>
          <a:xfrm>
            <a:off x="7635237" y="2030106"/>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Palpanas-SIGREC’15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29385285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System</a:t>
            </a:r>
          </a:p>
        </p:txBody>
      </p:sp>
      <p:sp>
        <p:nvSpPr>
          <p:cNvPr id="3" name="Content Placeholder 2"/>
          <p:cNvSpPr>
            <a:spLocks noGrp="1"/>
          </p:cNvSpPr>
          <p:nvPr>
            <p:ph idx="1"/>
          </p:nvPr>
        </p:nvSpPr>
        <p:spPr/>
        <p:txBody>
          <a:bodyPr/>
          <a:lstStyle/>
          <a:p>
            <a:r>
              <a:rPr lang="en-US" dirty="0"/>
              <a:t>Big Sequence Management System</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424" y="2857500"/>
            <a:ext cx="4080922"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3E455A62-86C8-4832-A854-94866AB1558A}"/>
              </a:ext>
            </a:extLst>
          </p:cNvPr>
          <p:cNvSpPr/>
          <p:nvPr/>
        </p:nvSpPr>
        <p:spPr>
          <a:xfrm rot="16200000">
            <a:off x="409941" y="4456115"/>
            <a:ext cx="2984542" cy="87455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eorgia"/>
                <a:ea typeface="+mn-ea"/>
                <a:cs typeface="+mn-cs"/>
              </a:rPr>
              <a:t>Holistic Optimization </a:t>
            </a:r>
          </a:p>
        </p:txBody>
      </p:sp>
      <p:grpSp>
        <p:nvGrpSpPr>
          <p:cNvPr id="16" name="Group 15">
            <a:extLst>
              <a:ext uri="{FF2B5EF4-FFF2-40B4-BE49-F238E27FC236}">
                <a16:creationId xmlns:a16="http://schemas.microsoft.com/office/drawing/2014/main" id="{0F3320F3-8EC2-4036-9390-C44BBE5193B3}"/>
              </a:ext>
            </a:extLst>
          </p:cNvPr>
          <p:cNvGrpSpPr/>
          <p:nvPr/>
        </p:nvGrpSpPr>
        <p:grpSpPr>
          <a:xfrm>
            <a:off x="3054096" y="3116524"/>
            <a:ext cx="5333729" cy="3610790"/>
            <a:chOff x="1792224" y="2943922"/>
            <a:chExt cx="5514081" cy="3551278"/>
          </a:xfrm>
        </p:grpSpPr>
        <p:sp>
          <p:nvSpPr>
            <p:cNvPr id="14" name="Rectangle 13">
              <a:extLst>
                <a:ext uri="{FF2B5EF4-FFF2-40B4-BE49-F238E27FC236}">
                  <a16:creationId xmlns:a16="http://schemas.microsoft.com/office/drawing/2014/main" id="{60756DF7-9A07-4DBD-A165-B8B90D7C695D}"/>
                </a:ext>
              </a:extLst>
            </p:cNvPr>
            <p:cNvSpPr/>
            <p:nvPr/>
          </p:nvSpPr>
          <p:spPr>
            <a:xfrm>
              <a:off x="1792224" y="2943922"/>
              <a:ext cx="5514081" cy="3551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5" name="Picture 14">
              <a:extLst>
                <a:ext uri="{FF2B5EF4-FFF2-40B4-BE49-F238E27FC236}">
                  <a16:creationId xmlns:a16="http://schemas.microsoft.com/office/drawing/2014/main" id="{CDF9DBB4-1E16-4A5C-AF8A-20BE93E32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038" y="3051741"/>
              <a:ext cx="5327924" cy="3333921"/>
            </a:xfrm>
            <a:prstGeom prst="rect">
              <a:avLst/>
            </a:prstGeom>
          </p:spPr>
        </p:pic>
      </p:grpSp>
      <p:sp>
        <p:nvSpPr>
          <p:cNvPr id="6" name="Rectangle 5">
            <a:extLst>
              <a:ext uri="{FF2B5EF4-FFF2-40B4-BE49-F238E27FC236}">
                <a16:creationId xmlns:a16="http://schemas.microsoft.com/office/drawing/2014/main" id="{347DFCFE-E9F8-41D7-B7F9-7D87743A7D99}"/>
              </a:ext>
            </a:extLst>
          </p:cNvPr>
          <p:cNvSpPr/>
          <p:nvPr/>
        </p:nvSpPr>
        <p:spPr>
          <a:xfrm>
            <a:off x="4376382" y="4007893"/>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a:extLst>
              <a:ext uri="{FF2B5EF4-FFF2-40B4-BE49-F238E27FC236}">
                <a16:creationId xmlns:a16="http://schemas.microsoft.com/office/drawing/2014/main" id="{A5B5B449-C896-4438-AA98-1EE9E1C13381}"/>
              </a:ext>
            </a:extLst>
          </p:cNvPr>
          <p:cNvSpPr/>
          <p:nvPr/>
        </p:nvSpPr>
        <p:spPr>
          <a:xfrm>
            <a:off x="4378656" y="4192136"/>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a:extLst>
              <a:ext uri="{FF2B5EF4-FFF2-40B4-BE49-F238E27FC236}">
                <a16:creationId xmlns:a16="http://schemas.microsoft.com/office/drawing/2014/main" id="{3E06482C-0149-4ABA-89F0-1F860ECDE851}"/>
              </a:ext>
            </a:extLst>
          </p:cNvPr>
          <p:cNvSpPr/>
          <p:nvPr/>
        </p:nvSpPr>
        <p:spPr>
          <a:xfrm>
            <a:off x="4376379" y="4371830"/>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a:extLst>
              <a:ext uri="{FF2B5EF4-FFF2-40B4-BE49-F238E27FC236}">
                <a16:creationId xmlns:a16="http://schemas.microsoft.com/office/drawing/2014/main" id="{392C940C-8E45-49C4-9DB6-527907BDCB37}"/>
              </a:ext>
            </a:extLst>
          </p:cNvPr>
          <p:cNvSpPr/>
          <p:nvPr/>
        </p:nvSpPr>
        <p:spPr>
          <a:xfrm>
            <a:off x="4376379" y="4553804"/>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a:extLst>
              <a:ext uri="{FF2B5EF4-FFF2-40B4-BE49-F238E27FC236}">
                <a16:creationId xmlns:a16="http://schemas.microsoft.com/office/drawing/2014/main" id="{7C93E9C9-4A54-45E9-A61A-55A01CB6B426}"/>
              </a:ext>
            </a:extLst>
          </p:cNvPr>
          <p:cNvSpPr/>
          <p:nvPr/>
        </p:nvSpPr>
        <p:spPr>
          <a:xfrm>
            <a:off x="4378654" y="4733499"/>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a:extLst>
              <a:ext uri="{FF2B5EF4-FFF2-40B4-BE49-F238E27FC236}">
                <a16:creationId xmlns:a16="http://schemas.microsoft.com/office/drawing/2014/main" id="{F375C1BF-79D5-4F59-9DF3-AE60C0BC6237}"/>
              </a:ext>
            </a:extLst>
          </p:cNvPr>
          <p:cNvSpPr/>
          <p:nvPr/>
        </p:nvSpPr>
        <p:spPr>
          <a:xfrm>
            <a:off x="4376379" y="4922292"/>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a:extLst>
              <a:ext uri="{FF2B5EF4-FFF2-40B4-BE49-F238E27FC236}">
                <a16:creationId xmlns:a16="http://schemas.microsoft.com/office/drawing/2014/main" id="{284C4FC9-B983-4762-91B4-38E96F5F9E49}"/>
              </a:ext>
            </a:extLst>
          </p:cNvPr>
          <p:cNvSpPr/>
          <p:nvPr/>
        </p:nvSpPr>
        <p:spPr>
          <a:xfrm>
            <a:off x="4378653" y="6020942"/>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a:extLst>
              <a:ext uri="{FF2B5EF4-FFF2-40B4-BE49-F238E27FC236}">
                <a16:creationId xmlns:a16="http://schemas.microsoft.com/office/drawing/2014/main" id="{268A7D9E-E9B0-4906-BC45-FD237F1021DD}"/>
              </a:ext>
            </a:extLst>
          </p:cNvPr>
          <p:cNvSpPr/>
          <p:nvPr/>
        </p:nvSpPr>
        <p:spPr>
          <a:xfrm>
            <a:off x="4376375" y="5108812"/>
            <a:ext cx="395785"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5" name="Rectangle 24">
            <a:extLst>
              <a:ext uri="{FF2B5EF4-FFF2-40B4-BE49-F238E27FC236}">
                <a16:creationId xmlns:a16="http://schemas.microsoft.com/office/drawing/2014/main" id="{F6A333DB-7BE7-48AA-B31F-CDA7F9E3E178}"/>
              </a:ext>
            </a:extLst>
          </p:cNvPr>
          <p:cNvSpPr/>
          <p:nvPr/>
        </p:nvSpPr>
        <p:spPr>
          <a:xfrm>
            <a:off x="4378647" y="5293056"/>
            <a:ext cx="395785"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6" name="Rectangle 25">
            <a:extLst>
              <a:ext uri="{FF2B5EF4-FFF2-40B4-BE49-F238E27FC236}">
                <a16:creationId xmlns:a16="http://schemas.microsoft.com/office/drawing/2014/main" id="{48D4AFAB-E8CA-4476-ABCA-7838982C5D0E}"/>
              </a:ext>
            </a:extLst>
          </p:cNvPr>
          <p:cNvSpPr/>
          <p:nvPr/>
        </p:nvSpPr>
        <p:spPr>
          <a:xfrm>
            <a:off x="4376371" y="5659276"/>
            <a:ext cx="395785"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7" name="Rectangle 26">
            <a:extLst>
              <a:ext uri="{FF2B5EF4-FFF2-40B4-BE49-F238E27FC236}">
                <a16:creationId xmlns:a16="http://schemas.microsoft.com/office/drawing/2014/main" id="{5EB10A43-6DE3-4207-AEEE-BBF2F043AD9A}"/>
              </a:ext>
            </a:extLst>
          </p:cNvPr>
          <p:cNvSpPr/>
          <p:nvPr/>
        </p:nvSpPr>
        <p:spPr>
          <a:xfrm>
            <a:off x="4378645" y="5838972"/>
            <a:ext cx="395785"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8" name="Rectangle 27">
            <a:extLst>
              <a:ext uri="{FF2B5EF4-FFF2-40B4-BE49-F238E27FC236}">
                <a16:creationId xmlns:a16="http://schemas.microsoft.com/office/drawing/2014/main" id="{95ED0C56-C48B-40F0-B507-BE229C747CCD}"/>
              </a:ext>
            </a:extLst>
          </p:cNvPr>
          <p:cNvSpPr/>
          <p:nvPr/>
        </p:nvSpPr>
        <p:spPr>
          <a:xfrm>
            <a:off x="5442752" y="4007893"/>
            <a:ext cx="575911"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9" name="Rectangle 28">
            <a:extLst>
              <a:ext uri="{FF2B5EF4-FFF2-40B4-BE49-F238E27FC236}">
                <a16:creationId xmlns:a16="http://schemas.microsoft.com/office/drawing/2014/main" id="{0BE63205-C695-4860-BA88-596B95329CB2}"/>
              </a:ext>
            </a:extLst>
          </p:cNvPr>
          <p:cNvSpPr/>
          <p:nvPr/>
        </p:nvSpPr>
        <p:spPr>
          <a:xfrm>
            <a:off x="5440477" y="4192137"/>
            <a:ext cx="575911"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0" name="Rectangle 29">
            <a:extLst>
              <a:ext uri="{FF2B5EF4-FFF2-40B4-BE49-F238E27FC236}">
                <a16:creationId xmlns:a16="http://schemas.microsoft.com/office/drawing/2014/main" id="{7D20F0DF-317D-4D78-A928-067B2FDD840A}"/>
              </a:ext>
            </a:extLst>
          </p:cNvPr>
          <p:cNvSpPr/>
          <p:nvPr/>
        </p:nvSpPr>
        <p:spPr>
          <a:xfrm>
            <a:off x="5438201" y="4922294"/>
            <a:ext cx="575911"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1" name="Rectangle 30">
            <a:extLst>
              <a:ext uri="{FF2B5EF4-FFF2-40B4-BE49-F238E27FC236}">
                <a16:creationId xmlns:a16="http://schemas.microsoft.com/office/drawing/2014/main" id="{C9F08FAA-BAC5-413A-99F2-24C9033F8BF0}"/>
              </a:ext>
            </a:extLst>
          </p:cNvPr>
          <p:cNvSpPr/>
          <p:nvPr/>
        </p:nvSpPr>
        <p:spPr>
          <a:xfrm>
            <a:off x="5440474" y="5470482"/>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2" name="Rectangle 31">
            <a:extLst>
              <a:ext uri="{FF2B5EF4-FFF2-40B4-BE49-F238E27FC236}">
                <a16:creationId xmlns:a16="http://schemas.microsoft.com/office/drawing/2014/main" id="{67A7B893-BE28-4BCD-9C7C-572DD38B7E42}"/>
              </a:ext>
            </a:extLst>
          </p:cNvPr>
          <p:cNvSpPr/>
          <p:nvPr/>
        </p:nvSpPr>
        <p:spPr>
          <a:xfrm>
            <a:off x="5442748" y="6023217"/>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3" name="Rectangle 32">
            <a:extLst>
              <a:ext uri="{FF2B5EF4-FFF2-40B4-BE49-F238E27FC236}">
                <a16:creationId xmlns:a16="http://schemas.microsoft.com/office/drawing/2014/main" id="{D86BB9D9-70E5-43B6-B521-A3A6D5B52322}"/>
              </a:ext>
            </a:extLst>
          </p:cNvPr>
          <p:cNvSpPr/>
          <p:nvPr/>
        </p:nvSpPr>
        <p:spPr>
          <a:xfrm>
            <a:off x="6072822" y="6020942"/>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4" name="Rectangle 33">
            <a:extLst>
              <a:ext uri="{FF2B5EF4-FFF2-40B4-BE49-F238E27FC236}">
                <a16:creationId xmlns:a16="http://schemas.microsoft.com/office/drawing/2014/main" id="{A384ED78-54EF-4547-B7FF-E95283D38FD7}"/>
              </a:ext>
            </a:extLst>
          </p:cNvPr>
          <p:cNvSpPr/>
          <p:nvPr/>
        </p:nvSpPr>
        <p:spPr>
          <a:xfrm>
            <a:off x="6070547" y="4376376"/>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5" name="Rectangle 34">
            <a:extLst>
              <a:ext uri="{FF2B5EF4-FFF2-40B4-BE49-F238E27FC236}">
                <a16:creationId xmlns:a16="http://schemas.microsoft.com/office/drawing/2014/main" id="{DCCD091B-0308-4EA6-BFA5-5EE729A343BF}"/>
              </a:ext>
            </a:extLst>
          </p:cNvPr>
          <p:cNvSpPr/>
          <p:nvPr/>
        </p:nvSpPr>
        <p:spPr>
          <a:xfrm>
            <a:off x="6068271" y="5475026"/>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6" name="Rectangle 35">
            <a:extLst>
              <a:ext uri="{FF2B5EF4-FFF2-40B4-BE49-F238E27FC236}">
                <a16:creationId xmlns:a16="http://schemas.microsoft.com/office/drawing/2014/main" id="{5BA8C685-8D5B-4454-8480-81DB66715742}"/>
              </a:ext>
            </a:extLst>
          </p:cNvPr>
          <p:cNvSpPr/>
          <p:nvPr/>
        </p:nvSpPr>
        <p:spPr>
          <a:xfrm>
            <a:off x="6070546" y="5659271"/>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7" name="Rectangle 36">
            <a:extLst>
              <a:ext uri="{FF2B5EF4-FFF2-40B4-BE49-F238E27FC236}">
                <a16:creationId xmlns:a16="http://schemas.microsoft.com/office/drawing/2014/main" id="{DB0C5150-7E73-4F0C-B224-CD42C6F1FED4}"/>
              </a:ext>
            </a:extLst>
          </p:cNvPr>
          <p:cNvSpPr/>
          <p:nvPr/>
        </p:nvSpPr>
        <p:spPr>
          <a:xfrm>
            <a:off x="6691522" y="5475023"/>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8" name="Rectangle 37">
            <a:extLst>
              <a:ext uri="{FF2B5EF4-FFF2-40B4-BE49-F238E27FC236}">
                <a16:creationId xmlns:a16="http://schemas.microsoft.com/office/drawing/2014/main" id="{B2B22504-C669-42DA-8690-9D3BCB749A93}"/>
              </a:ext>
            </a:extLst>
          </p:cNvPr>
          <p:cNvSpPr/>
          <p:nvPr/>
        </p:nvSpPr>
        <p:spPr>
          <a:xfrm>
            <a:off x="6689245" y="4380917"/>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9" name="Rectangle 38">
            <a:extLst>
              <a:ext uri="{FF2B5EF4-FFF2-40B4-BE49-F238E27FC236}">
                <a16:creationId xmlns:a16="http://schemas.microsoft.com/office/drawing/2014/main" id="{800D93F9-A333-4A59-9A62-97386D7B996A}"/>
              </a:ext>
            </a:extLst>
          </p:cNvPr>
          <p:cNvSpPr/>
          <p:nvPr/>
        </p:nvSpPr>
        <p:spPr>
          <a:xfrm>
            <a:off x="7469444" y="5479566"/>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0" name="Rectangle 39">
            <a:extLst>
              <a:ext uri="{FF2B5EF4-FFF2-40B4-BE49-F238E27FC236}">
                <a16:creationId xmlns:a16="http://schemas.microsoft.com/office/drawing/2014/main" id="{A734C425-B422-4417-95A3-48A2D492C070}"/>
              </a:ext>
            </a:extLst>
          </p:cNvPr>
          <p:cNvSpPr/>
          <p:nvPr/>
        </p:nvSpPr>
        <p:spPr>
          <a:xfrm>
            <a:off x="7476266" y="5845782"/>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1" name="Rectangle 40">
            <a:extLst>
              <a:ext uri="{FF2B5EF4-FFF2-40B4-BE49-F238E27FC236}">
                <a16:creationId xmlns:a16="http://schemas.microsoft.com/office/drawing/2014/main" id="{67B788C2-A57F-4966-8B71-AA9EF92D44EA}"/>
              </a:ext>
            </a:extLst>
          </p:cNvPr>
          <p:cNvSpPr/>
          <p:nvPr/>
        </p:nvSpPr>
        <p:spPr>
          <a:xfrm>
            <a:off x="7473991" y="6030027"/>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2" name="Rectangle 41">
            <a:extLst>
              <a:ext uri="{FF2B5EF4-FFF2-40B4-BE49-F238E27FC236}">
                <a16:creationId xmlns:a16="http://schemas.microsoft.com/office/drawing/2014/main" id="{68C78A82-4FF6-4E46-96A7-5E363A49F421}"/>
              </a:ext>
            </a:extLst>
          </p:cNvPr>
          <p:cNvSpPr/>
          <p:nvPr/>
        </p:nvSpPr>
        <p:spPr>
          <a:xfrm>
            <a:off x="7471717" y="4012423"/>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3" name="Rectangle 42">
            <a:extLst>
              <a:ext uri="{FF2B5EF4-FFF2-40B4-BE49-F238E27FC236}">
                <a16:creationId xmlns:a16="http://schemas.microsoft.com/office/drawing/2014/main" id="{BD7BE458-A6D6-4874-B41D-A8A98C47222E}"/>
              </a:ext>
            </a:extLst>
          </p:cNvPr>
          <p:cNvSpPr/>
          <p:nvPr/>
        </p:nvSpPr>
        <p:spPr>
          <a:xfrm>
            <a:off x="7469438" y="4196668"/>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4" name="Rectangle 43">
            <a:extLst>
              <a:ext uri="{FF2B5EF4-FFF2-40B4-BE49-F238E27FC236}">
                <a16:creationId xmlns:a16="http://schemas.microsoft.com/office/drawing/2014/main" id="{CF5F742D-439B-409C-99A9-7394869E9469}"/>
              </a:ext>
            </a:extLst>
          </p:cNvPr>
          <p:cNvSpPr/>
          <p:nvPr/>
        </p:nvSpPr>
        <p:spPr>
          <a:xfrm>
            <a:off x="7476260" y="4744855"/>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5" name="Rectangle 44">
            <a:extLst>
              <a:ext uri="{FF2B5EF4-FFF2-40B4-BE49-F238E27FC236}">
                <a16:creationId xmlns:a16="http://schemas.microsoft.com/office/drawing/2014/main" id="{D74E2F48-99CE-4A71-A013-5AE942E097A5}"/>
              </a:ext>
            </a:extLst>
          </p:cNvPr>
          <p:cNvSpPr/>
          <p:nvPr/>
        </p:nvSpPr>
        <p:spPr>
          <a:xfrm>
            <a:off x="7473985" y="5111068"/>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6" name="Rectangle 45">
            <a:extLst>
              <a:ext uri="{FF2B5EF4-FFF2-40B4-BE49-F238E27FC236}">
                <a16:creationId xmlns:a16="http://schemas.microsoft.com/office/drawing/2014/main" id="{4201F250-41A7-424B-B58B-91E60204823F}"/>
              </a:ext>
            </a:extLst>
          </p:cNvPr>
          <p:cNvSpPr/>
          <p:nvPr/>
        </p:nvSpPr>
        <p:spPr>
          <a:xfrm>
            <a:off x="7471711" y="5290763"/>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7" name="Rectangle 46">
            <a:extLst>
              <a:ext uri="{FF2B5EF4-FFF2-40B4-BE49-F238E27FC236}">
                <a16:creationId xmlns:a16="http://schemas.microsoft.com/office/drawing/2014/main" id="{5A2B31CC-117E-4C10-9406-D16EFDDA993F}"/>
              </a:ext>
            </a:extLst>
          </p:cNvPr>
          <p:cNvSpPr/>
          <p:nvPr/>
        </p:nvSpPr>
        <p:spPr>
          <a:xfrm>
            <a:off x="6686963" y="6025472"/>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8" name="Rectangle 47">
            <a:extLst>
              <a:ext uri="{FF2B5EF4-FFF2-40B4-BE49-F238E27FC236}">
                <a16:creationId xmlns:a16="http://schemas.microsoft.com/office/drawing/2014/main" id="{89A84093-4347-4C0D-95D3-2D57C663CF4A}"/>
              </a:ext>
            </a:extLst>
          </p:cNvPr>
          <p:cNvSpPr/>
          <p:nvPr/>
        </p:nvSpPr>
        <p:spPr>
          <a:xfrm>
            <a:off x="6689235" y="4012411"/>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0" name="Rectangle 49">
            <a:extLst>
              <a:ext uri="{FF2B5EF4-FFF2-40B4-BE49-F238E27FC236}">
                <a16:creationId xmlns:a16="http://schemas.microsoft.com/office/drawing/2014/main" id="{A89C0DDA-E608-4DAF-B6DF-F82F5683EE66}"/>
              </a:ext>
            </a:extLst>
          </p:cNvPr>
          <p:cNvSpPr/>
          <p:nvPr/>
        </p:nvSpPr>
        <p:spPr>
          <a:xfrm>
            <a:off x="6686960" y="4196655"/>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1" name="Rectangle 50">
            <a:extLst>
              <a:ext uri="{FF2B5EF4-FFF2-40B4-BE49-F238E27FC236}">
                <a16:creationId xmlns:a16="http://schemas.microsoft.com/office/drawing/2014/main" id="{CB697ABF-C0DA-4466-8EA0-8D9D98389E73}"/>
              </a:ext>
            </a:extLst>
          </p:cNvPr>
          <p:cNvSpPr/>
          <p:nvPr/>
        </p:nvSpPr>
        <p:spPr>
          <a:xfrm>
            <a:off x="6689235" y="4562870"/>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2" name="Rectangle 51">
            <a:extLst>
              <a:ext uri="{FF2B5EF4-FFF2-40B4-BE49-F238E27FC236}">
                <a16:creationId xmlns:a16="http://schemas.microsoft.com/office/drawing/2014/main" id="{32EB65B0-2097-4349-8D22-7AEEC705CE38}"/>
              </a:ext>
            </a:extLst>
          </p:cNvPr>
          <p:cNvSpPr/>
          <p:nvPr/>
        </p:nvSpPr>
        <p:spPr>
          <a:xfrm>
            <a:off x="6686959" y="4747114"/>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3" name="Rectangle 52">
            <a:extLst>
              <a:ext uri="{FF2B5EF4-FFF2-40B4-BE49-F238E27FC236}">
                <a16:creationId xmlns:a16="http://schemas.microsoft.com/office/drawing/2014/main" id="{E9BFB379-84B4-4222-9D2C-12BEBA9827E7}"/>
              </a:ext>
            </a:extLst>
          </p:cNvPr>
          <p:cNvSpPr/>
          <p:nvPr/>
        </p:nvSpPr>
        <p:spPr>
          <a:xfrm>
            <a:off x="6689232" y="4926808"/>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4" name="Rectangle 53">
            <a:extLst>
              <a:ext uri="{FF2B5EF4-FFF2-40B4-BE49-F238E27FC236}">
                <a16:creationId xmlns:a16="http://schemas.microsoft.com/office/drawing/2014/main" id="{3FFF272B-A4F6-446D-B5A8-DF0FA315CBF2}"/>
              </a:ext>
            </a:extLst>
          </p:cNvPr>
          <p:cNvSpPr/>
          <p:nvPr/>
        </p:nvSpPr>
        <p:spPr>
          <a:xfrm>
            <a:off x="6686957" y="5106503"/>
            <a:ext cx="735625" cy="14103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5" name="Rectangle 54">
            <a:extLst>
              <a:ext uri="{FF2B5EF4-FFF2-40B4-BE49-F238E27FC236}">
                <a16:creationId xmlns:a16="http://schemas.microsoft.com/office/drawing/2014/main" id="{B0457D3B-CBA7-4DD4-A93D-A89C101EBABA}"/>
              </a:ext>
            </a:extLst>
          </p:cNvPr>
          <p:cNvSpPr/>
          <p:nvPr/>
        </p:nvSpPr>
        <p:spPr>
          <a:xfrm>
            <a:off x="6689231" y="5295297"/>
            <a:ext cx="735625" cy="14103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6" name="Rectangle 55">
            <a:extLst>
              <a:ext uri="{FF2B5EF4-FFF2-40B4-BE49-F238E27FC236}">
                <a16:creationId xmlns:a16="http://schemas.microsoft.com/office/drawing/2014/main" id="{957A19E1-E957-444B-BCFF-021F99968DE2}"/>
              </a:ext>
            </a:extLst>
          </p:cNvPr>
          <p:cNvSpPr/>
          <p:nvPr/>
        </p:nvSpPr>
        <p:spPr>
          <a:xfrm>
            <a:off x="6686955" y="5661510"/>
            <a:ext cx="735625" cy="14103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7" name="Rectangle 56">
            <a:extLst>
              <a:ext uri="{FF2B5EF4-FFF2-40B4-BE49-F238E27FC236}">
                <a16:creationId xmlns:a16="http://schemas.microsoft.com/office/drawing/2014/main" id="{388BC8BE-1EAA-42C4-AE33-0E74552D977D}"/>
              </a:ext>
            </a:extLst>
          </p:cNvPr>
          <p:cNvSpPr/>
          <p:nvPr/>
        </p:nvSpPr>
        <p:spPr>
          <a:xfrm>
            <a:off x="6684679" y="5841205"/>
            <a:ext cx="735625" cy="14103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8" name="Rectangle 57">
            <a:extLst>
              <a:ext uri="{FF2B5EF4-FFF2-40B4-BE49-F238E27FC236}">
                <a16:creationId xmlns:a16="http://schemas.microsoft.com/office/drawing/2014/main" id="{2DDFAF53-B4D3-4EA7-821C-3879D43C49CA}"/>
              </a:ext>
            </a:extLst>
          </p:cNvPr>
          <p:cNvSpPr/>
          <p:nvPr/>
        </p:nvSpPr>
        <p:spPr>
          <a:xfrm>
            <a:off x="6068271" y="5848065"/>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9" name="Rectangle 58">
            <a:extLst>
              <a:ext uri="{FF2B5EF4-FFF2-40B4-BE49-F238E27FC236}">
                <a16:creationId xmlns:a16="http://schemas.microsoft.com/office/drawing/2014/main" id="{F650D3BA-9BC1-41B0-BC9C-A5C92342EC16}"/>
              </a:ext>
            </a:extLst>
          </p:cNvPr>
          <p:cNvSpPr/>
          <p:nvPr/>
        </p:nvSpPr>
        <p:spPr>
          <a:xfrm>
            <a:off x="5442746" y="5841242"/>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0" name="Rectangle 59">
            <a:extLst>
              <a:ext uri="{FF2B5EF4-FFF2-40B4-BE49-F238E27FC236}">
                <a16:creationId xmlns:a16="http://schemas.microsoft.com/office/drawing/2014/main" id="{FBFF7894-E46E-4DAA-BDD8-4C12A3EDEF31}"/>
              </a:ext>
            </a:extLst>
          </p:cNvPr>
          <p:cNvSpPr/>
          <p:nvPr/>
        </p:nvSpPr>
        <p:spPr>
          <a:xfrm>
            <a:off x="5440469" y="4747138"/>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1" name="Rectangle 60">
            <a:extLst>
              <a:ext uri="{FF2B5EF4-FFF2-40B4-BE49-F238E27FC236}">
                <a16:creationId xmlns:a16="http://schemas.microsoft.com/office/drawing/2014/main" id="{DB404BF7-3211-4C97-A6F3-9014D29EEA96}"/>
              </a:ext>
            </a:extLst>
          </p:cNvPr>
          <p:cNvSpPr/>
          <p:nvPr/>
        </p:nvSpPr>
        <p:spPr>
          <a:xfrm>
            <a:off x="5442742" y="5108804"/>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2" name="Rectangle 61">
            <a:extLst>
              <a:ext uri="{FF2B5EF4-FFF2-40B4-BE49-F238E27FC236}">
                <a16:creationId xmlns:a16="http://schemas.microsoft.com/office/drawing/2014/main" id="{F922829A-0963-4EAD-BC55-7A84670E411C}"/>
              </a:ext>
            </a:extLst>
          </p:cNvPr>
          <p:cNvSpPr/>
          <p:nvPr/>
        </p:nvSpPr>
        <p:spPr>
          <a:xfrm>
            <a:off x="5440466" y="5297598"/>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3" name="Rectangle 62">
            <a:extLst>
              <a:ext uri="{FF2B5EF4-FFF2-40B4-BE49-F238E27FC236}">
                <a16:creationId xmlns:a16="http://schemas.microsoft.com/office/drawing/2014/main" id="{B3B1F84D-0824-4BBA-B299-084B92B6169D}"/>
              </a:ext>
            </a:extLst>
          </p:cNvPr>
          <p:cNvSpPr/>
          <p:nvPr/>
        </p:nvSpPr>
        <p:spPr>
          <a:xfrm>
            <a:off x="5442738" y="5659266"/>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4" name="Rectangle 63">
            <a:extLst>
              <a:ext uri="{FF2B5EF4-FFF2-40B4-BE49-F238E27FC236}">
                <a16:creationId xmlns:a16="http://schemas.microsoft.com/office/drawing/2014/main" id="{86DA4C60-4C10-4891-909F-4E59A0D050F8}"/>
              </a:ext>
            </a:extLst>
          </p:cNvPr>
          <p:cNvSpPr/>
          <p:nvPr/>
        </p:nvSpPr>
        <p:spPr>
          <a:xfrm>
            <a:off x="4821766" y="5843511"/>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5" name="Rectangle 64">
            <a:extLst>
              <a:ext uri="{FF2B5EF4-FFF2-40B4-BE49-F238E27FC236}">
                <a16:creationId xmlns:a16="http://schemas.microsoft.com/office/drawing/2014/main" id="{E09AB485-7C21-4EFE-97F6-1ED308FEA031}"/>
              </a:ext>
            </a:extLst>
          </p:cNvPr>
          <p:cNvSpPr/>
          <p:nvPr/>
        </p:nvSpPr>
        <p:spPr>
          <a:xfrm>
            <a:off x="4819490" y="5659264"/>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6" name="Rectangle 65">
            <a:extLst>
              <a:ext uri="{FF2B5EF4-FFF2-40B4-BE49-F238E27FC236}">
                <a16:creationId xmlns:a16="http://schemas.microsoft.com/office/drawing/2014/main" id="{C908FA19-6096-47CC-BCD9-BF0D966EF345}"/>
              </a:ext>
            </a:extLst>
          </p:cNvPr>
          <p:cNvSpPr/>
          <p:nvPr/>
        </p:nvSpPr>
        <p:spPr>
          <a:xfrm>
            <a:off x="4814950" y="5472756"/>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7" name="Rectangle 66">
            <a:extLst>
              <a:ext uri="{FF2B5EF4-FFF2-40B4-BE49-F238E27FC236}">
                <a16:creationId xmlns:a16="http://schemas.microsoft.com/office/drawing/2014/main" id="{BBD424EC-5B64-4D74-9FF7-AC7E3C9383D8}"/>
              </a:ext>
            </a:extLst>
          </p:cNvPr>
          <p:cNvSpPr/>
          <p:nvPr/>
        </p:nvSpPr>
        <p:spPr>
          <a:xfrm>
            <a:off x="4817223" y="6025492"/>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8" name="Rectangle 67">
            <a:extLst>
              <a:ext uri="{FF2B5EF4-FFF2-40B4-BE49-F238E27FC236}">
                <a16:creationId xmlns:a16="http://schemas.microsoft.com/office/drawing/2014/main" id="{AB2607AD-2C5D-461F-8CDC-9762391A1137}"/>
              </a:ext>
            </a:extLst>
          </p:cNvPr>
          <p:cNvSpPr/>
          <p:nvPr/>
        </p:nvSpPr>
        <p:spPr>
          <a:xfrm>
            <a:off x="4819494" y="4007882"/>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9" name="Rectangle 68">
            <a:extLst>
              <a:ext uri="{FF2B5EF4-FFF2-40B4-BE49-F238E27FC236}">
                <a16:creationId xmlns:a16="http://schemas.microsoft.com/office/drawing/2014/main" id="{0D3D7056-6CE6-4049-B3D6-872F358EA182}"/>
              </a:ext>
            </a:extLst>
          </p:cNvPr>
          <p:cNvSpPr/>
          <p:nvPr/>
        </p:nvSpPr>
        <p:spPr>
          <a:xfrm>
            <a:off x="4812668" y="4187577"/>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0" name="Rectangle 69">
            <a:extLst>
              <a:ext uri="{FF2B5EF4-FFF2-40B4-BE49-F238E27FC236}">
                <a16:creationId xmlns:a16="http://schemas.microsoft.com/office/drawing/2014/main" id="{09342394-7134-4895-B17A-6D07C3973C78}"/>
              </a:ext>
            </a:extLst>
          </p:cNvPr>
          <p:cNvSpPr/>
          <p:nvPr/>
        </p:nvSpPr>
        <p:spPr>
          <a:xfrm>
            <a:off x="6072820" y="4010158"/>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1" name="Rectangle 70">
            <a:extLst>
              <a:ext uri="{FF2B5EF4-FFF2-40B4-BE49-F238E27FC236}">
                <a16:creationId xmlns:a16="http://schemas.microsoft.com/office/drawing/2014/main" id="{BD1FB2C8-2B96-47B7-9138-D91078C78FD9}"/>
              </a:ext>
            </a:extLst>
          </p:cNvPr>
          <p:cNvSpPr/>
          <p:nvPr/>
        </p:nvSpPr>
        <p:spPr>
          <a:xfrm>
            <a:off x="6065994" y="4189853"/>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2" name="Rectangle 71">
            <a:extLst>
              <a:ext uri="{FF2B5EF4-FFF2-40B4-BE49-F238E27FC236}">
                <a16:creationId xmlns:a16="http://schemas.microsoft.com/office/drawing/2014/main" id="{73B4559A-CC18-4F70-A61E-E29D5E954DB3}"/>
              </a:ext>
            </a:extLst>
          </p:cNvPr>
          <p:cNvSpPr/>
          <p:nvPr/>
        </p:nvSpPr>
        <p:spPr>
          <a:xfrm>
            <a:off x="6070544" y="4744866"/>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3" name="Rectangle 72">
            <a:extLst>
              <a:ext uri="{FF2B5EF4-FFF2-40B4-BE49-F238E27FC236}">
                <a16:creationId xmlns:a16="http://schemas.microsoft.com/office/drawing/2014/main" id="{EA2F5CC9-B0C0-4918-B1DC-2394D96799D0}"/>
              </a:ext>
            </a:extLst>
          </p:cNvPr>
          <p:cNvSpPr/>
          <p:nvPr/>
        </p:nvSpPr>
        <p:spPr>
          <a:xfrm>
            <a:off x="6068267" y="4924561"/>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4" name="Rectangle 73">
            <a:extLst>
              <a:ext uri="{FF2B5EF4-FFF2-40B4-BE49-F238E27FC236}">
                <a16:creationId xmlns:a16="http://schemas.microsoft.com/office/drawing/2014/main" id="{5D452B95-F5C4-48EC-BF8B-1FD3387ABBA2}"/>
              </a:ext>
            </a:extLst>
          </p:cNvPr>
          <p:cNvSpPr/>
          <p:nvPr/>
        </p:nvSpPr>
        <p:spPr>
          <a:xfrm>
            <a:off x="6072817" y="5106532"/>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5" name="Rectangle 74">
            <a:extLst>
              <a:ext uri="{FF2B5EF4-FFF2-40B4-BE49-F238E27FC236}">
                <a16:creationId xmlns:a16="http://schemas.microsoft.com/office/drawing/2014/main" id="{3D1379EC-0D7B-4D83-9767-3118F0AD1FBE}"/>
              </a:ext>
            </a:extLst>
          </p:cNvPr>
          <p:cNvSpPr/>
          <p:nvPr/>
        </p:nvSpPr>
        <p:spPr>
          <a:xfrm>
            <a:off x="6065991" y="5286227"/>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6" name="Rectangle 75">
            <a:extLst>
              <a:ext uri="{FF2B5EF4-FFF2-40B4-BE49-F238E27FC236}">
                <a16:creationId xmlns:a16="http://schemas.microsoft.com/office/drawing/2014/main" id="{692BDB71-F35C-4A34-8C0C-CF3719C31CD5}"/>
              </a:ext>
            </a:extLst>
          </p:cNvPr>
          <p:cNvSpPr/>
          <p:nvPr/>
        </p:nvSpPr>
        <p:spPr>
          <a:xfrm>
            <a:off x="4821764" y="4751687"/>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7" name="Rectangle 76">
            <a:extLst>
              <a:ext uri="{FF2B5EF4-FFF2-40B4-BE49-F238E27FC236}">
                <a16:creationId xmlns:a16="http://schemas.microsoft.com/office/drawing/2014/main" id="{DBF4E370-061C-4075-892E-C4AE73138546}"/>
              </a:ext>
            </a:extLst>
          </p:cNvPr>
          <p:cNvSpPr/>
          <p:nvPr/>
        </p:nvSpPr>
        <p:spPr>
          <a:xfrm>
            <a:off x="4819487" y="4931382"/>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8" name="Rectangle 77">
            <a:extLst>
              <a:ext uri="{FF2B5EF4-FFF2-40B4-BE49-F238E27FC236}">
                <a16:creationId xmlns:a16="http://schemas.microsoft.com/office/drawing/2014/main" id="{F7B41DC2-EA64-494E-9EC2-AA9471EB8823}"/>
              </a:ext>
            </a:extLst>
          </p:cNvPr>
          <p:cNvSpPr/>
          <p:nvPr/>
        </p:nvSpPr>
        <p:spPr>
          <a:xfrm>
            <a:off x="4824037" y="5113353"/>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9" name="Rectangle 78">
            <a:extLst>
              <a:ext uri="{FF2B5EF4-FFF2-40B4-BE49-F238E27FC236}">
                <a16:creationId xmlns:a16="http://schemas.microsoft.com/office/drawing/2014/main" id="{1B78CB46-1F30-406A-A235-52C169E4A892}"/>
              </a:ext>
            </a:extLst>
          </p:cNvPr>
          <p:cNvSpPr/>
          <p:nvPr/>
        </p:nvSpPr>
        <p:spPr>
          <a:xfrm>
            <a:off x="4817211" y="5293048"/>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0" name="Rectangle 79">
            <a:extLst>
              <a:ext uri="{FF2B5EF4-FFF2-40B4-BE49-F238E27FC236}">
                <a16:creationId xmlns:a16="http://schemas.microsoft.com/office/drawing/2014/main" id="{49E9E97C-B6D0-41D0-8A44-1C878E28FC1F}"/>
              </a:ext>
            </a:extLst>
          </p:cNvPr>
          <p:cNvSpPr/>
          <p:nvPr/>
        </p:nvSpPr>
        <p:spPr>
          <a:xfrm>
            <a:off x="4380921" y="5472752"/>
            <a:ext cx="395785"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1" name="Rectangle 80">
            <a:extLst>
              <a:ext uri="{FF2B5EF4-FFF2-40B4-BE49-F238E27FC236}">
                <a16:creationId xmlns:a16="http://schemas.microsoft.com/office/drawing/2014/main" id="{736714BB-8268-4D8E-828A-09CECAD4BC81}"/>
              </a:ext>
            </a:extLst>
          </p:cNvPr>
          <p:cNvSpPr/>
          <p:nvPr/>
        </p:nvSpPr>
        <p:spPr>
          <a:xfrm>
            <a:off x="4581086" y="6373509"/>
            <a:ext cx="395785"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2" name="Rectangle 81">
            <a:extLst>
              <a:ext uri="{FF2B5EF4-FFF2-40B4-BE49-F238E27FC236}">
                <a16:creationId xmlns:a16="http://schemas.microsoft.com/office/drawing/2014/main" id="{57D5CCF5-28B4-4E94-BD99-DEF03E24B6D1}"/>
              </a:ext>
            </a:extLst>
          </p:cNvPr>
          <p:cNvSpPr/>
          <p:nvPr/>
        </p:nvSpPr>
        <p:spPr>
          <a:xfrm>
            <a:off x="6323010" y="6202871"/>
            <a:ext cx="735625" cy="14103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3" name="Rectangle 82">
            <a:extLst>
              <a:ext uri="{FF2B5EF4-FFF2-40B4-BE49-F238E27FC236}">
                <a16:creationId xmlns:a16="http://schemas.microsoft.com/office/drawing/2014/main" id="{93F9843D-F39A-47C7-A28B-FE55C828DAD9}"/>
              </a:ext>
            </a:extLst>
          </p:cNvPr>
          <p:cNvSpPr/>
          <p:nvPr/>
        </p:nvSpPr>
        <p:spPr>
          <a:xfrm>
            <a:off x="6470881" y="6373504"/>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4" name="Rectangle 83">
            <a:extLst>
              <a:ext uri="{FF2B5EF4-FFF2-40B4-BE49-F238E27FC236}">
                <a16:creationId xmlns:a16="http://schemas.microsoft.com/office/drawing/2014/main" id="{322A5850-A7BB-43B6-AB94-2F01BFEBF805}"/>
              </a:ext>
            </a:extLst>
          </p:cNvPr>
          <p:cNvSpPr/>
          <p:nvPr/>
        </p:nvSpPr>
        <p:spPr>
          <a:xfrm>
            <a:off x="5442738" y="6207419"/>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5" name="Rectangle 84">
            <a:extLst>
              <a:ext uri="{FF2B5EF4-FFF2-40B4-BE49-F238E27FC236}">
                <a16:creationId xmlns:a16="http://schemas.microsoft.com/office/drawing/2014/main" id="{7A423F57-7176-4462-AD3E-F82DA8CA782B}"/>
              </a:ext>
            </a:extLst>
          </p:cNvPr>
          <p:cNvSpPr/>
          <p:nvPr/>
        </p:nvSpPr>
        <p:spPr>
          <a:xfrm>
            <a:off x="4782602" y="6173313"/>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6" name="Rectangle 85">
            <a:extLst>
              <a:ext uri="{FF2B5EF4-FFF2-40B4-BE49-F238E27FC236}">
                <a16:creationId xmlns:a16="http://schemas.microsoft.com/office/drawing/2014/main" id="{421BAA0A-D692-4603-8C38-38EB84A2897C}"/>
              </a:ext>
            </a:extLst>
          </p:cNvPr>
          <p:cNvSpPr/>
          <p:nvPr/>
        </p:nvSpPr>
        <p:spPr>
          <a:xfrm>
            <a:off x="5317636" y="6368918"/>
            <a:ext cx="854270" cy="150167"/>
          </a:xfrm>
          <a:prstGeom prst="rect">
            <a:avLst/>
          </a:prstGeom>
          <a:solidFill>
            <a:schemeClr val="bg1">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96885DB2-8F72-43A7-95C4-4A6319B6F5B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Zoumpatianos, Palpanas - EDBT 2021</a:t>
            </a:r>
          </a:p>
        </p:txBody>
      </p:sp>
      <p:sp>
        <p:nvSpPr>
          <p:cNvPr id="87" name="Rectangle 86">
            <a:extLst>
              <a:ext uri="{FF2B5EF4-FFF2-40B4-BE49-F238E27FC236}">
                <a16:creationId xmlns:a16="http://schemas.microsoft.com/office/drawing/2014/main" id="{03FB7E4B-0808-4E4F-B6CC-8E6AA7A8C9D8}"/>
              </a:ext>
            </a:extLst>
          </p:cNvPr>
          <p:cNvSpPr/>
          <p:nvPr/>
        </p:nvSpPr>
        <p:spPr>
          <a:xfrm>
            <a:off x="7427147" y="992526"/>
            <a:ext cx="1600758" cy="195139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88" name="Rectangle 87">
            <a:extLst>
              <a:ext uri="{FF2B5EF4-FFF2-40B4-BE49-F238E27FC236}">
                <a16:creationId xmlns:a16="http://schemas.microsoft.com/office/drawing/2014/main" id="{FDD74A12-E3F8-4056-8BC2-A682D17CD9DA}"/>
              </a:ext>
            </a:extLst>
          </p:cNvPr>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9" name="Rounded Rectangle 8">
            <a:extLst>
              <a:ext uri="{FF2B5EF4-FFF2-40B4-BE49-F238E27FC236}">
                <a16:creationId xmlns:a16="http://schemas.microsoft.com/office/drawing/2014/main" id="{C5EDC1E9-0667-4BC0-94BD-FD55C943CA5F}"/>
              </a:ext>
            </a:extLst>
          </p:cNvPr>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Zoumbatianos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0" name="Rounded Rectangle 9">
            <a:extLst>
              <a:ext uri="{FF2B5EF4-FFF2-40B4-BE49-F238E27FC236}">
                <a16:creationId xmlns:a16="http://schemas.microsoft.com/office/drawing/2014/main" id="{4AA111CD-3709-4A51-9ADB-EBAE7B5E0E66}"/>
              </a:ext>
            </a:extLst>
          </p:cNvPr>
          <p:cNvSpPr/>
          <p:nvPr/>
        </p:nvSpPr>
        <p:spPr>
          <a:xfrm>
            <a:off x="7633312" y="157675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Palpanas-HPCS’17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1" name="Rounded Rectangle 10">
            <a:extLst>
              <a:ext uri="{FF2B5EF4-FFF2-40B4-BE49-F238E27FC236}">
                <a16:creationId xmlns:a16="http://schemas.microsoft.com/office/drawing/2014/main" id="{F45FCB75-28D5-4B84-9D46-A30580D6DB9D}"/>
              </a:ext>
            </a:extLst>
          </p:cNvPr>
          <p:cNvSpPr/>
          <p:nvPr/>
        </p:nvSpPr>
        <p:spPr>
          <a:xfrm>
            <a:off x="7635237" y="2030106"/>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Palpanas-SIGREC’15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2" name="Rounded Rectangle 10">
            <a:extLst>
              <a:ext uri="{FF2B5EF4-FFF2-40B4-BE49-F238E27FC236}">
                <a16:creationId xmlns:a16="http://schemas.microsoft.com/office/drawing/2014/main" id="{0BF4D9C3-CBDC-49ED-BC89-5B8851345ABE}"/>
              </a:ext>
            </a:extLst>
          </p:cNvPr>
          <p:cNvSpPr/>
          <p:nvPr/>
        </p:nvSpPr>
        <p:spPr>
          <a:xfrm>
            <a:off x="7642670" y="2461286"/>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4531804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E2F20F6F-7D69-44BA-A8B4-A45D51B7B836}"/>
              </a:ext>
            </a:extLst>
          </p:cNvPr>
          <p:cNvSpPr>
            <a:spLocks noGrp="1" noChangeArrowheads="1"/>
          </p:cNvSpPr>
          <p:nvPr>
            <p:ph type="title"/>
          </p:nvPr>
        </p:nvSpPr>
        <p:spPr>
          <a:xfrm>
            <a:off x="311150" y="443675"/>
            <a:ext cx="8520113" cy="763587"/>
          </a:xfrm>
          <a:ln/>
        </p:spPr>
        <p:txBody>
          <a:bodyPr lIns="91440" tIns="91440" rIns="91440" bIns="91440" anchor="t"/>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800" dirty="0" err="1"/>
              <a:t>BestNeighbor</a:t>
            </a:r>
            <a:r>
              <a:rPr lang="en-US" altLang="en-US" sz="2800" dirty="0"/>
              <a:t>:</a:t>
            </a:r>
            <a:br>
              <a:rPr lang="en-US" altLang="en-US" sz="2800" dirty="0"/>
            </a:br>
            <a:r>
              <a:rPr lang="en-US" altLang="en-US" sz="2800" dirty="0"/>
              <a:t>Choosing Indexing Method for Given Dataset</a:t>
            </a:r>
          </a:p>
        </p:txBody>
      </p:sp>
      <p:sp>
        <p:nvSpPr>
          <p:cNvPr id="26626" name="Rectangle 2">
            <a:extLst>
              <a:ext uri="{FF2B5EF4-FFF2-40B4-BE49-F238E27FC236}">
                <a16:creationId xmlns:a16="http://schemas.microsoft.com/office/drawing/2014/main" id="{71A4DC00-FDF4-46C0-9AF9-066FC5F09122}"/>
              </a:ext>
            </a:extLst>
          </p:cNvPr>
          <p:cNvSpPr>
            <a:spLocks noGrp="1" noChangeArrowheads="1"/>
          </p:cNvSpPr>
          <p:nvPr>
            <p:ph type="body" idx="1"/>
          </p:nvPr>
        </p:nvSpPr>
        <p:spPr>
          <a:xfrm>
            <a:off x="0" y="1581912"/>
            <a:ext cx="7214617" cy="4974336"/>
          </a:xfrm>
          <a:ln/>
        </p:spPr>
        <p:txBody>
          <a:bodyPr lIns="91440" tIns="91440" rIns="91440" bIns="91440"/>
          <a:lstStyle/>
          <a:p>
            <a:pPr marL="214313"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000" dirty="0"/>
              <a:t> method to choose between </a:t>
            </a:r>
            <a:r>
              <a:rPr lang="en-US" altLang="en-US" sz="2000" dirty="0" err="1"/>
              <a:t>DPiSAX</a:t>
            </a:r>
            <a:r>
              <a:rPr lang="en-US" altLang="en-US" sz="2000" dirty="0"/>
              <a:t> and </a:t>
            </a:r>
            <a:r>
              <a:rPr lang="en-US" altLang="en-US" sz="2000" dirty="0" err="1"/>
              <a:t>ParSketch</a:t>
            </a:r>
            <a:endParaRPr lang="en-US" altLang="en-US" sz="2000" dirty="0"/>
          </a:p>
          <a:p>
            <a:pPr marL="506413" lvl="1"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 based on data power spectrum</a:t>
            </a:r>
          </a:p>
          <a:p>
            <a:pPr marL="771526" lvl="2"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 </a:t>
            </a:r>
            <a:r>
              <a:rPr lang="en-US" altLang="en-US" dirty="0" err="1"/>
              <a:t>iSAX</a:t>
            </a:r>
            <a:r>
              <a:rPr lang="en-US" altLang="en-US" dirty="0"/>
              <a:t> less efficient than </a:t>
            </a:r>
            <a:r>
              <a:rPr lang="en-US" altLang="en-US" dirty="0" err="1"/>
              <a:t>ParSketch</a:t>
            </a:r>
            <a:r>
              <a:rPr lang="en-US" altLang="en-US" dirty="0"/>
              <a:t> for high-frequency data</a:t>
            </a:r>
            <a:endParaRPr lang="en-US" altLang="en-US" sz="2000" dirty="0"/>
          </a:p>
          <a:p>
            <a:pPr marL="214313"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000" dirty="0"/>
              <a:t> </a:t>
            </a:r>
            <a:r>
              <a:rPr lang="en-US" altLang="en-US" sz="2000" dirty="0" err="1"/>
              <a:t>BestNeighbor</a:t>
            </a:r>
            <a:r>
              <a:rPr lang="en-US" altLang="en-US" sz="2000" dirty="0"/>
              <a:t> uses dataset characteristics (Fourier coefficients), and chooses</a:t>
            </a:r>
          </a:p>
          <a:p>
            <a:pPr marL="506413" lvl="1"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 </a:t>
            </a:r>
            <a:r>
              <a:rPr lang="en-US" altLang="en-US" dirty="0" err="1"/>
              <a:t>ParSketch</a:t>
            </a:r>
            <a:r>
              <a:rPr lang="en-US" altLang="en-US" dirty="0"/>
              <a:t>: if there is substantial power at least up to the 30th coefficient</a:t>
            </a:r>
          </a:p>
          <a:p>
            <a:pPr marL="506413" lvl="1"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dirty="0"/>
              <a:t> </a:t>
            </a:r>
            <a:r>
              <a:rPr lang="en-US" altLang="en-US" dirty="0" err="1"/>
              <a:t>DPiSAX</a:t>
            </a:r>
            <a:r>
              <a:rPr lang="en-US" altLang="en-US" dirty="0"/>
              <a:t>: otherwise (most of energy in low order Fourier coefficients)</a:t>
            </a:r>
          </a:p>
          <a:p>
            <a:pPr marL="214313"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sz="2000" dirty="0"/>
          </a:p>
          <a:p>
            <a:pPr marL="214313"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2000" dirty="0"/>
              <a:t> how do these results extend to </a:t>
            </a:r>
          </a:p>
          <a:p>
            <a:pPr marL="506413" lvl="1"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 other data characteristics?</a:t>
            </a:r>
          </a:p>
          <a:p>
            <a:pPr marL="506413" lvl="1"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 more indexing methods?</a:t>
            </a:r>
          </a:p>
          <a:p>
            <a:pPr marL="506413" lvl="1"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 take hardware specifications into consideration?</a:t>
            </a:r>
          </a:p>
          <a:p>
            <a:pPr marL="506413" lvl="1" indent="-100013">
              <a:lnSpc>
                <a:spcPct val="115000"/>
              </a:lnSpc>
              <a:spcBef>
                <a:spcPct val="0"/>
              </a:spcBef>
              <a:buSzPct val="4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800" dirty="0"/>
              <a:t> …</a:t>
            </a:r>
          </a:p>
        </p:txBody>
      </p:sp>
      <p:sp>
        <p:nvSpPr>
          <p:cNvPr id="26627" name="Text Box 3">
            <a:extLst>
              <a:ext uri="{FF2B5EF4-FFF2-40B4-BE49-F238E27FC236}">
                <a16:creationId xmlns:a16="http://schemas.microsoft.com/office/drawing/2014/main" id="{55C6455A-66BA-4336-BD66-C50666076BF6}"/>
              </a:ext>
            </a:extLst>
          </p:cNvPr>
          <p:cNvSpPr txBox="1">
            <a:spLocks noChangeArrowheads="1"/>
          </p:cNvSpPr>
          <p:nvPr/>
        </p:nvSpPr>
        <p:spPr bwMode="auto">
          <a:xfrm>
            <a:off x="8472488" y="6218238"/>
            <a:ext cx="547687"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0000"/>
                </a:solidFill>
                <a:latin typeface="Arial" panose="020B0604020202020204" pitchFamily="34" charset="0"/>
                <a:cs typeface="Linux Libertine G"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fld id="{331F152F-D0AD-4D72-915B-0F71B88A501D}" type="slidenum">
              <a:rPr kumimoji="0" lang="en-US" altLang="en-US" sz="10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t>264</a:t>
            </a:fld>
            <a:endParaRPr kumimoji="0" lang="en-US" altLang="en-US" sz="10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5D9F5A62-C444-413E-8E87-155DBE863756}"/>
              </a:ext>
            </a:extLst>
          </p:cNvPr>
          <p:cNvSpPr/>
          <p:nvPr/>
        </p:nvSpPr>
        <p:spPr>
          <a:xfrm>
            <a:off x="7645632" y="983445"/>
            <a:ext cx="1409356" cy="52387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684A4541-DF25-4939-961C-ED93F5A293C6}"/>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0" name="Rounded Rectangle 8">
            <a:extLst>
              <a:ext uri="{FF2B5EF4-FFF2-40B4-BE49-F238E27FC236}">
                <a16:creationId xmlns:a16="http://schemas.microsoft.com/office/drawing/2014/main" id="{4EEA4BDF-DFC2-4CAB-A16C-A720DA247FA4}"/>
              </a:ext>
            </a:extLst>
          </p:cNvPr>
          <p:cNvSpPr/>
          <p:nvPr/>
        </p:nvSpPr>
        <p:spPr>
          <a:xfrm>
            <a:off x="7757192" y="106305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Lavchenko</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grpSp>
        <p:nvGrpSpPr>
          <p:cNvPr id="3" name="Group 2">
            <a:extLst>
              <a:ext uri="{FF2B5EF4-FFF2-40B4-BE49-F238E27FC236}">
                <a16:creationId xmlns:a16="http://schemas.microsoft.com/office/drawing/2014/main" id="{B0384A89-422C-4F21-A358-9C2B4ABADB11}"/>
              </a:ext>
            </a:extLst>
          </p:cNvPr>
          <p:cNvGrpSpPr/>
          <p:nvPr/>
        </p:nvGrpSpPr>
        <p:grpSpPr>
          <a:xfrm>
            <a:off x="6060327" y="4513885"/>
            <a:ext cx="2994661" cy="2012010"/>
            <a:chOff x="5912701" y="4271132"/>
            <a:chExt cx="2994661" cy="2012010"/>
          </a:xfrm>
        </p:grpSpPr>
        <p:pic>
          <p:nvPicPr>
            <p:cNvPr id="8" name="Picture 3">
              <a:extLst>
                <a:ext uri="{FF2B5EF4-FFF2-40B4-BE49-F238E27FC236}">
                  <a16:creationId xmlns:a16="http://schemas.microsoft.com/office/drawing/2014/main" id="{59B4BFF8-5504-4816-80C1-AD9471D6040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62" t="3793" r="10529" b="13397"/>
            <a:stretch/>
          </p:blipFill>
          <p:spPr bwMode="auto">
            <a:xfrm>
              <a:off x="5912701" y="4572000"/>
              <a:ext cx="2994661" cy="17111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8E074D89-9E52-4EFF-96E1-0B9380A918D2}"/>
                </a:ext>
              </a:extLst>
            </p:cNvPr>
            <p:cNvSpPr txBox="1"/>
            <p:nvPr/>
          </p:nvSpPr>
          <p:spPr>
            <a:xfrm>
              <a:off x="5912701" y="4271132"/>
              <a:ext cx="29706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C00000"/>
                  </a:solidFill>
                  <a:effectLst/>
                  <a:uLnTx/>
                  <a:uFillTx/>
                  <a:latin typeface="Georgia"/>
                  <a:ea typeface="+mn-ea"/>
                  <a:cs typeface="+mn-cs"/>
                </a:rPr>
                <a:t>http://imitates.gforge.inria.fr/</a:t>
              </a:r>
            </a:p>
          </p:txBody>
        </p:sp>
      </p:grpSp>
      <p:sp>
        <p:nvSpPr>
          <p:cNvPr id="4" name="Footer Placeholder 3">
            <a:extLst>
              <a:ext uri="{FF2B5EF4-FFF2-40B4-BE49-F238E27FC236}">
                <a16:creationId xmlns:a16="http://schemas.microsoft.com/office/drawing/2014/main" id="{459D8BE9-791F-4D89-B8BC-6C86880597B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Zoumpatianos, Palpanas - EDBT 2021</a:t>
            </a:r>
          </a:p>
        </p:txBody>
      </p:sp>
      <p:sp>
        <p:nvSpPr>
          <p:cNvPr id="5" name="Slide Number Placeholder 4">
            <a:extLst>
              <a:ext uri="{FF2B5EF4-FFF2-40B4-BE49-F238E27FC236}">
                <a16:creationId xmlns:a16="http://schemas.microsoft.com/office/drawing/2014/main" id="{6018C1BC-1BEC-4F38-8E15-7DF96C3485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233910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sequence management system</a:t>
            </a:r>
          </a:p>
          <a:p>
            <a:r>
              <a:rPr lang="en-US" dirty="0">
                <a:solidFill>
                  <a:srgbClr val="C00000"/>
                </a:solidFill>
              </a:rPr>
              <a:t>benchmarking</a:t>
            </a:r>
          </a:p>
          <a:p>
            <a:r>
              <a:rPr lang="en-US" dirty="0"/>
              <a:t>interactive analytics</a:t>
            </a:r>
          </a:p>
          <a:p>
            <a:r>
              <a:rPr lang="en-US" dirty="0"/>
              <a:t>parallelization and distribution</a:t>
            </a:r>
          </a:p>
          <a:p>
            <a:r>
              <a:rPr lang="en-US" dirty="0"/>
              <a:t>general high-dimensional vectors</a:t>
            </a:r>
          </a:p>
          <a:p>
            <a:r>
              <a:rPr lang="en-US" dirty="0"/>
              <a:t>deep learning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Zoumpatianos, Palpanas - EDBT 2021</a:t>
            </a:r>
            <a:endParaRPr kumimoji="0" lang="en-US" sz="800" b="0" i="0" u="none" strike="noStrike" kern="1200" cap="none" spc="0" normalizeH="0" baseline="0" noProof="0" dirty="0">
              <a:ln>
                <a:noFill/>
              </a:ln>
              <a:solidFill>
                <a:srgbClr val="438086"/>
              </a:solidFill>
              <a:effectLst/>
              <a:uLnTx/>
              <a:uFillTx/>
              <a:latin typeface="Georgia"/>
              <a:ea typeface="+mn-ea"/>
              <a:cs typeface="+mn-cs"/>
            </a:endParaRPr>
          </a:p>
        </p:txBody>
      </p:sp>
    </p:spTree>
    <p:extLst>
      <p:ext uri="{BB962C8B-B14F-4D97-AF65-F5344CB8AC3E}">
        <p14:creationId xmlns:p14="http://schemas.microsoft.com/office/powerpoint/2010/main" val="294001418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Studies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2910" y="3856718"/>
            <a:ext cx="1486664" cy="1632767"/>
          </a:xfrm>
          <a:prstGeom prst="rect">
            <a:avLst/>
          </a:prstGeom>
        </p:spPr>
      </p:pic>
      <p:sp>
        <p:nvSpPr>
          <p:cNvPr id="8" name="Freeform 7"/>
          <p:cNvSpPr/>
          <p:nvPr/>
        </p:nvSpPr>
        <p:spPr>
          <a:xfrm rot="3167430">
            <a:off x="4153051" y="3475186"/>
            <a:ext cx="664852" cy="861694"/>
          </a:xfrm>
          <a:custGeom>
            <a:avLst/>
            <a:gdLst>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589425 w 1205909"/>
              <a:gd name="connsiteY5" fmla="*/ 539635 h 1562941"/>
              <a:gd name="connsiteX6" fmla="*/ 897667 w 1205909"/>
              <a:gd name="connsiteY6" fmla="*/ 576622 h 1562941"/>
              <a:gd name="connsiteX7" fmla="*/ 712722 w 1205909"/>
              <a:gd name="connsiteY7" fmla="*/ 9488 h 1562941"/>
              <a:gd name="connsiteX8" fmla="*/ 1205909 w 1205909"/>
              <a:gd name="connsiteY8" fmla="*/ 206752 h 156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909" h="1562941">
                <a:moveTo>
                  <a:pt x="9930" y="1562941"/>
                </a:moveTo>
                <a:cubicBezTo>
                  <a:pt x="-1373" y="1397527"/>
                  <a:pt x="-12675" y="1232113"/>
                  <a:pt x="34589" y="1168413"/>
                </a:cubicBezTo>
                <a:cubicBezTo>
                  <a:pt x="81853" y="1104713"/>
                  <a:pt x="272963" y="1289648"/>
                  <a:pt x="293512" y="1180742"/>
                </a:cubicBezTo>
                <a:cubicBezTo>
                  <a:pt x="314061" y="1071836"/>
                  <a:pt x="110622" y="599225"/>
                  <a:pt x="157886" y="514977"/>
                </a:cubicBezTo>
                <a:cubicBezTo>
                  <a:pt x="205150" y="430729"/>
                  <a:pt x="505172" y="671144"/>
                  <a:pt x="577095" y="675254"/>
                </a:cubicBezTo>
                <a:cubicBezTo>
                  <a:pt x="649018" y="679364"/>
                  <a:pt x="535996" y="556074"/>
                  <a:pt x="589425" y="539635"/>
                </a:cubicBezTo>
                <a:cubicBezTo>
                  <a:pt x="642854" y="523196"/>
                  <a:pt x="877118" y="664980"/>
                  <a:pt x="897667" y="576622"/>
                </a:cubicBezTo>
                <a:cubicBezTo>
                  <a:pt x="918216" y="488264"/>
                  <a:pt x="661348" y="71133"/>
                  <a:pt x="712722" y="9488"/>
                </a:cubicBezTo>
                <a:cubicBezTo>
                  <a:pt x="764096" y="-52157"/>
                  <a:pt x="1205909" y="206752"/>
                  <a:pt x="1205909" y="20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129965" y="2048434"/>
            <a:ext cx="6137021" cy="430887"/>
          </a:xfrm>
          <a:prstGeom prst="rect">
            <a:avLst/>
          </a:prstGeom>
        </p:spPr>
        <p:txBody>
          <a:bodyPr wrap="square">
            <a:spAutoFit/>
          </a:bodyPr>
          <a:lstStyle/>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Gill Sans"/>
                <a:ea typeface="+mn-ea"/>
                <a:cs typeface="Gill Sans"/>
              </a:rPr>
              <a:t>chosen from the data (with/without noise)</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6" name="TextBox 5"/>
          <p:cNvSpPr txBox="1"/>
          <p:nvPr/>
        </p:nvSpPr>
        <p:spPr>
          <a:xfrm>
            <a:off x="129965" y="1564018"/>
            <a:ext cx="8805616" cy="8002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a:ea typeface="+mn-ea"/>
                <a:cs typeface="Gill Sans"/>
              </a:rPr>
              <a:t>evaluate </a:t>
            </a:r>
            <a:r>
              <a:rPr kumimoji="0" lang="en-US" sz="2200" b="1" i="0" u="none" strike="noStrike" kern="1200" cap="none" spc="0" normalizeH="0" baseline="0" noProof="0" dirty="0">
                <a:ln>
                  <a:noFill/>
                </a:ln>
                <a:solidFill>
                  <a:prstClr val="black"/>
                </a:solidFill>
                <a:effectLst/>
                <a:uLnTx/>
                <a:uFillTx/>
                <a:latin typeface="Gill Sans"/>
                <a:ea typeface="+mn-ea"/>
                <a:cs typeface="Gill Sans"/>
              </a:rPr>
              <a:t>performance</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 of </a:t>
            </a:r>
            <a:r>
              <a:rPr kumimoji="0" lang="en-US" sz="2200" b="1" i="0" u="none" strike="noStrike" kern="1200" cap="none" spc="0" normalizeH="0" baseline="0" noProof="0" dirty="0">
                <a:ln>
                  <a:noFill/>
                </a:ln>
                <a:solidFill>
                  <a:prstClr val="black"/>
                </a:solidFill>
                <a:effectLst/>
                <a:uLnTx/>
                <a:uFillTx/>
                <a:latin typeface="Gill Sans"/>
                <a:ea typeface="+mn-ea"/>
                <a:cs typeface="Gill Sans"/>
              </a:rPr>
              <a:t>indexing</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 </a:t>
            </a:r>
            <a:r>
              <a:rPr kumimoji="0" lang="en-US" sz="2200" b="1" i="0" u="none" strike="noStrike" kern="1200" cap="none" spc="0" normalizeH="0" baseline="0" noProof="0" dirty="0">
                <a:ln>
                  <a:noFill/>
                </a:ln>
                <a:solidFill>
                  <a:prstClr val="black"/>
                </a:solidFill>
                <a:effectLst/>
                <a:uLnTx/>
                <a:uFillTx/>
                <a:latin typeface="Gill Sans"/>
                <a:ea typeface="+mn-ea"/>
                <a:cs typeface="Gill Sans"/>
              </a:rPr>
              <a:t>methods</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 using </a:t>
            </a:r>
            <a:r>
              <a:rPr kumimoji="0" lang="en-US" sz="2200" b="1" i="0" u="none" strike="noStrike" kern="1200" cap="none" spc="0" normalizeH="0" baseline="0" noProof="0" dirty="0">
                <a:ln>
                  <a:noFill/>
                </a:ln>
                <a:solidFill>
                  <a:prstClr val="black"/>
                </a:solidFill>
                <a:effectLst/>
                <a:uLnTx/>
                <a:uFillTx/>
                <a:latin typeface="Gill Sans"/>
                <a:ea typeface="+mn-ea"/>
                <a:cs typeface="Gill Sans"/>
              </a:rPr>
              <a:t>random queries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a:ea typeface="+mn-ea"/>
              <a:cs typeface="Gill Sans"/>
            </a:endParaRPr>
          </a:p>
        </p:txBody>
      </p:sp>
      <p:sp>
        <p:nvSpPr>
          <p:cNvPr id="4" name="Footer Placeholder 3">
            <a:extLst>
              <a:ext uri="{FF2B5EF4-FFF2-40B4-BE49-F238E27FC236}">
                <a16:creationId xmlns:a16="http://schemas.microsoft.com/office/drawing/2014/main" id="{43D4E74C-0D9A-42AD-AE0E-550A673FD8F4}"/>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Zoumpatianos, Palpanas - EDBT 2021</a:t>
            </a:r>
          </a:p>
        </p:txBody>
      </p:sp>
    </p:spTree>
    <p:extLst>
      <p:ext uri="{BB962C8B-B14F-4D97-AF65-F5344CB8AC3E}">
        <p14:creationId xmlns:p14="http://schemas.microsoft.com/office/powerpoint/2010/main" val="31814231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4.35016E-6 -4.67809E-6 C 0.02863 -0.07619 0.05726 -0.15238 0.09023 -0.14219 C 0.1232 -0.132 0.17751 0.01344 0.19816 0.06114 C 0.21881 0.10885 0.21655 0.12622 0.2143 0.14382 " pathEditMode="relative" ptsTypes="aaaA">
                                      <p:cBhvr>
                                        <p:cTn id="9" dur="2000" fill="hold"/>
                                        <p:tgtEl>
                                          <p:spTgt spid="8"/>
                                        </p:tgtEl>
                                        <p:attrNameLst>
                                          <p:attrName>ppt_x</p:attrName>
                                          <p:attrName>ppt_y</p:attrName>
                                        </p:attrNameLst>
                                      </p:cBhvr>
                                    </p:animMotion>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rot="3167430">
            <a:off x="6113466" y="4461504"/>
            <a:ext cx="664852" cy="861694"/>
          </a:xfrm>
          <a:custGeom>
            <a:avLst/>
            <a:gdLst>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589425 w 1205909"/>
              <a:gd name="connsiteY5" fmla="*/ 539635 h 1562941"/>
              <a:gd name="connsiteX6" fmla="*/ 897667 w 1205909"/>
              <a:gd name="connsiteY6" fmla="*/ 576622 h 1562941"/>
              <a:gd name="connsiteX7" fmla="*/ 712722 w 1205909"/>
              <a:gd name="connsiteY7" fmla="*/ 9488 h 1562941"/>
              <a:gd name="connsiteX8" fmla="*/ 1205909 w 1205909"/>
              <a:gd name="connsiteY8" fmla="*/ 206752 h 156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909" h="1562941">
                <a:moveTo>
                  <a:pt x="9930" y="1562941"/>
                </a:moveTo>
                <a:cubicBezTo>
                  <a:pt x="-1373" y="1397527"/>
                  <a:pt x="-12675" y="1232113"/>
                  <a:pt x="34589" y="1168413"/>
                </a:cubicBezTo>
                <a:cubicBezTo>
                  <a:pt x="81853" y="1104713"/>
                  <a:pt x="272963" y="1289648"/>
                  <a:pt x="293512" y="1180742"/>
                </a:cubicBezTo>
                <a:cubicBezTo>
                  <a:pt x="314061" y="1071836"/>
                  <a:pt x="110622" y="599225"/>
                  <a:pt x="157886" y="514977"/>
                </a:cubicBezTo>
                <a:cubicBezTo>
                  <a:pt x="205150" y="430729"/>
                  <a:pt x="505172" y="671144"/>
                  <a:pt x="577095" y="675254"/>
                </a:cubicBezTo>
                <a:cubicBezTo>
                  <a:pt x="649018" y="679364"/>
                  <a:pt x="535996" y="556074"/>
                  <a:pt x="589425" y="539635"/>
                </a:cubicBezTo>
                <a:cubicBezTo>
                  <a:pt x="642854" y="523196"/>
                  <a:pt x="877118" y="664980"/>
                  <a:pt x="897667" y="576622"/>
                </a:cubicBezTo>
                <a:cubicBezTo>
                  <a:pt x="918216" y="488264"/>
                  <a:pt x="661348" y="71133"/>
                  <a:pt x="712722" y="9488"/>
                </a:cubicBezTo>
                <a:cubicBezTo>
                  <a:pt x="764096" y="-52157"/>
                  <a:pt x="1205909" y="206752"/>
                  <a:pt x="1205909" y="20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Previous Studies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2910" y="3856718"/>
            <a:ext cx="1486664" cy="1632767"/>
          </a:xfrm>
          <a:prstGeom prst="rect">
            <a:avLst/>
          </a:prstGeom>
        </p:spPr>
      </p:pic>
      <p:sp>
        <p:nvSpPr>
          <p:cNvPr id="5" name="Freeform 4"/>
          <p:cNvSpPr/>
          <p:nvPr/>
        </p:nvSpPr>
        <p:spPr>
          <a:xfrm rot="3167430">
            <a:off x="7880923" y="4503934"/>
            <a:ext cx="738684" cy="861694"/>
          </a:xfrm>
          <a:custGeom>
            <a:avLst/>
            <a:gdLst>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589425 w 1205909"/>
              <a:gd name="connsiteY5" fmla="*/ 539635 h 1562941"/>
              <a:gd name="connsiteX6" fmla="*/ 897667 w 1205909"/>
              <a:gd name="connsiteY6" fmla="*/ 576622 h 1562941"/>
              <a:gd name="connsiteX7" fmla="*/ 712722 w 1205909"/>
              <a:gd name="connsiteY7" fmla="*/ 9488 h 1562941"/>
              <a:gd name="connsiteX8" fmla="*/ 1205909 w 1205909"/>
              <a:gd name="connsiteY8" fmla="*/ 206752 h 1562941"/>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460469 w 1205909"/>
              <a:gd name="connsiteY5" fmla="*/ 413638 h 1562941"/>
              <a:gd name="connsiteX6" fmla="*/ 897667 w 1205909"/>
              <a:gd name="connsiteY6" fmla="*/ 576622 h 1562941"/>
              <a:gd name="connsiteX7" fmla="*/ 712722 w 1205909"/>
              <a:gd name="connsiteY7" fmla="*/ 9488 h 1562941"/>
              <a:gd name="connsiteX8" fmla="*/ 1205909 w 1205909"/>
              <a:gd name="connsiteY8" fmla="*/ 206752 h 1562941"/>
              <a:gd name="connsiteX0" fmla="*/ 9930 w 1205909"/>
              <a:gd name="connsiteY0" fmla="*/ 1562941 h 1562941"/>
              <a:gd name="connsiteX1" fmla="*/ 34589 w 1205909"/>
              <a:gd name="connsiteY1" fmla="*/ 1168413 h 1562941"/>
              <a:gd name="connsiteX2" fmla="*/ 293512 w 1205909"/>
              <a:gd name="connsiteY2" fmla="*/ 1180742 h 1562941"/>
              <a:gd name="connsiteX3" fmla="*/ 358080 w 1205909"/>
              <a:gd name="connsiteY3" fmla="*/ 695069 h 1562941"/>
              <a:gd name="connsiteX4" fmla="*/ 577095 w 1205909"/>
              <a:gd name="connsiteY4" fmla="*/ 675254 h 1562941"/>
              <a:gd name="connsiteX5" fmla="*/ 460469 w 1205909"/>
              <a:gd name="connsiteY5" fmla="*/ 413638 h 1562941"/>
              <a:gd name="connsiteX6" fmla="*/ 897667 w 1205909"/>
              <a:gd name="connsiteY6" fmla="*/ 576622 h 1562941"/>
              <a:gd name="connsiteX7" fmla="*/ 712722 w 1205909"/>
              <a:gd name="connsiteY7" fmla="*/ 9488 h 1562941"/>
              <a:gd name="connsiteX8" fmla="*/ 1205909 w 1205909"/>
              <a:gd name="connsiteY8" fmla="*/ 206752 h 1562941"/>
              <a:gd name="connsiteX0" fmla="*/ 143847 w 1339826"/>
              <a:gd name="connsiteY0" fmla="*/ 1562941 h 1562941"/>
              <a:gd name="connsiteX1" fmla="*/ 8215 w 1339826"/>
              <a:gd name="connsiteY1" fmla="*/ 1046703 h 1562941"/>
              <a:gd name="connsiteX2" fmla="*/ 427429 w 1339826"/>
              <a:gd name="connsiteY2" fmla="*/ 1180742 h 1562941"/>
              <a:gd name="connsiteX3" fmla="*/ 491997 w 1339826"/>
              <a:gd name="connsiteY3" fmla="*/ 695069 h 1562941"/>
              <a:gd name="connsiteX4" fmla="*/ 711012 w 1339826"/>
              <a:gd name="connsiteY4" fmla="*/ 675254 h 1562941"/>
              <a:gd name="connsiteX5" fmla="*/ 594386 w 1339826"/>
              <a:gd name="connsiteY5" fmla="*/ 413638 h 1562941"/>
              <a:gd name="connsiteX6" fmla="*/ 1031584 w 1339826"/>
              <a:gd name="connsiteY6" fmla="*/ 576622 h 1562941"/>
              <a:gd name="connsiteX7" fmla="*/ 846639 w 1339826"/>
              <a:gd name="connsiteY7" fmla="*/ 9488 h 1562941"/>
              <a:gd name="connsiteX8" fmla="*/ 1339826 w 1339826"/>
              <a:gd name="connsiteY8" fmla="*/ 206752 h 156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26" h="1562941">
                <a:moveTo>
                  <a:pt x="143847" y="1562941"/>
                </a:moveTo>
                <a:cubicBezTo>
                  <a:pt x="132544" y="1397527"/>
                  <a:pt x="-39049" y="1110403"/>
                  <a:pt x="8215" y="1046703"/>
                </a:cubicBezTo>
                <a:cubicBezTo>
                  <a:pt x="55479" y="983003"/>
                  <a:pt x="346799" y="1239348"/>
                  <a:pt x="427429" y="1180742"/>
                </a:cubicBezTo>
                <a:cubicBezTo>
                  <a:pt x="508059" y="1122136"/>
                  <a:pt x="444733" y="779317"/>
                  <a:pt x="491997" y="695069"/>
                </a:cubicBezTo>
                <a:cubicBezTo>
                  <a:pt x="539261" y="610821"/>
                  <a:pt x="693947" y="722159"/>
                  <a:pt x="711012" y="675254"/>
                </a:cubicBezTo>
                <a:cubicBezTo>
                  <a:pt x="728077" y="628349"/>
                  <a:pt x="540957" y="430077"/>
                  <a:pt x="594386" y="413638"/>
                </a:cubicBezTo>
                <a:cubicBezTo>
                  <a:pt x="647815" y="397199"/>
                  <a:pt x="989542" y="643980"/>
                  <a:pt x="1031584" y="576622"/>
                </a:cubicBezTo>
                <a:cubicBezTo>
                  <a:pt x="1073626" y="509264"/>
                  <a:pt x="795265" y="71133"/>
                  <a:pt x="846639" y="9488"/>
                </a:cubicBezTo>
                <a:cubicBezTo>
                  <a:pt x="898013" y="-52157"/>
                  <a:pt x="1339826" y="206752"/>
                  <a:pt x="1339826" y="20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2828989" y="1689564"/>
            <a:ext cx="330462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a:ea typeface="+mn-ea"/>
                <a:cs typeface="Gill Sans"/>
              </a:rPr>
              <a:t>With or without noise</a:t>
            </a:r>
            <a:endParaRPr kumimoji="0" lang="en-US" sz="2400" b="0" i="0" u="none" strike="noStrike" kern="1200" cap="none" spc="0" normalizeH="0" baseline="0" noProof="0" dirty="0">
              <a:ln>
                <a:noFill/>
              </a:ln>
              <a:solidFill>
                <a:prstClr val="black"/>
              </a:solidFill>
              <a:effectLst/>
              <a:uLnTx/>
              <a:uFillTx/>
              <a:latin typeface="Gill Sans"/>
              <a:ea typeface="+mn-ea"/>
              <a:cs typeface="Gill Sans"/>
            </a:endParaRPr>
          </a:p>
        </p:txBody>
      </p:sp>
      <p:sp>
        <p:nvSpPr>
          <p:cNvPr id="8" name="Right Arrow 7"/>
          <p:cNvSpPr/>
          <p:nvPr/>
        </p:nvSpPr>
        <p:spPr>
          <a:xfrm>
            <a:off x="6990061" y="4625330"/>
            <a:ext cx="669053" cy="454215"/>
          </a:xfrm>
          <a:prstGeom prst="rightArrow">
            <a:avLst>
              <a:gd name="adj1" fmla="val 53700"/>
              <a:gd name="adj2" fmla="val 49786"/>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960478" y="4650166"/>
            <a:ext cx="673582"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a:ea typeface="+mn-ea"/>
                <a:cs typeface="Gill Sans"/>
              </a:rPr>
              <a:t>noise</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267</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10" name="Footer Placeholder 9">
            <a:extLst>
              <a:ext uri="{FF2B5EF4-FFF2-40B4-BE49-F238E27FC236}">
                <a16:creationId xmlns:a16="http://schemas.microsoft.com/office/drawing/2014/main" id="{DEBA4C55-ED29-40FE-B5CE-6A26856A2813}"/>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Zoumpatianos, Palpanas - EDBT 2021</a:t>
            </a:r>
          </a:p>
        </p:txBody>
      </p:sp>
    </p:spTree>
    <p:extLst>
      <p:ext uri="{BB962C8B-B14F-4D97-AF65-F5344CB8AC3E}">
        <p14:creationId xmlns:p14="http://schemas.microsoft.com/office/powerpoint/2010/main" val="22771889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Problem with</a:t>
            </a:r>
            <a:br>
              <a:rPr lang="en-US" dirty="0"/>
            </a:br>
            <a:r>
              <a:rPr lang="en-US" dirty="0"/>
              <a:t>Random Queries</a:t>
            </a:r>
          </a:p>
        </p:txBody>
      </p:sp>
      <p:grpSp>
        <p:nvGrpSpPr>
          <p:cNvPr id="44" name="Group 43"/>
          <p:cNvGrpSpPr/>
          <p:nvPr/>
        </p:nvGrpSpPr>
        <p:grpSpPr>
          <a:xfrm>
            <a:off x="457200" y="2604029"/>
            <a:ext cx="8789936" cy="1780891"/>
            <a:chOff x="617673" y="4215521"/>
            <a:chExt cx="8789936" cy="1780891"/>
          </a:xfrm>
        </p:grpSpPr>
        <p:sp>
          <p:nvSpPr>
            <p:cNvPr id="5" name="Rectangle 4"/>
            <p:cNvSpPr/>
            <p:nvPr/>
          </p:nvSpPr>
          <p:spPr>
            <a:xfrm>
              <a:off x="2766741" y="4373886"/>
              <a:ext cx="6640868" cy="129266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Gill Sans"/>
                  <a:ea typeface="+mn-ea"/>
                  <a:cs typeface="Gill Sans"/>
                </a:rPr>
                <a:t>No</a:t>
              </a:r>
              <a:r>
                <a:rPr kumimoji="0" lang="en-US" sz="2400" b="0" i="0" u="none" strike="noStrike" kern="1200" cap="none" spc="0" normalizeH="0" baseline="0" noProof="0" dirty="0">
                  <a:ln>
                    <a:noFill/>
                  </a:ln>
                  <a:solidFill>
                    <a:prstClr val="black"/>
                  </a:solidFill>
                  <a:effectLst/>
                  <a:uLnTx/>
                  <a:uFillTx/>
                  <a:latin typeface="Gill Sans"/>
                  <a:ea typeface="+mn-ea"/>
                  <a:cs typeface="Gill Sans"/>
                </a:rPr>
                <a:t> </a:t>
              </a:r>
              <a:r>
                <a:rPr kumimoji="0" lang="en-US" sz="2400" b="1" i="1" u="none" strike="noStrike" kern="1200" cap="none" spc="0" normalizeH="0" baseline="0" noProof="0" dirty="0">
                  <a:ln>
                    <a:noFill/>
                  </a:ln>
                  <a:solidFill>
                    <a:prstClr val="black"/>
                  </a:solidFill>
                  <a:effectLst/>
                  <a:uLnTx/>
                  <a:uFillTx/>
                  <a:latin typeface="Gill Sans"/>
                  <a:ea typeface="+mn-ea"/>
                  <a:cs typeface="Gill Sans"/>
                </a:rPr>
                <a:t>control</a:t>
              </a:r>
              <a:r>
                <a:rPr kumimoji="0" lang="en-US" sz="2400" b="0" i="0" u="none" strike="noStrike" kern="1200" cap="none" spc="0" normalizeH="0" baseline="0" noProof="0" dirty="0">
                  <a:ln>
                    <a:noFill/>
                  </a:ln>
                  <a:solidFill>
                    <a:prstClr val="black"/>
                  </a:solidFill>
                  <a:effectLst/>
                  <a:uLnTx/>
                  <a:uFillTx/>
                  <a:latin typeface="Gill Sans"/>
                  <a:ea typeface="+mn-ea"/>
                  <a:cs typeface="Gill Sans"/>
                </a:rPr>
                <a:t> on their </a:t>
              </a:r>
              <a:r>
                <a:rPr kumimoji="0" lang="en-US" sz="2400" b="1" i="1" u="none" strike="noStrike" kern="1200" cap="none" spc="0" normalizeH="0" baseline="0" noProof="0" dirty="0">
                  <a:ln>
                    <a:noFill/>
                  </a:ln>
                  <a:solidFill>
                    <a:prstClr val="black"/>
                  </a:solidFill>
                  <a:effectLst/>
                  <a:uLnTx/>
                  <a:uFillTx/>
                  <a:latin typeface="Gill Sans"/>
                  <a:ea typeface="+mn-ea"/>
                  <a:cs typeface="Gill Sans"/>
                </a:rPr>
                <a:t>characteristics</a:t>
              </a:r>
              <a:endParaRPr kumimoji="0" lang="en-US" sz="2400" b="0" i="0" u="none" strike="noStrike" kern="1200" cap="none" spc="0" normalizeH="0" baseline="0" noProof="0" dirty="0">
                <a:ln>
                  <a:noFill/>
                </a:ln>
                <a:solidFill>
                  <a:prstClr val="black"/>
                </a:solidFill>
                <a:effectLst/>
                <a:uLnTx/>
                <a:uFillTx/>
                <a:latin typeface="Gill Sans"/>
                <a:ea typeface="+mn-ea"/>
                <a:cs typeface="Gill San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a:ea typeface="+mn-ea"/>
                <a:cs typeface="Gill San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a:ea typeface="+mn-ea"/>
                <a:cs typeface="Gill San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We </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cannot</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properly</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evaluate</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summarizations and indexes</a:t>
              </a:r>
              <a:endParaRPr kumimoji="0" lang="en-US" sz="1800" b="0"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42" name="Group 41"/>
            <p:cNvGrpSpPr/>
            <p:nvPr/>
          </p:nvGrpSpPr>
          <p:grpSpPr>
            <a:xfrm>
              <a:off x="617673" y="4215521"/>
              <a:ext cx="1524399" cy="1780891"/>
              <a:chOff x="1024867" y="4332771"/>
              <a:chExt cx="1524399" cy="1780891"/>
            </a:xfrm>
          </p:grpSpPr>
          <p:pic>
            <p:nvPicPr>
              <p:cNvPr id="23" name="Picture 2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369" y="5278647"/>
                <a:ext cx="652703" cy="835015"/>
              </a:xfrm>
              <a:prstGeom prst="rect">
                <a:avLst/>
              </a:prstGeom>
            </p:spPr>
          </p:pic>
          <p:pic>
            <p:nvPicPr>
              <p:cNvPr id="29" name="Picture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3328" y="5583552"/>
                <a:ext cx="389876" cy="372797"/>
              </a:xfrm>
              <a:prstGeom prst="rect">
                <a:avLst/>
              </a:prstGeom>
            </p:spPr>
          </p:pic>
          <p:grpSp>
            <p:nvGrpSpPr>
              <p:cNvPr id="38" name="Group 37"/>
              <p:cNvGrpSpPr/>
              <p:nvPr/>
            </p:nvGrpSpPr>
            <p:grpSpPr>
              <a:xfrm>
                <a:off x="1024867" y="4332771"/>
                <a:ext cx="1524399" cy="1089814"/>
                <a:chOff x="397377" y="2324065"/>
                <a:chExt cx="1524399" cy="1089814"/>
              </a:xfrm>
            </p:grpSpPr>
            <p:sp>
              <p:nvSpPr>
                <p:cNvPr id="32" name="Cloud 31"/>
                <p:cNvSpPr/>
                <p:nvPr/>
              </p:nvSpPr>
              <p:spPr>
                <a:xfrm>
                  <a:off x="397377" y="2324065"/>
                  <a:ext cx="1524399" cy="862394"/>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4" name="Picture 3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807" y="2891559"/>
                  <a:ext cx="546249" cy="522320"/>
                </a:xfrm>
                <a:prstGeom prst="rect">
                  <a:avLst/>
                </a:prstGeom>
                <a:noFill/>
                <a:ln>
                  <a:noFill/>
                </a:ln>
              </p:spPr>
              <p:style>
                <a:lnRef idx="2">
                  <a:schemeClr val="accent1"/>
                </a:lnRef>
                <a:fillRef idx="1">
                  <a:schemeClr val="lt1"/>
                </a:fillRef>
                <a:effectRef idx="0">
                  <a:schemeClr val="accent1"/>
                </a:effectRef>
                <a:fontRef idx="minor">
                  <a:schemeClr val="dk1"/>
                </a:fontRef>
              </p:style>
            </p:pic>
            <p:pic>
              <p:nvPicPr>
                <p:cNvPr id="35" name="Pictur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7781" y="2440558"/>
                  <a:ext cx="671963" cy="470015"/>
                </a:xfrm>
                <a:prstGeom prst="rect">
                  <a:avLst/>
                </a:prstGeom>
              </p:spPr>
            </p:pic>
            <p:pic>
              <p:nvPicPr>
                <p:cNvPr id="36" name="Picture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7500" y="2592235"/>
                  <a:ext cx="457200" cy="303467"/>
                </a:xfrm>
                <a:prstGeom prst="rect">
                  <a:avLst/>
                </a:prstGeom>
              </p:spPr>
            </p:pic>
            <p:pic>
              <p:nvPicPr>
                <p:cNvPr id="37" name="Picture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9170" y="2567907"/>
                  <a:ext cx="234907" cy="151066"/>
                </a:xfrm>
                <a:prstGeom prst="rect">
                  <a:avLst/>
                </a:prstGeom>
              </p:spPr>
            </p:pic>
          </p:grpSp>
        </p:grpSp>
        <p:sp>
          <p:nvSpPr>
            <p:cNvPr id="41" name="Left Arrow 40"/>
            <p:cNvSpPr/>
            <p:nvPr/>
          </p:nvSpPr>
          <p:spPr>
            <a:xfrm>
              <a:off x="2238407" y="4491126"/>
              <a:ext cx="466478" cy="2847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eft Arrow 42"/>
            <p:cNvSpPr/>
            <p:nvPr/>
          </p:nvSpPr>
          <p:spPr>
            <a:xfrm rot="10800000">
              <a:off x="2236836" y="5305335"/>
              <a:ext cx="466478" cy="2847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Slide Number Placeholder 2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268</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25" name="TextBox 24"/>
          <p:cNvSpPr txBox="1"/>
          <p:nvPr/>
        </p:nvSpPr>
        <p:spPr>
          <a:xfrm>
            <a:off x="1205017" y="4716429"/>
            <a:ext cx="6658426"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a:ea typeface="+mn-ea"/>
                <a:cs typeface="Gill Sans"/>
              </a:rPr>
              <a:t>We need queries that cover the entire range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a:ea typeface="+mn-ea"/>
                <a:cs typeface="Gill Sans"/>
              </a:rPr>
              <a:t>from easy to hard</a:t>
            </a:r>
          </a:p>
        </p:txBody>
      </p:sp>
      <p:sp>
        <p:nvSpPr>
          <p:cNvPr id="3" name="Footer Placeholder 2">
            <a:extLst>
              <a:ext uri="{FF2B5EF4-FFF2-40B4-BE49-F238E27FC236}">
                <a16:creationId xmlns:a16="http://schemas.microsoft.com/office/drawing/2014/main" id="{4C53FDAD-1ED6-46F3-AE5E-770525ADC82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Zoumpatianos, Palpanas - EDBT 2021</a:t>
            </a:r>
          </a:p>
        </p:txBody>
      </p:sp>
    </p:spTree>
    <p:extLst>
      <p:ext uri="{BB962C8B-B14F-4D97-AF65-F5344CB8AC3E}">
        <p14:creationId xmlns:p14="http://schemas.microsoft.com/office/powerpoint/2010/main" val="19411651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Workloads</a:t>
            </a:r>
          </a:p>
        </p:txBody>
      </p:sp>
      <p:sp>
        <p:nvSpPr>
          <p:cNvPr id="4" name="TextBox 3"/>
          <p:cNvSpPr txBox="1"/>
          <p:nvPr/>
        </p:nvSpPr>
        <p:spPr>
          <a:xfrm>
            <a:off x="1482886" y="1158999"/>
            <a:ext cx="580158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a:ea typeface="+mn-ea"/>
                <a:cs typeface="Gill Sans"/>
              </a:rPr>
              <a:t>Most previous</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workloads are </a:t>
            </a:r>
            <a:r>
              <a:rPr kumimoji="0" lang="en-US" sz="1800" b="1" i="1" u="none" strike="noStrike" kern="1200" cap="none" spc="0" normalizeH="0" baseline="0" noProof="0" dirty="0">
                <a:ln>
                  <a:noFill/>
                </a:ln>
                <a:solidFill>
                  <a:srgbClr val="FF0000"/>
                </a:solidFill>
                <a:effectLst/>
                <a:uLnTx/>
                <a:uFillTx/>
                <a:latin typeface="Gill Sans"/>
                <a:ea typeface="+mn-ea"/>
                <a:cs typeface="Gill Sans"/>
              </a:rPr>
              <a:t>skewed</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 </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to </a:t>
            </a:r>
            <a:r>
              <a:rPr kumimoji="0" lang="en-US" sz="1800" b="1" i="1" u="none" strike="noStrike" kern="1200" cap="none" spc="0" normalizeH="0" baseline="0" noProof="0" dirty="0">
                <a:ln>
                  <a:noFill/>
                </a:ln>
                <a:solidFill>
                  <a:srgbClr val="FF0000"/>
                </a:solidFill>
                <a:effectLst/>
                <a:uLnTx/>
                <a:uFillTx/>
                <a:latin typeface="Gill Sans"/>
                <a:ea typeface="+mn-ea"/>
                <a:cs typeface="Gill Sans"/>
              </a:rPr>
              <a:t>easy </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queries</a:t>
            </a:r>
            <a:endParaRPr kumimoji="0" lang="en-US" sz="1800" b="1" i="1" u="none" strike="noStrike" kern="1200" cap="none" spc="0" normalizeH="0" baseline="0" noProof="0" dirty="0">
              <a:ln>
                <a:noFill/>
              </a:ln>
              <a:solidFill>
                <a:prstClr val="black"/>
              </a:solidFill>
              <a:effectLst/>
              <a:uLnTx/>
              <a:uFillTx/>
              <a:latin typeface="Gill Sans"/>
              <a:ea typeface="+mn-ea"/>
              <a:cs typeface="Gill Sans"/>
            </a:endParaRPr>
          </a:p>
        </p:txBody>
      </p:sp>
      <p:pic>
        <p:nvPicPr>
          <p:cNvPr id="5" name="Picture 4" descr="DNA.64-previous-hardness-hist.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501" y="1676205"/>
            <a:ext cx="2444223" cy="1629483"/>
          </a:xfrm>
          <a:prstGeom prst="rect">
            <a:avLst/>
          </a:prstGeom>
        </p:spPr>
      </p:pic>
      <p:pic>
        <p:nvPicPr>
          <p:cNvPr id="6" name="Picture 5" descr="DNA.256-previous-hardness-hist.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7699" y="1676205"/>
            <a:ext cx="2444223" cy="1629483"/>
          </a:xfrm>
          <a:prstGeom prst="rect">
            <a:avLst/>
          </a:prstGeom>
        </p:spPr>
      </p:pic>
      <p:pic>
        <p:nvPicPr>
          <p:cNvPr id="7" name="Picture 6" descr="DNA.1024-previous-hardness-hist.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0901" y="1676205"/>
            <a:ext cx="2444223" cy="1629483"/>
          </a:xfrm>
          <a:prstGeom prst="rect">
            <a:avLst/>
          </a:prstGeom>
        </p:spPr>
      </p:pic>
      <p:sp>
        <p:nvSpPr>
          <p:cNvPr id="14" name="TextBox 13"/>
          <p:cNvSpPr txBox="1"/>
          <p:nvPr/>
        </p:nvSpPr>
        <p:spPr>
          <a:xfrm>
            <a:off x="90926" y="2132917"/>
            <a:ext cx="51648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DNA</a:t>
            </a:r>
          </a:p>
        </p:txBody>
      </p:sp>
      <p:sp>
        <p:nvSpPr>
          <p:cNvPr id="17" name="TextBox 16"/>
          <p:cNvSpPr txBox="1"/>
          <p:nvPr/>
        </p:nvSpPr>
        <p:spPr>
          <a:xfrm>
            <a:off x="2031130" y="1528331"/>
            <a:ext cx="35458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64</a:t>
            </a:r>
          </a:p>
        </p:txBody>
      </p:sp>
      <p:sp>
        <p:nvSpPr>
          <p:cNvPr id="18" name="TextBox 17"/>
          <p:cNvSpPr txBox="1"/>
          <p:nvPr/>
        </p:nvSpPr>
        <p:spPr>
          <a:xfrm>
            <a:off x="4896060" y="1531782"/>
            <a:ext cx="43954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256</a:t>
            </a:r>
          </a:p>
        </p:txBody>
      </p:sp>
      <p:sp>
        <p:nvSpPr>
          <p:cNvPr id="19" name="TextBox 18"/>
          <p:cNvSpPr txBox="1"/>
          <p:nvPr/>
        </p:nvSpPr>
        <p:spPr>
          <a:xfrm>
            <a:off x="7534613" y="1496066"/>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1024</a:t>
            </a:r>
          </a:p>
        </p:txBody>
      </p:sp>
      <p:sp>
        <p:nvSpPr>
          <p:cNvPr id="21" name="Rectangle 20"/>
          <p:cNvSpPr/>
          <p:nvPr/>
        </p:nvSpPr>
        <p:spPr>
          <a:xfrm>
            <a:off x="1416046"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9" descr="legend.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71540" y="3305689"/>
            <a:ext cx="3212568" cy="672399"/>
          </a:xfrm>
          <a:prstGeom prst="rect">
            <a:avLst/>
          </a:prstGeom>
        </p:spPr>
      </p:pic>
      <p:sp>
        <p:nvSpPr>
          <p:cNvPr id="24" name="Rectangle 23"/>
          <p:cNvSpPr/>
          <p:nvPr/>
        </p:nvSpPr>
        <p:spPr>
          <a:xfrm>
            <a:off x="4156032"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6899829"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269</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28" name="Rectangle 27"/>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28"/>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31" name="Rounded Rectangle 26">
            <a:extLst>
              <a:ext uri="{FF2B5EF4-FFF2-40B4-BE49-F238E27FC236}">
                <a16:creationId xmlns:a16="http://schemas.microsoft.com/office/drawing/2014/main" id="{3420D127-CE53-4F40-ACF3-FF98D59123F7}"/>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2" name="Rounded Rectangle 26">
            <a:extLst>
              <a:ext uri="{FF2B5EF4-FFF2-40B4-BE49-F238E27FC236}">
                <a16:creationId xmlns:a16="http://schemas.microsoft.com/office/drawing/2014/main" id="{04DE3DCE-E6C6-4870-A9BA-61501F22DAC6}"/>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8" name="Footer Placeholder 7">
            <a:extLst>
              <a:ext uri="{FF2B5EF4-FFF2-40B4-BE49-F238E27FC236}">
                <a16:creationId xmlns:a16="http://schemas.microsoft.com/office/drawing/2014/main" id="{749355D4-EAA5-48BE-9BCC-9C665956319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Zoumpatianos, Palpanas - EDBT 2021</a:t>
            </a:r>
          </a:p>
        </p:txBody>
      </p:sp>
    </p:spTree>
    <p:extLst>
      <p:ext uri="{BB962C8B-B14F-4D97-AF65-F5344CB8AC3E}">
        <p14:creationId xmlns:p14="http://schemas.microsoft.com/office/powerpoint/2010/main" val="35425371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series</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27</a:t>
            </a:fld>
            <a:endParaRPr lang="en-US" dirty="0"/>
          </a:p>
        </p:txBody>
      </p:sp>
      <p:sp>
        <p:nvSpPr>
          <p:cNvPr id="42" name="Content Placeholder 3"/>
          <p:cNvSpPr>
            <a:spLocks noGrp="1"/>
          </p:cNvSpPr>
          <p:nvPr>
            <p:ph idx="1"/>
          </p:nvPr>
        </p:nvSpPr>
        <p:spPr>
          <a:xfrm>
            <a:off x="457200" y="2249424"/>
            <a:ext cx="8229600" cy="4325112"/>
          </a:xfrm>
        </p:spPr>
        <p:txBody>
          <a:bodyPr>
            <a:noAutofit/>
          </a:bodyPr>
          <a:lstStyle/>
          <a:p>
            <a:r>
              <a:rPr lang="en-US" sz="2600" dirty="0"/>
              <a:t>Sequence of points ordered along some dimension</a:t>
            </a:r>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r>
              <a:rPr lang="en-US" sz="2600" dirty="0"/>
              <a:t>number of data series values, n </a:t>
            </a:r>
          </a:p>
          <a:p>
            <a:pPr lvl="1"/>
            <a:r>
              <a:rPr lang="en-US" sz="2400" dirty="0">
                <a:solidFill>
                  <a:srgbClr val="C00000"/>
                </a:solidFill>
              </a:rPr>
              <a:t>length</a:t>
            </a:r>
            <a:r>
              <a:rPr lang="en-US" sz="2400" dirty="0"/>
              <a:t>, or </a:t>
            </a:r>
            <a:r>
              <a:rPr lang="en-US" sz="2400" dirty="0">
                <a:solidFill>
                  <a:srgbClr val="C00000"/>
                </a:solidFill>
              </a:rPr>
              <a:t>dimensionality</a:t>
            </a:r>
          </a:p>
          <a:p>
            <a:pPr lvl="1"/>
            <a:endParaRPr lang="en-US" sz="2400" dirty="0"/>
          </a:p>
        </p:txBody>
      </p:sp>
      <p:sp>
        <p:nvSpPr>
          <p:cNvPr id="43" name="Line 6"/>
          <p:cNvSpPr>
            <a:spLocks noChangeAspect="1" noChangeShapeType="1"/>
          </p:cNvSpPr>
          <p:nvPr/>
        </p:nvSpPr>
        <p:spPr bwMode="auto">
          <a:xfrm flipV="1">
            <a:off x="1694828" y="3017519"/>
            <a:ext cx="0" cy="1750149"/>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4" name="Rectangle 43"/>
          <p:cNvSpPr/>
          <p:nvPr/>
        </p:nvSpPr>
        <p:spPr>
          <a:xfrm>
            <a:off x="4203116" y="406063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5" name="Rectangle 44"/>
          <p:cNvSpPr/>
          <p:nvPr/>
        </p:nvSpPr>
        <p:spPr>
          <a:xfrm>
            <a:off x="4721248" y="383090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6" name="Rectangle 45"/>
          <p:cNvSpPr/>
          <p:nvPr/>
        </p:nvSpPr>
        <p:spPr>
          <a:xfrm>
            <a:off x="5239380" y="3601167"/>
            <a:ext cx="480352" cy="459472"/>
          </a:xfrm>
          <a:prstGeom prst="rect">
            <a:avLst/>
          </a:prstGeom>
        </p:spPr>
        <p:txBody>
          <a:bodyPr wrap="none">
            <a:spAutoFit/>
          </a:bodyPr>
          <a:lstStyle/>
          <a:p>
            <a:r>
              <a:rPr lang="en-US" i="1" dirty="0">
                <a:solidFill>
                  <a:schemeClr val="bg1"/>
                </a:solidFill>
              </a:rPr>
              <a:t>…</a:t>
            </a:r>
            <a:endParaRPr lang="en-US" dirty="0"/>
          </a:p>
        </p:txBody>
      </p:sp>
      <p:sp>
        <p:nvSpPr>
          <p:cNvPr id="47" name="Line 1060"/>
          <p:cNvSpPr>
            <a:spLocks noChangeAspect="1" noChangeShapeType="1"/>
          </p:cNvSpPr>
          <p:nvPr/>
        </p:nvSpPr>
        <p:spPr bwMode="auto">
          <a:xfrm>
            <a:off x="1685711" y="476569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8" name="Line 1062"/>
          <p:cNvSpPr>
            <a:spLocks noChangeAspect="1" noChangeShapeType="1"/>
          </p:cNvSpPr>
          <p:nvPr/>
        </p:nvSpPr>
        <p:spPr bwMode="auto">
          <a:xfrm flipV="1">
            <a:off x="2252134"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9" name="Line 1063"/>
          <p:cNvSpPr>
            <a:spLocks noChangeAspect="1" noChangeShapeType="1"/>
          </p:cNvSpPr>
          <p:nvPr/>
        </p:nvSpPr>
        <p:spPr bwMode="auto">
          <a:xfrm flipV="1">
            <a:off x="2818555"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4"/>
          <p:cNvSpPr>
            <a:spLocks noChangeAspect="1" noChangeShapeType="1"/>
          </p:cNvSpPr>
          <p:nvPr/>
        </p:nvSpPr>
        <p:spPr bwMode="auto">
          <a:xfrm flipV="1">
            <a:off x="3384977" y="471434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5"/>
          <p:cNvSpPr>
            <a:spLocks noChangeAspect="1" noChangeShapeType="1"/>
          </p:cNvSpPr>
          <p:nvPr/>
        </p:nvSpPr>
        <p:spPr bwMode="auto">
          <a:xfrm flipV="1">
            <a:off x="3942849"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6"/>
          <p:cNvSpPr>
            <a:spLocks noChangeAspect="1" noChangeShapeType="1"/>
          </p:cNvSpPr>
          <p:nvPr/>
        </p:nvSpPr>
        <p:spPr bwMode="auto">
          <a:xfrm flipV="1">
            <a:off x="4509271"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7"/>
          <p:cNvSpPr>
            <a:spLocks noChangeAspect="1" noChangeShapeType="1"/>
          </p:cNvSpPr>
          <p:nvPr/>
        </p:nvSpPr>
        <p:spPr bwMode="auto">
          <a:xfrm flipV="1">
            <a:off x="5075692"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8"/>
          <p:cNvSpPr>
            <a:spLocks noChangeAspect="1" noChangeShapeType="1"/>
          </p:cNvSpPr>
          <p:nvPr/>
        </p:nvSpPr>
        <p:spPr bwMode="auto">
          <a:xfrm flipV="1">
            <a:off x="5642116"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Oval 1073"/>
          <p:cNvSpPr>
            <a:spLocks noChangeArrowheads="1"/>
          </p:cNvSpPr>
          <p:nvPr/>
        </p:nvSpPr>
        <p:spPr bwMode="auto">
          <a:xfrm>
            <a:off x="3890482" y="359850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6" name="Oval 1074"/>
          <p:cNvSpPr>
            <a:spLocks noChangeArrowheads="1"/>
          </p:cNvSpPr>
          <p:nvPr/>
        </p:nvSpPr>
        <p:spPr bwMode="auto">
          <a:xfrm>
            <a:off x="3336885" y="365379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5"/>
          <p:cNvSpPr>
            <a:spLocks noChangeArrowheads="1"/>
          </p:cNvSpPr>
          <p:nvPr/>
        </p:nvSpPr>
        <p:spPr bwMode="auto">
          <a:xfrm>
            <a:off x="2766188" y="330087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6"/>
          <p:cNvSpPr>
            <a:spLocks noChangeArrowheads="1"/>
          </p:cNvSpPr>
          <p:nvPr/>
        </p:nvSpPr>
        <p:spPr bwMode="auto">
          <a:xfrm>
            <a:off x="2201903" y="398361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Line 1085"/>
          <p:cNvSpPr>
            <a:spLocks noChangeAspect="1" noChangeShapeType="1"/>
          </p:cNvSpPr>
          <p:nvPr/>
        </p:nvSpPr>
        <p:spPr bwMode="auto">
          <a:xfrm flipV="1">
            <a:off x="6189300"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Line 1086"/>
          <p:cNvSpPr>
            <a:spLocks noChangeAspect="1" noChangeShapeType="1"/>
          </p:cNvSpPr>
          <p:nvPr/>
        </p:nvSpPr>
        <p:spPr bwMode="auto">
          <a:xfrm flipV="1">
            <a:off x="670656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94"/>
          <p:cNvSpPr>
            <a:spLocks noChangeAspect="1" noChangeShapeType="1"/>
          </p:cNvSpPr>
          <p:nvPr/>
        </p:nvSpPr>
        <p:spPr bwMode="auto">
          <a:xfrm flipV="1">
            <a:off x="722382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Text Box 55"/>
          <p:cNvSpPr txBox="1">
            <a:spLocks noChangeArrowheads="1"/>
          </p:cNvSpPr>
          <p:nvPr/>
        </p:nvSpPr>
        <p:spPr bwMode="auto">
          <a:xfrm>
            <a:off x="3571056" y="4775693"/>
            <a:ext cx="17896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sequence dimension</a:t>
            </a:r>
          </a:p>
        </p:txBody>
      </p:sp>
      <p:sp>
        <p:nvSpPr>
          <p:cNvPr id="63" name="Text Box 55"/>
          <p:cNvSpPr txBox="1">
            <a:spLocks noChangeArrowheads="1"/>
          </p:cNvSpPr>
          <p:nvPr/>
        </p:nvSpPr>
        <p:spPr bwMode="auto">
          <a:xfrm>
            <a:off x="1694827" y="3409719"/>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1</a:t>
            </a:r>
          </a:p>
        </p:txBody>
      </p:sp>
      <p:sp>
        <p:nvSpPr>
          <p:cNvPr id="64" name="Oval 1099"/>
          <p:cNvSpPr>
            <a:spLocks noChangeArrowheads="1"/>
          </p:cNvSpPr>
          <p:nvPr/>
        </p:nvSpPr>
        <p:spPr bwMode="auto">
          <a:xfrm>
            <a:off x="7173591" y="393214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7"/>
          <p:cNvSpPr>
            <a:spLocks noChangeArrowheads="1"/>
          </p:cNvSpPr>
          <p:nvPr/>
        </p:nvSpPr>
        <p:spPr bwMode="auto">
          <a:xfrm>
            <a:off x="1643528" y="3748597"/>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4459041" y="388474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023325" y="447271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5"/>
          <p:cNvSpPr>
            <a:spLocks noChangeArrowheads="1"/>
          </p:cNvSpPr>
          <p:nvPr/>
        </p:nvSpPr>
        <p:spPr bwMode="auto">
          <a:xfrm>
            <a:off x="5589749" y="456750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0" name="Oval 1075"/>
          <p:cNvSpPr>
            <a:spLocks noChangeArrowheads="1"/>
          </p:cNvSpPr>
          <p:nvPr/>
        </p:nvSpPr>
        <p:spPr bwMode="auto">
          <a:xfrm>
            <a:off x="6650987" y="403101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1" name="Text Box 55"/>
          <p:cNvSpPr txBox="1">
            <a:spLocks noChangeArrowheads="1"/>
          </p:cNvSpPr>
          <p:nvPr/>
        </p:nvSpPr>
        <p:spPr bwMode="auto">
          <a:xfrm>
            <a:off x="2272944" y="3601167"/>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2</a:t>
            </a:r>
          </a:p>
        </p:txBody>
      </p:sp>
      <p:sp>
        <p:nvSpPr>
          <p:cNvPr id="72" name="Text Box 55"/>
          <p:cNvSpPr txBox="1">
            <a:spLocks noChangeArrowheads="1"/>
          </p:cNvSpPr>
          <p:nvPr/>
        </p:nvSpPr>
        <p:spPr bwMode="auto">
          <a:xfrm>
            <a:off x="5962449" y="4026941"/>
            <a:ext cx="4537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t>…</a:t>
            </a:r>
            <a:endParaRPr lang="en-US" sz="1400" baseline="-25000" dirty="0"/>
          </a:p>
        </p:txBody>
      </p:sp>
      <p:sp>
        <p:nvSpPr>
          <p:cNvPr id="73" name="Text Box 55"/>
          <p:cNvSpPr txBox="1">
            <a:spLocks noChangeArrowheads="1"/>
          </p:cNvSpPr>
          <p:nvPr/>
        </p:nvSpPr>
        <p:spPr bwMode="auto">
          <a:xfrm>
            <a:off x="6952373" y="3549250"/>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n</a:t>
            </a:r>
          </a:p>
        </p:txBody>
      </p:sp>
      <p:sp>
        <p:nvSpPr>
          <p:cNvPr id="74" name="Text Box 55"/>
          <p:cNvSpPr txBox="1">
            <a:spLocks noChangeArrowheads="1"/>
          </p:cNvSpPr>
          <p:nvPr/>
        </p:nvSpPr>
        <p:spPr bwMode="auto">
          <a:xfrm rot="16200000">
            <a:off x="1054609" y="3489730"/>
            <a:ext cx="763441" cy="31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value</a:t>
            </a:r>
          </a:p>
        </p:txBody>
      </p:sp>
      <p:sp>
        <p:nvSpPr>
          <p:cNvPr id="2" name="Footer Placeholder 1">
            <a:extLst>
              <a:ext uri="{FF2B5EF4-FFF2-40B4-BE49-F238E27FC236}">
                <a16:creationId xmlns:a16="http://schemas.microsoft.com/office/drawing/2014/main" id="{FD434DD9-0D06-4B3E-9E66-BECED10869F1}"/>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30000326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Workloads</a:t>
            </a:r>
          </a:p>
        </p:txBody>
      </p:sp>
      <p:pic>
        <p:nvPicPr>
          <p:cNvPr id="5" name="Picture 4" descr="DNA.64-previous-hardness-hist.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501" y="1676205"/>
            <a:ext cx="2444223" cy="1629483"/>
          </a:xfrm>
          <a:prstGeom prst="rect">
            <a:avLst/>
          </a:prstGeom>
        </p:spPr>
      </p:pic>
      <p:pic>
        <p:nvPicPr>
          <p:cNvPr id="6" name="Picture 5" descr="DNA.256-previous-hardness-hist.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7699" y="1676205"/>
            <a:ext cx="2444223" cy="1629483"/>
          </a:xfrm>
          <a:prstGeom prst="rect">
            <a:avLst/>
          </a:prstGeom>
        </p:spPr>
      </p:pic>
      <p:pic>
        <p:nvPicPr>
          <p:cNvPr id="7" name="Picture 6" descr="DNA.1024-previous-hardness-hist.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0901" y="1676205"/>
            <a:ext cx="2444223" cy="1629483"/>
          </a:xfrm>
          <a:prstGeom prst="rect">
            <a:avLst/>
          </a:prstGeom>
        </p:spPr>
      </p:pic>
      <p:pic>
        <p:nvPicPr>
          <p:cNvPr id="8" name="Picture 7" descr="EEG.64-previous-hardness-hist.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4501" y="3073491"/>
            <a:ext cx="2444223" cy="1629483"/>
          </a:xfrm>
          <a:prstGeom prst="rect">
            <a:avLst/>
          </a:prstGeom>
        </p:spPr>
      </p:pic>
      <p:pic>
        <p:nvPicPr>
          <p:cNvPr id="9" name="Picture 8" descr="EEG.256-previous-hardness-hist.pd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07699" y="3073491"/>
            <a:ext cx="2444223" cy="1629483"/>
          </a:xfrm>
          <a:prstGeom prst="rect">
            <a:avLst/>
          </a:prstGeom>
        </p:spPr>
      </p:pic>
      <p:pic>
        <p:nvPicPr>
          <p:cNvPr id="10" name="Picture 9" descr="EEG.1024-previous-hardness-hist.pd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42579" y="3073491"/>
            <a:ext cx="2444223" cy="1629483"/>
          </a:xfrm>
          <a:prstGeom prst="rect">
            <a:avLst/>
          </a:prstGeom>
        </p:spPr>
      </p:pic>
      <p:pic>
        <p:nvPicPr>
          <p:cNvPr id="11" name="Picture 10" descr="RANDOMWALK.64-previous-hardness-hist.pd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4499" y="4424052"/>
            <a:ext cx="2743200" cy="1828800"/>
          </a:xfrm>
          <a:prstGeom prst="rect">
            <a:avLst/>
          </a:prstGeom>
        </p:spPr>
      </p:pic>
      <p:pic>
        <p:nvPicPr>
          <p:cNvPr id="12" name="Picture 11" descr="RANDOMWALK.256-previous-hardness-hist.pd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50057" y="4424052"/>
            <a:ext cx="2743200" cy="1828800"/>
          </a:xfrm>
          <a:prstGeom prst="rect">
            <a:avLst/>
          </a:prstGeom>
        </p:spPr>
      </p:pic>
      <p:pic>
        <p:nvPicPr>
          <p:cNvPr id="13" name="Picture 12" descr="RANDOMWALK.1024-previous-hardness-hist.pd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93257" y="4424052"/>
            <a:ext cx="2743200" cy="1828800"/>
          </a:xfrm>
          <a:prstGeom prst="rect">
            <a:avLst/>
          </a:prstGeom>
        </p:spPr>
      </p:pic>
      <p:sp>
        <p:nvSpPr>
          <p:cNvPr id="14" name="TextBox 13"/>
          <p:cNvSpPr txBox="1"/>
          <p:nvPr/>
        </p:nvSpPr>
        <p:spPr>
          <a:xfrm>
            <a:off x="90926" y="2132917"/>
            <a:ext cx="51648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DNA</a:t>
            </a:r>
          </a:p>
        </p:txBody>
      </p:sp>
      <p:sp>
        <p:nvSpPr>
          <p:cNvPr id="15" name="TextBox 14"/>
          <p:cNvSpPr txBox="1"/>
          <p:nvPr/>
        </p:nvSpPr>
        <p:spPr>
          <a:xfrm>
            <a:off x="115643" y="3431911"/>
            <a:ext cx="51007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EEG</a:t>
            </a:r>
          </a:p>
        </p:txBody>
      </p:sp>
      <p:sp>
        <p:nvSpPr>
          <p:cNvPr id="16" name="TextBox 15"/>
          <p:cNvSpPr txBox="1"/>
          <p:nvPr/>
        </p:nvSpPr>
        <p:spPr>
          <a:xfrm rot="16200000">
            <a:off x="-151965" y="4949679"/>
            <a:ext cx="113364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Gill Sans"/>
                <a:ea typeface="+mn-ea"/>
                <a:cs typeface="Gill Sans"/>
              </a:rPr>
              <a:t>Randomwalk</a:t>
            </a:r>
            <a:endParaRPr kumimoji="0" lang="en-US" sz="1200" b="1" i="0" u="none" strike="noStrike" kern="1200" cap="none" spc="0" normalizeH="0" baseline="0" noProof="0" dirty="0">
              <a:ln>
                <a:noFill/>
              </a:ln>
              <a:solidFill>
                <a:prstClr val="black"/>
              </a:solidFill>
              <a:effectLst/>
              <a:uLnTx/>
              <a:uFillTx/>
              <a:latin typeface="Gill Sans"/>
              <a:ea typeface="+mn-ea"/>
              <a:cs typeface="Gill Sans"/>
            </a:endParaRPr>
          </a:p>
        </p:txBody>
      </p:sp>
      <p:sp>
        <p:nvSpPr>
          <p:cNvPr id="17" name="TextBox 16"/>
          <p:cNvSpPr txBox="1"/>
          <p:nvPr/>
        </p:nvSpPr>
        <p:spPr>
          <a:xfrm>
            <a:off x="2031130" y="1528331"/>
            <a:ext cx="35458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64</a:t>
            </a:r>
          </a:p>
        </p:txBody>
      </p:sp>
      <p:sp>
        <p:nvSpPr>
          <p:cNvPr id="18" name="TextBox 17"/>
          <p:cNvSpPr txBox="1"/>
          <p:nvPr/>
        </p:nvSpPr>
        <p:spPr>
          <a:xfrm>
            <a:off x="4896060" y="1531782"/>
            <a:ext cx="43954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256</a:t>
            </a:r>
          </a:p>
        </p:txBody>
      </p:sp>
      <p:sp>
        <p:nvSpPr>
          <p:cNvPr id="19" name="TextBox 18"/>
          <p:cNvSpPr txBox="1"/>
          <p:nvPr/>
        </p:nvSpPr>
        <p:spPr>
          <a:xfrm>
            <a:off x="7534613" y="1496066"/>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1024</a:t>
            </a:r>
          </a:p>
        </p:txBody>
      </p:sp>
      <p:sp>
        <p:nvSpPr>
          <p:cNvPr id="30" name="TextBox 29"/>
          <p:cNvSpPr txBox="1"/>
          <p:nvPr/>
        </p:nvSpPr>
        <p:spPr>
          <a:xfrm>
            <a:off x="1482886" y="1158999"/>
            <a:ext cx="580158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a:ea typeface="+mn-ea"/>
                <a:cs typeface="Gill Sans"/>
              </a:rPr>
              <a:t>Most previous</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workloads are </a:t>
            </a:r>
            <a:r>
              <a:rPr kumimoji="0" lang="en-US" sz="1800" b="1" i="1" u="none" strike="noStrike" kern="1200" cap="none" spc="0" normalizeH="0" baseline="0" noProof="0" dirty="0">
                <a:ln>
                  <a:noFill/>
                </a:ln>
                <a:solidFill>
                  <a:srgbClr val="FF0000"/>
                </a:solidFill>
                <a:effectLst/>
                <a:uLnTx/>
                <a:uFillTx/>
                <a:latin typeface="Gill Sans"/>
                <a:ea typeface="+mn-ea"/>
                <a:cs typeface="Gill Sans"/>
              </a:rPr>
              <a:t>skewed</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 </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to </a:t>
            </a:r>
            <a:r>
              <a:rPr kumimoji="0" lang="en-US" sz="1800" b="1" i="1" u="none" strike="noStrike" kern="1200" cap="none" spc="0" normalizeH="0" baseline="0" noProof="0" dirty="0">
                <a:ln>
                  <a:noFill/>
                </a:ln>
                <a:solidFill>
                  <a:srgbClr val="FF0000"/>
                </a:solidFill>
                <a:effectLst/>
                <a:uLnTx/>
                <a:uFillTx/>
                <a:latin typeface="Gill Sans"/>
                <a:ea typeface="+mn-ea"/>
                <a:cs typeface="Gill Sans"/>
              </a:rPr>
              <a:t>easy </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queries</a:t>
            </a:r>
            <a:endParaRPr kumimoji="0" lang="en-US" sz="1800" b="1" i="1" u="none" strike="noStrike" kern="1200" cap="none" spc="0" normalizeH="0" baseline="0" noProof="0" dirty="0">
              <a:ln>
                <a:noFill/>
              </a:ln>
              <a:solidFill>
                <a:prstClr val="black"/>
              </a:solidFill>
              <a:effectLst/>
              <a:uLnTx/>
              <a:uFillTx/>
              <a:latin typeface="Gill Sans"/>
              <a:ea typeface="+mn-ea"/>
              <a:cs typeface="Gill Sans"/>
            </a:endParaRPr>
          </a:p>
        </p:txBody>
      </p:sp>
      <p:sp>
        <p:nvSpPr>
          <p:cNvPr id="29" name="Rectangle 28"/>
          <p:cNvSpPr/>
          <p:nvPr/>
        </p:nvSpPr>
        <p:spPr>
          <a:xfrm>
            <a:off x="1416046"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4156032"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6899829"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1420889" y="313036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4160875" y="313036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6904672" y="313036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1482886" y="4602417"/>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4180892" y="4602417"/>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6924689" y="4602417"/>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4" name="Footer Placeholder 3">
            <a:extLst>
              <a:ext uri="{FF2B5EF4-FFF2-40B4-BE49-F238E27FC236}">
                <a16:creationId xmlns:a16="http://schemas.microsoft.com/office/drawing/2014/main" id="{069772F2-657D-4AE2-B519-3C03D48CE813}"/>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Zoumpatianos, Palpanas - EDBT 2021</a:t>
            </a:r>
          </a:p>
        </p:txBody>
      </p:sp>
      <p:sp>
        <p:nvSpPr>
          <p:cNvPr id="34" name="Rectangle 33">
            <a:extLst>
              <a:ext uri="{FF2B5EF4-FFF2-40B4-BE49-F238E27FC236}">
                <a16:creationId xmlns:a16="http://schemas.microsoft.com/office/drawing/2014/main" id="{3884D1B4-84FB-4D4A-B025-6914A346D6F9}"/>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8D4C9ADB-42AB-47AB-A78E-E1EDF1FB3EEF}"/>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36" name="Rounded Rectangle 26">
            <a:extLst>
              <a:ext uri="{FF2B5EF4-FFF2-40B4-BE49-F238E27FC236}">
                <a16:creationId xmlns:a16="http://schemas.microsoft.com/office/drawing/2014/main" id="{FD18AC47-37C2-472A-ACCB-B3F8C7ABDE42}"/>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3" name="Rounded Rectangle 26">
            <a:extLst>
              <a:ext uri="{FF2B5EF4-FFF2-40B4-BE49-F238E27FC236}">
                <a16:creationId xmlns:a16="http://schemas.microsoft.com/office/drawing/2014/main" id="{0A9A851C-BA83-4BBD-A59A-1AFE6B32F1DE}"/>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4699871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954087">
            <a:off x="2727644" y="2561054"/>
            <a:ext cx="674823" cy="246262"/>
          </a:xfrm>
          <a:prstGeom prst="rect">
            <a:avLst/>
          </a:prstGeom>
        </p:spPr>
      </p:pic>
      <p:pic>
        <p:nvPicPr>
          <p:cNvPr id="29" name="Picture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562427">
            <a:off x="1546545" y="2513428"/>
            <a:ext cx="674823" cy="246262"/>
          </a:xfrm>
          <a:prstGeom prst="rect">
            <a:avLst/>
          </a:prstGeom>
        </p:spPr>
      </p:pic>
      <p:grpSp>
        <p:nvGrpSpPr>
          <p:cNvPr id="26" name="Group 25"/>
          <p:cNvGrpSpPr/>
          <p:nvPr/>
        </p:nvGrpSpPr>
        <p:grpSpPr>
          <a:xfrm>
            <a:off x="1212947" y="2460343"/>
            <a:ext cx="2549428" cy="1243347"/>
            <a:chOff x="1105265" y="2392424"/>
            <a:chExt cx="2715896" cy="1243347"/>
          </a:xfrm>
        </p:grpSpPr>
        <p:pic>
          <p:nvPicPr>
            <p:cNvPr id="22" name="Picture 21"/>
            <p:cNvPicPr>
              <a:picLocks noChangeAspect="1"/>
            </p:cNvPicPr>
            <p:nvPr/>
          </p:nvPicPr>
          <p:blipFill rotWithShape="1">
            <a:blip r:embed="rId4" cstate="email">
              <a:graysc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1105265" y="2392424"/>
              <a:ext cx="1152168" cy="1243347"/>
            </a:xfrm>
            <a:prstGeom prst="rect">
              <a:avLst/>
            </a:prstGeom>
          </p:spPr>
        </p:pic>
        <p:pic>
          <p:nvPicPr>
            <p:cNvPr id="23" name="Picture 22"/>
            <p:cNvPicPr>
              <a:picLocks noChangeAspect="1"/>
            </p:cNvPicPr>
            <p:nvPr/>
          </p:nvPicPr>
          <p:blipFill rotWithShape="1">
            <a:blip r:embed="rId6" cstate="email">
              <a:graysc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a:xfrm flipH="1">
              <a:off x="2719209" y="2438414"/>
              <a:ext cx="1101952" cy="1197357"/>
            </a:xfrm>
            <a:prstGeom prst="rect">
              <a:avLst/>
            </a:prstGeom>
          </p:spPr>
        </p:pic>
      </p:grpSp>
      <p:sp>
        <p:nvSpPr>
          <p:cNvPr id="2" name="Title 1"/>
          <p:cNvSpPr>
            <a:spLocks noGrp="1"/>
          </p:cNvSpPr>
          <p:nvPr>
            <p:ph type="title"/>
          </p:nvPr>
        </p:nvSpPr>
        <p:spPr/>
        <p:txBody>
          <a:bodyPr/>
          <a:lstStyle/>
          <a:p>
            <a:r>
              <a:rPr lang="en-US" dirty="0"/>
              <a:t>Benchmark Workloads</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4" name="Rectangle 3"/>
          <p:cNvSpPr/>
          <p:nvPr/>
        </p:nvSpPr>
        <p:spPr>
          <a:xfrm>
            <a:off x="888521" y="1403457"/>
            <a:ext cx="3231974"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a:ea typeface="+mn-ea"/>
                <a:cs typeface="Gill Sans"/>
              </a:rPr>
              <a:t>If all queries are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easy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a:ea typeface="+mn-ea"/>
                <a:cs typeface="Gill Sans"/>
              </a:rPr>
              <a:t>all indexes look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good</a:t>
            </a:r>
          </a:p>
        </p:txBody>
      </p:sp>
      <p:grpSp>
        <p:nvGrpSpPr>
          <p:cNvPr id="27" name="Group 26"/>
          <p:cNvGrpSpPr/>
          <p:nvPr/>
        </p:nvGrpSpPr>
        <p:grpSpPr>
          <a:xfrm flipH="1">
            <a:off x="5239372" y="2377114"/>
            <a:ext cx="3167409" cy="1178887"/>
            <a:chOff x="5040659" y="2377114"/>
            <a:chExt cx="3419898" cy="1178886"/>
          </a:xfrm>
        </p:grpSpPr>
        <p:pic>
          <p:nvPicPr>
            <p:cNvPr id="15" name="Picture 14"/>
            <p:cNvPicPr>
              <a:picLocks noChangeAspect="1"/>
            </p:cNvPicPr>
            <p:nvPr/>
          </p:nvPicPr>
          <p:blipFill>
            <a:blip r:embed="rId8" cstate="email">
              <a:biLevel thresh="50000"/>
              <a:extLst>
                <a:ext uri="{28A0092B-C50C-407E-A947-70E740481C1C}">
                  <a14:useLocalDpi xmlns:a14="http://schemas.microsoft.com/office/drawing/2010/main"/>
                </a:ext>
              </a:extLst>
            </a:blip>
            <a:stretch>
              <a:fillRect/>
            </a:stretch>
          </p:blipFill>
          <p:spPr>
            <a:xfrm>
              <a:off x="5040659" y="2377114"/>
              <a:ext cx="1573987" cy="1178886"/>
            </a:xfrm>
            <a:prstGeom prst="rect">
              <a:avLst/>
            </a:prstGeom>
          </p:spPr>
        </p:pic>
        <p:pic>
          <p:nvPicPr>
            <p:cNvPr id="16" name="Picture 15"/>
            <p:cNvPicPr>
              <a:picLocks noChangeAspect="1"/>
            </p:cNvPicPr>
            <p:nvPr/>
          </p:nvPicPr>
          <p:blipFill>
            <a:blip r:embed="rId9" cstate="email">
              <a:extLst>
                <a:ext uri="{BEBA8EAE-BF5A-486C-A8C5-ECC9F3942E4B}">
                  <a14:imgProps xmlns:a14="http://schemas.microsoft.com/office/drawing/2010/main">
                    <a14:imgLayer r:embed="rId10">
                      <a14:imgEffect>
                        <a14:artisticPhotocopy/>
                      </a14:imgEffect>
                      <a14:imgEffect>
                        <a14:saturation sat="0"/>
                      </a14:imgEffect>
                    </a14:imgLayer>
                  </a14:imgProps>
                </a:ext>
                <a:ext uri="{28A0092B-C50C-407E-A947-70E740481C1C}">
                  <a14:useLocalDpi xmlns:a14="http://schemas.microsoft.com/office/drawing/2010/main"/>
                </a:ext>
              </a:extLst>
            </a:blip>
            <a:stretch>
              <a:fillRect/>
            </a:stretch>
          </p:blipFill>
          <p:spPr>
            <a:xfrm>
              <a:off x="7093745" y="2460342"/>
              <a:ext cx="1366812" cy="1079783"/>
            </a:xfrm>
            <a:prstGeom prst="rect">
              <a:avLst/>
            </a:prstGeom>
          </p:spPr>
        </p:pic>
      </p:grpSp>
      <p:sp>
        <p:nvSpPr>
          <p:cNvPr id="17" name="Rectangle 16"/>
          <p:cNvSpPr/>
          <p:nvPr/>
        </p:nvSpPr>
        <p:spPr>
          <a:xfrm>
            <a:off x="5173358" y="1377669"/>
            <a:ext cx="3212738"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a:ea typeface="+mn-ea"/>
                <a:cs typeface="Gill Sans"/>
              </a:rPr>
              <a:t>If all queries are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hard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a:ea typeface="+mn-ea"/>
                <a:cs typeface="Gill Sans"/>
              </a:rPr>
              <a:t>all indexes look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bad</a:t>
            </a:r>
          </a:p>
        </p:txBody>
      </p:sp>
      <p:pic>
        <p:nvPicPr>
          <p:cNvPr id="25" name="Picture 24" descr="dumbell-rack.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499462" y="4730751"/>
            <a:ext cx="1799104" cy="1349328"/>
          </a:xfrm>
          <a:prstGeom prst="rect">
            <a:avLst/>
          </a:prstGeom>
        </p:spPr>
      </p:pic>
      <p:sp>
        <p:nvSpPr>
          <p:cNvPr id="21" name="Rectangle 20"/>
          <p:cNvSpPr/>
          <p:nvPr/>
        </p:nvSpPr>
        <p:spPr>
          <a:xfrm>
            <a:off x="387765" y="4078825"/>
            <a:ext cx="8411277"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a:ea typeface="+mn-ea"/>
                <a:cs typeface="Gill Sans"/>
              </a:rPr>
              <a:t>need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methods</a:t>
            </a:r>
            <a:r>
              <a:rPr kumimoji="0" lang="en-US" sz="2400" b="0" i="0" u="none" strike="noStrike" kern="1200" cap="none" spc="0" normalizeH="0" baseline="0" noProof="0" dirty="0">
                <a:ln>
                  <a:noFill/>
                </a:ln>
                <a:solidFill>
                  <a:prstClr val="black"/>
                </a:solidFill>
                <a:effectLst/>
                <a:uLnTx/>
                <a:uFillTx/>
                <a:latin typeface="Gill Sans"/>
                <a:ea typeface="+mn-ea"/>
                <a:cs typeface="Gill Sans"/>
              </a:rPr>
              <a:t> for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generating</a:t>
            </a:r>
            <a:r>
              <a:rPr kumimoji="0" lang="en-US" sz="2400" b="0" i="0" u="none" strike="noStrike" kern="1200" cap="none" spc="0" normalizeH="0" baseline="0" noProof="0" dirty="0">
                <a:ln>
                  <a:noFill/>
                </a:ln>
                <a:solidFill>
                  <a:prstClr val="black"/>
                </a:solidFill>
                <a:effectLst/>
                <a:uLnTx/>
                <a:uFillTx/>
                <a:latin typeface="Gill Sans"/>
                <a:ea typeface="+mn-ea"/>
                <a:cs typeface="Gill Sans"/>
              </a:rPr>
              <a:t> queries of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varying</a:t>
            </a:r>
            <a:r>
              <a:rPr kumimoji="0" lang="en-US" sz="2400" b="0" i="0" u="none" strike="noStrike" kern="1200" cap="none" spc="0" normalizeH="0" baseline="0" noProof="0" dirty="0">
                <a:ln>
                  <a:noFill/>
                </a:ln>
                <a:solidFill>
                  <a:prstClr val="black"/>
                </a:solidFill>
                <a:effectLst/>
                <a:uLnTx/>
                <a:uFillTx/>
                <a:latin typeface="Gill Sans"/>
                <a:ea typeface="+mn-ea"/>
                <a:cs typeface="Gill Sans"/>
              </a:rPr>
              <a:t>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hardness</a:t>
            </a:r>
          </a:p>
        </p:txBody>
      </p:sp>
      <p:sp>
        <p:nvSpPr>
          <p:cNvPr id="5" name="Footer Placeholder 4">
            <a:extLst>
              <a:ext uri="{FF2B5EF4-FFF2-40B4-BE49-F238E27FC236}">
                <a16:creationId xmlns:a16="http://schemas.microsoft.com/office/drawing/2014/main" id="{78A4178C-5D07-46B4-9519-86397064EE0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Zoumpatianos, Palpanas - EDBT 2021</a:t>
            </a:r>
          </a:p>
        </p:txBody>
      </p:sp>
      <p:sp>
        <p:nvSpPr>
          <p:cNvPr id="30" name="Rectangle 29">
            <a:extLst>
              <a:ext uri="{FF2B5EF4-FFF2-40B4-BE49-F238E27FC236}">
                <a16:creationId xmlns:a16="http://schemas.microsoft.com/office/drawing/2014/main" id="{30116CC0-BCC3-4115-A2D6-B2471AE09A59}"/>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CF7DAADF-4AA1-4498-962F-E35868114CC6}"/>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32" name="Rounded Rectangle 26">
            <a:extLst>
              <a:ext uri="{FF2B5EF4-FFF2-40B4-BE49-F238E27FC236}">
                <a16:creationId xmlns:a16="http://schemas.microsoft.com/office/drawing/2014/main" id="{D0DD2A53-52C6-450A-8B44-17EA5BED7EDA}"/>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3" name="Rounded Rectangle 26">
            <a:extLst>
              <a:ext uri="{FF2B5EF4-FFF2-40B4-BE49-F238E27FC236}">
                <a16:creationId xmlns:a16="http://schemas.microsoft.com/office/drawing/2014/main" id="{2A4D1622-373A-47AF-BDFC-E459F10BF8D4}"/>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894095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3572697" y="2013739"/>
            <a:ext cx="0" cy="213522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Characterizing Queries</a:t>
            </a:r>
          </a:p>
        </p:txBody>
      </p:sp>
      <p:grpSp>
        <p:nvGrpSpPr>
          <p:cNvPr id="9" name="Group 8"/>
          <p:cNvGrpSpPr/>
          <p:nvPr/>
        </p:nvGrpSpPr>
        <p:grpSpPr>
          <a:xfrm>
            <a:off x="2749319" y="2308300"/>
            <a:ext cx="4055235" cy="528332"/>
            <a:chOff x="5023407" y="3820026"/>
            <a:chExt cx="4055235" cy="528332"/>
          </a:xfrm>
        </p:grpSpPr>
        <p:cxnSp>
          <p:nvCxnSpPr>
            <p:cNvPr id="83" name="Straight Connector 82"/>
            <p:cNvCxnSpPr/>
            <p:nvPr/>
          </p:nvCxnSpPr>
          <p:spPr>
            <a:xfrm>
              <a:off x="5094114" y="3903208"/>
              <a:ext cx="3984528" cy="0"/>
            </a:xfrm>
            <a:prstGeom prst="line">
              <a:avLst/>
            </a:prstGeom>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023407" y="3832501"/>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5" name="Group 84"/>
            <p:cNvGrpSpPr/>
            <p:nvPr/>
          </p:nvGrpSpPr>
          <p:grpSpPr>
            <a:xfrm>
              <a:off x="5776078" y="3820026"/>
              <a:ext cx="609065" cy="307777"/>
              <a:chOff x="1581123" y="2983132"/>
              <a:chExt cx="609065" cy="307777"/>
            </a:xfrm>
          </p:grpSpPr>
          <p:sp>
            <p:nvSpPr>
              <p:cNvPr id="86" name="Oval 85"/>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TextBox 86"/>
              <p:cNvSpPr txBox="1"/>
              <p:nvPr/>
            </p:nvSpPr>
            <p:spPr>
              <a:xfrm>
                <a:off x="1680052" y="2983132"/>
                <a:ext cx="5101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a:ea typeface="+mn-ea"/>
                    <a:cs typeface="+mn-cs"/>
                  </a:rPr>
                  <a:t>P</a:t>
                </a:r>
                <a:r>
                  <a:rPr kumimoji="0" lang="en-US" sz="1400" b="1" i="1" u="none" strike="noStrike" kern="1200" cap="none" spc="0" normalizeH="0" baseline="-25000" noProof="0" dirty="0">
                    <a:ln>
                      <a:noFill/>
                    </a:ln>
                    <a:solidFill>
                      <a:prstClr val="black"/>
                    </a:solidFill>
                    <a:effectLst/>
                    <a:uLnTx/>
                    <a:uFillTx/>
                    <a:latin typeface="Calibri"/>
                    <a:ea typeface="+mn-ea"/>
                    <a:cs typeface="+mn-cs"/>
                  </a:rPr>
                  <a:t>4</a:t>
                </a:r>
              </a:p>
            </p:txBody>
          </p:sp>
        </p:grpSp>
        <p:sp>
          <p:nvSpPr>
            <p:cNvPr id="81" name="Oval 80"/>
            <p:cNvSpPr/>
            <p:nvPr/>
          </p:nvSpPr>
          <p:spPr>
            <a:xfrm>
              <a:off x="5776078" y="3840291"/>
              <a:ext cx="141414" cy="141414"/>
            </a:xfrm>
            <a:prstGeom prst="ellipse">
              <a:avLst/>
            </a:prstGeom>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2" name="Straight Arrow Connector 81"/>
            <p:cNvCxnSpPr/>
            <p:nvPr/>
          </p:nvCxnSpPr>
          <p:spPr>
            <a:xfrm flipH="1">
              <a:off x="5219114" y="4026663"/>
              <a:ext cx="519265"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11" name="TextBox 110"/>
            <p:cNvSpPr txBox="1"/>
            <p:nvPr/>
          </p:nvSpPr>
          <p:spPr>
            <a:xfrm>
              <a:off x="5141665" y="4071359"/>
              <a:ext cx="7334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MINDIST</a:t>
              </a:r>
            </a:p>
          </p:txBody>
        </p:sp>
        <p:sp>
          <p:nvSpPr>
            <p:cNvPr id="112" name="Oval 111"/>
            <p:cNvSpPr/>
            <p:nvPr/>
          </p:nvSpPr>
          <p:spPr>
            <a:xfrm>
              <a:off x="6385143"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Oval 112"/>
            <p:cNvSpPr/>
            <p:nvPr/>
          </p:nvSpPr>
          <p:spPr>
            <a:xfrm>
              <a:off x="6526557"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Oval 113"/>
            <p:cNvSpPr/>
            <p:nvPr/>
          </p:nvSpPr>
          <p:spPr>
            <a:xfrm>
              <a:off x="6990695"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val 114"/>
            <p:cNvSpPr/>
            <p:nvPr/>
          </p:nvSpPr>
          <p:spPr>
            <a:xfrm>
              <a:off x="7611584"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Oval 115"/>
            <p:cNvSpPr/>
            <p:nvPr/>
          </p:nvSpPr>
          <p:spPr>
            <a:xfrm>
              <a:off x="8149742"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Oval 116"/>
            <p:cNvSpPr/>
            <p:nvPr/>
          </p:nvSpPr>
          <p:spPr>
            <a:xfrm>
              <a:off x="8404348" y="3830875"/>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Oval 117"/>
            <p:cNvSpPr/>
            <p:nvPr/>
          </p:nvSpPr>
          <p:spPr>
            <a:xfrm>
              <a:off x="8872368"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ight Brace 19"/>
            <p:cNvSpPr/>
            <p:nvPr/>
          </p:nvSpPr>
          <p:spPr>
            <a:xfrm rot="5400000">
              <a:off x="7565103" y="2891220"/>
              <a:ext cx="273491" cy="2443142"/>
            </a:xfrm>
            <a:prstGeom prst="rightBrace">
              <a:avLst>
                <a:gd name="adj1" fmla="val 68571"/>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5"/>
          <p:cNvGrpSpPr/>
          <p:nvPr/>
        </p:nvGrpSpPr>
        <p:grpSpPr>
          <a:xfrm>
            <a:off x="2749319" y="3579864"/>
            <a:ext cx="4055235" cy="520486"/>
            <a:chOff x="5023407" y="3827872"/>
            <a:chExt cx="4055235" cy="520486"/>
          </a:xfrm>
        </p:grpSpPr>
        <p:cxnSp>
          <p:nvCxnSpPr>
            <p:cNvPr id="47" name="Straight Connector 46"/>
            <p:cNvCxnSpPr/>
            <p:nvPr/>
          </p:nvCxnSpPr>
          <p:spPr>
            <a:xfrm>
              <a:off x="5094114" y="3903208"/>
              <a:ext cx="398452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5023407" y="3832501"/>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Oval 50"/>
            <p:cNvSpPr/>
            <p:nvPr/>
          </p:nvSpPr>
          <p:spPr>
            <a:xfrm>
              <a:off x="5342224" y="3832501"/>
              <a:ext cx="141414" cy="141414"/>
            </a:xfrm>
            <a:prstGeom prst="ellipse">
              <a:avLst/>
            </a:prstGeom>
            <a:solidFill>
              <a:srgbClr val="C0504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2" name="Straight Arrow Connector 51"/>
            <p:cNvCxnSpPr/>
            <p:nvPr/>
          </p:nvCxnSpPr>
          <p:spPr>
            <a:xfrm flipH="1">
              <a:off x="5219114" y="4026663"/>
              <a:ext cx="519265"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5141665" y="4071359"/>
              <a:ext cx="7334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MINDIST</a:t>
              </a:r>
            </a:p>
          </p:txBody>
        </p:sp>
        <p:sp>
          <p:nvSpPr>
            <p:cNvPr id="56" name="Oval 55"/>
            <p:cNvSpPr/>
            <p:nvPr/>
          </p:nvSpPr>
          <p:spPr>
            <a:xfrm>
              <a:off x="5412931"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val 56"/>
            <p:cNvSpPr/>
            <p:nvPr/>
          </p:nvSpPr>
          <p:spPr>
            <a:xfrm>
              <a:off x="5503755"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val 57"/>
            <p:cNvSpPr/>
            <p:nvPr/>
          </p:nvSpPr>
          <p:spPr>
            <a:xfrm>
              <a:off x="5554345"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val 58"/>
            <p:cNvSpPr/>
            <p:nvPr/>
          </p:nvSpPr>
          <p:spPr>
            <a:xfrm>
              <a:off x="5776078"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val 59"/>
            <p:cNvSpPr/>
            <p:nvPr/>
          </p:nvSpPr>
          <p:spPr>
            <a:xfrm>
              <a:off x="6314436"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val 60"/>
            <p:cNvSpPr/>
            <p:nvPr/>
          </p:nvSpPr>
          <p:spPr>
            <a:xfrm>
              <a:off x="6667971" y="3830875"/>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val 61"/>
            <p:cNvSpPr/>
            <p:nvPr/>
          </p:nvSpPr>
          <p:spPr>
            <a:xfrm>
              <a:off x="6919988"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66" name="Straight Arrow Connector 65"/>
          <p:cNvCxnSpPr>
            <a:stCxn id="51" idx="0"/>
            <a:endCxn id="81" idx="4"/>
          </p:cNvCxnSpPr>
          <p:nvPr/>
        </p:nvCxnSpPr>
        <p:spPr>
          <a:xfrm flipV="1">
            <a:off x="3138843" y="2469979"/>
            <a:ext cx="433854" cy="111451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1" idx="7"/>
            <a:endCxn id="113" idx="4"/>
          </p:cNvCxnSpPr>
          <p:nvPr/>
        </p:nvCxnSpPr>
        <p:spPr>
          <a:xfrm flipV="1">
            <a:off x="3188840" y="2449714"/>
            <a:ext cx="1134336" cy="1155489"/>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57" idx="0"/>
            <a:endCxn id="112" idx="4"/>
          </p:cNvCxnSpPr>
          <p:nvPr/>
        </p:nvCxnSpPr>
        <p:spPr>
          <a:xfrm flipV="1">
            <a:off x="3300374" y="2449714"/>
            <a:ext cx="881388" cy="1130150"/>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4" name="Straight Arrow Connector 73"/>
          <p:cNvCxnSpPr>
            <a:stCxn id="58" idx="0"/>
            <a:endCxn id="114" idx="3"/>
          </p:cNvCxnSpPr>
          <p:nvPr/>
        </p:nvCxnSpPr>
        <p:spPr>
          <a:xfrm flipV="1">
            <a:off x="3350964" y="2429004"/>
            <a:ext cx="1386353" cy="1150860"/>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7" name="Straight Arrow Connector 76"/>
          <p:cNvCxnSpPr>
            <a:stCxn id="59" idx="7"/>
            <a:endCxn id="116" idx="3"/>
          </p:cNvCxnSpPr>
          <p:nvPr/>
        </p:nvCxnSpPr>
        <p:spPr>
          <a:xfrm flipV="1">
            <a:off x="3622694" y="2441479"/>
            <a:ext cx="2273670" cy="116372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80" name="Straight Arrow Connector 79"/>
          <p:cNvCxnSpPr>
            <a:stCxn id="60" idx="0"/>
            <a:endCxn id="115" idx="4"/>
          </p:cNvCxnSpPr>
          <p:nvPr/>
        </p:nvCxnSpPr>
        <p:spPr>
          <a:xfrm flipV="1">
            <a:off x="4111055" y="2462189"/>
            <a:ext cx="1297148" cy="112230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90" name="Straight Arrow Connector 89"/>
          <p:cNvCxnSpPr>
            <a:stCxn id="62" idx="7"/>
            <a:endCxn id="118" idx="4"/>
          </p:cNvCxnSpPr>
          <p:nvPr/>
        </p:nvCxnSpPr>
        <p:spPr>
          <a:xfrm flipV="1">
            <a:off x="4766604" y="2462189"/>
            <a:ext cx="1902383" cy="1138385"/>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91" name="Straight Arrow Connector 90"/>
          <p:cNvCxnSpPr>
            <a:stCxn id="61" idx="0"/>
            <a:endCxn id="117" idx="3"/>
          </p:cNvCxnSpPr>
          <p:nvPr/>
        </p:nvCxnSpPr>
        <p:spPr>
          <a:xfrm flipV="1">
            <a:off x="4464590" y="2439853"/>
            <a:ext cx="1686380" cy="114301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49" name="TextBox 48"/>
          <p:cNvSpPr txBox="1"/>
          <p:nvPr/>
        </p:nvSpPr>
        <p:spPr>
          <a:xfrm>
            <a:off x="6409383" y="3210582"/>
            <a:ext cx="2749320"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Approximating</a:t>
            </a:r>
            <a:r>
              <a:rPr kumimoji="0" lang="en-US" sz="1600" b="0" i="0" u="none" strike="noStrike" kern="1200" cap="none" spc="0" normalizeH="0" baseline="0" noProof="0" dirty="0">
                <a:ln>
                  <a:noFill/>
                </a:ln>
                <a:solidFill>
                  <a:prstClr val="black"/>
                </a:solidFill>
                <a:effectLst/>
                <a:uLnTx/>
                <a:uFillTx/>
                <a:latin typeface="Calibri"/>
                <a:ea typeface="+mn-ea"/>
                <a:cs typeface="+mn-cs"/>
              </a:rPr>
              <a:t> distances using </a:t>
            </a:r>
            <a:r>
              <a:rPr kumimoji="0" lang="en-US" sz="1600" b="1" i="0" u="none" strike="noStrike" kern="1200" cap="none" spc="0" normalizeH="0" baseline="0" noProof="0" dirty="0">
                <a:ln>
                  <a:noFill/>
                </a:ln>
                <a:solidFill>
                  <a:prstClr val="black"/>
                </a:solidFill>
                <a:effectLst/>
                <a:uLnTx/>
                <a:uFillTx/>
                <a:latin typeface="Calibri"/>
                <a:ea typeface="+mn-ea"/>
                <a:cs typeface="+mn-cs"/>
              </a:rPr>
              <a:t>Lower Bounding functions </a:t>
            </a:r>
            <a:r>
              <a:rPr kumimoji="0" lang="en-US" sz="1600" b="0" i="0" u="none" strike="noStrike" kern="1200" cap="none" spc="0" normalizeH="0" baseline="0" noProof="0" dirty="0">
                <a:ln>
                  <a:noFill/>
                </a:ln>
                <a:solidFill>
                  <a:prstClr val="black"/>
                </a:solidFill>
                <a:effectLst/>
                <a:uLnTx/>
                <a:uFillTx/>
                <a:latin typeface="Calibri"/>
                <a:ea typeface="+mn-ea"/>
                <a:cs typeface="+mn-cs"/>
              </a:rPr>
              <a:t>on </a:t>
            </a:r>
            <a:r>
              <a:rPr kumimoji="0" lang="en-US" sz="1600" b="1" i="0" u="none" strike="noStrike" kern="1200" cap="none" spc="0" normalizeH="0" baseline="0" noProof="0" dirty="0">
                <a:ln>
                  <a:noFill/>
                </a:ln>
                <a:solidFill>
                  <a:prstClr val="black"/>
                </a:solidFill>
                <a:effectLst/>
                <a:uLnTx/>
                <a:uFillTx/>
                <a:latin typeface="Calibri"/>
                <a:ea typeface="+mn-ea"/>
                <a:cs typeface="+mn-cs"/>
              </a:rPr>
              <a:t>summarizations</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 name="Footer Placeholder 3">
            <a:extLst>
              <a:ext uri="{FF2B5EF4-FFF2-40B4-BE49-F238E27FC236}">
                <a16:creationId xmlns:a16="http://schemas.microsoft.com/office/drawing/2014/main" id="{9ECF90E4-D88C-4DE7-B4FC-A7DE43EB1DC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Zoumpatianos, Palpanas - EDBT 2021</a:t>
            </a:r>
          </a:p>
        </p:txBody>
      </p:sp>
      <p:sp>
        <p:nvSpPr>
          <p:cNvPr id="53" name="Rectangle 52">
            <a:extLst>
              <a:ext uri="{FF2B5EF4-FFF2-40B4-BE49-F238E27FC236}">
                <a16:creationId xmlns:a16="http://schemas.microsoft.com/office/drawing/2014/main" id="{6B4FFC7A-EF7F-401F-B15A-29581FDD7D86}"/>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5275D165-EA35-4C77-80C4-4BCA84D66909}"/>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63" name="Rounded Rectangle 26">
            <a:extLst>
              <a:ext uri="{FF2B5EF4-FFF2-40B4-BE49-F238E27FC236}">
                <a16:creationId xmlns:a16="http://schemas.microsoft.com/office/drawing/2014/main" id="{F52884F5-9067-4239-840E-7A6B22FF13E7}"/>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4" name="Rounded Rectangle 26">
            <a:extLst>
              <a:ext uri="{FF2B5EF4-FFF2-40B4-BE49-F238E27FC236}">
                <a16:creationId xmlns:a16="http://schemas.microsoft.com/office/drawing/2014/main" id="{CFBC98A8-99D8-4C3D-84DB-A13D3F715EA7}"/>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5" name="TextBox 64">
            <a:extLst>
              <a:ext uri="{FF2B5EF4-FFF2-40B4-BE49-F238E27FC236}">
                <a16:creationId xmlns:a16="http://schemas.microsoft.com/office/drawing/2014/main" id="{302E5190-2C0A-4935-BB17-7D1C722B1283}"/>
              </a:ext>
            </a:extLst>
          </p:cNvPr>
          <p:cNvSpPr txBox="1"/>
          <p:nvPr/>
        </p:nvSpPr>
        <p:spPr>
          <a:xfrm>
            <a:off x="1613738" y="2892288"/>
            <a:ext cx="7343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9BBB59">
                    <a:lumMod val="75000"/>
                  </a:srgbClr>
                </a:solidFill>
                <a:effectLst/>
                <a:uLnTx/>
                <a:uFillTx/>
                <a:latin typeface="Gill Sans"/>
                <a:ea typeface="+mn-ea"/>
                <a:cs typeface="Gill Sans"/>
              </a:rPr>
              <a:t>query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7" name="Straight Arrow Connector 66">
            <a:extLst>
              <a:ext uri="{FF2B5EF4-FFF2-40B4-BE49-F238E27FC236}">
                <a16:creationId xmlns:a16="http://schemas.microsoft.com/office/drawing/2014/main" id="{4BBB394F-4D55-4474-B4CA-A7E662D0FED2}"/>
              </a:ext>
            </a:extLst>
          </p:cNvPr>
          <p:cNvCxnSpPr/>
          <p:nvPr/>
        </p:nvCxnSpPr>
        <p:spPr>
          <a:xfrm flipV="1">
            <a:off x="2207055" y="2498707"/>
            <a:ext cx="481955" cy="393581"/>
          </a:xfrm>
          <a:prstGeom prst="straightConnector1">
            <a:avLst/>
          </a:prstGeom>
          <a:ln w="19050">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79297721-CFB8-4054-904D-C0AA2B8D6EE9}"/>
              </a:ext>
            </a:extLst>
          </p:cNvPr>
          <p:cNvCxnSpPr>
            <a:cxnSpLocks/>
          </p:cNvCxnSpPr>
          <p:nvPr/>
        </p:nvCxnSpPr>
        <p:spPr>
          <a:xfrm>
            <a:off x="2184644" y="3300182"/>
            <a:ext cx="465839" cy="286797"/>
          </a:xfrm>
          <a:prstGeom prst="straightConnector1">
            <a:avLst/>
          </a:prstGeom>
          <a:ln w="19050">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8BC40BBB-B5BF-4AEB-8072-A57BCB9C1454}"/>
              </a:ext>
            </a:extLst>
          </p:cNvPr>
          <p:cNvSpPr txBox="1"/>
          <p:nvPr/>
        </p:nvSpPr>
        <p:spPr>
          <a:xfrm>
            <a:off x="3677169" y="1706288"/>
            <a:ext cx="20304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dirty="0">
                <a:ln>
                  <a:noFill/>
                </a:ln>
                <a:solidFill>
                  <a:prstClr val="black"/>
                </a:solidFill>
                <a:effectLst/>
                <a:uLnTx/>
                <a:uFillTx/>
                <a:latin typeface="Gill Sans"/>
                <a:ea typeface="+mn-ea"/>
                <a:cs typeface="Gill Sans"/>
              </a:rPr>
              <a:t>Real Distance</a:t>
            </a:r>
            <a:r>
              <a:rPr kumimoji="0" lang="en-US" sz="1400" b="0" i="1" u="none" strike="noStrike" kern="1200" cap="none" spc="0" normalizeH="0" baseline="0" noProof="0" dirty="0">
                <a:ln>
                  <a:noFill/>
                </a:ln>
                <a:solidFill>
                  <a:prstClr val="black"/>
                </a:solidFill>
                <a:effectLst/>
                <a:uLnTx/>
                <a:uFillTx/>
                <a:latin typeface="Gill Sans"/>
                <a:ea typeface="+mn-ea"/>
                <a:cs typeface="Gill Sans"/>
              </a:rPr>
              <a:t> from </a:t>
            </a:r>
            <a:r>
              <a:rPr kumimoji="0" lang="en-US" sz="1400" b="1" i="1" u="none" strike="noStrike" kern="1200" cap="none" spc="0" normalizeH="0" baseline="0" noProof="0" dirty="0">
                <a:ln>
                  <a:noFill/>
                </a:ln>
                <a:solidFill>
                  <a:srgbClr val="9BBB59">
                    <a:lumMod val="75000"/>
                  </a:srgbClr>
                </a:solidFill>
                <a:effectLst/>
                <a:uLnTx/>
                <a:uFillTx/>
                <a:latin typeface="Gill Sans"/>
                <a:ea typeface="+mn-ea"/>
                <a:cs typeface="Gill Sans"/>
              </a:rPr>
              <a:t>query</a:t>
            </a:r>
          </a:p>
        </p:txBody>
      </p:sp>
      <p:sp>
        <p:nvSpPr>
          <p:cNvPr id="72" name="TextBox 71">
            <a:extLst>
              <a:ext uri="{FF2B5EF4-FFF2-40B4-BE49-F238E27FC236}">
                <a16:creationId xmlns:a16="http://schemas.microsoft.com/office/drawing/2014/main" id="{E9BB9D8B-A833-47FD-8179-1ADF428CF121}"/>
              </a:ext>
            </a:extLst>
          </p:cNvPr>
          <p:cNvSpPr txBox="1"/>
          <p:nvPr/>
        </p:nvSpPr>
        <p:spPr>
          <a:xfrm>
            <a:off x="3677169" y="4059213"/>
            <a:ext cx="27728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dirty="0">
                <a:ln>
                  <a:noFill/>
                </a:ln>
                <a:solidFill>
                  <a:prstClr val="black"/>
                </a:solidFill>
                <a:effectLst/>
                <a:uLnTx/>
                <a:uFillTx/>
                <a:latin typeface="Gill Sans"/>
                <a:ea typeface="+mn-ea"/>
                <a:cs typeface="Gill Sans"/>
              </a:rPr>
              <a:t>Lower Bound</a:t>
            </a:r>
            <a:r>
              <a:rPr kumimoji="0" lang="en-US" sz="1400" b="0" i="1" u="none" strike="noStrike" kern="1200" cap="none" spc="0" normalizeH="0" baseline="0" noProof="0" dirty="0">
                <a:ln>
                  <a:noFill/>
                </a:ln>
                <a:solidFill>
                  <a:prstClr val="black"/>
                </a:solidFill>
                <a:effectLst/>
                <a:uLnTx/>
                <a:uFillTx/>
                <a:latin typeface="Gill Sans"/>
                <a:ea typeface="+mn-ea"/>
                <a:cs typeface="Gill Sans"/>
              </a:rPr>
              <a:t> Distance from </a:t>
            </a:r>
            <a:r>
              <a:rPr kumimoji="0" lang="en-US" sz="1400" b="1" i="1" u="none" strike="noStrike" kern="1200" cap="none" spc="0" normalizeH="0" baseline="0" noProof="0" dirty="0">
                <a:ln>
                  <a:noFill/>
                </a:ln>
                <a:solidFill>
                  <a:srgbClr val="9BBB59">
                    <a:lumMod val="75000"/>
                  </a:srgbClr>
                </a:solidFill>
                <a:effectLst/>
                <a:uLnTx/>
                <a:uFillTx/>
                <a:latin typeface="Gill Sans"/>
                <a:ea typeface="+mn-ea"/>
                <a:cs typeface="Gill Sans"/>
              </a:rPr>
              <a:t>query</a:t>
            </a:r>
          </a:p>
        </p:txBody>
      </p:sp>
    </p:spTree>
    <p:extLst>
      <p:ext uri="{BB962C8B-B14F-4D97-AF65-F5344CB8AC3E}">
        <p14:creationId xmlns:p14="http://schemas.microsoft.com/office/powerpoint/2010/main" val="17843260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20077" y="1747865"/>
            <a:ext cx="401282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Distribute points such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The </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worse</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a summarization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8000"/>
                </a:solidFill>
                <a:effectLst/>
                <a:uLnTx/>
                <a:uFillTx/>
                <a:latin typeface="Gill Sans"/>
                <a:ea typeface="+mn-ea"/>
                <a:cs typeface="Gill Sans"/>
              </a:rPr>
              <a:t>the more data it checks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9BBB59"/>
              </a:solidFill>
              <a:effectLst/>
              <a:uLnTx/>
              <a:uFillTx/>
              <a:latin typeface="Gill Sans"/>
              <a:ea typeface="+mn-ea"/>
              <a:cs typeface="Gill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a:ea typeface="+mn-ea"/>
                <a:cs typeface="Gill Sans"/>
              </a:rPr>
              <a:t>Equal</a:t>
            </a:r>
            <a:r>
              <a:rPr kumimoji="0" lang="en-US" sz="1800" b="0" i="0" u="none" strike="noStrike" kern="1200" cap="none" spc="0" normalizeH="0" baseline="0" noProof="0" dirty="0">
                <a:ln>
                  <a:noFill/>
                </a:ln>
                <a:solidFill>
                  <a:srgbClr val="000000"/>
                </a:solidFill>
                <a:effectLst/>
                <a:uLnTx/>
                <a:uFillTx/>
                <a:latin typeface="Gill Sans"/>
                <a:ea typeface="+mn-ea"/>
                <a:cs typeface="Gill Sans"/>
              </a:rPr>
              <a:t> number of points in every “zone”</a:t>
            </a:r>
          </a:p>
        </p:txBody>
      </p:sp>
      <p:grpSp>
        <p:nvGrpSpPr>
          <p:cNvPr id="3" name="Group 2"/>
          <p:cNvGrpSpPr/>
          <p:nvPr/>
        </p:nvGrpSpPr>
        <p:grpSpPr>
          <a:xfrm>
            <a:off x="4205901" y="1635190"/>
            <a:ext cx="4334965" cy="4334965"/>
            <a:chOff x="2332942" y="1636473"/>
            <a:chExt cx="4334965" cy="4334965"/>
          </a:xfrm>
        </p:grpSpPr>
        <p:sp>
          <p:nvSpPr>
            <p:cNvPr id="26" name="Donut 25"/>
            <p:cNvSpPr/>
            <p:nvPr/>
          </p:nvSpPr>
          <p:spPr>
            <a:xfrm>
              <a:off x="2332942" y="1636473"/>
              <a:ext cx="4334965" cy="4334965"/>
            </a:xfrm>
            <a:prstGeom prst="donut">
              <a:avLst>
                <a:gd name="adj" fmla="val 48648"/>
              </a:avLst>
            </a:prstGeom>
            <a:solidFill>
              <a:schemeClr val="accent2">
                <a:lumMod val="40000"/>
                <a:lumOff val="60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9" name="Donut 48"/>
            <p:cNvSpPr/>
            <p:nvPr/>
          </p:nvSpPr>
          <p:spPr>
            <a:xfrm>
              <a:off x="2934428" y="2201772"/>
              <a:ext cx="3179709" cy="3179709"/>
            </a:xfrm>
            <a:prstGeom prst="donut">
              <a:avLst>
                <a:gd name="adj" fmla="val 48648"/>
              </a:avLst>
            </a:prstGeom>
            <a:solidFill>
              <a:schemeClr val="accent6">
                <a:lumMod val="60000"/>
                <a:lumOff val="40000"/>
                <a:alpha val="70000"/>
              </a:schemeClr>
            </a:solidFill>
            <a:ln w="3175" cmpd="sng">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48" name="Donut 47"/>
            <p:cNvSpPr/>
            <p:nvPr/>
          </p:nvSpPr>
          <p:spPr>
            <a:xfrm>
              <a:off x="3427662" y="2688374"/>
              <a:ext cx="2167483" cy="2167483"/>
            </a:xfrm>
            <a:prstGeom prst="donut">
              <a:avLst>
                <a:gd name="adj" fmla="val 48648"/>
              </a:avLst>
            </a:prstGeom>
            <a:solidFill>
              <a:schemeClr val="accent3">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8" name="Donut 27"/>
            <p:cNvSpPr/>
            <p:nvPr/>
          </p:nvSpPr>
          <p:spPr>
            <a:xfrm>
              <a:off x="4023105" y="3302140"/>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29" name="Oval 28"/>
            <p:cNvSpPr/>
            <p:nvPr/>
          </p:nvSpPr>
          <p:spPr>
            <a:xfrm>
              <a:off x="4099736" y="3389456"/>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30" name="Oval 29"/>
            <p:cNvSpPr/>
            <p:nvPr/>
          </p:nvSpPr>
          <p:spPr>
            <a:xfrm>
              <a:off x="4097588" y="3390209"/>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31" name="Oval 30"/>
            <p:cNvSpPr/>
            <p:nvPr/>
          </p:nvSpPr>
          <p:spPr>
            <a:xfrm>
              <a:off x="4096440" y="3385965"/>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cxnSp>
          <p:nvCxnSpPr>
            <p:cNvPr id="32" name="Straight Arrow Connector 31"/>
            <p:cNvCxnSpPr>
              <a:stCxn id="34" idx="1"/>
              <a:endCxn id="31" idx="5"/>
            </p:cNvCxnSpPr>
            <p:nvPr/>
          </p:nvCxnSpPr>
          <p:spPr>
            <a:xfrm flipH="1" flipV="1">
              <a:off x="4179445" y="3468969"/>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33" name="Group 32"/>
            <p:cNvGrpSpPr/>
            <p:nvPr/>
          </p:nvGrpSpPr>
          <p:grpSpPr>
            <a:xfrm>
              <a:off x="4439367" y="3728070"/>
              <a:ext cx="179549" cy="247442"/>
              <a:chOff x="2547454" y="3761794"/>
              <a:chExt cx="261098" cy="359827"/>
            </a:xfrm>
          </p:grpSpPr>
          <p:sp>
            <p:nvSpPr>
              <p:cNvPr id="34" name="Oval 33"/>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p:cNvSpPr txBox="1"/>
              <p:nvPr/>
            </p:nvSpPr>
            <p:spPr>
              <a:xfrm>
                <a:off x="2618314" y="3763570"/>
                <a:ext cx="190238" cy="3580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Calibri"/>
                    <a:ea typeface="+mn-ea"/>
                    <a:cs typeface="+mn-cs"/>
                  </a:rPr>
                  <a:t>Q</a:t>
                </a:r>
                <a:r>
                  <a:rPr kumimoji="0" lang="en-US" sz="1000" b="1" i="1" u="none" strike="noStrike" kern="1200" cap="none" spc="0" normalizeH="0" baseline="-25000" noProof="0" dirty="0">
                    <a:ln>
                      <a:noFill/>
                    </a:ln>
                    <a:solidFill>
                      <a:prstClr val="black"/>
                    </a:solidFill>
                    <a:effectLst/>
                    <a:uLnTx/>
                    <a:uFillTx/>
                    <a:latin typeface="Calibri"/>
                    <a:ea typeface="+mn-ea"/>
                    <a:cs typeface="+mn-cs"/>
                  </a:rPr>
                  <a:t>1</a:t>
                </a:r>
              </a:p>
            </p:txBody>
          </p:sp>
        </p:grpSp>
        <p:sp>
          <p:nvSpPr>
            <p:cNvPr id="36" name="TextBox 35"/>
            <p:cNvSpPr txBox="1"/>
            <p:nvPr/>
          </p:nvSpPr>
          <p:spPr>
            <a:xfrm rot="2700000">
              <a:off x="4018664" y="3557262"/>
              <a:ext cx="518091"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MINDIST</a:t>
              </a:r>
            </a:p>
          </p:txBody>
        </p:sp>
        <p:sp>
          <p:nvSpPr>
            <p:cNvPr id="38" name="Oval 37"/>
            <p:cNvSpPr/>
            <p:nvPr/>
          </p:nvSpPr>
          <p:spPr>
            <a:xfrm>
              <a:off x="3115148" y="3134520"/>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3429565" y="2958043"/>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2788411" y="2975087"/>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a:off x="3201456" y="3971568"/>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Oval 41"/>
            <p:cNvSpPr/>
            <p:nvPr/>
          </p:nvSpPr>
          <p:spPr>
            <a:xfrm>
              <a:off x="5322165" y="4237228"/>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Oval 42"/>
            <p:cNvSpPr/>
            <p:nvPr/>
          </p:nvSpPr>
          <p:spPr>
            <a:xfrm>
              <a:off x="5595145" y="2061254"/>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Oval 45"/>
            <p:cNvSpPr/>
            <p:nvPr/>
          </p:nvSpPr>
          <p:spPr>
            <a:xfrm>
              <a:off x="3936797" y="2357145"/>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Oval 46"/>
            <p:cNvSpPr/>
            <p:nvPr/>
          </p:nvSpPr>
          <p:spPr>
            <a:xfrm>
              <a:off x="3028840" y="2790335"/>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Oval 43"/>
            <p:cNvSpPr/>
            <p:nvPr/>
          </p:nvSpPr>
          <p:spPr>
            <a:xfrm>
              <a:off x="3899808" y="3342811"/>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Oval 49"/>
            <p:cNvSpPr/>
            <p:nvPr/>
          </p:nvSpPr>
          <p:spPr>
            <a:xfrm>
              <a:off x="3891918" y="3495211"/>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Oval 50"/>
            <p:cNvSpPr/>
            <p:nvPr/>
          </p:nvSpPr>
          <p:spPr>
            <a:xfrm>
              <a:off x="3706968" y="3495211"/>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Oval 51"/>
            <p:cNvSpPr/>
            <p:nvPr/>
          </p:nvSpPr>
          <p:spPr>
            <a:xfrm>
              <a:off x="3620660" y="4370569"/>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Oval 52"/>
            <p:cNvSpPr/>
            <p:nvPr/>
          </p:nvSpPr>
          <p:spPr>
            <a:xfrm>
              <a:off x="4367301" y="2718484"/>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Oval 53"/>
            <p:cNvSpPr/>
            <p:nvPr/>
          </p:nvSpPr>
          <p:spPr>
            <a:xfrm>
              <a:off x="5322165" y="4237228"/>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p:cNvSpPr/>
            <p:nvPr/>
          </p:nvSpPr>
          <p:spPr>
            <a:xfrm>
              <a:off x="5365319" y="3209610"/>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Oval 55"/>
            <p:cNvSpPr/>
            <p:nvPr/>
          </p:nvSpPr>
          <p:spPr>
            <a:xfrm>
              <a:off x="3020774" y="2632176"/>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p:cNvSpPr/>
            <p:nvPr/>
          </p:nvSpPr>
          <p:spPr>
            <a:xfrm>
              <a:off x="5912955" y="4794207"/>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Oval 57"/>
            <p:cNvSpPr/>
            <p:nvPr/>
          </p:nvSpPr>
          <p:spPr>
            <a:xfrm>
              <a:off x="4353059" y="5435314"/>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Title 1"/>
          <p:cNvSpPr txBox="1">
            <a:spLocks/>
          </p:cNvSpPr>
          <p:nvPr/>
        </p:nvSpPr>
        <p:spPr>
          <a:xfrm>
            <a:off x="609600" y="341745"/>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000" b="1" kern="1200">
                <a:solidFill>
                  <a:schemeClr val="tx1"/>
                </a:solidFill>
                <a:latin typeface="Gill Sans"/>
                <a:ea typeface="+mj-ea"/>
                <a:cs typeface="Gill San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a:ea typeface="+mj-ea"/>
              </a:rPr>
              <a:t>Densification Method:</a:t>
            </a:r>
            <a:br>
              <a:rPr kumimoji="0" lang="en-US" sz="4000" b="1" i="0" u="none" strike="noStrike" kern="1200" cap="none" spc="0" normalizeH="0" baseline="0" noProof="0" dirty="0">
                <a:ln>
                  <a:noFill/>
                </a:ln>
                <a:solidFill>
                  <a:prstClr val="black"/>
                </a:solidFill>
                <a:effectLst/>
                <a:uLnTx/>
                <a:uFillTx/>
                <a:latin typeface="Gill Sans"/>
                <a:ea typeface="+mj-ea"/>
              </a:rPr>
            </a:br>
            <a:r>
              <a:rPr kumimoji="0" lang="en-US" sz="3700" b="1" i="0" u="none" strike="noStrike" kern="1200" cap="none" spc="0" normalizeH="0" baseline="0" noProof="0" dirty="0" err="1">
                <a:ln>
                  <a:noFill/>
                </a:ln>
                <a:solidFill>
                  <a:prstClr val="black"/>
                </a:solidFill>
                <a:effectLst/>
                <a:uLnTx/>
                <a:uFillTx/>
                <a:latin typeface="Gill Sans"/>
                <a:ea typeface="+mj-ea"/>
              </a:rPr>
              <a:t>Equi</a:t>
            </a:r>
            <a:r>
              <a:rPr kumimoji="0" lang="en-US" sz="3700" b="1" i="0" u="none" strike="noStrike" kern="1200" cap="none" spc="0" normalizeH="0" baseline="0" noProof="0" dirty="0">
                <a:ln>
                  <a:noFill/>
                </a:ln>
                <a:solidFill>
                  <a:prstClr val="black"/>
                </a:solidFill>
                <a:effectLst/>
                <a:uLnTx/>
                <a:uFillTx/>
                <a:latin typeface="Gill Sans"/>
                <a:ea typeface="+mj-ea"/>
              </a:rPr>
              <a:t>-densification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grpSp>
        <p:nvGrpSpPr>
          <p:cNvPr id="45" name="Group 44"/>
          <p:cNvGrpSpPr/>
          <p:nvPr/>
        </p:nvGrpSpPr>
        <p:grpSpPr>
          <a:xfrm>
            <a:off x="7546490" y="1237985"/>
            <a:ext cx="1835635" cy="692386"/>
            <a:chOff x="7546490" y="1237985"/>
            <a:chExt cx="1835635" cy="692386"/>
          </a:xfrm>
        </p:grpSpPr>
        <p:sp>
          <p:nvSpPr>
            <p:cNvPr id="59" name="Oval 58"/>
            <p:cNvSpPr/>
            <p:nvPr/>
          </p:nvSpPr>
          <p:spPr>
            <a:xfrm>
              <a:off x="7547239" y="1411247"/>
              <a:ext cx="86308" cy="86308"/>
            </a:xfrm>
            <a:prstGeom prst="ellipse">
              <a:avLst/>
            </a:prstGeom>
            <a:solidFill>
              <a:srgbClr val="FF0000"/>
            </a:solidFill>
            <a:ln>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TextBox 59"/>
            <p:cNvSpPr txBox="1"/>
            <p:nvPr/>
          </p:nvSpPr>
          <p:spPr>
            <a:xfrm>
              <a:off x="7678060" y="1237985"/>
              <a:ext cx="12505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New points</a:t>
              </a:r>
            </a:p>
          </p:txBody>
        </p:sp>
        <p:sp>
          <p:nvSpPr>
            <p:cNvPr id="61" name="Oval 60"/>
            <p:cNvSpPr/>
            <p:nvPr/>
          </p:nvSpPr>
          <p:spPr>
            <a:xfrm>
              <a:off x="7546490" y="1729830"/>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TextBox 61"/>
            <p:cNvSpPr txBox="1"/>
            <p:nvPr/>
          </p:nvSpPr>
          <p:spPr>
            <a:xfrm>
              <a:off x="7669738" y="1561039"/>
              <a:ext cx="17123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Original points</a:t>
              </a:r>
            </a:p>
          </p:txBody>
        </p:sp>
      </p:grpSp>
      <p:sp>
        <p:nvSpPr>
          <p:cNvPr id="4" name="Footer Placeholder 3">
            <a:extLst>
              <a:ext uri="{FF2B5EF4-FFF2-40B4-BE49-F238E27FC236}">
                <a16:creationId xmlns:a16="http://schemas.microsoft.com/office/drawing/2014/main" id="{52C6186E-F9D3-4D11-9F6A-B6BEA40379B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Zoumpatianos, Palpanas - EDBT 2021</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BC69F03B-CF18-4D0C-9D3E-6F711B7DA851}"/>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EC6A2171-29A5-40B3-AC62-FF651B21D496}"/>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65" name="Rounded Rectangle 26">
            <a:extLst>
              <a:ext uri="{FF2B5EF4-FFF2-40B4-BE49-F238E27FC236}">
                <a16:creationId xmlns:a16="http://schemas.microsoft.com/office/drawing/2014/main" id="{210B9B57-A912-478C-8459-C22005462C17}"/>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6" name="Rounded Rectangle 26">
            <a:extLst>
              <a:ext uri="{FF2B5EF4-FFF2-40B4-BE49-F238E27FC236}">
                <a16:creationId xmlns:a16="http://schemas.microsoft.com/office/drawing/2014/main" id="{29061138-8F05-4723-871A-2B6A6026D7D6}"/>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8163172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ghtnes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9298"/>
            <a:ext cx="9144000" cy="3657600"/>
          </a:xfrm>
          <a:prstGeom prst="rect">
            <a:avLst/>
          </a:prstGeom>
        </p:spPr>
      </p:pic>
      <p:sp>
        <p:nvSpPr>
          <p:cNvPr id="2" name="Title 1"/>
          <p:cNvSpPr>
            <a:spLocks noGrp="1"/>
          </p:cNvSpPr>
          <p:nvPr>
            <p:ph type="title"/>
          </p:nvPr>
        </p:nvSpPr>
        <p:spPr>
          <a:xfrm>
            <a:off x="457200" y="294103"/>
            <a:ext cx="8229600" cy="882904"/>
          </a:xfrm>
        </p:spPr>
        <p:txBody>
          <a:bodyPr>
            <a:normAutofit fontScale="90000"/>
          </a:bodyPr>
          <a:lstStyle/>
          <a:p>
            <a:r>
              <a:rPr lang="en-US" dirty="0"/>
              <a:t>Experiments </a:t>
            </a:r>
            <a:br>
              <a:rPr lang="en-US" dirty="0"/>
            </a:br>
            <a:r>
              <a:rPr lang="en-US" sz="3100" dirty="0"/>
              <a:t>Densification Methods</a:t>
            </a:r>
            <a:br>
              <a:rPr lang="en-US" sz="3100" dirty="0"/>
            </a:br>
            <a:endParaRPr lang="en-US" dirty="0"/>
          </a:p>
        </p:txBody>
      </p:sp>
      <p:sp>
        <p:nvSpPr>
          <p:cNvPr id="3" name="TextBox 2"/>
          <p:cNvSpPr txBox="1"/>
          <p:nvPr/>
        </p:nvSpPr>
        <p:spPr>
          <a:xfrm>
            <a:off x="457201" y="1360551"/>
            <a:ext cx="8579852"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Using all datasets of size 256 (100 queries for each dens. method), we measured the: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1-TLB: Summarization Error</a:t>
            </a:r>
            <a:r>
              <a:rPr kumimoji="0" lang="en-US" sz="1800" b="0" i="1" u="none" strike="noStrike" kern="1200" cap="none" spc="0" normalizeH="0" baseline="0" noProof="0" dirty="0">
                <a:ln>
                  <a:noFill/>
                </a:ln>
                <a:solidFill>
                  <a:prstClr val="black"/>
                </a:solidFill>
                <a:effectLst/>
                <a:uLnTx/>
                <a:uFillTx/>
                <a:latin typeface="Calibri"/>
                <a:ea typeface="+mn-ea"/>
                <a:cs typeface="+mn-cs"/>
              </a:rPr>
              <a:t> (0: perfect bound, 1: worst possible bound)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Minimum Effort </a:t>
            </a:r>
            <a:r>
              <a:rPr kumimoji="0" lang="en-US" sz="1800" b="0" i="1" u="none" strike="noStrike" kern="1200" cap="none" spc="0" normalizeH="0" baseline="0" noProof="0" dirty="0">
                <a:ln>
                  <a:noFill/>
                </a:ln>
                <a:solidFill>
                  <a:prstClr val="black"/>
                </a:solidFill>
                <a:effectLst/>
                <a:uLnTx/>
                <a:uFillTx/>
                <a:latin typeface="Calibri"/>
                <a:ea typeface="+mn-ea"/>
                <a:cs typeface="+mn-cs"/>
              </a:rPr>
              <a:t>for a set of summarizations using 8 – 64 bytes.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libri"/>
                <a:ea typeface="+mn-ea"/>
                <a:cs typeface="+mn-cs"/>
              </a:rPr>
              <a:t>Normalized over SAX-64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5" name="Footer Placeholder 4">
            <a:extLst>
              <a:ext uri="{FF2B5EF4-FFF2-40B4-BE49-F238E27FC236}">
                <a16:creationId xmlns:a16="http://schemas.microsoft.com/office/drawing/2014/main" id="{72996FF3-BBC1-4C3D-A992-84EE5C01651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Zoumpatianos, Palpanas - EDBT 2021</a:t>
            </a:r>
          </a:p>
        </p:txBody>
      </p:sp>
      <p:sp>
        <p:nvSpPr>
          <p:cNvPr id="7" name="Rectangle 6">
            <a:extLst>
              <a:ext uri="{FF2B5EF4-FFF2-40B4-BE49-F238E27FC236}">
                <a16:creationId xmlns:a16="http://schemas.microsoft.com/office/drawing/2014/main" id="{CDFFE4EC-20F5-457F-9714-D17484256C2A}"/>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6934474-9416-4C6C-A7DC-D41A08ED0185}"/>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10" name="Rounded Rectangle 26">
            <a:extLst>
              <a:ext uri="{FF2B5EF4-FFF2-40B4-BE49-F238E27FC236}">
                <a16:creationId xmlns:a16="http://schemas.microsoft.com/office/drawing/2014/main" id="{C5B8A2D5-943E-49E5-BC1B-7BF84B319209}"/>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1" name="Rounded Rectangle 26">
            <a:extLst>
              <a:ext uri="{FF2B5EF4-FFF2-40B4-BE49-F238E27FC236}">
                <a16:creationId xmlns:a16="http://schemas.microsoft.com/office/drawing/2014/main" id="{627E1DC8-A059-4768-901D-D4A098F59E7F}"/>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8203322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04448"/>
            <a:ext cx="9144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For</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 </a:t>
            </a:r>
            <a:r>
              <a:rPr kumimoji="0" lang="en-US" sz="1800" b="1" i="0" u="none" strike="noStrike" kern="1200" cap="none" spc="0" normalizeH="0" baseline="0" noProof="0" dirty="0" err="1">
                <a:ln>
                  <a:noFill/>
                </a:ln>
                <a:solidFill>
                  <a:prstClr val="black"/>
                </a:solidFill>
                <a:effectLst/>
                <a:uLnTx/>
                <a:uFillTx/>
                <a:latin typeface="Gill Sans"/>
                <a:ea typeface="+mn-ea"/>
                <a:cs typeface="Gill Sans"/>
              </a:rPr>
              <a:t>equi</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-densification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a:ea typeface="+mn-ea"/>
                <a:cs typeface="Gill Sans"/>
              </a:rPr>
              <a:t>normalized Effort</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is closer to the </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normalized Summarization Error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a:ea typeface="+mn-ea"/>
                <a:cs typeface="Gill Sans"/>
              </a:rPr>
              <a:t>The worse a summarization the bigger effort it does</a:t>
            </a:r>
          </a:p>
        </p:txBody>
      </p:sp>
      <p:pic>
        <p:nvPicPr>
          <p:cNvPr id="9" name="Picture 8" descr="tightnes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8298"/>
            <a:ext cx="9144000" cy="3657600"/>
          </a:xfrm>
          <a:prstGeom prst="rect">
            <a:avLst/>
          </a:prstGeom>
        </p:spPr>
      </p:pic>
      <p:sp>
        <p:nvSpPr>
          <p:cNvPr id="5" name="Rectangle 4"/>
          <p:cNvSpPr/>
          <p:nvPr/>
        </p:nvSpPr>
        <p:spPr>
          <a:xfrm>
            <a:off x="552353" y="3061362"/>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0" name="Rectangle 9"/>
          <p:cNvSpPr/>
          <p:nvPr/>
        </p:nvSpPr>
        <p:spPr>
          <a:xfrm>
            <a:off x="1045405" y="306075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1" name="Rectangle 10"/>
          <p:cNvSpPr/>
          <p:nvPr/>
        </p:nvSpPr>
        <p:spPr>
          <a:xfrm>
            <a:off x="1546964" y="3061362"/>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2" name="Rectangle 11"/>
          <p:cNvSpPr/>
          <p:nvPr/>
        </p:nvSpPr>
        <p:spPr>
          <a:xfrm>
            <a:off x="2643174" y="304739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3" name="Rectangle 12"/>
          <p:cNvSpPr/>
          <p:nvPr/>
        </p:nvSpPr>
        <p:spPr>
          <a:xfrm>
            <a:off x="3136226" y="304678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4" name="Rectangle 13"/>
          <p:cNvSpPr/>
          <p:nvPr/>
        </p:nvSpPr>
        <p:spPr>
          <a:xfrm>
            <a:off x="3637785" y="304739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5" name="Rectangle 14"/>
          <p:cNvSpPr/>
          <p:nvPr/>
        </p:nvSpPr>
        <p:spPr>
          <a:xfrm>
            <a:off x="4096086" y="304678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6" name="Rectangle 15"/>
          <p:cNvSpPr/>
          <p:nvPr/>
        </p:nvSpPr>
        <p:spPr>
          <a:xfrm>
            <a:off x="4760732" y="3061362"/>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7" name="Rectangle 16"/>
          <p:cNvSpPr/>
          <p:nvPr/>
        </p:nvSpPr>
        <p:spPr>
          <a:xfrm>
            <a:off x="5253784" y="306075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8" name="Rectangle 17"/>
          <p:cNvSpPr/>
          <p:nvPr/>
        </p:nvSpPr>
        <p:spPr>
          <a:xfrm>
            <a:off x="5755343" y="3061362"/>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19" name="Rectangle 18"/>
          <p:cNvSpPr/>
          <p:nvPr/>
        </p:nvSpPr>
        <p:spPr>
          <a:xfrm>
            <a:off x="6213644" y="306075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20" name="Rectangle 19"/>
          <p:cNvSpPr/>
          <p:nvPr/>
        </p:nvSpPr>
        <p:spPr>
          <a:xfrm>
            <a:off x="6878291" y="3047994"/>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21" name="Rectangle 20"/>
          <p:cNvSpPr/>
          <p:nvPr/>
        </p:nvSpPr>
        <p:spPr>
          <a:xfrm>
            <a:off x="7371343" y="304739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22" name="Rectangle 21"/>
          <p:cNvSpPr/>
          <p:nvPr/>
        </p:nvSpPr>
        <p:spPr>
          <a:xfrm>
            <a:off x="7872902" y="3047994"/>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23" name="Rectangle 22"/>
          <p:cNvSpPr/>
          <p:nvPr/>
        </p:nvSpPr>
        <p:spPr>
          <a:xfrm>
            <a:off x="8331203" y="304739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28" name="Rectangle 27"/>
          <p:cNvSpPr/>
          <p:nvPr/>
        </p:nvSpPr>
        <p:spPr>
          <a:xfrm>
            <a:off x="552353" y="400249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29" name="Rectangle 28"/>
          <p:cNvSpPr/>
          <p:nvPr/>
        </p:nvSpPr>
        <p:spPr>
          <a:xfrm>
            <a:off x="1045405" y="400189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0" name="Rectangle 29"/>
          <p:cNvSpPr/>
          <p:nvPr/>
        </p:nvSpPr>
        <p:spPr>
          <a:xfrm>
            <a:off x="1546964" y="400249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1" name="Rectangle 30"/>
          <p:cNvSpPr/>
          <p:nvPr/>
        </p:nvSpPr>
        <p:spPr>
          <a:xfrm>
            <a:off x="2643174" y="398852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2" name="Rectangle 31"/>
          <p:cNvSpPr/>
          <p:nvPr/>
        </p:nvSpPr>
        <p:spPr>
          <a:xfrm>
            <a:off x="3136226" y="3987925"/>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3" name="Rectangle 32"/>
          <p:cNvSpPr/>
          <p:nvPr/>
        </p:nvSpPr>
        <p:spPr>
          <a:xfrm>
            <a:off x="3637785" y="398852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4" name="Rectangle 33"/>
          <p:cNvSpPr/>
          <p:nvPr/>
        </p:nvSpPr>
        <p:spPr>
          <a:xfrm>
            <a:off x="4096086" y="3987925"/>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5" name="Rectangle 34"/>
          <p:cNvSpPr/>
          <p:nvPr/>
        </p:nvSpPr>
        <p:spPr>
          <a:xfrm>
            <a:off x="4760732" y="400249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6" name="Rectangle 35"/>
          <p:cNvSpPr/>
          <p:nvPr/>
        </p:nvSpPr>
        <p:spPr>
          <a:xfrm>
            <a:off x="5253784" y="400189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7" name="Rectangle 36"/>
          <p:cNvSpPr/>
          <p:nvPr/>
        </p:nvSpPr>
        <p:spPr>
          <a:xfrm>
            <a:off x="5755343" y="400249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8" name="Rectangle 37"/>
          <p:cNvSpPr/>
          <p:nvPr/>
        </p:nvSpPr>
        <p:spPr>
          <a:xfrm>
            <a:off x="6213644" y="400189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39" name="Rectangle 38"/>
          <p:cNvSpPr/>
          <p:nvPr/>
        </p:nvSpPr>
        <p:spPr>
          <a:xfrm>
            <a:off x="6878291" y="398913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0" name="Rectangle 39"/>
          <p:cNvSpPr/>
          <p:nvPr/>
        </p:nvSpPr>
        <p:spPr>
          <a:xfrm>
            <a:off x="7371343" y="398852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1" name="Rectangle 40"/>
          <p:cNvSpPr/>
          <p:nvPr/>
        </p:nvSpPr>
        <p:spPr>
          <a:xfrm>
            <a:off x="7872902" y="398913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2" name="Rectangle 41"/>
          <p:cNvSpPr/>
          <p:nvPr/>
        </p:nvSpPr>
        <p:spPr>
          <a:xfrm>
            <a:off x="8331203" y="398852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3" name="Rectangle 42"/>
          <p:cNvSpPr/>
          <p:nvPr/>
        </p:nvSpPr>
        <p:spPr>
          <a:xfrm>
            <a:off x="565721" y="4951657"/>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4" name="Rectangle 43"/>
          <p:cNvSpPr/>
          <p:nvPr/>
        </p:nvSpPr>
        <p:spPr>
          <a:xfrm>
            <a:off x="1058773" y="4951054"/>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5" name="Rectangle 44"/>
          <p:cNvSpPr/>
          <p:nvPr/>
        </p:nvSpPr>
        <p:spPr>
          <a:xfrm>
            <a:off x="1560332" y="4951657"/>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6" name="Rectangle 45"/>
          <p:cNvSpPr/>
          <p:nvPr/>
        </p:nvSpPr>
        <p:spPr>
          <a:xfrm>
            <a:off x="2656542" y="493768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7" name="Rectangle 46"/>
          <p:cNvSpPr/>
          <p:nvPr/>
        </p:nvSpPr>
        <p:spPr>
          <a:xfrm>
            <a:off x="3149594" y="4937083"/>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8" name="Rectangle 47"/>
          <p:cNvSpPr/>
          <p:nvPr/>
        </p:nvSpPr>
        <p:spPr>
          <a:xfrm>
            <a:off x="3651153" y="493768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49" name="Rectangle 48"/>
          <p:cNvSpPr/>
          <p:nvPr/>
        </p:nvSpPr>
        <p:spPr>
          <a:xfrm>
            <a:off x="4109454" y="4937083"/>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0" name="Rectangle 49"/>
          <p:cNvSpPr/>
          <p:nvPr/>
        </p:nvSpPr>
        <p:spPr>
          <a:xfrm>
            <a:off x="4774100" y="4951657"/>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1" name="Rectangle 50"/>
          <p:cNvSpPr/>
          <p:nvPr/>
        </p:nvSpPr>
        <p:spPr>
          <a:xfrm>
            <a:off x="5267152" y="4951054"/>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2" name="Rectangle 51"/>
          <p:cNvSpPr/>
          <p:nvPr/>
        </p:nvSpPr>
        <p:spPr>
          <a:xfrm>
            <a:off x="5768711" y="4951657"/>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3" name="Rectangle 52"/>
          <p:cNvSpPr/>
          <p:nvPr/>
        </p:nvSpPr>
        <p:spPr>
          <a:xfrm>
            <a:off x="6227012" y="4951054"/>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4" name="Rectangle 53"/>
          <p:cNvSpPr/>
          <p:nvPr/>
        </p:nvSpPr>
        <p:spPr>
          <a:xfrm>
            <a:off x="6891659" y="493828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5" name="Rectangle 54"/>
          <p:cNvSpPr/>
          <p:nvPr/>
        </p:nvSpPr>
        <p:spPr>
          <a:xfrm>
            <a:off x="7384711" y="493768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6" name="Rectangle 55"/>
          <p:cNvSpPr/>
          <p:nvPr/>
        </p:nvSpPr>
        <p:spPr>
          <a:xfrm>
            <a:off x="7886270" y="493828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7" name="Rectangle 56"/>
          <p:cNvSpPr/>
          <p:nvPr/>
        </p:nvSpPr>
        <p:spPr>
          <a:xfrm>
            <a:off x="8344571" y="493768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cmpd="sng">
                <a:solidFill>
                  <a:srgbClr val="000000"/>
                </a:solidFill>
              </a:ln>
              <a:solidFill>
                <a:prstClr val="white"/>
              </a:solidFill>
              <a:effectLst/>
              <a:uLnTx/>
              <a:uFillTx/>
              <a:latin typeface="Calibri"/>
              <a:ea typeface="+mn-ea"/>
              <a:cs typeface="+mn-cs"/>
            </a:endParaRPr>
          </a:p>
        </p:txBody>
      </p:sp>
      <p:sp>
        <p:nvSpPr>
          <p:cNvPr id="58" name="Title 1"/>
          <p:cNvSpPr>
            <a:spLocks noGrp="1"/>
          </p:cNvSpPr>
          <p:nvPr>
            <p:ph type="title"/>
          </p:nvPr>
        </p:nvSpPr>
        <p:spPr>
          <a:xfrm>
            <a:off x="457200" y="294103"/>
            <a:ext cx="8229600" cy="882904"/>
          </a:xfrm>
        </p:spPr>
        <p:txBody>
          <a:bodyPr>
            <a:normAutofit fontScale="90000"/>
          </a:bodyPr>
          <a:lstStyle/>
          <a:p>
            <a:r>
              <a:rPr lang="en-US" dirty="0"/>
              <a:t>Experiments </a:t>
            </a:r>
            <a:br>
              <a:rPr lang="en-US" dirty="0"/>
            </a:br>
            <a:r>
              <a:rPr lang="en-US" sz="3100" dirty="0"/>
              <a:t>Densification Methods</a:t>
            </a:r>
            <a:br>
              <a:rPr lang="en-US" sz="3100" dirty="0"/>
            </a:br>
            <a:endParaRPr lang="en-US"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4" name="Footer Placeholder 3">
            <a:extLst>
              <a:ext uri="{FF2B5EF4-FFF2-40B4-BE49-F238E27FC236}">
                <a16:creationId xmlns:a16="http://schemas.microsoft.com/office/drawing/2014/main" id="{49165861-E687-46F2-9821-2EE53F81D10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Zoumpatianos, Palpanas - EDBT 2021</a:t>
            </a:r>
          </a:p>
        </p:txBody>
      </p:sp>
      <p:sp>
        <p:nvSpPr>
          <p:cNvPr id="59" name="Rectangle 58">
            <a:extLst>
              <a:ext uri="{FF2B5EF4-FFF2-40B4-BE49-F238E27FC236}">
                <a16:creationId xmlns:a16="http://schemas.microsoft.com/office/drawing/2014/main" id="{3C32EF31-B6E9-4ABF-98B3-3465DB117C2F}"/>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FB4C72A7-7F48-48D5-ACEF-C8E134A14C85}"/>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61" name="Rounded Rectangle 26">
            <a:extLst>
              <a:ext uri="{FF2B5EF4-FFF2-40B4-BE49-F238E27FC236}">
                <a16:creationId xmlns:a16="http://schemas.microsoft.com/office/drawing/2014/main" id="{F1AD06D8-9CEC-41C8-9FC8-DDE1C208CA49}"/>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2" name="Rounded Rectangle 26">
            <a:extLst>
              <a:ext uri="{FF2B5EF4-FFF2-40B4-BE49-F238E27FC236}">
                <a16:creationId xmlns:a16="http://schemas.microsoft.com/office/drawing/2014/main" id="{5663101C-6444-42AC-8011-3EA95BC0DE99}"/>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4780267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79566" y="2123318"/>
            <a:ext cx="1082242" cy="768918"/>
          </a:xfrm>
          <a:prstGeom prst="rect">
            <a:avLst/>
          </a:prstGeom>
        </p:spPr>
      </p:pic>
      <p:sp>
        <p:nvSpPr>
          <p:cNvPr id="4" name="Rectangle 3"/>
          <p:cNvSpPr/>
          <p:nvPr/>
        </p:nvSpPr>
        <p:spPr>
          <a:xfrm>
            <a:off x="1865006" y="2010011"/>
            <a:ext cx="7024993"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a:ea typeface="+mn-ea"/>
                <a:cs typeface="Gill Sans"/>
              </a:rPr>
              <a:t>Theoretical background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Gill Sans"/>
              </a:rPr>
              <a:t>Methodology for characterizing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Gill Sans"/>
              </a:rPr>
              <a:t>NN queries for data series indexes</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792" y="3478055"/>
            <a:ext cx="1027016" cy="833595"/>
          </a:xfrm>
          <a:prstGeom prst="rect">
            <a:avLst/>
          </a:prstGeom>
        </p:spPr>
      </p:pic>
      <p:sp>
        <p:nvSpPr>
          <p:cNvPr id="6" name="Rectangle 5"/>
          <p:cNvSpPr/>
          <p:nvPr/>
        </p:nvSpPr>
        <p:spPr>
          <a:xfrm>
            <a:off x="1865007" y="3360568"/>
            <a:ext cx="7246353"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a:ea typeface="+mn-ea"/>
                <a:cs typeface="Gill Sans"/>
              </a:rPr>
              <a:t>Nearest neighbor query workload generator</a:t>
            </a:r>
            <a:r>
              <a:rPr kumimoji="0" lang="en-US" sz="2000" b="0" i="0" u="none" strike="noStrike" kern="1200" cap="none" spc="0" normalizeH="0" baseline="0" noProof="0" dirty="0">
                <a:ln>
                  <a:noFill/>
                </a:ln>
                <a:solidFill>
                  <a:prstClr val="black"/>
                </a:solidFill>
                <a:effectLst/>
                <a:uLnTx/>
                <a:uFillTx/>
                <a:latin typeface="Gill Sans"/>
                <a:ea typeface="+mn-ea"/>
                <a:cs typeface="Gill San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Gill Sans"/>
              </a:rPr>
              <a:t>Designed to stress-test data series indexes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Gill Sans"/>
              </a:rPr>
              <a:t>at varying levels of difficulty</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13" name="Rectangle 12">
            <a:extLst>
              <a:ext uri="{FF2B5EF4-FFF2-40B4-BE49-F238E27FC236}">
                <a16:creationId xmlns:a16="http://schemas.microsoft.com/office/drawing/2014/main" id="{53F2E06C-A0B6-41CF-83B4-116BC9D92FC4}"/>
              </a:ext>
            </a:extLst>
          </p:cNvPr>
          <p:cNvSpPr/>
          <p:nvPr/>
        </p:nvSpPr>
        <p:spPr>
          <a:xfrm>
            <a:off x="457200" y="1475062"/>
            <a:ext cx="702499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a:ea typeface="+mn-ea"/>
                <a:cs typeface="Gill Sans"/>
              </a:rPr>
              <a:t>Pros:</a:t>
            </a:r>
            <a:endParaRPr kumimoji="0" lang="en-US" sz="2400" b="0" i="0" u="none" strike="noStrike" kern="1200" cap="none" spc="0" normalizeH="0" baseline="0" noProof="0" dirty="0">
              <a:ln>
                <a:noFill/>
              </a:ln>
              <a:solidFill>
                <a:prstClr val="black"/>
              </a:solidFill>
              <a:effectLst/>
              <a:uLnTx/>
              <a:uFillTx/>
              <a:latin typeface="Gill Sans"/>
              <a:ea typeface="+mn-ea"/>
              <a:cs typeface="Gill Sans"/>
            </a:endParaRPr>
          </a:p>
        </p:txBody>
      </p:sp>
      <p:sp>
        <p:nvSpPr>
          <p:cNvPr id="15" name="Rectangle 14">
            <a:extLst>
              <a:ext uri="{FF2B5EF4-FFF2-40B4-BE49-F238E27FC236}">
                <a16:creationId xmlns:a16="http://schemas.microsoft.com/office/drawing/2014/main" id="{A5BAB1B5-E95B-4E5A-9B6A-E8B52D2ECA38}"/>
              </a:ext>
            </a:extLst>
          </p:cNvPr>
          <p:cNvSpPr/>
          <p:nvPr/>
        </p:nvSpPr>
        <p:spPr>
          <a:xfrm>
            <a:off x="1865006" y="5491796"/>
            <a:ext cx="7024993"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a:ea typeface="+mn-ea"/>
                <a:cs typeface="Gill Sans"/>
              </a:rPr>
              <a:t>Time complexity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Gill Sans"/>
              </a:rPr>
              <a:t>Need new approach to scale to very large datasets</a:t>
            </a:r>
          </a:p>
        </p:txBody>
      </p:sp>
      <p:sp>
        <p:nvSpPr>
          <p:cNvPr id="16" name="Rectangle 15">
            <a:extLst>
              <a:ext uri="{FF2B5EF4-FFF2-40B4-BE49-F238E27FC236}">
                <a16:creationId xmlns:a16="http://schemas.microsoft.com/office/drawing/2014/main" id="{16A9BE3F-2F52-4FE4-BA52-207E4A3D4720}"/>
              </a:ext>
            </a:extLst>
          </p:cNvPr>
          <p:cNvSpPr/>
          <p:nvPr/>
        </p:nvSpPr>
        <p:spPr>
          <a:xfrm>
            <a:off x="457200" y="4956847"/>
            <a:ext cx="702499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a:ea typeface="+mn-ea"/>
                <a:cs typeface="Gill Sans"/>
              </a:rPr>
              <a:t>Cons:</a:t>
            </a:r>
            <a:endParaRPr kumimoji="0" lang="en-US" sz="2400" b="0" i="0" u="none" strike="noStrike" kern="1200" cap="none" spc="0" normalizeH="0" baseline="0" noProof="0" dirty="0">
              <a:ln>
                <a:noFill/>
              </a:ln>
              <a:solidFill>
                <a:prstClr val="black"/>
              </a:solidFill>
              <a:effectLst/>
              <a:uLnTx/>
              <a:uFillTx/>
              <a:latin typeface="Gill Sans"/>
              <a:ea typeface="+mn-ea"/>
              <a:cs typeface="Gill Sans"/>
            </a:endParaRPr>
          </a:p>
        </p:txBody>
      </p:sp>
      <p:pic>
        <p:nvPicPr>
          <p:cNvPr id="11" name="Picture 10" descr="A close up of a clock&#10;&#10;Description automatically generated">
            <a:extLst>
              <a:ext uri="{FF2B5EF4-FFF2-40B4-BE49-F238E27FC236}">
                <a16:creationId xmlns:a16="http://schemas.microsoft.com/office/drawing/2014/main" id="{7D6EA8A8-63AB-44C0-B704-BCEC8EA13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792" y="5418512"/>
            <a:ext cx="935039" cy="825495"/>
          </a:xfrm>
          <a:prstGeom prst="rect">
            <a:avLst/>
          </a:prstGeom>
        </p:spPr>
      </p:pic>
      <p:sp>
        <p:nvSpPr>
          <p:cNvPr id="12" name="Footer Placeholder 11">
            <a:extLst>
              <a:ext uri="{FF2B5EF4-FFF2-40B4-BE49-F238E27FC236}">
                <a16:creationId xmlns:a16="http://schemas.microsoft.com/office/drawing/2014/main" id="{4F2E3B25-C3C6-4179-83B5-CA1732EB2D61}"/>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Echihabi, Zoumpatianos, Palpanas - EDBT 2021</a:t>
            </a:r>
          </a:p>
        </p:txBody>
      </p:sp>
      <p:sp>
        <p:nvSpPr>
          <p:cNvPr id="14" name="Rectangle 13">
            <a:extLst>
              <a:ext uri="{FF2B5EF4-FFF2-40B4-BE49-F238E27FC236}">
                <a16:creationId xmlns:a16="http://schemas.microsoft.com/office/drawing/2014/main" id="{167847D6-6E26-4B1B-AA6E-E54C48318BA0}"/>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8D68B218-DA84-40DC-983B-F375ECE8B8FE}"/>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18" name="Rounded Rectangle 26">
            <a:extLst>
              <a:ext uri="{FF2B5EF4-FFF2-40B4-BE49-F238E27FC236}">
                <a16:creationId xmlns:a16="http://schemas.microsoft.com/office/drawing/2014/main" id="{B6E515A5-ADCC-47E3-8460-E506DC43320C}"/>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26">
            <a:extLst>
              <a:ext uri="{FF2B5EF4-FFF2-40B4-BE49-F238E27FC236}">
                <a16:creationId xmlns:a16="http://schemas.microsoft.com/office/drawing/2014/main" id="{EDC3219E-E59B-4866-82A2-6C7B0BC133B0}"/>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41549890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sequence management system</a:t>
            </a:r>
          </a:p>
          <a:p>
            <a:r>
              <a:rPr lang="en-US" dirty="0"/>
              <a:t>benchmarking</a:t>
            </a:r>
          </a:p>
          <a:p>
            <a:r>
              <a:rPr lang="en-US" dirty="0">
                <a:solidFill>
                  <a:srgbClr val="C00000"/>
                </a:solidFill>
              </a:rPr>
              <a:t>interactive analytics</a:t>
            </a:r>
          </a:p>
          <a:p>
            <a:r>
              <a:rPr lang="en-US" dirty="0"/>
              <a:t>parallelization and distribution</a:t>
            </a:r>
          </a:p>
          <a:p>
            <a:r>
              <a:rPr lang="en-US" dirty="0"/>
              <a:t>general high-dimensional vectors</a:t>
            </a:r>
          </a:p>
          <a:p>
            <a:r>
              <a:rPr lang="en-US" dirty="0"/>
              <a:t>deep learning</a:t>
            </a:r>
          </a:p>
        </p:txBody>
      </p:sp>
      <p:sp>
        <p:nvSpPr>
          <p:cNvPr id="4" name="Slide Number Placeholder 3"/>
          <p:cNvSpPr>
            <a:spLocks noGrp="1"/>
          </p:cNvSpPr>
          <p:nvPr>
            <p:ph type="sldNum" sz="quarter" idx="12"/>
          </p:nvPr>
        </p:nvSpPr>
        <p:spPr/>
        <p:txBody>
          <a:bodyPr/>
          <a:lstStyle/>
          <a:p>
            <a:fld id="{B5C6C3C4-1F13-A745-94B4-FF34C1932FEB}" type="slidenum">
              <a:rPr lang="en-US" smtClean="0"/>
              <a:pPr/>
              <a:t>277</a:t>
            </a:fld>
            <a:endParaRPr lang="en-US" dirty="0"/>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140526585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Interactive Analytics?</a:t>
            </a:r>
          </a:p>
        </p:txBody>
      </p:sp>
      <p:sp>
        <p:nvSpPr>
          <p:cNvPr id="46083" name="Content Placeholder 2"/>
          <p:cNvSpPr>
            <a:spLocks noGrp="1"/>
          </p:cNvSpPr>
          <p:nvPr>
            <p:ph idx="1"/>
          </p:nvPr>
        </p:nvSpPr>
        <p:spPr>
          <a:xfrm>
            <a:off x="457200" y="1670606"/>
            <a:ext cx="8686800" cy="5027399"/>
          </a:xfrm>
        </p:spPr>
        <p:txBody>
          <a:bodyPr/>
          <a:lstStyle/>
          <a:p>
            <a:pPr eaLnBrk="1" hangingPunct="1">
              <a:defRPr/>
            </a:pPr>
            <a:endParaRPr lang="en-US" dirty="0"/>
          </a:p>
          <a:p>
            <a:pPr eaLnBrk="1" hangingPunct="1">
              <a:defRPr/>
            </a:pPr>
            <a:r>
              <a:rPr lang="en-US" dirty="0"/>
              <a:t>data series analytics is </a:t>
            </a:r>
            <a:r>
              <a:rPr lang="en-US" dirty="0">
                <a:solidFill>
                  <a:srgbClr val="C00000"/>
                </a:solidFill>
              </a:rPr>
              <a:t>computationally expensive</a:t>
            </a:r>
          </a:p>
          <a:p>
            <a:pPr lvl="1" eaLnBrk="1" hangingPunct="1">
              <a:defRPr/>
            </a:pPr>
            <a:r>
              <a:rPr lang="en-US" dirty="0"/>
              <a:t>very high inherent complexity</a:t>
            </a:r>
          </a:p>
          <a:p>
            <a:pPr lvl="4" eaLnBrk="1" hangingPunct="1">
              <a:defRPr/>
            </a:pPr>
            <a:endParaRPr lang="en-US" dirty="0"/>
          </a:p>
          <a:p>
            <a:pPr eaLnBrk="1" hangingPunct="1">
              <a:defRPr/>
            </a:pPr>
            <a:r>
              <a:rPr lang="en-US" dirty="0"/>
              <a:t>may not always be possible to remove delays</a:t>
            </a:r>
          </a:p>
          <a:p>
            <a:pPr lvl="1" eaLnBrk="1" hangingPunct="1">
              <a:defRPr/>
            </a:pPr>
            <a:r>
              <a:rPr lang="en-US" dirty="0"/>
              <a:t>but could try to hide them!</a:t>
            </a:r>
          </a:p>
          <a:p>
            <a:pPr eaLnBrk="1" hangingPunct="1">
              <a:defRPr/>
            </a:pPr>
            <a:endParaRPr lang="en-US" dirty="0"/>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C3FDC-5DB1-48D5-93DC-2931EF70C288}" type="slidenum">
              <a:rPr kumimoji="0" lang="en-US" sz="1800" b="0" i="0" u="none" strike="noStrike" kern="1200" cap="none" spc="0" normalizeH="0" baseline="0" noProof="0" smtClean="0">
                <a:ln>
                  <a:noFill/>
                </a:ln>
                <a:solidFill>
                  <a:srgbClr val="FFFFFF"/>
                </a:solidFill>
                <a:effectLst/>
                <a:uLnTx/>
                <a:uFillTx/>
                <a:latin typeface="Georgia"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278</a:t>
            </a:fld>
            <a:endParaRPr kumimoji="0" lang="en-US" sz="1800" b="0" i="0" u="none" strike="noStrike" kern="1200" cap="none" spc="0" normalizeH="0" baseline="0" noProof="0">
              <a:ln>
                <a:noFill/>
              </a:ln>
              <a:solidFill>
                <a:srgbClr val="FFFFFF"/>
              </a:solidFill>
              <a:effectLst/>
              <a:uLnTx/>
              <a:uFillTx/>
              <a:latin typeface="Georgia" pitchFamily="18" charset="0"/>
              <a:ea typeface="+mn-ea"/>
              <a:cs typeface="+mn-cs"/>
            </a:endParaRPr>
          </a:p>
        </p:txBody>
      </p:sp>
      <p:sp>
        <p:nvSpPr>
          <p:cNvPr id="2" name="Footer Placeholder 1">
            <a:extLst>
              <a:ext uri="{FF2B5EF4-FFF2-40B4-BE49-F238E27FC236}">
                <a16:creationId xmlns:a16="http://schemas.microsoft.com/office/drawing/2014/main" id="{A0185F6B-52BD-48B5-980B-D57E4CCF8ACA}"/>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329929733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06"/>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eaLnBrk="1" hangingPunct="1">
              <a:defRPr/>
            </a:pPr>
            <a:endParaRPr lang="en-US" dirty="0"/>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C3FDC-5DB1-48D5-93DC-2931EF70C288}" type="slidenum">
              <a:rPr kumimoji="0" lang="en-US" sz="1800" b="0" i="0" u="none" strike="noStrike" kern="1200" cap="none" spc="0" normalizeH="0" baseline="0" noProof="0" smtClean="0">
                <a:ln>
                  <a:noFill/>
                </a:ln>
                <a:solidFill>
                  <a:srgbClr val="FFFFFF"/>
                </a:solidFill>
                <a:effectLst/>
                <a:uLnTx/>
                <a:uFillTx/>
                <a:latin typeface="Georgia"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279</a:t>
            </a:fld>
            <a:endParaRPr kumimoji="0" lang="en-US" sz="1800" b="0" i="0" u="none" strike="noStrike" kern="1200" cap="none" spc="0" normalizeH="0" baseline="0" noProof="0">
              <a:ln>
                <a:noFill/>
              </a:ln>
              <a:solidFill>
                <a:srgbClr val="FFFFFF"/>
              </a:solidFill>
              <a:effectLst/>
              <a:uLnTx/>
              <a:uFillTx/>
              <a:latin typeface="Georgia" pitchFamily="18" charset="0"/>
              <a:ea typeface="+mn-ea"/>
              <a:cs typeface="+mn-cs"/>
            </a:endParaRPr>
          </a:p>
        </p:txBody>
      </p:sp>
      <p:sp>
        <p:nvSpPr>
          <p:cNvPr id="7" name="Rectangle 6">
            <a:extLst>
              <a:ext uri="{FF2B5EF4-FFF2-40B4-BE49-F238E27FC236}">
                <a16:creationId xmlns:a16="http://schemas.microsoft.com/office/drawing/2014/main" id="{88CF4872-119F-4C8D-8974-9A874BE947AB}"/>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8" name="Rectangle 7">
            <a:extLst>
              <a:ext uri="{FF2B5EF4-FFF2-40B4-BE49-F238E27FC236}">
                <a16:creationId xmlns:a16="http://schemas.microsoft.com/office/drawing/2014/main" id="{25E104C3-2761-429D-9B55-3D7CF1E6F3D6}"/>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0" name="Rounded Rectangle 12">
            <a:extLst>
              <a:ext uri="{FF2B5EF4-FFF2-40B4-BE49-F238E27FC236}">
                <a16:creationId xmlns:a16="http://schemas.microsoft.com/office/drawing/2014/main" id="{4BB53377-D8E8-42DD-A60F-032758DFC0D9}"/>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G</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ogolou-BigVis‘19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9" name="Google Shape;727;p39">
            <a:extLst>
              <a:ext uri="{FF2B5EF4-FFF2-40B4-BE49-F238E27FC236}">
                <a16:creationId xmlns:a16="http://schemas.microsoft.com/office/drawing/2014/main" id="{BEF21B17-9E14-486E-8B74-B4BCE6DCD362}"/>
              </a:ext>
            </a:extLst>
          </p:cNvPr>
          <p:cNvPicPr preferRelativeResize="0"/>
          <p:nvPr/>
        </p:nvPicPr>
        <p:blipFill rotWithShape="1">
          <a:blip r:embed="rId2">
            <a:alphaModFix/>
          </a:blip>
          <a:srcRect t="1468"/>
          <a:stretch/>
        </p:blipFill>
        <p:spPr>
          <a:xfrm>
            <a:off x="5340791" y="3943179"/>
            <a:ext cx="3769678" cy="2610686"/>
          </a:xfrm>
          <a:prstGeom prst="rect">
            <a:avLst/>
          </a:prstGeom>
          <a:noFill/>
          <a:ln>
            <a:noFill/>
          </a:ln>
        </p:spPr>
      </p:pic>
      <p:pic>
        <p:nvPicPr>
          <p:cNvPr id="2" name="Picture 1">
            <a:extLst>
              <a:ext uri="{FF2B5EF4-FFF2-40B4-BE49-F238E27FC236}">
                <a16:creationId xmlns:a16="http://schemas.microsoft.com/office/drawing/2014/main" id="{3C5AF451-9F40-40CE-A26C-961AAEEE06A6}"/>
              </a:ext>
            </a:extLst>
          </p:cNvPr>
          <p:cNvPicPr>
            <a:picLocks noChangeAspect="1"/>
          </p:cNvPicPr>
          <p:nvPr/>
        </p:nvPicPr>
        <p:blipFill rotWithShape="1">
          <a:blip r:embed="rId3"/>
          <a:srcRect r="9205"/>
          <a:stretch/>
        </p:blipFill>
        <p:spPr>
          <a:xfrm>
            <a:off x="74720" y="4038045"/>
            <a:ext cx="5141278" cy="2188839"/>
          </a:xfrm>
          <a:prstGeom prst="rect">
            <a:avLst/>
          </a:prstGeom>
        </p:spPr>
      </p:pic>
      <p:sp>
        <p:nvSpPr>
          <p:cNvPr id="3" name="Oval 2">
            <a:extLst>
              <a:ext uri="{FF2B5EF4-FFF2-40B4-BE49-F238E27FC236}">
                <a16:creationId xmlns:a16="http://schemas.microsoft.com/office/drawing/2014/main" id="{21269380-864F-43E6-A7F4-9DD2C4E380E9}"/>
              </a:ext>
            </a:extLst>
          </p:cNvPr>
          <p:cNvSpPr/>
          <p:nvPr/>
        </p:nvSpPr>
        <p:spPr>
          <a:xfrm>
            <a:off x="581993" y="4470013"/>
            <a:ext cx="772886" cy="155701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Arrow: Curved Down 13">
            <a:extLst>
              <a:ext uri="{FF2B5EF4-FFF2-40B4-BE49-F238E27FC236}">
                <a16:creationId xmlns:a16="http://schemas.microsoft.com/office/drawing/2014/main" id="{AEBF75AD-C7DB-4534-84C4-396F84F01B1B}"/>
              </a:ext>
            </a:extLst>
          </p:cNvPr>
          <p:cNvSpPr/>
          <p:nvPr/>
        </p:nvSpPr>
        <p:spPr>
          <a:xfrm rot="21319376">
            <a:off x="816165" y="3514880"/>
            <a:ext cx="5570074" cy="76406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32D8EDD2-B246-455D-A1B2-DE5A756B903B}"/>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1489883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series</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28</a:t>
            </a:fld>
            <a:endParaRPr lang="en-US" dirty="0"/>
          </a:p>
        </p:txBody>
      </p:sp>
      <p:sp>
        <p:nvSpPr>
          <p:cNvPr id="42" name="Content Placeholder 3"/>
          <p:cNvSpPr>
            <a:spLocks noGrp="1"/>
          </p:cNvSpPr>
          <p:nvPr>
            <p:ph idx="1"/>
          </p:nvPr>
        </p:nvSpPr>
        <p:spPr>
          <a:xfrm>
            <a:off x="457200" y="2249424"/>
            <a:ext cx="8229600" cy="4325112"/>
          </a:xfrm>
        </p:spPr>
        <p:txBody>
          <a:bodyPr>
            <a:noAutofit/>
          </a:bodyPr>
          <a:lstStyle/>
          <a:p>
            <a:r>
              <a:rPr lang="en-US" sz="2600" dirty="0"/>
              <a:t>Sequence of points ordered along some dimension</a:t>
            </a:r>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r>
              <a:rPr lang="en-US" sz="2600" dirty="0"/>
              <a:t>subsequence</a:t>
            </a:r>
          </a:p>
          <a:p>
            <a:pPr lvl="1"/>
            <a:r>
              <a:rPr lang="en-US" sz="2200" dirty="0"/>
              <a:t>subset of contiguous values</a:t>
            </a:r>
          </a:p>
        </p:txBody>
      </p:sp>
      <p:sp>
        <p:nvSpPr>
          <p:cNvPr id="43" name="Line 6"/>
          <p:cNvSpPr>
            <a:spLocks noChangeAspect="1" noChangeShapeType="1"/>
          </p:cNvSpPr>
          <p:nvPr/>
        </p:nvSpPr>
        <p:spPr bwMode="auto">
          <a:xfrm flipV="1">
            <a:off x="1694828" y="3017519"/>
            <a:ext cx="0" cy="1750149"/>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4" name="Rectangle 43"/>
          <p:cNvSpPr/>
          <p:nvPr/>
        </p:nvSpPr>
        <p:spPr>
          <a:xfrm>
            <a:off x="4203116" y="406063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5" name="Rectangle 44"/>
          <p:cNvSpPr/>
          <p:nvPr/>
        </p:nvSpPr>
        <p:spPr>
          <a:xfrm>
            <a:off x="4721248" y="383090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6" name="Rectangle 45"/>
          <p:cNvSpPr/>
          <p:nvPr/>
        </p:nvSpPr>
        <p:spPr>
          <a:xfrm>
            <a:off x="5239380" y="3601167"/>
            <a:ext cx="480352" cy="459472"/>
          </a:xfrm>
          <a:prstGeom prst="rect">
            <a:avLst/>
          </a:prstGeom>
        </p:spPr>
        <p:txBody>
          <a:bodyPr wrap="none">
            <a:spAutoFit/>
          </a:bodyPr>
          <a:lstStyle/>
          <a:p>
            <a:r>
              <a:rPr lang="en-US" i="1" dirty="0">
                <a:solidFill>
                  <a:schemeClr val="bg1"/>
                </a:solidFill>
              </a:rPr>
              <a:t>…</a:t>
            </a:r>
            <a:endParaRPr lang="en-US" dirty="0"/>
          </a:p>
        </p:txBody>
      </p:sp>
      <p:sp>
        <p:nvSpPr>
          <p:cNvPr id="47" name="Line 1060"/>
          <p:cNvSpPr>
            <a:spLocks noChangeAspect="1" noChangeShapeType="1"/>
          </p:cNvSpPr>
          <p:nvPr/>
        </p:nvSpPr>
        <p:spPr bwMode="auto">
          <a:xfrm>
            <a:off x="1685711" y="476569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8" name="Line 1062"/>
          <p:cNvSpPr>
            <a:spLocks noChangeAspect="1" noChangeShapeType="1"/>
          </p:cNvSpPr>
          <p:nvPr/>
        </p:nvSpPr>
        <p:spPr bwMode="auto">
          <a:xfrm flipV="1">
            <a:off x="2252134"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9" name="Line 1063"/>
          <p:cNvSpPr>
            <a:spLocks noChangeAspect="1" noChangeShapeType="1"/>
          </p:cNvSpPr>
          <p:nvPr/>
        </p:nvSpPr>
        <p:spPr bwMode="auto">
          <a:xfrm flipV="1">
            <a:off x="2818555"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4"/>
          <p:cNvSpPr>
            <a:spLocks noChangeAspect="1" noChangeShapeType="1"/>
          </p:cNvSpPr>
          <p:nvPr/>
        </p:nvSpPr>
        <p:spPr bwMode="auto">
          <a:xfrm flipV="1">
            <a:off x="3384977" y="471434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5"/>
          <p:cNvSpPr>
            <a:spLocks noChangeAspect="1" noChangeShapeType="1"/>
          </p:cNvSpPr>
          <p:nvPr/>
        </p:nvSpPr>
        <p:spPr bwMode="auto">
          <a:xfrm flipV="1">
            <a:off x="3942849"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6"/>
          <p:cNvSpPr>
            <a:spLocks noChangeAspect="1" noChangeShapeType="1"/>
          </p:cNvSpPr>
          <p:nvPr/>
        </p:nvSpPr>
        <p:spPr bwMode="auto">
          <a:xfrm flipV="1">
            <a:off x="4509271"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7"/>
          <p:cNvSpPr>
            <a:spLocks noChangeAspect="1" noChangeShapeType="1"/>
          </p:cNvSpPr>
          <p:nvPr/>
        </p:nvSpPr>
        <p:spPr bwMode="auto">
          <a:xfrm flipV="1">
            <a:off x="5075692"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8"/>
          <p:cNvSpPr>
            <a:spLocks noChangeAspect="1" noChangeShapeType="1"/>
          </p:cNvSpPr>
          <p:nvPr/>
        </p:nvSpPr>
        <p:spPr bwMode="auto">
          <a:xfrm flipV="1">
            <a:off x="5642116"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Oval 1073"/>
          <p:cNvSpPr>
            <a:spLocks noChangeArrowheads="1"/>
          </p:cNvSpPr>
          <p:nvPr/>
        </p:nvSpPr>
        <p:spPr bwMode="auto">
          <a:xfrm>
            <a:off x="3890482" y="359850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6" name="Oval 1074"/>
          <p:cNvSpPr>
            <a:spLocks noChangeArrowheads="1"/>
          </p:cNvSpPr>
          <p:nvPr/>
        </p:nvSpPr>
        <p:spPr bwMode="auto">
          <a:xfrm>
            <a:off x="3336885" y="365379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5"/>
          <p:cNvSpPr>
            <a:spLocks noChangeArrowheads="1"/>
          </p:cNvSpPr>
          <p:nvPr/>
        </p:nvSpPr>
        <p:spPr bwMode="auto">
          <a:xfrm>
            <a:off x="2766188" y="330087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6"/>
          <p:cNvSpPr>
            <a:spLocks noChangeArrowheads="1"/>
          </p:cNvSpPr>
          <p:nvPr/>
        </p:nvSpPr>
        <p:spPr bwMode="auto">
          <a:xfrm>
            <a:off x="2201903" y="398361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Line 1085"/>
          <p:cNvSpPr>
            <a:spLocks noChangeAspect="1" noChangeShapeType="1"/>
          </p:cNvSpPr>
          <p:nvPr/>
        </p:nvSpPr>
        <p:spPr bwMode="auto">
          <a:xfrm flipV="1">
            <a:off x="6189300"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Line 1086"/>
          <p:cNvSpPr>
            <a:spLocks noChangeAspect="1" noChangeShapeType="1"/>
          </p:cNvSpPr>
          <p:nvPr/>
        </p:nvSpPr>
        <p:spPr bwMode="auto">
          <a:xfrm flipV="1">
            <a:off x="670656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94"/>
          <p:cNvSpPr>
            <a:spLocks noChangeAspect="1" noChangeShapeType="1"/>
          </p:cNvSpPr>
          <p:nvPr/>
        </p:nvSpPr>
        <p:spPr bwMode="auto">
          <a:xfrm flipV="1">
            <a:off x="722382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Text Box 55"/>
          <p:cNvSpPr txBox="1">
            <a:spLocks noChangeArrowheads="1"/>
          </p:cNvSpPr>
          <p:nvPr/>
        </p:nvSpPr>
        <p:spPr bwMode="auto">
          <a:xfrm>
            <a:off x="3571056" y="4775693"/>
            <a:ext cx="17896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sequence dimension</a:t>
            </a:r>
          </a:p>
        </p:txBody>
      </p:sp>
      <p:sp>
        <p:nvSpPr>
          <p:cNvPr id="63" name="Text Box 55"/>
          <p:cNvSpPr txBox="1">
            <a:spLocks noChangeArrowheads="1"/>
          </p:cNvSpPr>
          <p:nvPr/>
        </p:nvSpPr>
        <p:spPr bwMode="auto">
          <a:xfrm>
            <a:off x="1694827" y="3409719"/>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1</a:t>
            </a:r>
          </a:p>
        </p:txBody>
      </p:sp>
      <p:sp>
        <p:nvSpPr>
          <p:cNvPr id="64" name="Oval 1099"/>
          <p:cNvSpPr>
            <a:spLocks noChangeArrowheads="1"/>
          </p:cNvSpPr>
          <p:nvPr/>
        </p:nvSpPr>
        <p:spPr bwMode="auto">
          <a:xfrm>
            <a:off x="7173591" y="393214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7"/>
          <p:cNvSpPr>
            <a:spLocks noChangeArrowheads="1"/>
          </p:cNvSpPr>
          <p:nvPr/>
        </p:nvSpPr>
        <p:spPr bwMode="auto">
          <a:xfrm>
            <a:off x="1643528" y="3748597"/>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4459041" y="388474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023325" y="447271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5"/>
          <p:cNvSpPr>
            <a:spLocks noChangeArrowheads="1"/>
          </p:cNvSpPr>
          <p:nvPr/>
        </p:nvSpPr>
        <p:spPr bwMode="auto">
          <a:xfrm>
            <a:off x="5589749" y="456750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0" name="Oval 1075"/>
          <p:cNvSpPr>
            <a:spLocks noChangeArrowheads="1"/>
          </p:cNvSpPr>
          <p:nvPr/>
        </p:nvSpPr>
        <p:spPr bwMode="auto">
          <a:xfrm>
            <a:off x="6650987" y="403101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1" name="Text Box 55"/>
          <p:cNvSpPr txBox="1">
            <a:spLocks noChangeArrowheads="1"/>
          </p:cNvSpPr>
          <p:nvPr/>
        </p:nvSpPr>
        <p:spPr bwMode="auto">
          <a:xfrm>
            <a:off x="2272944" y="3601167"/>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2</a:t>
            </a:r>
          </a:p>
        </p:txBody>
      </p:sp>
      <p:sp>
        <p:nvSpPr>
          <p:cNvPr id="72" name="Text Box 55"/>
          <p:cNvSpPr txBox="1">
            <a:spLocks noChangeArrowheads="1"/>
          </p:cNvSpPr>
          <p:nvPr/>
        </p:nvSpPr>
        <p:spPr bwMode="auto">
          <a:xfrm>
            <a:off x="5962449" y="4026941"/>
            <a:ext cx="4537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t>…</a:t>
            </a:r>
            <a:endParaRPr lang="en-US" sz="1400" baseline="-25000" dirty="0"/>
          </a:p>
        </p:txBody>
      </p:sp>
      <p:sp>
        <p:nvSpPr>
          <p:cNvPr id="73" name="Text Box 55"/>
          <p:cNvSpPr txBox="1">
            <a:spLocks noChangeArrowheads="1"/>
          </p:cNvSpPr>
          <p:nvPr/>
        </p:nvSpPr>
        <p:spPr bwMode="auto">
          <a:xfrm>
            <a:off x="6952373" y="3549250"/>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n</a:t>
            </a:r>
          </a:p>
        </p:txBody>
      </p:sp>
      <p:sp>
        <p:nvSpPr>
          <p:cNvPr id="74" name="Text Box 55"/>
          <p:cNvSpPr txBox="1">
            <a:spLocks noChangeArrowheads="1"/>
          </p:cNvSpPr>
          <p:nvPr/>
        </p:nvSpPr>
        <p:spPr bwMode="auto">
          <a:xfrm rot="16200000">
            <a:off x="1054609" y="3489730"/>
            <a:ext cx="763441" cy="31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value</a:t>
            </a:r>
          </a:p>
        </p:txBody>
      </p:sp>
      <p:sp>
        <p:nvSpPr>
          <p:cNvPr id="2" name="Footer Placeholder 1">
            <a:extLst>
              <a:ext uri="{FF2B5EF4-FFF2-40B4-BE49-F238E27FC236}">
                <a16:creationId xmlns:a16="http://schemas.microsoft.com/office/drawing/2014/main" id="{2EF8A918-0D53-4625-94C9-EBB4F84CD424}"/>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54550154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06"/>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p:txBody>
      </p:sp>
      <p:sp>
        <p:nvSpPr>
          <p:cNvPr id="3379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r>
              <a:rPr lang="en-US">
                <a:solidFill>
                  <a:schemeClr val="accent2"/>
                </a:solidFill>
              </a:rPr>
              <a:t>Echihabi, Zoumpatianos, Palpanas - EDBT 2021</a:t>
            </a:r>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CBEC3FDC-5DB1-48D5-93DC-2931EF70C288}" type="slidenum">
              <a:rPr lang="en-US" smtClean="0">
                <a:solidFill>
                  <a:srgbClr val="FFFFFF"/>
                </a:solidFill>
              </a:rPr>
              <a:pPr fontAlgn="base">
                <a:spcBef>
                  <a:spcPct val="0"/>
                </a:spcBef>
                <a:spcAft>
                  <a:spcPct val="0"/>
                </a:spcAft>
                <a:defRPr/>
              </a:pPr>
              <a:t>280</a:t>
            </a:fld>
            <a:endParaRPr lang="en-US">
              <a:solidFill>
                <a:srgbClr val="FFFFFF"/>
              </a:solidFill>
            </a:endParaRPr>
          </a:p>
        </p:txBody>
      </p:sp>
      <p:sp>
        <p:nvSpPr>
          <p:cNvPr id="9" name="Rectangle 8">
            <a:extLst>
              <a:ext uri="{FF2B5EF4-FFF2-40B4-BE49-F238E27FC236}">
                <a16:creationId xmlns:a16="http://schemas.microsoft.com/office/drawing/2014/main" id="{93A81EBC-640A-44A5-BE86-F3D9FB206AE8}"/>
              </a:ext>
            </a:extLst>
          </p:cNvPr>
          <p:cNvSpPr/>
          <p:nvPr/>
        </p:nvSpPr>
        <p:spPr>
          <a:xfrm>
            <a:off x="7643773" y="980499"/>
            <a:ext cx="1360789"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74F3CD1-8D14-4708-8DCB-23460F197A5A}"/>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 name="Rounded Rectangle 12">
            <a:extLst>
              <a:ext uri="{FF2B5EF4-FFF2-40B4-BE49-F238E27FC236}">
                <a16:creationId xmlns:a16="http://schemas.microsoft.com/office/drawing/2014/main" id="{5E5AFC51-ED39-40C1-B5F8-FBB57C3190A1}"/>
              </a:ext>
            </a:extLst>
          </p:cNvPr>
          <p:cNvSpPr/>
          <p:nvPr/>
        </p:nvSpPr>
        <p:spPr>
          <a:xfrm>
            <a:off x="7744078" y="1576617"/>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Gogolou-SIGMOD‘20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3" name="Rounded Rectangle 12">
            <a:extLst>
              <a:ext uri="{FF2B5EF4-FFF2-40B4-BE49-F238E27FC236}">
                <a16:creationId xmlns:a16="http://schemas.microsoft.com/office/drawing/2014/main" id="{021D0050-2583-4180-9A58-938C3F4B1CB5}"/>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Gogolou-BigVis‘19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10" name="Google Shape;1751;p134">
            <a:extLst>
              <a:ext uri="{FF2B5EF4-FFF2-40B4-BE49-F238E27FC236}">
                <a16:creationId xmlns:a16="http://schemas.microsoft.com/office/drawing/2014/main" id="{C98A3B3C-EFA3-4BCE-989B-043CDEF0898F}"/>
              </a:ext>
            </a:extLst>
          </p:cNvPr>
          <p:cNvPicPr preferRelativeResize="0"/>
          <p:nvPr/>
        </p:nvPicPr>
        <p:blipFill>
          <a:blip r:embed="rId2">
            <a:alphaModFix/>
          </a:blip>
          <a:stretch>
            <a:fillRect/>
          </a:stretch>
        </p:blipFill>
        <p:spPr>
          <a:xfrm>
            <a:off x="21470" y="4058826"/>
            <a:ext cx="9122530" cy="2153509"/>
          </a:xfrm>
          <a:prstGeom prst="rect">
            <a:avLst/>
          </a:prstGeom>
          <a:noFill/>
          <a:ln>
            <a:noFill/>
          </a:ln>
        </p:spPr>
      </p:pic>
    </p:spTree>
    <p:extLst>
      <p:ext uri="{BB962C8B-B14F-4D97-AF65-F5344CB8AC3E}">
        <p14:creationId xmlns:p14="http://schemas.microsoft.com/office/powerpoint/2010/main" val="284198959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7200" y="511269"/>
            <a:ext cx="8229600" cy="1066800"/>
          </a:xfrm>
        </p:spPr>
        <p:txBody>
          <a:bodyPr/>
          <a:lstStyle/>
          <a:p>
            <a:pPr eaLnBrk="1" hangingPunct="1"/>
            <a:r>
              <a:rPr lang="en-US" altLang="en-US" dirty="0"/>
              <a:t>Need for</a:t>
            </a:r>
            <a:br>
              <a:rPr lang="en-US" altLang="en-US" dirty="0"/>
            </a:br>
            <a:r>
              <a:rPr lang="en-US" altLang="en-US" dirty="0"/>
              <a:t>Interactive Analytics</a:t>
            </a:r>
          </a:p>
        </p:txBody>
      </p:sp>
      <p:sp>
        <p:nvSpPr>
          <p:cNvPr id="46083" name="Content Placeholder 2"/>
          <p:cNvSpPr>
            <a:spLocks noGrp="1"/>
          </p:cNvSpPr>
          <p:nvPr>
            <p:ph idx="1"/>
          </p:nvPr>
        </p:nvSpPr>
        <p:spPr>
          <a:xfrm>
            <a:off x="457200" y="1670606"/>
            <a:ext cx="8686800" cy="5027399"/>
          </a:xfrm>
        </p:spPr>
        <p:txBody>
          <a:bodyPr/>
          <a:lstStyle/>
          <a:p>
            <a:pPr eaLnBrk="1" hangingPunct="1">
              <a:defRPr/>
            </a:pPr>
            <a:endParaRPr lang="en-US" dirty="0"/>
          </a:p>
          <a:p>
            <a:pPr eaLnBrk="1" hangingPunct="1">
              <a:defRPr/>
            </a:pPr>
            <a:r>
              <a:rPr lang="en-US" dirty="0"/>
              <a:t>interaction with users offers </a:t>
            </a:r>
            <a:r>
              <a:rPr lang="en-US" dirty="0">
                <a:solidFill>
                  <a:srgbClr val="C00000"/>
                </a:solidFill>
              </a:rPr>
              <a:t>new opportunities</a:t>
            </a:r>
          </a:p>
          <a:p>
            <a:pPr lvl="1" eaLnBrk="1" hangingPunct="1">
              <a:defRPr/>
            </a:pPr>
            <a:r>
              <a:rPr lang="en-US" dirty="0">
                <a:solidFill>
                  <a:srgbClr val="C00000"/>
                </a:solidFill>
              </a:rPr>
              <a:t>progressive</a:t>
            </a:r>
            <a:r>
              <a:rPr lang="en-US" dirty="0"/>
              <a:t> answers</a:t>
            </a:r>
          </a:p>
          <a:p>
            <a:pPr lvl="2" eaLnBrk="1" hangingPunct="1">
              <a:defRPr/>
            </a:pPr>
            <a:r>
              <a:rPr lang="en-US" dirty="0"/>
              <a:t>produce intermediate results</a:t>
            </a:r>
          </a:p>
          <a:p>
            <a:pPr lvl="3" eaLnBrk="1" hangingPunct="1">
              <a:defRPr/>
            </a:pPr>
            <a:r>
              <a:rPr lang="en-US" dirty="0"/>
              <a:t>iteratively converge to final, correct solution</a:t>
            </a:r>
          </a:p>
          <a:p>
            <a:pPr lvl="2" eaLnBrk="1" hangingPunct="1">
              <a:defRPr/>
            </a:pPr>
            <a:r>
              <a:rPr lang="en-US" dirty="0"/>
              <a:t>provide bounds on the errors (of the intermediate results) along the way</a:t>
            </a:r>
          </a:p>
          <a:p>
            <a:pPr eaLnBrk="1" hangingPunct="1">
              <a:defRPr/>
            </a:pPr>
            <a:endParaRPr lang="en-US" dirty="0"/>
          </a:p>
          <a:p>
            <a:pPr eaLnBrk="1" hangingPunct="1">
              <a:defRPr/>
            </a:pPr>
            <a:r>
              <a:rPr lang="en-US" dirty="0"/>
              <a:t>several exciting </a:t>
            </a:r>
            <a:r>
              <a:rPr lang="en-US" dirty="0">
                <a:solidFill>
                  <a:srgbClr val="C00000"/>
                </a:solidFill>
              </a:rPr>
              <a:t>research problems </a:t>
            </a:r>
            <a:r>
              <a:rPr lang="en-US" dirty="0"/>
              <a:t>in intersection of visualization and data management</a:t>
            </a:r>
          </a:p>
          <a:p>
            <a:pPr lvl="1" eaLnBrk="1" hangingPunct="1">
              <a:defRPr/>
            </a:pPr>
            <a:r>
              <a:rPr lang="en-US" i="1" dirty="0">
                <a:solidFill>
                  <a:srgbClr val="C00000"/>
                </a:solidFill>
              </a:rPr>
              <a:t>frontend</a:t>
            </a:r>
            <a:r>
              <a:rPr lang="en-US" dirty="0"/>
              <a:t>: HCI/visualizations for querying/results display</a:t>
            </a:r>
          </a:p>
          <a:p>
            <a:pPr lvl="1" eaLnBrk="1" hangingPunct="1">
              <a:defRPr/>
            </a:pPr>
            <a:r>
              <a:rPr lang="en-US" i="1" dirty="0">
                <a:solidFill>
                  <a:srgbClr val="C00000"/>
                </a:solidFill>
              </a:rPr>
              <a:t>backend</a:t>
            </a:r>
            <a:r>
              <a:rPr lang="en-US" dirty="0"/>
              <a:t>: efficiently supporting these operations</a:t>
            </a:r>
          </a:p>
          <a:p>
            <a:pPr lvl="1" eaLnBrk="1" hangingPunct="1">
              <a:defRPr/>
            </a:pPr>
            <a:endParaRPr lang="en-US" dirty="0"/>
          </a:p>
          <a:p>
            <a:pPr eaLnBrk="1" hangingPunct="1">
              <a:defRPr/>
            </a:pPr>
            <a:endParaRPr lang="en-US" dirty="0"/>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C3FDC-5DB1-48D5-93DC-2931EF70C288}" type="slidenum">
              <a:rPr kumimoji="0" lang="en-US" sz="1800" b="0" i="0" u="none" strike="noStrike" kern="1200" cap="none" spc="0" normalizeH="0" baseline="0" noProof="0" smtClean="0">
                <a:ln>
                  <a:noFill/>
                </a:ln>
                <a:solidFill>
                  <a:srgbClr val="FFFFFF"/>
                </a:solidFill>
                <a:effectLst/>
                <a:uLnTx/>
                <a:uFillTx/>
                <a:latin typeface="Georgia"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281</a:t>
            </a:fld>
            <a:endParaRPr kumimoji="0" lang="en-US" sz="1800" b="0" i="0" u="none" strike="noStrike" kern="1200" cap="none" spc="0" normalizeH="0" baseline="0" noProof="0">
              <a:ln>
                <a:noFill/>
              </a:ln>
              <a:solidFill>
                <a:srgbClr val="FFFFFF"/>
              </a:solidFill>
              <a:effectLst/>
              <a:uLnTx/>
              <a:uFillTx/>
              <a:latin typeface="Georgia" pitchFamily="18" charset="0"/>
              <a:ea typeface="+mn-ea"/>
              <a:cs typeface="+mn-cs"/>
            </a:endParaRPr>
          </a:p>
        </p:txBody>
      </p:sp>
      <p:sp>
        <p:nvSpPr>
          <p:cNvPr id="2" name="Footer Placeholder 1">
            <a:extLst>
              <a:ext uri="{FF2B5EF4-FFF2-40B4-BE49-F238E27FC236}">
                <a16:creationId xmlns:a16="http://schemas.microsoft.com/office/drawing/2014/main" id="{B39420D3-D3DD-4197-B29C-C2A424EE083F}"/>
              </a:ext>
            </a:extLst>
          </p:cNvPr>
          <p:cNvSpPr>
            <a:spLocks noGrp="1"/>
          </p:cNvSpPr>
          <p:nvPr>
            <p:ph type="ftr" sz="quarter" idx="11"/>
          </p:nvPr>
        </p:nvSpPr>
        <p:spPr/>
        <p:txBody>
          <a:bodyPr/>
          <a:lstStyle/>
          <a:p>
            <a:pPr>
              <a:defRPr/>
            </a:pPr>
            <a:r>
              <a:rPr lang="en-US"/>
              <a:t>Echihabi, Zoumpatianos, Palpanas - EDBT 2021</a:t>
            </a:r>
          </a:p>
        </p:txBody>
      </p:sp>
      <p:sp>
        <p:nvSpPr>
          <p:cNvPr id="10" name="Rectangle 9">
            <a:extLst>
              <a:ext uri="{FF2B5EF4-FFF2-40B4-BE49-F238E27FC236}">
                <a16:creationId xmlns:a16="http://schemas.microsoft.com/office/drawing/2014/main" id="{9C58A091-97DF-402A-AA7D-1290770EF2C9}"/>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2" name="Rectangle 11">
            <a:extLst>
              <a:ext uri="{FF2B5EF4-FFF2-40B4-BE49-F238E27FC236}">
                <a16:creationId xmlns:a16="http://schemas.microsoft.com/office/drawing/2014/main" id="{9DA28080-83D9-4B71-AD7E-C924650ECD52}"/>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3" name="Rounded Rectangle 12">
            <a:extLst>
              <a:ext uri="{FF2B5EF4-FFF2-40B4-BE49-F238E27FC236}">
                <a16:creationId xmlns:a16="http://schemas.microsoft.com/office/drawing/2014/main" id="{54452FC4-6E82-472E-892C-2A4DEA1E5370}"/>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Gogolou-Vis‘18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5417238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sequence management system</a:t>
            </a:r>
          </a:p>
          <a:p>
            <a:r>
              <a:rPr lang="en-US" dirty="0"/>
              <a:t>benchmarking</a:t>
            </a:r>
          </a:p>
          <a:p>
            <a:r>
              <a:rPr lang="en-US" dirty="0"/>
              <a:t>interactive analytics</a:t>
            </a:r>
          </a:p>
          <a:p>
            <a:r>
              <a:rPr lang="en-US" dirty="0">
                <a:solidFill>
                  <a:srgbClr val="C00000"/>
                </a:solidFill>
              </a:rPr>
              <a:t>parallelization and distribution</a:t>
            </a:r>
          </a:p>
          <a:p>
            <a:r>
              <a:rPr lang="en-US" dirty="0"/>
              <a:t>general high-dimensional vectors</a:t>
            </a:r>
          </a:p>
          <a:p>
            <a:r>
              <a:rPr lang="en-US" dirty="0"/>
              <a:t>deep learning</a:t>
            </a:r>
          </a:p>
        </p:txBody>
      </p:sp>
      <p:sp>
        <p:nvSpPr>
          <p:cNvPr id="4" name="Slide Number Placeholder 3"/>
          <p:cNvSpPr>
            <a:spLocks noGrp="1"/>
          </p:cNvSpPr>
          <p:nvPr>
            <p:ph type="sldNum" sz="quarter" idx="12"/>
          </p:nvPr>
        </p:nvSpPr>
        <p:spPr/>
        <p:txBody>
          <a:bodyPr/>
          <a:lstStyle/>
          <a:p>
            <a:fld id="{B5C6C3C4-1F13-A745-94B4-FF34C1932FEB}" type="slidenum">
              <a:rPr lang="en-US" smtClean="0"/>
              <a:pPr/>
              <a:t>282</a:t>
            </a:fld>
            <a:endParaRPr lang="en-US" dirty="0"/>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00476393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Need for</a:t>
            </a:r>
            <a:br>
              <a:rPr lang="en-US" dirty="0"/>
            </a:br>
            <a:r>
              <a:rPr lang="en-US" dirty="0"/>
              <a:t>Parallelization/Distribution</a:t>
            </a:r>
          </a:p>
        </p:txBody>
      </p:sp>
      <p:sp>
        <p:nvSpPr>
          <p:cNvPr id="3" name="Content Placeholder 2"/>
          <p:cNvSpPr>
            <a:spLocks noGrp="1"/>
          </p:cNvSpPr>
          <p:nvPr>
            <p:ph idx="1"/>
          </p:nvPr>
        </p:nvSpPr>
        <p:spPr>
          <a:xfrm>
            <a:off x="457200" y="2168464"/>
            <a:ext cx="8229600" cy="4498553"/>
          </a:xfrm>
        </p:spPr>
        <p:txBody>
          <a:bodyPr/>
          <a:lstStyle/>
          <a:p>
            <a:r>
              <a:rPr lang="en-US" dirty="0"/>
              <a:t>take advantage of all modern hardware opportunities!</a:t>
            </a:r>
          </a:p>
          <a:p>
            <a:pPr lvl="1"/>
            <a:r>
              <a:rPr lang="en-US" dirty="0"/>
              <a:t>Single Instruction Multiple Data (SIMD) </a:t>
            </a:r>
          </a:p>
          <a:p>
            <a:pPr lvl="2"/>
            <a:r>
              <a:rPr lang="en-US" dirty="0"/>
              <a:t>natural for data series operations</a:t>
            </a:r>
          </a:p>
          <a:p>
            <a:pPr lvl="1"/>
            <a:r>
              <a:rPr lang="en-US" dirty="0"/>
              <a:t>multi-tier CPU caches</a:t>
            </a:r>
          </a:p>
          <a:p>
            <a:pPr lvl="2"/>
            <a:r>
              <a:rPr lang="en-US" dirty="0"/>
              <a:t>design data structures aligned to cache lines</a:t>
            </a:r>
          </a:p>
          <a:p>
            <a:pPr lvl="1"/>
            <a:r>
              <a:rPr lang="en-US" dirty="0"/>
              <a:t>multi-core and multi-socket architectures</a:t>
            </a:r>
          </a:p>
          <a:p>
            <a:pPr lvl="2"/>
            <a:r>
              <a:rPr lang="en-US" dirty="0"/>
              <a:t>use parallelism inside each computation server</a:t>
            </a:r>
          </a:p>
          <a:p>
            <a:pPr lvl="1"/>
            <a:r>
              <a:rPr lang="en-US" dirty="0"/>
              <a:t>Graphics Processing Units (GPUs)</a:t>
            </a:r>
          </a:p>
          <a:p>
            <a:pPr lvl="2"/>
            <a:r>
              <a:rPr lang="en-US" dirty="0"/>
              <a:t>propose massively parallel techniques for GPUs</a:t>
            </a:r>
          </a:p>
          <a:p>
            <a:pPr lvl="1"/>
            <a:r>
              <a:rPr lang="en-US" dirty="0"/>
              <a:t>new storage solutions: NVRAMs, FPGAs</a:t>
            </a:r>
          </a:p>
          <a:p>
            <a:pPr lvl="2"/>
            <a:r>
              <a:rPr lang="en-US" dirty="0"/>
              <a:t>develop algorithms that take these new characteristics/tradeoffs into account</a:t>
            </a:r>
          </a:p>
          <a:p>
            <a:pPr lvl="1"/>
            <a:r>
              <a:rPr lang="en-US" dirty="0"/>
              <a:t>compute clusters</a:t>
            </a:r>
          </a:p>
          <a:p>
            <a:pPr lvl="2"/>
            <a:r>
              <a:rPr lang="en-US" dirty="0"/>
              <a:t>distribute operation over many machines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6" name="Rectangle 5">
            <a:extLst>
              <a:ext uri="{FF2B5EF4-FFF2-40B4-BE49-F238E27FC236}">
                <a16:creationId xmlns:a16="http://schemas.microsoft.com/office/drawing/2014/main" id="{C10E5689-F91E-4102-A8AF-341BB5FB8093}"/>
              </a:ext>
            </a:extLst>
          </p:cNvPr>
          <p:cNvSpPr/>
          <p:nvPr/>
        </p:nvSpPr>
        <p:spPr>
          <a:xfrm>
            <a:off x="7427147" y="992527"/>
            <a:ext cx="1600758"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D753540E-CA91-4D94-BEBC-39E563E2BE7B}"/>
              </a:ext>
            </a:extLst>
          </p:cNvPr>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 name="Rounded Rectangle 7">
            <a:extLst>
              <a:ext uri="{FF2B5EF4-FFF2-40B4-BE49-F238E27FC236}">
                <a16:creationId xmlns:a16="http://schemas.microsoft.com/office/drawing/2014/main" id="{600CC291-5F24-4B24-A44B-30A9D0B5C243}"/>
              </a:ext>
            </a:extLst>
          </p:cNvPr>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Palpanas-HPCS’17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26ED9898-EF24-4725-AD9F-598A24EF6FB7}"/>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09626082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Need for</a:t>
            </a:r>
            <a:br>
              <a:rPr lang="en-US" dirty="0"/>
            </a:br>
            <a:r>
              <a:rPr lang="en-US" dirty="0"/>
              <a:t>Parallelization/Distribution</a:t>
            </a:r>
          </a:p>
        </p:txBody>
      </p:sp>
      <p:sp>
        <p:nvSpPr>
          <p:cNvPr id="3" name="Content Placeholder 2"/>
          <p:cNvSpPr>
            <a:spLocks noGrp="1"/>
          </p:cNvSpPr>
          <p:nvPr>
            <p:ph idx="1"/>
          </p:nvPr>
        </p:nvSpPr>
        <p:spPr/>
        <p:txBody>
          <a:bodyPr/>
          <a:lstStyle/>
          <a:p>
            <a:r>
              <a:rPr lang="en-US" dirty="0"/>
              <a:t>further scale-up and scale-out possible!</a:t>
            </a:r>
          </a:p>
          <a:p>
            <a:pPr lvl="1"/>
            <a:r>
              <a:rPr lang="en-US" dirty="0"/>
              <a:t>techniques inherently parallelizable</a:t>
            </a:r>
          </a:p>
          <a:p>
            <a:pPr lvl="2"/>
            <a:r>
              <a:rPr lang="en-US" dirty="0"/>
              <a:t>across cores, across machines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71682" name="Picture 2" descr="C:\Users\a\research\2017\WpdmKeynote17-Genova\distrinde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552" y="3541683"/>
            <a:ext cx="6822453" cy="33047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A9EB5AB-F138-4110-A459-9638890B197B}"/>
              </a:ext>
            </a:extLst>
          </p:cNvPr>
          <p:cNvSpPr/>
          <p:nvPr/>
        </p:nvSpPr>
        <p:spPr>
          <a:xfrm>
            <a:off x="7427147" y="992527"/>
            <a:ext cx="1600758"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3" name="Rectangle 12">
            <a:extLst>
              <a:ext uri="{FF2B5EF4-FFF2-40B4-BE49-F238E27FC236}">
                <a16:creationId xmlns:a16="http://schemas.microsoft.com/office/drawing/2014/main" id="{CAAAE3D8-8410-4EB8-A00C-5B9AFA35C6C9}"/>
              </a:ext>
            </a:extLst>
          </p:cNvPr>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4" name="Rounded Rectangle 7">
            <a:extLst>
              <a:ext uri="{FF2B5EF4-FFF2-40B4-BE49-F238E27FC236}">
                <a16:creationId xmlns:a16="http://schemas.microsoft.com/office/drawing/2014/main" id="{EDB5C70B-9080-4B1D-8A15-26A3429FD0B3}"/>
              </a:ext>
            </a:extLst>
          </p:cNvPr>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Palpanas-HPCS’17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F22C867C-8874-4632-B254-0D87CF85C163}"/>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66182118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Need for</a:t>
            </a:r>
            <a:br>
              <a:rPr lang="en-US" dirty="0"/>
            </a:br>
            <a:r>
              <a:rPr lang="en-US" dirty="0"/>
              <a:t>Parallelization/Distribution</a:t>
            </a:r>
          </a:p>
        </p:txBody>
      </p:sp>
      <p:sp>
        <p:nvSpPr>
          <p:cNvPr id="3" name="Content Placeholder 2"/>
          <p:cNvSpPr>
            <a:spLocks noGrp="1"/>
          </p:cNvSpPr>
          <p:nvPr>
            <p:ph idx="1"/>
          </p:nvPr>
        </p:nvSpPr>
        <p:spPr/>
        <p:txBody>
          <a:bodyPr/>
          <a:lstStyle/>
          <a:p>
            <a:r>
              <a:rPr lang="en-US" dirty="0"/>
              <a:t>further scale-up and scale-out possible!</a:t>
            </a:r>
          </a:p>
          <a:p>
            <a:pPr lvl="1"/>
            <a:r>
              <a:rPr lang="en-US" dirty="0"/>
              <a:t>techniques inherently parallelizable</a:t>
            </a:r>
          </a:p>
          <a:p>
            <a:pPr lvl="2"/>
            <a:r>
              <a:rPr lang="en-US" dirty="0"/>
              <a:t>across cores, across machines</a:t>
            </a:r>
          </a:p>
          <a:p>
            <a:pPr lvl="2"/>
            <a:endParaRPr lang="en-US" dirty="0"/>
          </a:p>
          <a:p>
            <a:r>
              <a:rPr lang="en-US" dirty="0"/>
              <a:t>need to </a:t>
            </a:r>
          </a:p>
          <a:p>
            <a:pPr lvl="1"/>
            <a:r>
              <a:rPr lang="en-US" dirty="0"/>
              <a:t>propose methods for concurrent query answering </a:t>
            </a:r>
          </a:p>
          <a:p>
            <a:pPr lvl="1"/>
            <a:r>
              <a:rPr lang="en-US" dirty="0"/>
              <a:t>combine multi-core and distributed methods </a:t>
            </a:r>
          </a:p>
          <a:p>
            <a:pPr lvl="1"/>
            <a:r>
              <a:rPr lang="en-US" dirty="0"/>
              <a:t>examine FPGA and NVM technologies</a:t>
            </a:r>
          </a:p>
          <a:p>
            <a:endParaRPr lang="en-US" dirty="0"/>
          </a:p>
          <a:p>
            <a:r>
              <a:rPr lang="en-US" dirty="0"/>
              <a:t>more involved solutions required when optimizing for energy</a:t>
            </a:r>
          </a:p>
          <a:p>
            <a:pPr lvl="1"/>
            <a:r>
              <a:rPr lang="en-US" dirty="0"/>
              <a:t>reducing execution time is relatively easy</a:t>
            </a:r>
          </a:p>
          <a:p>
            <a:pPr lvl="1"/>
            <a:r>
              <a:rPr lang="en-US" dirty="0"/>
              <a:t>minimizing total work (energy) is more challenging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6" name="Rectangle 5">
            <a:extLst>
              <a:ext uri="{FF2B5EF4-FFF2-40B4-BE49-F238E27FC236}">
                <a16:creationId xmlns:a16="http://schemas.microsoft.com/office/drawing/2014/main" id="{58671533-8C11-4B01-AA94-DD8052DF9F28}"/>
              </a:ext>
            </a:extLst>
          </p:cNvPr>
          <p:cNvSpPr/>
          <p:nvPr/>
        </p:nvSpPr>
        <p:spPr>
          <a:xfrm>
            <a:off x="7427147" y="992527"/>
            <a:ext cx="1600758"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058BD4B8-8859-4EE8-AADC-56E9404CD9A1}"/>
              </a:ext>
            </a:extLst>
          </p:cNvPr>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 name="Rounded Rectangle 7">
            <a:extLst>
              <a:ext uri="{FF2B5EF4-FFF2-40B4-BE49-F238E27FC236}">
                <a16:creationId xmlns:a16="http://schemas.microsoft.com/office/drawing/2014/main" id="{3802D54B-D4D0-4FCD-BCC3-06956674BCC5}"/>
              </a:ext>
            </a:extLst>
          </p:cNvPr>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Palpanas-HPCS’17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CC00EC78-63FF-4412-9DC4-5047E1D95DD6}"/>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16676191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sequence management system</a:t>
            </a:r>
          </a:p>
          <a:p>
            <a:r>
              <a:rPr lang="en-US" dirty="0"/>
              <a:t>benchmarking</a:t>
            </a:r>
          </a:p>
          <a:p>
            <a:r>
              <a:rPr lang="en-US" dirty="0"/>
              <a:t>interactive analytics</a:t>
            </a:r>
          </a:p>
          <a:p>
            <a:r>
              <a:rPr lang="en-US" dirty="0"/>
              <a:t>parallelization and distribution</a:t>
            </a:r>
          </a:p>
          <a:p>
            <a:r>
              <a:rPr lang="en-US" dirty="0">
                <a:solidFill>
                  <a:srgbClr val="C00000"/>
                </a:solidFill>
              </a:rPr>
              <a:t>general high-dimensional vectors</a:t>
            </a:r>
          </a:p>
          <a:p>
            <a:r>
              <a:rPr lang="en-US" dirty="0"/>
              <a:t>deep learning</a:t>
            </a:r>
          </a:p>
        </p:txBody>
      </p:sp>
      <p:sp>
        <p:nvSpPr>
          <p:cNvPr id="4" name="Slide Number Placeholder 3"/>
          <p:cNvSpPr>
            <a:spLocks noGrp="1"/>
          </p:cNvSpPr>
          <p:nvPr>
            <p:ph type="sldNum" sz="quarter" idx="12"/>
          </p:nvPr>
        </p:nvSpPr>
        <p:spPr/>
        <p:txBody>
          <a:bodyPr/>
          <a:lstStyle/>
          <a:p>
            <a:fld id="{B5C6C3C4-1F13-A745-94B4-FF34C1932FEB}" type="slidenum">
              <a:rPr lang="en-US" smtClean="0"/>
              <a:pPr/>
              <a:t>286</a:t>
            </a:fld>
            <a:endParaRPr lang="en-US" dirty="0"/>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76173191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2"/>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0" y="1966585"/>
            <a:ext cx="8478838" cy="4607256"/>
          </a:xfrm>
        </p:spPr>
        <p:txBody>
          <a:bodyPr/>
          <a:lstStyle/>
          <a:p>
            <a:r>
              <a:rPr lang="en-US" dirty="0"/>
              <a:t>two sides of the same(?) coin</a:t>
            </a:r>
          </a:p>
          <a:p>
            <a:pPr lvl="1"/>
            <a:r>
              <a:rPr lang="en-US" dirty="0"/>
              <a:t>data series as multidimensional points</a:t>
            </a:r>
          </a:p>
          <a:p>
            <a:pPr lvl="1"/>
            <a:r>
              <a:rPr lang="en-US" dirty="0"/>
              <a:t>for a specific ordering of the dimensions</a:t>
            </a:r>
          </a:p>
          <a:p>
            <a:endParaRPr lang="en-US" dirty="0"/>
          </a:p>
          <a:p>
            <a:r>
              <a:rPr lang="en-US" dirty="0"/>
              <a:t>several techniques for similarity search in high-d vectors</a:t>
            </a:r>
          </a:p>
          <a:p>
            <a:pPr lvl="1"/>
            <a:r>
              <a:rPr lang="en-US" dirty="0"/>
              <a:t>using LSH (SRS), space quantization (IMI), k-NN graphs (HNSW)</a:t>
            </a:r>
          </a:p>
          <a:p>
            <a:endParaRPr lang="en-US" dirty="0"/>
          </a:p>
          <a:p>
            <a:r>
              <a:rPr lang="en-US" dirty="0"/>
              <a:t>how do these high-d vector techniques compare to data series techniques?</a:t>
            </a:r>
          </a:p>
          <a:p>
            <a:pPr lvl="1"/>
            <a:r>
              <a:rPr lang="en-US" dirty="0"/>
              <a:t>conducted extensive experimental comparison</a:t>
            </a:r>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01E3A79C-E6C2-4885-A036-3A7EDD5B6E39}"/>
              </a:ext>
            </a:extLst>
          </p:cNvPr>
          <p:cNvSpPr>
            <a:spLocks noGrp="1"/>
          </p:cNvSpPr>
          <p:nvPr>
            <p:ph type="ftr" sz="quarter" idx="11"/>
          </p:nvPr>
        </p:nvSpPr>
        <p:spPr/>
        <p:txBody>
          <a:bodyPr/>
          <a:lstStyle/>
          <a:p>
            <a:pPr>
              <a:defRPr/>
            </a:pPr>
            <a:r>
              <a:rPr lang="en-US"/>
              <a:t>Echihabi, Zoumpatianos, Palpanas - EDBT 2021</a:t>
            </a:r>
          </a:p>
        </p:txBody>
      </p:sp>
      <p:sp>
        <p:nvSpPr>
          <p:cNvPr id="6" name="Rectangle 5">
            <a:extLst>
              <a:ext uri="{FF2B5EF4-FFF2-40B4-BE49-F238E27FC236}">
                <a16:creationId xmlns:a16="http://schemas.microsoft.com/office/drawing/2014/main" id="{0A54936A-800D-48D1-B138-3EBA362CFA52}"/>
              </a:ext>
            </a:extLst>
          </p:cNvPr>
          <p:cNvSpPr/>
          <p:nvPr/>
        </p:nvSpPr>
        <p:spPr>
          <a:xfrm>
            <a:off x="7427147" y="992527"/>
            <a:ext cx="1600758"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F30CF866-F95C-42AE-B405-5DF8C167DAC0}"/>
              </a:ext>
            </a:extLst>
          </p:cNvPr>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 name="Rounded Rectangle 7">
            <a:extLst>
              <a:ext uri="{FF2B5EF4-FFF2-40B4-BE49-F238E27FC236}">
                <a16:creationId xmlns:a16="http://schemas.microsoft.com/office/drawing/2014/main" id="{3BFC6C44-ACCD-4E06-A654-43B6FBECEED7}"/>
              </a:ext>
            </a:extLst>
          </p:cNvPr>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Echihabi-WIMS’20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52642368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9F63-1EEA-4B8A-9ED6-021B4F26C456}"/>
              </a:ext>
            </a:extLst>
          </p:cNvPr>
          <p:cNvSpPr>
            <a:spLocks noGrp="1"/>
          </p:cNvSpPr>
          <p:nvPr>
            <p:ph type="title"/>
          </p:nvPr>
        </p:nvSpPr>
        <p:spPr>
          <a:xfrm>
            <a:off x="457200" y="634048"/>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6FA1C18B-2C44-4948-94AF-82A67C0E72E2}"/>
              </a:ext>
            </a:extLst>
          </p:cNvPr>
          <p:cNvSpPr>
            <a:spLocks noGrp="1"/>
          </p:cNvSpPr>
          <p:nvPr>
            <p:ph idx="1"/>
          </p:nvPr>
        </p:nvSpPr>
        <p:spPr>
          <a:xfrm>
            <a:off x="189781" y="1700848"/>
            <a:ext cx="8878019" cy="4872993"/>
          </a:xfrm>
        </p:spPr>
        <p:txBody>
          <a:bodyPr/>
          <a:lstStyle/>
          <a:p>
            <a:r>
              <a:rPr lang="en-US" b="1" dirty="0"/>
              <a:t>data series techniques </a:t>
            </a:r>
            <a:r>
              <a:rPr lang="en-US" dirty="0"/>
              <a:t>are the </a:t>
            </a:r>
            <a:r>
              <a:rPr lang="en-US" b="1" dirty="0"/>
              <a:t>overall winners</a:t>
            </a:r>
            <a:r>
              <a:rPr lang="en-US" dirty="0"/>
              <a:t>, even on </a:t>
            </a:r>
            <a:r>
              <a:rPr lang="en-US" b="1" dirty="0"/>
              <a:t>general high-d vector </a:t>
            </a:r>
            <a:r>
              <a:rPr lang="en-US" dirty="0"/>
              <a:t>data</a:t>
            </a:r>
          </a:p>
          <a:p>
            <a:pPr lvl="1"/>
            <a:endParaRPr lang="en-US" dirty="0"/>
          </a:p>
          <a:p>
            <a:pPr lvl="1"/>
            <a:endParaRPr lang="en-US" dirty="0"/>
          </a:p>
        </p:txBody>
      </p:sp>
      <p:sp>
        <p:nvSpPr>
          <p:cNvPr id="5" name="Slide Number Placeholder 4">
            <a:extLst>
              <a:ext uri="{FF2B5EF4-FFF2-40B4-BE49-F238E27FC236}">
                <a16:creationId xmlns:a16="http://schemas.microsoft.com/office/drawing/2014/main" id="{A22B6135-9C51-43A8-B2FC-DC9E40BC8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A4EA491C-986E-4C4E-A189-A3E52E3E026F}"/>
              </a:ext>
            </a:extLst>
          </p:cNvPr>
          <p:cNvSpPr>
            <a:spLocks noGrp="1"/>
          </p:cNvSpPr>
          <p:nvPr>
            <p:ph type="ftr" sz="quarter" idx="11"/>
          </p:nvPr>
        </p:nvSpPr>
        <p:spPr/>
        <p:txBody>
          <a:bodyPr/>
          <a:lstStyle/>
          <a:p>
            <a:pPr>
              <a:defRPr/>
            </a:pPr>
            <a:r>
              <a:rPr lang="en-US"/>
              <a:t>Echihabi, Zoumpatianos, Palpanas - EDBT 2021</a:t>
            </a:r>
          </a:p>
        </p:txBody>
      </p:sp>
      <p:sp>
        <p:nvSpPr>
          <p:cNvPr id="9" name="Rectangle 8">
            <a:extLst>
              <a:ext uri="{FF2B5EF4-FFF2-40B4-BE49-F238E27FC236}">
                <a16:creationId xmlns:a16="http://schemas.microsoft.com/office/drawing/2014/main" id="{AE1FF3B4-A900-4C8E-B06B-E557A9DB1529}"/>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0" name="Rectangle 9">
            <a:extLst>
              <a:ext uri="{FF2B5EF4-FFF2-40B4-BE49-F238E27FC236}">
                <a16:creationId xmlns:a16="http://schemas.microsoft.com/office/drawing/2014/main" id="{BDB7193E-45BF-4BC4-A801-53A8542BA2B1}"/>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1" name="Rounded Rectangle 12">
            <a:extLst>
              <a:ext uri="{FF2B5EF4-FFF2-40B4-BE49-F238E27FC236}">
                <a16:creationId xmlns:a16="http://schemas.microsoft.com/office/drawing/2014/main" id="{4F0A3508-F74A-4CF1-9337-6E77D6B8CC74}"/>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a:t>
            </a:r>
            <a:r>
              <a:rPr lang="en-US" sz="1300" kern="0" dirty="0">
                <a:solidFill>
                  <a:prstClr val="white"/>
                </a:solidFill>
                <a:latin typeface="Gill Sans" charset="0"/>
                <a:ea typeface="Gill Sans" charset="0"/>
                <a:cs typeface="Gill Sans" charset="0"/>
              </a:rPr>
              <a:t>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78240941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9F63-1EEA-4B8A-9ED6-021B4F26C456}"/>
              </a:ext>
            </a:extLst>
          </p:cNvPr>
          <p:cNvSpPr>
            <a:spLocks noGrp="1"/>
          </p:cNvSpPr>
          <p:nvPr>
            <p:ph type="title"/>
          </p:nvPr>
        </p:nvSpPr>
        <p:spPr>
          <a:xfrm>
            <a:off x="457200" y="634048"/>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6FA1C18B-2C44-4948-94AF-82A67C0E72E2}"/>
              </a:ext>
            </a:extLst>
          </p:cNvPr>
          <p:cNvSpPr>
            <a:spLocks noGrp="1"/>
          </p:cNvSpPr>
          <p:nvPr>
            <p:ph idx="1"/>
          </p:nvPr>
        </p:nvSpPr>
        <p:spPr>
          <a:xfrm>
            <a:off x="189781" y="1700848"/>
            <a:ext cx="8878019" cy="4872993"/>
          </a:xfrm>
        </p:spPr>
        <p:txBody>
          <a:bodyPr/>
          <a:lstStyle/>
          <a:p>
            <a:r>
              <a:rPr lang="en-US" b="1" dirty="0"/>
              <a:t>data series techniques </a:t>
            </a:r>
            <a:r>
              <a:rPr lang="en-US" dirty="0"/>
              <a:t>are the </a:t>
            </a:r>
            <a:r>
              <a:rPr lang="en-US" b="1" dirty="0"/>
              <a:t>overall winners</a:t>
            </a:r>
            <a:r>
              <a:rPr lang="en-US" dirty="0"/>
              <a:t>, even on </a:t>
            </a:r>
            <a:r>
              <a:rPr lang="en-US" b="1" dirty="0"/>
              <a:t>general high-d vector </a:t>
            </a:r>
            <a:r>
              <a:rPr lang="en-US" dirty="0"/>
              <a:t>data</a:t>
            </a:r>
          </a:p>
          <a:p>
            <a:pPr lvl="1"/>
            <a:r>
              <a:rPr lang="en-US" dirty="0"/>
              <a:t>perform the </a:t>
            </a:r>
            <a:r>
              <a:rPr lang="en-US" dirty="0">
                <a:solidFill>
                  <a:srgbClr val="C00000"/>
                </a:solidFill>
              </a:rPr>
              <a:t>best for approximate queries with probabilistic guarantees </a:t>
            </a:r>
            <a:r>
              <a:rPr lang="en-US" dirty="0"/>
              <a:t>(</a:t>
            </a:r>
            <a:r>
              <a:rPr lang="el-GR" dirty="0"/>
              <a:t>δ-ε-</a:t>
            </a:r>
            <a:r>
              <a:rPr lang="en-US" dirty="0"/>
              <a:t>approximate search), in-memory and on-disk</a:t>
            </a:r>
          </a:p>
          <a:p>
            <a:pPr lvl="1"/>
            <a:endParaRPr lang="en-US" dirty="0"/>
          </a:p>
          <a:p>
            <a:pPr lvl="1"/>
            <a:endParaRPr lang="en-US" dirty="0"/>
          </a:p>
        </p:txBody>
      </p:sp>
      <p:sp>
        <p:nvSpPr>
          <p:cNvPr id="5" name="Slide Number Placeholder 4">
            <a:extLst>
              <a:ext uri="{FF2B5EF4-FFF2-40B4-BE49-F238E27FC236}">
                <a16:creationId xmlns:a16="http://schemas.microsoft.com/office/drawing/2014/main" id="{A22B6135-9C51-43A8-B2FC-DC9E40BC8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1" name="Picture 10">
            <a:extLst>
              <a:ext uri="{FF2B5EF4-FFF2-40B4-BE49-F238E27FC236}">
                <a16:creationId xmlns:a16="http://schemas.microsoft.com/office/drawing/2014/main" id="{5F38631F-5A33-4ADC-9DC1-9D19CC2EF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74" y="6505783"/>
            <a:ext cx="6590581" cy="334966"/>
          </a:xfrm>
          <a:prstGeom prst="rect">
            <a:avLst/>
          </a:prstGeom>
        </p:spPr>
      </p:pic>
      <p:pic>
        <p:nvPicPr>
          <p:cNvPr id="7" name="Picture 6" descr="A close up of a map&#10;&#10;Description automatically generated">
            <a:extLst>
              <a:ext uri="{FF2B5EF4-FFF2-40B4-BE49-F238E27FC236}">
                <a16:creationId xmlns:a16="http://schemas.microsoft.com/office/drawing/2014/main" id="{FD6A1914-A846-4660-A865-E95E663A6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7432" y="3767502"/>
            <a:ext cx="5425983" cy="2720075"/>
          </a:xfrm>
          <a:prstGeom prst="rect">
            <a:avLst/>
          </a:prstGeom>
        </p:spPr>
      </p:pic>
      <p:sp>
        <p:nvSpPr>
          <p:cNvPr id="6" name="Oval 5">
            <a:extLst>
              <a:ext uri="{FF2B5EF4-FFF2-40B4-BE49-F238E27FC236}">
                <a16:creationId xmlns:a16="http://schemas.microsoft.com/office/drawing/2014/main" id="{A4B1FA71-33C1-4382-9D0D-95983BCA9E9A}"/>
              </a:ext>
            </a:extLst>
          </p:cNvPr>
          <p:cNvSpPr/>
          <p:nvPr/>
        </p:nvSpPr>
        <p:spPr>
          <a:xfrm rot="19903408">
            <a:off x="6711349" y="4571995"/>
            <a:ext cx="569343" cy="7504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TextBox 7">
            <a:extLst>
              <a:ext uri="{FF2B5EF4-FFF2-40B4-BE49-F238E27FC236}">
                <a16:creationId xmlns:a16="http://schemas.microsoft.com/office/drawing/2014/main" id="{C2CF59E0-BA04-4228-B028-2CA9EBCA8960}"/>
              </a:ext>
            </a:extLst>
          </p:cNvPr>
          <p:cNvSpPr txBox="1"/>
          <p:nvPr/>
        </p:nvSpPr>
        <p:spPr>
          <a:xfrm flipH="1">
            <a:off x="7317789" y="4343895"/>
            <a:ext cx="113349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Georgia" pitchFamily="18" charset="0"/>
                <a:ea typeface="+mn-ea"/>
                <a:cs typeface="Arial" charset="0"/>
              </a:rPr>
              <a:t>DSTree</a:t>
            </a:r>
            <a:endPar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rPr>
              <a:t>iSAX2+</a:t>
            </a:r>
          </a:p>
        </p:txBody>
      </p:sp>
      <p:sp>
        <p:nvSpPr>
          <p:cNvPr id="4" name="Footer Placeholder 3">
            <a:extLst>
              <a:ext uri="{FF2B5EF4-FFF2-40B4-BE49-F238E27FC236}">
                <a16:creationId xmlns:a16="http://schemas.microsoft.com/office/drawing/2014/main" id="{3069A67C-24DB-47D6-ABDA-3EC76CE45131}"/>
              </a:ext>
            </a:extLst>
          </p:cNvPr>
          <p:cNvSpPr>
            <a:spLocks noGrp="1"/>
          </p:cNvSpPr>
          <p:nvPr>
            <p:ph type="ftr" sz="quarter" idx="11"/>
          </p:nvPr>
        </p:nvSpPr>
        <p:spPr/>
        <p:txBody>
          <a:bodyPr/>
          <a:lstStyle/>
          <a:p>
            <a:pPr>
              <a:defRPr/>
            </a:pPr>
            <a:r>
              <a:rPr lang="en-US"/>
              <a:t>Echihabi, Zoumpatianos, Palpanas - EDBT 2021</a:t>
            </a:r>
          </a:p>
        </p:txBody>
      </p:sp>
      <p:sp>
        <p:nvSpPr>
          <p:cNvPr id="14" name="Rectangle 13">
            <a:extLst>
              <a:ext uri="{FF2B5EF4-FFF2-40B4-BE49-F238E27FC236}">
                <a16:creationId xmlns:a16="http://schemas.microsoft.com/office/drawing/2014/main" id="{6D002547-6F18-4BF5-A88A-E9DA6AFC881A}"/>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5" name="Rectangle 14">
            <a:extLst>
              <a:ext uri="{FF2B5EF4-FFF2-40B4-BE49-F238E27FC236}">
                <a16:creationId xmlns:a16="http://schemas.microsoft.com/office/drawing/2014/main" id="{F236EF7E-E561-4A48-8A9C-5B92FA9F8DDF}"/>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6" name="Rounded Rectangle 12">
            <a:extLst>
              <a:ext uri="{FF2B5EF4-FFF2-40B4-BE49-F238E27FC236}">
                <a16:creationId xmlns:a16="http://schemas.microsoft.com/office/drawing/2014/main" id="{E2C89FD4-B5B8-436B-AEFB-85AB51B08163}"/>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a:t>
            </a:r>
            <a:r>
              <a:rPr lang="en-US" sz="1300" kern="0" dirty="0">
                <a:solidFill>
                  <a:prstClr val="white"/>
                </a:solidFill>
                <a:latin typeface="Gill Sans" charset="0"/>
                <a:ea typeface="Gill Sans" charset="0"/>
                <a:cs typeface="Gill Sans" charset="0"/>
              </a:rPr>
              <a:t>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020954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series</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29</a:t>
            </a:fld>
            <a:endParaRPr lang="en-US" dirty="0"/>
          </a:p>
        </p:txBody>
      </p:sp>
      <p:sp>
        <p:nvSpPr>
          <p:cNvPr id="42" name="Content Placeholder 3"/>
          <p:cNvSpPr>
            <a:spLocks noGrp="1"/>
          </p:cNvSpPr>
          <p:nvPr>
            <p:ph idx="1"/>
          </p:nvPr>
        </p:nvSpPr>
        <p:spPr>
          <a:xfrm>
            <a:off x="457200" y="2249424"/>
            <a:ext cx="8229600" cy="4325112"/>
          </a:xfrm>
        </p:spPr>
        <p:txBody>
          <a:bodyPr>
            <a:noAutofit/>
          </a:bodyPr>
          <a:lstStyle/>
          <a:p>
            <a:r>
              <a:rPr lang="en-US" sz="2600" dirty="0"/>
              <a:t>Sequence of points ordered along some dimension</a:t>
            </a:r>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r>
              <a:rPr lang="en-US" sz="2600" dirty="0"/>
              <a:t>subsequence</a:t>
            </a:r>
          </a:p>
          <a:p>
            <a:pPr lvl="1"/>
            <a:r>
              <a:rPr lang="en-US" sz="2200" dirty="0"/>
              <a:t>subset of contiguous values</a:t>
            </a:r>
          </a:p>
          <a:p>
            <a:pPr lvl="1"/>
            <a:r>
              <a:rPr lang="en-US" sz="2200" dirty="0" err="1"/>
              <a:t>eg</a:t>
            </a:r>
            <a:r>
              <a:rPr lang="en-US" sz="2200" dirty="0"/>
              <a:t>, subsequence of length (dimensionality) 4</a:t>
            </a:r>
          </a:p>
        </p:txBody>
      </p:sp>
      <p:sp>
        <p:nvSpPr>
          <p:cNvPr id="43" name="Line 6"/>
          <p:cNvSpPr>
            <a:spLocks noChangeAspect="1" noChangeShapeType="1"/>
          </p:cNvSpPr>
          <p:nvPr/>
        </p:nvSpPr>
        <p:spPr bwMode="auto">
          <a:xfrm flipV="1">
            <a:off x="1694828" y="3017519"/>
            <a:ext cx="0" cy="1750149"/>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4" name="Rectangle 43"/>
          <p:cNvSpPr/>
          <p:nvPr/>
        </p:nvSpPr>
        <p:spPr>
          <a:xfrm>
            <a:off x="4203116" y="406063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5" name="Rectangle 44"/>
          <p:cNvSpPr/>
          <p:nvPr/>
        </p:nvSpPr>
        <p:spPr>
          <a:xfrm>
            <a:off x="4721248" y="383090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6" name="Rectangle 45"/>
          <p:cNvSpPr/>
          <p:nvPr/>
        </p:nvSpPr>
        <p:spPr>
          <a:xfrm>
            <a:off x="5239380" y="3601167"/>
            <a:ext cx="480352" cy="459472"/>
          </a:xfrm>
          <a:prstGeom prst="rect">
            <a:avLst/>
          </a:prstGeom>
        </p:spPr>
        <p:txBody>
          <a:bodyPr wrap="none">
            <a:spAutoFit/>
          </a:bodyPr>
          <a:lstStyle/>
          <a:p>
            <a:r>
              <a:rPr lang="en-US" i="1" dirty="0">
                <a:solidFill>
                  <a:schemeClr val="bg1"/>
                </a:solidFill>
              </a:rPr>
              <a:t>…</a:t>
            </a:r>
            <a:endParaRPr lang="en-US" dirty="0"/>
          </a:p>
        </p:txBody>
      </p:sp>
      <p:sp>
        <p:nvSpPr>
          <p:cNvPr id="47" name="Line 1060"/>
          <p:cNvSpPr>
            <a:spLocks noChangeAspect="1" noChangeShapeType="1"/>
          </p:cNvSpPr>
          <p:nvPr/>
        </p:nvSpPr>
        <p:spPr bwMode="auto">
          <a:xfrm>
            <a:off x="1685711" y="476569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8" name="Line 1062"/>
          <p:cNvSpPr>
            <a:spLocks noChangeAspect="1" noChangeShapeType="1"/>
          </p:cNvSpPr>
          <p:nvPr/>
        </p:nvSpPr>
        <p:spPr bwMode="auto">
          <a:xfrm flipV="1">
            <a:off x="2252134"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9" name="Line 1063"/>
          <p:cNvSpPr>
            <a:spLocks noChangeAspect="1" noChangeShapeType="1"/>
          </p:cNvSpPr>
          <p:nvPr/>
        </p:nvSpPr>
        <p:spPr bwMode="auto">
          <a:xfrm flipV="1">
            <a:off x="2818555"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4"/>
          <p:cNvSpPr>
            <a:spLocks noChangeAspect="1" noChangeShapeType="1"/>
          </p:cNvSpPr>
          <p:nvPr/>
        </p:nvSpPr>
        <p:spPr bwMode="auto">
          <a:xfrm flipV="1">
            <a:off x="3384977" y="471434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5"/>
          <p:cNvSpPr>
            <a:spLocks noChangeAspect="1" noChangeShapeType="1"/>
          </p:cNvSpPr>
          <p:nvPr/>
        </p:nvSpPr>
        <p:spPr bwMode="auto">
          <a:xfrm flipV="1">
            <a:off x="3942849"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6"/>
          <p:cNvSpPr>
            <a:spLocks noChangeAspect="1" noChangeShapeType="1"/>
          </p:cNvSpPr>
          <p:nvPr/>
        </p:nvSpPr>
        <p:spPr bwMode="auto">
          <a:xfrm flipV="1">
            <a:off x="4509271"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7"/>
          <p:cNvSpPr>
            <a:spLocks noChangeAspect="1" noChangeShapeType="1"/>
          </p:cNvSpPr>
          <p:nvPr/>
        </p:nvSpPr>
        <p:spPr bwMode="auto">
          <a:xfrm flipV="1">
            <a:off x="5075692"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8"/>
          <p:cNvSpPr>
            <a:spLocks noChangeAspect="1" noChangeShapeType="1"/>
          </p:cNvSpPr>
          <p:nvPr/>
        </p:nvSpPr>
        <p:spPr bwMode="auto">
          <a:xfrm flipV="1">
            <a:off x="5642116"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Oval 1073"/>
          <p:cNvSpPr>
            <a:spLocks noChangeArrowheads="1"/>
          </p:cNvSpPr>
          <p:nvPr/>
        </p:nvSpPr>
        <p:spPr bwMode="auto">
          <a:xfrm>
            <a:off x="3890482" y="359850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6" name="Oval 1074"/>
          <p:cNvSpPr>
            <a:spLocks noChangeArrowheads="1"/>
          </p:cNvSpPr>
          <p:nvPr/>
        </p:nvSpPr>
        <p:spPr bwMode="auto">
          <a:xfrm>
            <a:off x="3336885" y="365379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5"/>
          <p:cNvSpPr>
            <a:spLocks noChangeArrowheads="1"/>
          </p:cNvSpPr>
          <p:nvPr/>
        </p:nvSpPr>
        <p:spPr bwMode="auto">
          <a:xfrm>
            <a:off x="2766188" y="330087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6"/>
          <p:cNvSpPr>
            <a:spLocks noChangeArrowheads="1"/>
          </p:cNvSpPr>
          <p:nvPr/>
        </p:nvSpPr>
        <p:spPr bwMode="auto">
          <a:xfrm>
            <a:off x="2201903" y="398361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Line 1085"/>
          <p:cNvSpPr>
            <a:spLocks noChangeAspect="1" noChangeShapeType="1"/>
          </p:cNvSpPr>
          <p:nvPr/>
        </p:nvSpPr>
        <p:spPr bwMode="auto">
          <a:xfrm flipV="1">
            <a:off x="6189300"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Line 1086"/>
          <p:cNvSpPr>
            <a:spLocks noChangeAspect="1" noChangeShapeType="1"/>
          </p:cNvSpPr>
          <p:nvPr/>
        </p:nvSpPr>
        <p:spPr bwMode="auto">
          <a:xfrm flipV="1">
            <a:off x="670656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94"/>
          <p:cNvSpPr>
            <a:spLocks noChangeAspect="1" noChangeShapeType="1"/>
          </p:cNvSpPr>
          <p:nvPr/>
        </p:nvSpPr>
        <p:spPr bwMode="auto">
          <a:xfrm flipV="1">
            <a:off x="722382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Text Box 55"/>
          <p:cNvSpPr txBox="1">
            <a:spLocks noChangeArrowheads="1"/>
          </p:cNvSpPr>
          <p:nvPr/>
        </p:nvSpPr>
        <p:spPr bwMode="auto">
          <a:xfrm>
            <a:off x="3571056" y="4775693"/>
            <a:ext cx="17896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sequence dimension</a:t>
            </a:r>
          </a:p>
        </p:txBody>
      </p:sp>
      <p:sp>
        <p:nvSpPr>
          <p:cNvPr id="63" name="Text Box 55"/>
          <p:cNvSpPr txBox="1">
            <a:spLocks noChangeArrowheads="1"/>
          </p:cNvSpPr>
          <p:nvPr/>
        </p:nvSpPr>
        <p:spPr bwMode="auto">
          <a:xfrm>
            <a:off x="1694827" y="3409719"/>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1</a:t>
            </a:r>
          </a:p>
        </p:txBody>
      </p:sp>
      <p:sp>
        <p:nvSpPr>
          <p:cNvPr id="64" name="Oval 1099"/>
          <p:cNvSpPr>
            <a:spLocks noChangeArrowheads="1"/>
          </p:cNvSpPr>
          <p:nvPr/>
        </p:nvSpPr>
        <p:spPr bwMode="auto">
          <a:xfrm>
            <a:off x="7173591" y="393214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7"/>
          <p:cNvSpPr>
            <a:spLocks noChangeArrowheads="1"/>
          </p:cNvSpPr>
          <p:nvPr/>
        </p:nvSpPr>
        <p:spPr bwMode="auto">
          <a:xfrm>
            <a:off x="1643528" y="3748597"/>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4459041" y="388474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023325" y="447271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5"/>
          <p:cNvSpPr>
            <a:spLocks noChangeArrowheads="1"/>
          </p:cNvSpPr>
          <p:nvPr/>
        </p:nvSpPr>
        <p:spPr bwMode="auto">
          <a:xfrm>
            <a:off x="5589749" y="456750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0" name="Oval 1075"/>
          <p:cNvSpPr>
            <a:spLocks noChangeArrowheads="1"/>
          </p:cNvSpPr>
          <p:nvPr/>
        </p:nvSpPr>
        <p:spPr bwMode="auto">
          <a:xfrm>
            <a:off x="6650987" y="403101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1" name="Text Box 55"/>
          <p:cNvSpPr txBox="1">
            <a:spLocks noChangeArrowheads="1"/>
          </p:cNvSpPr>
          <p:nvPr/>
        </p:nvSpPr>
        <p:spPr bwMode="auto">
          <a:xfrm>
            <a:off x="2272944" y="3601167"/>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2</a:t>
            </a:r>
          </a:p>
        </p:txBody>
      </p:sp>
      <p:sp>
        <p:nvSpPr>
          <p:cNvPr id="72" name="Text Box 55"/>
          <p:cNvSpPr txBox="1">
            <a:spLocks noChangeArrowheads="1"/>
          </p:cNvSpPr>
          <p:nvPr/>
        </p:nvSpPr>
        <p:spPr bwMode="auto">
          <a:xfrm>
            <a:off x="5962449" y="4026941"/>
            <a:ext cx="4537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t>…</a:t>
            </a:r>
            <a:endParaRPr lang="en-US" sz="1400" baseline="-25000" dirty="0"/>
          </a:p>
        </p:txBody>
      </p:sp>
      <p:sp>
        <p:nvSpPr>
          <p:cNvPr id="73" name="Text Box 55"/>
          <p:cNvSpPr txBox="1">
            <a:spLocks noChangeArrowheads="1"/>
          </p:cNvSpPr>
          <p:nvPr/>
        </p:nvSpPr>
        <p:spPr bwMode="auto">
          <a:xfrm>
            <a:off x="6952373" y="3549250"/>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n</a:t>
            </a:r>
          </a:p>
        </p:txBody>
      </p:sp>
      <p:sp>
        <p:nvSpPr>
          <p:cNvPr id="74" name="Text Box 55"/>
          <p:cNvSpPr txBox="1">
            <a:spLocks noChangeArrowheads="1"/>
          </p:cNvSpPr>
          <p:nvPr/>
        </p:nvSpPr>
        <p:spPr bwMode="auto">
          <a:xfrm rot="16200000">
            <a:off x="1054609" y="3489730"/>
            <a:ext cx="763441" cy="31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value</a:t>
            </a:r>
          </a:p>
        </p:txBody>
      </p:sp>
      <p:sp>
        <p:nvSpPr>
          <p:cNvPr id="2" name="Rectangle 1"/>
          <p:cNvSpPr/>
          <p:nvPr/>
        </p:nvSpPr>
        <p:spPr>
          <a:xfrm>
            <a:off x="3188970" y="3017519"/>
            <a:ext cx="2073270" cy="1644787"/>
          </a:xfrm>
          <a:prstGeom prst="rect">
            <a:avLst/>
          </a:prstGeom>
          <a:solidFill>
            <a:schemeClr val="accent6">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AFF591D-7EBA-4EC5-A95E-C528A66AB171}"/>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352180187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9F63-1EEA-4B8A-9ED6-021B4F26C456}"/>
              </a:ext>
            </a:extLst>
          </p:cNvPr>
          <p:cNvSpPr>
            <a:spLocks noGrp="1"/>
          </p:cNvSpPr>
          <p:nvPr>
            <p:ph type="title"/>
          </p:nvPr>
        </p:nvSpPr>
        <p:spPr>
          <a:xfrm>
            <a:off x="457200" y="634048"/>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6FA1C18B-2C44-4948-94AF-82A67C0E72E2}"/>
              </a:ext>
            </a:extLst>
          </p:cNvPr>
          <p:cNvSpPr>
            <a:spLocks noGrp="1"/>
          </p:cNvSpPr>
          <p:nvPr>
            <p:ph idx="1"/>
          </p:nvPr>
        </p:nvSpPr>
        <p:spPr>
          <a:xfrm>
            <a:off x="189781" y="1700848"/>
            <a:ext cx="8878019" cy="4872993"/>
          </a:xfrm>
        </p:spPr>
        <p:txBody>
          <a:bodyPr/>
          <a:lstStyle/>
          <a:p>
            <a:r>
              <a:rPr lang="en-US" b="1" dirty="0"/>
              <a:t>data series techniques </a:t>
            </a:r>
            <a:r>
              <a:rPr lang="en-US" dirty="0"/>
              <a:t>are the </a:t>
            </a:r>
            <a:r>
              <a:rPr lang="en-US" b="1" dirty="0"/>
              <a:t>overall winners</a:t>
            </a:r>
            <a:r>
              <a:rPr lang="en-US" dirty="0"/>
              <a:t>, even on </a:t>
            </a:r>
            <a:r>
              <a:rPr lang="en-US" b="1" dirty="0"/>
              <a:t>general high-d vector </a:t>
            </a:r>
            <a:r>
              <a:rPr lang="en-US" dirty="0"/>
              <a:t>data</a:t>
            </a:r>
          </a:p>
          <a:p>
            <a:pPr lvl="1"/>
            <a:r>
              <a:rPr lang="en-US" dirty="0"/>
              <a:t>perform the </a:t>
            </a:r>
            <a:r>
              <a:rPr lang="en-US" dirty="0">
                <a:solidFill>
                  <a:srgbClr val="C00000"/>
                </a:solidFill>
              </a:rPr>
              <a:t>best for approximate queries with probabilistic guarantees </a:t>
            </a:r>
            <a:r>
              <a:rPr lang="en-US" dirty="0"/>
              <a:t>(</a:t>
            </a:r>
            <a:r>
              <a:rPr lang="el-GR" dirty="0"/>
              <a:t>δ-ε-</a:t>
            </a:r>
            <a:r>
              <a:rPr lang="en-US" dirty="0"/>
              <a:t>approximate search), in-memory and on-disk</a:t>
            </a:r>
          </a:p>
          <a:p>
            <a:pPr lvl="1"/>
            <a:endParaRPr lang="en-US" dirty="0"/>
          </a:p>
          <a:p>
            <a:pPr lvl="1"/>
            <a:endParaRPr lang="en-US" dirty="0"/>
          </a:p>
        </p:txBody>
      </p:sp>
      <p:sp>
        <p:nvSpPr>
          <p:cNvPr id="5" name="Slide Number Placeholder 4">
            <a:extLst>
              <a:ext uri="{FF2B5EF4-FFF2-40B4-BE49-F238E27FC236}">
                <a16:creationId xmlns:a16="http://schemas.microsoft.com/office/drawing/2014/main" id="{A22B6135-9C51-43A8-B2FC-DC9E40BC8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1" name="Picture 10">
            <a:extLst>
              <a:ext uri="{FF2B5EF4-FFF2-40B4-BE49-F238E27FC236}">
                <a16:creationId xmlns:a16="http://schemas.microsoft.com/office/drawing/2014/main" id="{5F38631F-5A33-4ADC-9DC1-9D19CC2EF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74" y="6505783"/>
            <a:ext cx="6590581" cy="334966"/>
          </a:xfrm>
          <a:prstGeom prst="rect">
            <a:avLst/>
          </a:prstGeom>
        </p:spPr>
      </p:pic>
      <p:pic>
        <p:nvPicPr>
          <p:cNvPr id="7" name="Picture 6" descr="A close up of a map&#10;&#10;Description automatically generated">
            <a:extLst>
              <a:ext uri="{FF2B5EF4-FFF2-40B4-BE49-F238E27FC236}">
                <a16:creationId xmlns:a16="http://schemas.microsoft.com/office/drawing/2014/main" id="{FD6A1914-A846-4660-A865-E95E663A6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7432" y="3767502"/>
            <a:ext cx="5425983" cy="2720075"/>
          </a:xfrm>
          <a:prstGeom prst="rect">
            <a:avLst/>
          </a:prstGeom>
        </p:spPr>
      </p:pic>
      <p:sp>
        <p:nvSpPr>
          <p:cNvPr id="6" name="Oval 5">
            <a:extLst>
              <a:ext uri="{FF2B5EF4-FFF2-40B4-BE49-F238E27FC236}">
                <a16:creationId xmlns:a16="http://schemas.microsoft.com/office/drawing/2014/main" id="{A4B1FA71-33C1-4382-9D0D-95983BCA9E9A}"/>
              </a:ext>
            </a:extLst>
          </p:cNvPr>
          <p:cNvSpPr/>
          <p:nvPr/>
        </p:nvSpPr>
        <p:spPr>
          <a:xfrm rot="19903408">
            <a:off x="4152534" y="3737766"/>
            <a:ext cx="499648" cy="57651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D25601CB-0126-440F-ADE1-3663E9D6EB20}"/>
              </a:ext>
            </a:extLst>
          </p:cNvPr>
          <p:cNvSpPr>
            <a:spLocks noGrp="1"/>
          </p:cNvSpPr>
          <p:nvPr>
            <p:ph type="ftr" sz="quarter" idx="11"/>
          </p:nvPr>
        </p:nvSpPr>
        <p:spPr/>
        <p:txBody>
          <a:bodyPr/>
          <a:lstStyle/>
          <a:p>
            <a:pPr>
              <a:defRPr/>
            </a:pPr>
            <a:r>
              <a:rPr lang="en-US"/>
              <a:t>Echihabi, Zoumpatianos, Palpanas - EDBT 2021</a:t>
            </a:r>
          </a:p>
        </p:txBody>
      </p:sp>
      <p:sp>
        <p:nvSpPr>
          <p:cNvPr id="14" name="Rectangle 13">
            <a:extLst>
              <a:ext uri="{FF2B5EF4-FFF2-40B4-BE49-F238E27FC236}">
                <a16:creationId xmlns:a16="http://schemas.microsoft.com/office/drawing/2014/main" id="{DBC8F8A7-7843-4A67-A6A4-DA554FAD6718}"/>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5" name="Rectangle 14">
            <a:extLst>
              <a:ext uri="{FF2B5EF4-FFF2-40B4-BE49-F238E27FC236}">
                <a16:creationId xmlns:a16="http://schemas.microsoft.com/office/drawing/2014/main" id="{64FFBA75-2919-4B6F-B162-1EB539A97875}"/>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6" name="Rounded Rectangle 12">
            <a:extLst>
              <a:ext uri="{FF2B5EF4-FFF2-40B4-BE49-F238E27FC236}">
                <a16:creationId xmlns:a16="http://schemas.microsoft.com/office/drawing/2014/main" id="{952C761B-B3BC-4173-82B9-FC734C86A1F3}"/>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a:t>
            </a:r>
            <a:r>
              <a:rPr lang="en-US" sz="1300" kern="0" dirty="0">
                <a:solidFill>
                  <a:prstClr val="white"/>
                </a:solidFill>
                <a:latin typeface="Gill Sans" charset="0"/>
                <a:ea typeface="Gill Sans" charset="0"/>
                <a:cs typeface="Gill Sans" charset="0"/>
              </a:rPr>
              <a:t>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3" name="TextBox 12">
            <a:extLst>
              <a:ext uri="{FF2B5EF4-FFF2-40B4-BE49-F238E27FC236}">
                <a16:creationId xmlns:a16="http://schemas.microsoft.com/office/drawing/2014/main" id="{B25CDCB3-DD00-4B35-B112-F65BA9A05B82}"/>
              </a:ext>
            </a:extLst>
          </p:cNvPr>
          <p:cNvSpPr txBox="1"/>
          <p:nvPr/>
        </p:nvSpPr>
        <p:spPr>
          <a:xfrm flipH="1">
            <a:off x="4506372" y="3321390"/>
            <a:ext cx="4180428" cy="646331"/>
          </a:xfrm>
          <a:prstGeom prst="rect">
            <a:avLst/>
          </a:prstGeom>
          <a:noFill/>
        </p:spPr>
        <p:txBody>
          <a:bodyPr wrap="square" rtlCol="0">
            <a:spAutoFit/>
          </a:bodyPr>
          <a:lstStyle/>
          <a:p>
            <a:r>
              <a:rPr lang="en-US" dirty="0"/>
              <a:t>HNSW: only for in-memory data, with </a:t>
            </a:r>
          </a:p>
          <a:p>
            <a:r>
              <a:rPr lang="en-US" dirty="0"/>
              <a:t>               no guarantees for the answers </a:t>
            </a:r>
          </a:p>
        </p:txBody>
      </p:sp>
    </p:spTree>
    <p:extLst>
      <p:ext uri="{BB962C8B-B14F-4D97-AF65-F5344CB8AC3E}">
        <p14:creationId xmlns:p14="http://schemas.microsoft.com/office/powerpoint/2010/main" val="71662611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9F63-1EEA-4B8A-9ED6-021B4F26C456}"/>
              </a:ext>
            </a:extLst>
          </p:cNvPr>
          <p:cNvSpPr>
            <a:spLocks noGrp="1"/>
          </p:cNvSpPr>
          <p:nvPr>
            <p:ph type="title"/>
          </p:nvPr>
        </p:nvSpPr>
        <p:spPr>
          <a:xfrm>
            <a:off x="457200" y="634048"/>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6FA1C18B-2C44-4948-94AF-82A67C0E72E2}"/>
              </a:ext>
            </a:extLst>
          </p:cNvPr>
          <p:cNvSpPr>
            <a:spLocks noGrp="1"/>
          </p:cNvSpPr>
          <p:nvPr>
            <p:ph idx="1"/>
          </p:nvPr>
        </p:nvSpPr>
        <p:spPr>
          <a:xfrm>
            <a:off x="189781" y="1700848"/>
            <a:ext cx="8878019" cy="4872993"/>
          </a:xfrm>
        </p:spPr>
        <p:txBody>
          <a:bodyPr/>
          <a:lstStyle/>
          <a:p>
            <a:r>
              <a:rPr lang="en-US" b="1" dirty="0"/>
              <a:t>data series techniques </a:t>
            </a:r>
            <a:r>
              <a:rPr lang="en-US" dirty="0"/>
              <a:t>are the </a:t>
            </a:r>
            <a:r>
              <a:rPr lang="en-US" b="1" dirty="0"/>
              <a:t>overall winners</a:t>
            </a:r>
            <a:r>
              <a:rPr lang="en-US" dirty="0"/>
              <a:t>, even on </a:t>
            </a:r>
            <a:r>
              <a:rPr lang="en-US" b="1" dirty="0"/>
              <a:t>general high-d vector </a:t>
            </a:r>
            <a:r>
              <a:rPr lang="en-US" dirty="0"/>
              <a:t>data</a:t>
            </a:r>
          </a:p>
          <a:p>
            <a:pPr lvl="1"/>
            <a:r>
              <a:rPr lang="en-US" dirty="0"/>
              <a:t>perform the </a:t>
            </a:r>
            <a:r>
              <a:rPr lang="en-US" dirty="0">
                <a:solidFill>
                  <a:srgbClr val="C00000"/>
                </a:solidFill>
              </a:rPr>
              <a:t>best for approximate queries with probabilistic guarantees </a:t>
            </a:r>
            <a:r>
              <a:rPr lang="en-US" dirty="0"/>
              <a:t>(</a:t>
            </a:r>
            <a:r>
              <a:rPr lang="el-GR" dirty="0"/>
              <a:t>δ-ε-</a:t>
            </a:r>
            <a:r>
              <a:rPr lang="en-US" dirty="0"/>
              <a:t>approximate search), in-memory and on-disk</a:t>
            </a:r>
          </a:p>
          <a:p>
            <a:pPr lvl="1"/>
            <a:r>
              <a:rPr lang="en-US" dirty="0"/>
              <a:t>perform the </a:t>
            </a:r>
            <a:r>
              <a:rPr lang="en-US" dirty="0">
                <a:solidFill>
                  <a:srgbClr val="C00000"/>
                </a:solidFill>
              </a:rPr>
              <a:t>best for long vectors</a:t>
            </a:r>
            <a:r>
              <a:rPr lang="en-US" dirty="0"/>
              <a:t>, in-memory and on-disk</a:t>
            </a:r>
          </a:p>
          <a:p>
            <a:pPr lvl="1"/>
            <a:endParaRPr lang="en-US" dirty="0"/>
          </a:p>
          <a:p>
            <a:pPr lvl="1"/>
            <a:endParaRPr lang="en-US" dirty="0"/>
          </a:p>
        </p:txBody>
      </p:sp>
      <p:sp>
        <p:nvSpPr>
          <p:cNvPr id="5" name="Slide Number Placeholder 4">
            <a:extLst>
              <a:ext uri="{FF2B5EF4-FFF2-40B4-BE49-F238E27FC236}">
                <a16:creationId xmlns:a16="http://schemas.microsoft.com/office/drawing/2014/main" id="{A22B6135-9C51-43A8-B2FC-DC9E40BC8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1" name="Picture 10">
            <a:extLst>
              <a:ext uri="{FF2B5EF4-FFF2-40B4-BE49-F238E27FC236}">
                <a16:creationId xmlns:a16="http://schemas.microsoft.com/office/drawing/2014/main" id="{5F38631F-5A33-4ADC-9DC1-9D19CC2EF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74" y="6505783"/>
            <a:ext cx="6590581" cy="334966"/>
          </a:xfrm>
          <a:prstGeom prst="rect">
            <a:avLst/>
          </a:prstGeom>
        </p:spPr>
      </p:pic>
      <p:pic>
        <p:nvPicPr>
          <p:cNvPr id="8" name="Picture 7" descr="A close up of a map&#10;&#10;Description automatically generated">
            <a:extLst>
              <a:ext uri="{FF2B5EF4-FFF2-40B4-BE49-F238E27FC236}">
                <a16:creationId xmlns:a16="http://schemas.microsoft.com/office/drawing/2014/main" id="{C572377A-3AFF-42FF-9D5B-5686E9E3A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449" y="3754214"/>
            <a:ext cx="5141317" cy="2830865"/>
          </a:xfrm>
          <a:prstGeom prst="rect">
            <a:avLst/>
          </a:prstGeom>
        </p:spPr>
      </p:pic>
      <p:sp>
        <p:nvSpPr>
          <p:cNvPr id="9" name="Oval 8">
            <a:extLst>
              <a:ext uri="{FF2B5EF4-FFF2-40B4-BE49-F238E27FC236}">
                <a16:creationId xmlns:a16="http://schemas.microsoft.com/office/drawing/2014/main" id="{2F667C1E-018F-42C9-9BB2-DA21D5B2FAF4}"/>
              </a:ext>
            </a:extLst>
          </p:cNvPr>
          <p:cNvSpPr/>
          <p:nvPr/>
        </p:nvSpPr>
        <p:spPr>
          <a:xfrm rot="20450287">
            <a:off x="3971916" y="4151802"/>
            <a:ext cx="499648" cy="95588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0" name="TextBox 9">
            <a:extLst>
              <a:ext uri="{FF2B5EF4-FFF2-40B4-BE49-F238E27FC236}">
                <a16:creationId xmlns:a16="http://schemas.microsoft.com/office/drawing/2014/main" id="{C1A088E9-7990-4158-88EE-2F5A4B0AE007}"/>
              </a:ext>
            </a:extLst>
          </p:cNvPr>
          <p:cNvSpPr txBox="1"/>
          <p:nvPr/>
        </p:nvSpPr>
        <p:spPr>
          <a:xfrm flipH="1">
            <a:off x="7182000" y="4054432"/>
            <a:ext cx="1133492"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Georgia" pitchFamily="18" charset="0"/>
                <a:ea typeface="+mn-ea"/>
                <a:cs typeface="Arial" charset="0"/>
              </a:rPr>
              <a:t>DSTree</a:t>
            </a:r>
            <a:endPar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rPr>
              <a:t>iSAX2+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Georgia" pitchFamily="18" charset="0"/>
                <a:ea typeface="+mn-ea"/>
                <a:cs typeface="Arial" charset="0"/>
              </a:rPr>
              <a:t>VA+file</a:t>
            </a:r>
            <a:endPar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endParaRPr>
          </a:p>
        </p:txBody>
      </p:sp>
      <p:sp>
        <p:nvSpPr>
          <p:cNvPr id="12" name="Oval 11">
            <a:extLst>
              <a:ext uri="{FF2B5EF4-FFF2-40B4-BE49-F238E27FC236}">
                <a16:creationId xmlns:a16="http://schemas.microsoft.com/office/drawing/2014/main" id="{3C06825E-9D27-4FA5-B425-1825D1D05DB9}"/>
              </a:ext>
            </a:extLst>
          </p:cNvPr>
          <p:cNvSpPr/>
          <p:nvPr/>
        </p:nvSpPr>
        <p:spPr>
          <a:xfrm rot="20450287">
            <a:off x="6646423" y="4595047"/>
            <a:ext cx="499648" cy="7404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TextBox 12">
            <a:extLst>
              <a:ext uri="{FF2B5EF4-FFF2-40B4-BE49-F238E27FC236}">
                <a16:creationId xmlns:a16="http://schemas.microsoft.com/office/drawing/2014/main" id="{43E5D969-E028-46C0-8B9B-9815809F92FC}"/>
              </a:ext>
            </a:extLst>
          </p:cNvPr>
          <p:cNvSpPr txBox="1"/>
          <p:nvPr/>
        </p:nvSpPr>
        <p:spPr>
          <a:xfrm flipH="1">
            <a:off x="3857263" y="3491013"/>
            <a:ext cx="113349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Georgia" pitchFamily="18" charset="0"/>
                <a:ea typeface="+mn-ea"/>
                <a:cs typeface="Arial" charset="0"/>
              </a:rPr>
              <a:t>DSTree</a:t>
            </a:r>
            <a:endPar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rPr>
              <a:t>iSAX2+</a:t>
            </a:r>
          </a:p>
        </p:txBody>
      </p:sp>
      <p:sp>
        <p:nvSpPr>
          <p:cNvPr id="4" name="Footer Placeholder 3">
            <a:extLst>
              <a:ext uri="{FF2B5EF4-FFF2-40B4-BE49-F238E27FC236}">
                <a16:creationId xmlns:a16="http://schemas.microsoft.com/office/drawing/2014/main" id="{D6CF1F69-A6BB-4D69-BDD2-E066139F8BF5}"/>
              </a:ext>
            </a:extLst>
          </p:cNvPr>
          <p:cNvSpPr>
            <a:spLocks noGrp="1"/>
          </p:cNvSpPr>
          <p:nvPr>
            <p:ph type="ftr" sz="quarter" idx="11"/>
          </p:nvPr>
        </p:nvSpPr>
        <p:spPr/>
        <p:txBody>
          <a:bodyPr/>
          <a:lstStyle/>
          <a:p>
            <a:pPr>
              <a:defRPr/>
            </a:pPr>
            <a:r>
              <a:rPr lang="en-US"/>
              <a:t>Echihabi, Zoumpatianos, Palpanas - EDBT 2021</a:t>
            </a:r>
          </a:p>
        </p:txBody>
      </p:sp>
      <p:sp>
        <p:nvSpPr>
          <p:cNvPr id="17" name="Rectangle 16">
            <a:extLst>
              <a:ext uri="{FF2B5EF4-FFF2-40B4-BE49-F238E27FC236}">
                <a16:creationId xmlns:a16="http://schemas.microsoft.com/office/drawing/2014/main" id="{7AB95F88-7327-4EE8-B94F-35700FD3A98F}"/>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8" name="Rectangle 17">
            <a:extLst>
              <a:ext uri="{FF2B5EF4-FFF2-40B4-BE49-F238E27FC236}">
                <a16:creationId xmlns:a16="http://schemas.microsoft.com/office/drawing/2014/main" id="{D2FFFBF0-BBC5-4EF5-8A62-E5B0E39576CC}"/>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9" name="Rounded Rectangle 12">
            <a:extLst>
              <a:ext uri="{FF2B5EF4-FFF2-40B4-BE49-F238E27FC236}">
                <a16:creationId xmlns:a16="http://schemas.microsoft.com/office/drawing/2014/main" id="{56B9CA38-CC98-43D3-B949-45EE3BC479B3}"/>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a:t>
            </a:r>
            <a:r>
              <a:rPr lang="en-US" sz="1300" kern="0" dirty="0">
                <a:solidFill>
                  <a:prstClr val="white"/>
                </a:solidFill>
                <a:latin typeface="Gill Sans" charset="0"/>
                <a:ea typeface="Gill Sans" charset="0"/>
                <a:cs typeface="Gill Sans" charset="0"/>
              </a:rPr>
              <a:t>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84673913"/>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9F63-1EEA-4B8A-9ED6-021B4F26C456}"/>
              </a:ext>
            </a:extLst>
          </p:cNvPr>
          <p:cNvSpPr>
            <a:spLocks noGrp="1"/>
          </p:cNvSpPr>
          <p:nvPr>
            <p:ph type="title"/>
          </p:nvPr>
        </p:nvSpPr>
        <p:spPr>
          <a:xfrm>
            <a:off x="457200" y="634048"/>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6FA1C18B-2C44-4948-94AF-82A67C0E72E2}"/>
              </a:ext>
            </a:extLst>
          </p:cNvPr>
          <p:cNvSpPr>
            <a:spLocks noGrp="1"/>
          </p:cNvSpPr>
          <p:nvPr>
            <p:ph idx="1"/>
          </p:nvPr>
        </p:nvSpPr>
        <p:spPr>
          <a:xfrm>
            <a:off x="189781" y="1700848"/>
            <a:ext cx="8878019" cy="4872993"/>
          </a:xfrm>
        </p:spPr>
        <p:txBody>
          <a:bodyPr/>
          <a:lstStyle/>
          <a:p>
            <a:r>
              <a:rPr lang="en-US" b="1" dirty="0"/>
              <a:t>data series techniques </a:t>
            </a:r>
            <a:r>
              <a:rPr lang="en-US" dirty="0"/>
              <a:t>are the </a:t>
            </a:r>
            <a:r>
              <a:rPr lang="en-US" b="1" dirty="0"/>
              <a:t>overall winners</a:t>
            </a:r>
            <a:r>
              <a:rPr lang="en-US" dirty="0"/>
              <a:t>, even on </a:t>
            </a:r>
            <a:r>
              <a:rPr lang="en-US" b="1" dirty="0"/>
              <a:t>general high-d vector </a:t>
            </a:r>
            <a:r>
              <a:rPr lang="en-US" dirty="0"/>
              <a:t>data</a:t>
            </a:r>
          </a:p>
          <a:p>
            <a:pPr lvl="1"/>
            <a:r>
              <a:rPr lang="en-US" dirty="0"/>
              <a:t>perform the </a:t>
            </a:r>
            <a:r>
              <a:rPr lang="en-US" dirty="0">
                <a:solidFill>
                  <a:srgbClr val="C00000"/>
                </a:solidFill>
              </a:rPr>
              <a:t>best for approximate queries with probabilistic guarantees </a:t>
            </a:r>
            <a:r>
              <a:rPr lang="en-US" dirty="0"/>
              <a:t>(</a:t>
            </a:r>
            <a:r>
              <a:rPr lang="el-GR" dirty="0"/>
              <a:t>δ-ε-</a:t>
            </a:r>
            <a:r>
              <a:rPr lang="en-US" dirty="0"/>
              <a:t>approximate search), in-memory and on-disk</a:t>
            </a:r>
          </a:p>
          <a:p>
            <a:pPr lvl="1"/>
            <a:r>
              <a:rPr lang="en-US" dirty="0"/>
              <a:t>perform the </a:t>
            </a:r>
            <a:r>
              <a:rPr lang="en-US" dirty="0">
                <a:solidFill>
                  <a:srgbClr val="C00000"/>
                </a:solidFill>
              </a:rPr>
              <a:t>best for long vectors</a:t>
            </a:r>
            <a:r>
              <a:rPr lang="en-US" dirty="0"/>
              <a:t>, in-memory and on-disk</a:t>
            </a:r>
          </a:p>
          <a:p>
            <a:pPr lvl="1"/>
            <a:r>
              <a:rPr lang="en-US" dirty="0"/>
              <a:t>perform the </a:t>
            </a:r>
            <a:r>
              <a:rPr lang="en-US" dirty="0">
                <a:solidFill>
                  <a:srgbClr val="C00000"/>
                </a:solidFill>
              </a:rPr>
              <a:t>best for disk-resident </a:t>
            </a:r>
            <a:r>
              <a:rPr lang="en-US" dirty="0"/>
              <a:t>vectors</a:t>
            </a:r>
          </a:p>
          <a:p>
            <a:pPr lvl="1"/>
            <a:endParaRPr lang="en-US" dirty="0"/>
          </a:p>
          <a:p>
            <a:pPr lvl="1"/>
            <a:endParaRPr lang="en-US" dirty="0"/>
          </a:p>
        </p:txBody>
      </p:sp>
      <p:sp>
        <p:nvSpPr>
          <p:cNvPr id="5" name="Slide Number Placeholder 4">
            <a:extLst>
              <a:ext uri="{FF2B5EF4-FFF2-40B4-BE49-F238E27FC236}">
                <a16:creationId xmlns:a16="http://schemas.microsoft.com/office/drawing/2014/main" id="{A22B6135-9C51-43A8-B2FC-DC9E40BC8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1" name="Picture 10">
            <a:extLst>
              <a:ext uri="{FF2B5EF4-FFF2-40B4-BE49-F238E27FC236}">
                <a16:creationId xmlns:a16="http://schemas.microsoft.com/office/drawing/2014/main" id="{5F38631F-5A33-4ADC-9DC1-9D19CC2EF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74" y="6505783"/>
            <a:ext cx="6590581" cy="334966"/>
          </a:xfrm>
          <a:prstGeom prst="rect">
            <a:avLst/>
          </a:prstGeom>
        </p:spPr>
      </p:pic>
      <p:pic>
        <p:nvPicPr>
          <p:cNvPr id="9" name="Picture 8" descr="A close up of a map&#10;&#10;Description automatically generated">
            <a:extLst>
              <a:ext uri="{FF2B5EF4-FFF2-40B4-BE49-F238E27FC236}">
                <a16:creationId xmlns:a16="http://schemas.microsoft.com/office/drawing/2014/main" id="{DACADC7B-40D2-470D-A4DD-C677EC86B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158" y="3781242"/>
            <a:ext cx="5045897" cy="2740331"/>
          </a:xfrm>
          <a:prstGeom prst="rect">
            <a:avLst/>
          </a:prstGeom>
        </p:spPr>
      </p:pic>
      <p:sp>
        <p:nvSpPr>
          <p:cNvPr id="8" name="Oval 7">
            <a:extLst>
              <a:ext uri="{FF2B5EF4-FFF2-40B4-BE49-F238E27FC236}">
                <a16:creationId xmlns:a16="http://schemas.microsoft.com/office/drawing/2014/main" id="{3EB9E5A0-F680-47C9-9F37-584A914EAB19}"/>
              </a:ext>
            </a:extLst>
          </p:cNvPr>
          <p:cNvSpPr/>
          <p:nvPr/>
        </p:nvSpPr>
        <p:spPr>
          <a:xfrm rot="20976428">
            <a:off x="4083642" y="4259540"/>
            <a:ext cx="499648" cy="8007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Oval 11">
            <a:extLst>
              <a:ext uri="{FF2B5EF4-FFF2-40B4-BE49-F238E27FC236}">
                <a16:creationId xmlns:a16="http://schemas.microsoft.com/office/drawing/2014/main" id="{0A9A00DE-436D-40F2-AB06-B6EE934325CE}"/>
              </a:ext>
            </a:extLst>
          </p:cNvPr>
          <p:cNvSpPr/>
          <p:nvPr/>
        </p:nvSpPr>
        <p:spPr>
          <a:xfrm rot="20790191">
            <a:off x="6595435" y="4206286"/>
            <a:ext cx="499648" cy="87914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TextBox 12">
            <a:extLst>
              <a:ext uri="{FF2B5EF4-FFF2-40B4-BE49-F238E27FC236}">
                <a16:creationId xmlns:a16="http://schemas.microsoft.com/office/drawing/2014/main" id="{E477BA3D-B348-4F05-A73B-4A44D8803F9B}"/>
              </a:ext>
            </a:extLst>
          </p:cNvPr>
          <p:cNvSpPr txBox="1"/>
          <p:nvPr/>
        </p:nvSpPr>
        <p:spPr>
          <a:xfrm flipH="1">
            <a:off x="7040546" y="3780150"/>
            <a:ext cx="113349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Georgia" pitchFamily="18" charset="0"/>
                <a:ea typeface="+mn-ea"/>
                <a:cs typeface="Arial" charset="0"/>
              </a:rPr>
              <a:t>DSTree</a:t>
            </a:r>
            <a:endPar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rPr>
              <a:t>iSAX2+</a:t>
            </a:r>
          </a:p>
        </p:txBody>
      </p:sp>
      <p:sp>
        <p:nvSpPr>
          <p:cNvPr id="14" name="Rectangle 13">
            <a:extLst>
              <a:ext uri="{FF2B5EF4-FFF2-40B4-BE49-F238E27FC236}">
                <a16:creationId xmlns:a16="http://schemas.microsoft.com/office/drawing/2014/main" id="{6297AF83-6F33-4044-B0E8-9F261A1A8E06}"/>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5" name="Rectangle 14">
            <a:extLst>
              <a:ext uri="{FF2B5EF4-FFF2-40B4-BE49-F238E27FC236}">
                <a16:creationId xmlns:a16="http://schemas.microsoft.com/office/drawing/2014/main" id="{358C1DDA-2E69-4638-B328-2B1A155031F8}"/>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6" name="Rounded Rectangle 12">
            <a:extLst>
              <a:ext uri="{FF2B5EF4-FFF2-40B4-BE49-F238E27FC236}">
                <a16:creationId xmlns:a16="http://schemas.microsoft.com/office/drawing/2014/main" id="{82F4E759-52ED-4E6A-8C9A-E8F9A5806C8F}"/>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a:t>
            </a:r>
            <a:r>
              <a:rPr lang="en-US" sz="1300" kern="0" dirty="0">
                <a:solidFill>
                  <a:prstClr val="white"/>
                </a:solidFill>
                <a:latin typeface="Gill Sans" charset="0"/>
                <a:ea typeface="Gill Sans" charset="0"/>
                <a:cs typeface="Gill Sans" charset="0"/>
              </a:rPr>
              <a:t>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49FAA964-0430-4782-BE6F-E011E7CE3F8A}"/>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122054141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9F63-1EEA-4B8A-9ED6-021B4F26C456}"/>
              </a:ext>
            </a:extLst>
          </p:cNvPr>
          <p:cNvSpPr>
            <a:spLocks noGrp="1"/>
          </p:cNvSpPr>
          <p:nvPr>
            <p:ph type="title"/>
          </p:nvPr>
        </p:nvSpPr>
        <p:spPr>
          <a:xfrm>
            <a:off x="457200" y="634048"/>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6FA1C18B-2C44-4948-94AF-82A67C0E72E2}"/>
              </a:ext>
            </a:extLst>
          </p:cNvPr>
          <p:cNvSpPr>
            <a:spLocks noGrp="1"/>
          </p:cNvSpPr>
          <p:nvPr>
            <p:ph idx="1"/>
          </p:nvPr>
        </p:nvSpPr>
        <p:spPr>
          <a:xfrm>
            <a:off x="189781" y="1700848"/>
            <a:ext cx="8878019" cy="4872993"/>
          </a:xfrm>
        </p:spPr>
        <p:txBody>
          <a:bodyPr/>
          <a:lstStyle/>
          <a:p>
            <a:r>
              <a:rPr lang="en-US" b="1" dirty="0"/>
              <a:t>data series techniques </a:t>
            </a:r>
            <a:r>
              <a:rPr lang="en-US" dirty="0"/>
              <a:t>are the </a:t>
            </a:r>
            <a:r>
              <a:rPr lang="en-US" b="1" dirty="0"/>
              <a:t>overall winners</a:t>
            </a:r>
            <a:r>
              <a:rPr lang="en-US" dirty="0"/>
              <a:t>, even on </a:t>
            </a:r>
            <a:r>
              <a:rPr lang="en-US" b="1" dirty="0"/>
              <a:t>general high-d vector </a:t>
            </a:r>
            <a:r>
              <a:rPr lang="en-US" dirty="0"/>
              <a:t>data</a:t>
            </a:r>
          </a:p>
          <a:p>
            <a:pPr lvl="1"/>
            <a:endParaRPr lang="en-US" dirty="0"/>
          </a:p>
          <a:p>
            <a:r>
              <a:rPr lang="en-US" dirty="0"/>
              <a:t>several new applications (and challenges) for data series similarity search techniques!</a:t>
            </a:r>
          </a:p>
        </p:txBody>
      </p:sp>
      <p:sp>
        <p:nvSpPr>
          <p:cNvPr id="5" name="Slide Number Placeholder 4">
            <a:extLst>
              <a:ext uri="{FF2B5EF4-FFF2-40B4-BE49-F238E27FC236}">
                <a16:creationId xmlns:a16="http://schemas.microsoft.com/office/drawing/2014/main" id="{A22B6135-9C51-43A8-B2FC-DC9E40BC8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49FAA964-0430-4782-BE6F-E011E7CE3F8A}"/>
              </a:ext>
            </a:extLst>
          </p:cNvPr>
          <p:cNvSpPr>
            <a:spLocks noGrp="1"/>
          </p:cNvSpPr>
          <p:nvPr>
            <p:ph type="ftr" sz="quarter" idx="11"/>
          </p:nvPr>
        </p:nvSpPr>
        <p:spPr/>
        <p:txBody>
          <a:bodyPr/>
          <a:lstStyle/>
          <a:p>
            <a:pPr>
              <a:defRPr/>
            </a:pPr>
            <a:r>
              <a:rPr lang="en-US"/>
              <a:t>Echihabi, Zoumpatianos, Palpanas - EDBT 2021</a:t>
            </a:r>
          </a:p>
        </p:txBody>
      </p:sp>
      <p:sp>
        <p:nvSpPr>
          <p:cNvPr id="6" name="Rectangle 5">
            <a:extLst>
              <a:ext uri="{FF2B5EF4-FFF2-40B4-BE49-F238E27FC236}">
                <a16:creationId xmlns:a16="http://schemas.microsoft.com/office/drawing/2014/main" id="{5488B818-A53D-4B06-9546-6B5928A92CC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766D719A-8867-456B-8A74-3236667D4AC1}"/>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 name="Rounded Rectangle 12">
            <a:extLst>
              <a:ext uri="{FF2B5EF4-FFF2-40B4-BE49-F238E27FC236}">
                <a16:creationId xmlns:a16="http://schemas.microsoft.com/office/drawing/2014/main" id="{1343016B-C29A-4580-995E-A0A744DB855A}"/>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a:t>
            </a:r>
            <a:r>
              <a:rPr lang="en-US" sz="1300" kern="0" dirty="0">
                <a:solidFill>
                  <a:prstClr val="white"/>
                </a:solidFill>
                <a:latin typeface="Gill Sans" charset="0"/>
                <a:ea typeface="Gill Sans" charset="0"/>
                <a:cs typeface="Gill Sans" charset="0"/>
              </a:rPr>
              <a:t>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4608185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Open Problems</a:t>
            </a:r>
            <a:br>
              <a:rPr lang="en-US" dirty="0"/>
            </a:br>
            <a:r>
              <a:rPr lang="en-US" dirty="0"/>
              <a:t>Outline</a:t>
            </a:r>
          </a:p>
        </p:txBody>
      </p:sp>
      <p:sp>
        <p:nvSpPr>
          <p:cNvPr id="3" name="Content Placeholder 2"/>
          <p:cNvSpPr>
            <a:spLocks noGrp="1"/>
          </p:cNvSpPr>
          <p:nvPr>
            <p:ph idx="1"/>
          </p:nvPr>
        </p:nvSpPr>
        <p:spPr/>
        <p:txBody>
          <a:bodyPr/>
          <a:lstStyle/>
          <a:p>
            <a:endParaRPr lang="en-US" dirty="0"/>
          </a:p>
          <a:p>
            <a:r>
              <a:rPr lang="en-US" dirty="0"/>
              <a:t>sequence management system</a:t>
            </a:r>
          </a:p>
          <a:p>
            <a:r>
              <a:rPr lang="en-US" dirty="0"/>
              <a:t>benchmarking</a:t>
            </a:r>
          </a:p>
          <a:p>
            <a:r>
              <a:rPr lang="en-US" dirty="0"/>
              <a:t>interactive analytics</a:t>
            </a:r>
          </a:p>
          <a:p>
            <a:r>
              <a:rPr lang="en-US" dirty="0"/>
              <a:t>parallelization and distribution</a:t>
            </a:r>
          </a:p>
          <a:p>
            <a:r>
              <a:rPr lang="en-US" dirty="0"/>
              <a:t>general high-dimensional vectors</a:t>
            </a:r>
          </a:p>
          <a:p>
            <a:r>
              <a:rPr lang="en-US" dirty="0">
                <a:solidFill>
                  <a:srgbClr val="C00000"/>
                </a:solidFill>
              </a:rPr>
              <a:t>deep learning</a:t>
            </a:r>
          </a:p>
        </p:txBody>
      </p:sp>
      <p:sp>
        <p:nvSpPr>
          <p:cNvPr id="4" name="Slide Number Placeholder 3"/>
          <p:cNvSpPr>
            <a:spLocks noGrp="1"/>
          </p:cNvSpPr>
          <p:nvPr>
            <p:ph type="sldNum" sz="quarter" idx="12"/>
          </p:nvPr>
        </p:nvSpPr>
        <p:spPr/>
        <p:txBody>
          <a:bodyPr/>
          <a:lstStyle/>
          <a:p>
            <a:fld id="{B5C6C3C4-1F13-A745-94B4-FF34C1932FEB}" type="slidenum">
              <a:rPr lang="en-US" smtClean="0"/>
              <a:pPr/>
              <a:t>294</a:t>
            </a:fld>
            <a:endParaRPr lang="en-US" dirty="0"/>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75899163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2"/>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0" y="1966585"/>
            <a:ext cx="8478838" cy="4607256"/>
          </a:xfrm>
        </p:spPr>
        <p:txBody>
          <a:bodyPr/>
          <a:lstStyle/>
          <a:p>
            <a:r>
              <a:rPr lang="en-US" dirty="0"/>
              <a:t>data series indexing for deep embeddings</a:t>
            </a:r>
          </a:p>
          <a:p>
            <a:pPr lvl="1"/>
            <a:endParaRPr lang="en-US" dirty="0"/>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a:t>Echihabi, Zoumpatianos, Palpanas - EDBT 2021</a:t>
            </a:r>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a:defRPr/>
            </a:pPr>
            <a:fld id="{1075205A-EE31-41C0-B9CC-A2853C981E68}" type="slidenum">
              <a:rPr lang="en-US" smtClean="0"/>
              <a:pPr>
                <a:defRPr/>
              </a:pPr>
              <a:t>295</a:t>
            </a:fld>
            <a:endParaRPr lang="en-US"/>
          </a:p>
        </p:txBody>
      </p:sp>
      <p:pic>
        <p:nvPicPr>
          <p:cNvPr id="6" name="Picture 5">
            <a:extLst>
              <a:ext uri="{FF2B5EF4-FFF2-40B4-BE49-F238E27FC236}">
                <a16:creationId xmlns:a16="http://schemas.microsoft.com/office/drawing/2014/main" id="{7F5FFEA4-16D8-4AA4-86B5-7D3423B640BE}"/>
              </a:ext>
            </a:extLst>
          </p:cNvPr>
          <p:cNvPicPr>
            <a:picLocks noChangeAspect="1"/>
          </p:cNvPicPr>
          <p:nvPr/>
        </p:nvPicPr>
        <p:blipFill rotWithShape="1">
          <a:blip r:embed="rId2"/>
          <a:srcRect l="4995" t="6516" r="4655" b="4070"/>
          <a:stretch/>
        </p:blipFill>
        <p:spPr>
          <a:xfrm>
            <a:off x="1439443" y="2924323"/>
            <a:ext cx="3717865" cy="1991591"/>
          </a:xfrm>
          <a:prstGeom prst="rect">
            <a:avLst/>
          </a:prstGeom>
        </p:spPr>
      </p:pic>
      <p:sp>
        <p:nvSpPr>
          <p:cNvPr id="7" name="TextBox 6">
            <a:extLst>
              <a:ext uri="{FF2B5EF4-FFF2-40B4-BE49-F238E27FC236}">
                <a16:creationId xmlns:a16="http://schemas.microsoft.com/office/drawing/2014/main" id="{005E3E15-168E-43FD-BCE0-66DC15DD0A8C}"/>
              </a:ext>
            </a:extLst>
          </p:cNvPr>
          <p:cNvSpPr txBox="1"/>
          <p:nvPr/>
        </p:nvSpPr>
        <p:spPr>
          <a:xfrm>
            <a:off x="5157308" y="3596952"/>
            <a:ext cx="3836307" cy="646331"/>
          </a:xfrm>
          <a:prstGeom prst="rect">
            <a:avLst/>
          </a:prstGeom>
          <a:noFill/>
        </p:spPr>
        <p:txBody>
          <a:bodyPr wrap="none" rtlCol="0">
            <a:spAutoFit/>
          </a:bodyPr>
          <a:lstStyle/>
          <a:p>
            <a:pPr marL="0" indent="0">
              <a:buNone/>
            </a:pPr>
            <a:r>
              <a:rPr lang="en-CA" b="1" dirty="0">
                <a:solidFill>
                  <a:srgbClr val="C00000"/>
                </a:solidFill>
              </a:rPr>
              <a:t>deep embeddings</a:t>
            </a:r>
            <a:endParaRPr lang="en-CA" dirty="0">
              <a:solidFill>
                <a:schemeClr val="accent1">
                  <a:lumMod val="50000"/>
                </a:schemeClr>
              </a:solidFill>
            </a:endParaRPr>
          </a:p>
          <a:p>
            <a:pPr marL="0" indent="0">
              <a:buNone/>
            </a:pPr>
            <a:r>
              <a:rPr lang="en-CA" sz="1800" dirty="0"/>
              <a:t>high-d vectors learned using a DNN</a:t>
            </a:r>
          </a:p>
        </p:txBody>
      </p:sp>
      <p:sp>
        <p:nvSpPr>
          <p:cNvPr id="9" name="Rectangle 8">
            <a:extLst>
              <a:ext uri="{FF2B5EF4-FFF2-40B4-BE49-F238E27FC236}">
                <a16:creationId xmlns:a16="http://schemas.microsoft.com/office/drawing/2014/main" id="{AB77911A-9975-41D1-BFE1-4D65A4A8765C}"/>
              </a:ext>
            </a:extLst>
          </p:cNvPr>
          <p:cNvSpPr/>
          <p:nvPr/>
        </p:nvSpPr>
        <p:spPr>
          <a:xfrm>
            <a:off x="3497155" y="3157974"/>
            <a:ext cx="1523489" cy="141346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C373B5A-C131-4947-9E53-32822EF3AB01}"/>
              </a:ext>
            </a:extLst>
          </p:cNvPr>
          <p:cNvSpPr/>
          <p:nvPr/>
        </p:nvSpPr>
        <p:spPr>
          <a:xfrm>
            <a:off x="4163185" y="4571442"/>
            <a:ext cx="857459" cy="417006"/>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4ACD05-978D-4096-A0BF-515DE460F78D}"/>
              </a:ext>
            </a:extLst>
          </p:cNvPr>
          <p:cNvSpPr/>
          <p:nvPr/>
        </p:nvSpPr>
        <p:spPr>
          <a:xfrm>
            <a:off x="1697727" y="3123257"/>
            <a:ext cx="1523489" cy="141346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A054B41-13B1-45E8-A9C7-34689CF58932}"/>
              </a:ext>
            </a:extLst>
          </p:cNvPr>
          <p:cNvSpPr/>
          <p:nvPr/>
        </p:nvSpPr>
        <p:spPr>
          <a:xfrm>
            <a:off x="1694196" y="4518882"/>
            <a:ext cx="857459" cy="417006"/>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
            <a:extLst>
              <a:ext uri="{FF2B5EF4-FFF2-40B4-BE49-F238E27FC236}">
                <a16:creationId xmlns:a16="http://schemas.microsoft.com/office/drawing/2014/main" id="{D0FF58C2-B2F5-4840-A64E-A74E5473C995}"/>
              </a:ext>
            </a:extLst>
          </p:cNvPr>
          <p:cNvSpPr txBox="1"/>
          <p:nvPr/>
        </p:nvSpPr>
        <p:spPr>
          <a:xfrm>
            <a:off x="0" y="3094663"/>
            <a:ext cx="1439443"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CA" b="1" dirty="0">
                <a:solidFill>
                  <a:srgbClr val="C00000"/>
                </a:solidFill>
              </a:rPr>
              <a:t>sequences</a:t>
            </a:r>
          </a:p>
          <a:p>
            <a:pPr algn="r"/>
            <a:r>
              <a:rPr lang="en-CA" b="1" dirty="0">
                <a:solidFill>
                  <a:srgbClr val="C00000"/>
                </a:solidFill>
              </a:rPr>
              <a:t>text</a:t>
            </a:r>
          </a:p>
          <a:p>
            <a:pPr algn="r"/>
            <a:r>
              <a:rPr lang="en-CA" b="1" dirty="0">
                <a:solidFill>
                  <a:srgbClr val="C00000"/>
                </a:solidFill>
              </a:rPr>
              <a:t>images</a:t>
            </a:r>
          </a:p>
          <a:p>
            <a:pPr algn="r"/>
            <a:r>
              <a:rPr lang="en-CA" b="1" dirty="0">
                <a:solidFill>
                  <a:srgbClr val="C00000"/>
                </a:solidFill>
              </a:rPr>
              <a:t>video</a:t>
            </a:r>
          </a:p>
          <a:p>
            <a:pPr algn="r"/>
            <a:r>
              <a:rPr lang="en-CA" b="1" dirty="0">
                <a:solidFill>
                  <a:srgbClr val="C00000"/>
                </a:solidFill>
              </a:rPr>
              <a:t>graphs</a:t>
            </a:r>
          </a:p>
          <a:p>
            <a:pPr algn="r"/>
            <a:r>
              <a:rPr lang="en-CA" b="1" dirty="0">
                <a:solidFill>
                  <a:srgbClr val="C00000"/>
                </a:solidFill>
              </a:rPr>
              <a:t> ... </a:t>
            </a:r>
          </a:p>
        </p:txBody>
      </p:sp>
    </p:spTree>
    <p:extLst>
      <p:ext uri="{BB962C8B-B14F-4D97-AF65-F5344CB8AC3E}">
        <p14:creationId xmlns:p14="http://schemas.microsoft.com/office/powerpoint/2010/main" val="183053945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2"/>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0" y="1966585"/>
            <a:ext cx="8478838" cy="4607256"/>
          </a:xfrm>
        </p:spPr>
        <p:txBody>
          <a:bodyPr/>
          <a:lstStyle/>
          <a:p>
            <a:r>
              <a:rPr lang="en-US" dirty="0"/>
              <a:t>data series indexing for deep embeddings</a:t>
            </a:r>
          </a:p>
          <a:p>
            <a:pPr lvl="1"/>
            <a:r>
              <a:rPr lang="en-US" dirty="0"/>
              <a:t>deep embeddings are high-d vectors</a:t>
            </a:r>
          </a:p>
          <a:p>
            <a:pPr lvl="1"/>
            <a:r>
              <a:rPr lang="en-US" dirty="0"/>
              <a:t>data series techniques provide effective/scalable similarity search</a:t>
            </a:r>
          </a:p>
          <a:p>
            <a:pPr lvl="1"/>
            <a:endParaRPr lang="en-US" dirty="0"/>
          </a:p>
          <a:p>
            <a:r>
              <a:rPr lang="en-US" dirty="0"/>
              <a:t>deep learning for summarizing data series</a:t>
            </a:r>
          </a:p>
          <a:p>
            <a:pPr lvl="1"/>
            <a:r>
              <a:rPr lang="en-US" dirty="0" err="1"/>
              <a:t>eg</a:t>
            </a:r>
            <a:r>
              <a:rPr lang="en-US" dirty="0"/>
              <a:t>, autoencoders can learn efficient data series summaries</a:t>
            </a:r>
          </a:p>
          <a:p>
            <a:pPr lvl="1"/>
            <a:endParaRPr lang="en-US" dirty="0"/>
          </a:p>
          <a:p>
            <a:r>
              <a:rPr lang="en-US" dirty="0"/>
              <a:t>deep learning for designing index data structures</a:t>
            </a:r>
          </a:p>
          <a:p>
            <a:pPr lvl="1"/>
            <a:r>
              <a:rPr lang="en-US" dirty="0"/>
              <a:t>learn an index for similarity search</a:t>
            </a:r>
          </a:p>
          <a:p>
            <a:pPr lvl="1"/>
            <a:endParaRPr lang="en-US" dirty="0"/>
          </a:p>
          <a:p>
            <a:r>
              <a:rPr lang="en-US" dirty="0"/>
              <a:t>deep learning for query optimization</a:t>
            </a:r>
          </a:p>
          <a:p>
            <a:pPr lvl="1"/>
            <a:r>
              <a:rPr lang="en-US" dirty="0"/>
              <a:t>search space is vast</a:t>
            </a:r>
          </a:p>
          <a:p>
            <a:pPr lvl="1"/>
            <a:r>
              <a:rPr lang="en-US" dirty="0"/>
              <a:t>learn optimization function</a:t>
            </a:r>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a:t>Echihabi, Zoumpatianos, Palpanas - EDBT 2021</a:t>
            </a:r>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a:defRPr/>
            </a:pPr>
            <a:fld id="{1075205A-EE31-41C0-B9CC-A2853C981E68}" type="slidenum">
              <a:rPr lang="en-US" smtClean="0"/>
              <a:pPr>
                <a:defRPr/>
              </a:pPr>
              <a:t>296</a:t>
            </a:fld>
            <a:endParaRPr lang="en-US"/>
          </a:p>
        </p:txBody>
      </p:sp>
    </p:spTree>
    <p:extLst>
      <p:ext uri="{BB962C8B-B14F-4D97-AF65-F5344CB8AC3E}">
        <p14:creationId xmlns:p14="http://schemas.microsoft.com/office/powerpoint/2010/main" val="351683045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pPr eaLnBrk="1" hangingPunct="1"/>
            <a:r>
              <a:rPr lang="en-US" altLang="en-US" dirty="0"/>
              <a:t>Overall Conclusions</a:t>
            </a:r>
          </a:p>
        </p:txBody>
      </p:sp>
      <p:sp>
        <p:nvSpPr>
          <p:cNvPr id="46083" name="Content Placeholder 2"/>
          <p:cNvSpPr>
            <a:spLocks noGrp="1"/>
          </p:cNvSpPr>
          <p:nvPr>
            <p:ph idx="1"/>
          </p:nvPr>
        </p:nvSpPr>
        <p:spPr>
          <a:xfrm>
            <a:off x="457200" y="2249489"/>
            <a:ext cx="8569842" cy="4324351"/>
          </a:xfrm>
        </p:spPr>
        <p:txBody>
          <a:bodyPr/>
          <a:lstStyle/>
          <a:p>
            <a:pPr eaLnBrk="1" hangingPunct="1">
              <a:defRPr/>
            </a:pPr>
            <a:r>
              <a:rPr lang="en-US" dirty="0"/>
              <a:t>data series is a very </a:t>
            </a:r>
            <a:r>
              <a:rPr lang="en-US" dirty="0">
                <a:solidFill>
                  <a:srgbClr val="C00000"/>
                </a:solidFill>
              </a:rPr>
              <a:t>common</a:t>
            </a:r>
            <a:r>
              <a:rPr lang="en-US" dirty="0"/>
              <a:t> data type</a:t>
            </a:r>
          </a:p>
          <a:p>
            <a:pPr lvl="1" eaLnBrk="1" hangingPunct="1">
              <a:defRPr/>
            </a:pPr>
            <a:r>
              <a:rPr lang="en-US" dirty="0"/>
              <a:t>across several different domains and applications</a:t>
            </a:r>
          </a:p>
          <a:p>
            <a:pPr eaLnBrk="1" hangingPunct="1">
              <a:defRPr/>
            </a:pPr>
            <a:r>
              <a:rPr lang="en-US" dirty="0"/>
              <a:t>complex data series analytics are </a:t>
            </a:r>
            <a:r>
              <a:rPr lang="en-US" dirty="0">
                <a:solidFill>
                  <a:srgbClr val="C00000"/>
                </a:solidFill>
              </a:rPr>
              <a:t>challenging</a:t>
            </a:r>
          </a:p>
          <a:p>
            <a:pPr lvl="1" eaLnBrk="1" hangingPunct="1">
              <a:defRPr/>
            </a:pPr>
            <a:r>
              <a:rPr lang="en-US" dirty="0"/>
              <a:t>have very high complexity</a:t>
            </a:r>
          </a:p>
          <a:p>
            <a:pPr lvl="1" eaLnBrk="1" hangingPunct="1">
              <a:defRPr/>
            </a:pPr>
            <a:r>
              <a:rPr lang="en-US" dirty="0"/>
              <a:t>efficiency comes from data series management/indexing techniques</a:t>
            </a:r>
          </a:p>
          <a:p>
            <a:pPr eaLnBrk="1" hangingPunct="1">
              <a:defRPr/>
            </a:pPr>
            <a:r>
              <a:rPr lang="en-US" dirty="0"/>
              <a:t>need for </a:t>
            </a:r>
            <a:r>
              <a:rPr lang="en-US" dirty="0">
                <a:solidFill>
                  <a:srgbClr val="C00000"/>
                </a:solidFill>
              </a:rPr>
              <a:t>Sequence Management System</a:t>
            </a:r>
          </a:p>
          <a:p>
            <a:pPr lvl="1" eaLnBrk="1" hangingPunct="1">
              <a:defRPr/>
            </a:pPr>
            <a:r>
              <a:rPr lang="en-US" dirty="0"/>
              <a:t>optimize operations based on data/hardware characteristics</a:t>
            </a:r>
          </a:p>
          <a:p>
            <a:pPr lvl="1" eaLnBrk="1" hangingPunct="1">
              <a:defRPr/>
            </a:pPr>
            <a:r>
              <a:rPr lang="en-US" dirty="0"/>
              <a:t>transparent to user</a:t>
            </a:r>
          </a:p>
          <a:p>
            <a:pPr eaLnBrk="1" hangingPunct="1">
              <a:defRPr/>
            </a:pPr>
            <a:r>
              <a:rPr lang="en-US" dirty="0"/>
              <a:t>several exciting </a:t>
            </a:r>
            <a:r>
              <a:rPr lang="en-US" dirty="0">
                <a:solidFill>
                  <a:srgbClr val="C00000"/>
                </a:solidFill>
              </a:rPr>
              <a:t>research opportunities</a:t>
            </a:r>
            <a:endParaRPr lang="en-US" dirty="0"/>
          </a:p>
          <a:p>
            <a:pPr eaLnBrk="1" hangingPunct="1">
              <a:defRPr/>
            </a:pPr>
            <a:endParaRPr lang="en-US" dirty="0"/>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C3FDC-5DB1-48D5-93DC-2931EF70C288}" type="slidenum">
              <a:rPr kumimoji="0" lang="en-US" sz="1800" b="0" i="0" u="none" strike="noStrike" kern="1200" cap="none" spc="0" normalizeH="0" baseline="0" noProof="0" smtClean="0">
                <a:ln>
                  <a:noFill/>
                </a:ln>
                <a:solidFill>
                  <a:srgbClr val="FFFFFF"/>
                </a:solidFill>
                <a:effectLst/>
                <a:uLnTx/>
                <a:uFillTx/>
                <a:latin typeface="Georgia"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297</a:t>
            </a:fld>
            <a:endParaRPr kumimoji="0" lang="en-US" sz="1800" b="0" i="0" u="none" strike="noStrike" kern="1200" cap="none" spc="0" normalizeH="0" baseline="0" noProof="0">
              <a:ln>
                <a:noFill/>
              </a:ln>
              <a:solidFill>
                <a:srgbClr val="FFFFFF"/>
              </a:solidFill>
              <a:effectLst/>
              <a:uLnTx/>
              <a:uFillTx/>
              <a:latin typeface="Georgia" pitchFamily="18" charset="0"/>
              <a:ea typeface="+mn-ea"/>
              <a:cs typeface="+mn-cs"/>
            </a:endParaRPr>
          </a:p>
        </p:txBody>
      </p:sp>
      <p:sp>
        <p:nvSpPr>
          <p:cNvPr id="2" name="Footer Placeholder 1">
            <a:extLst>
              <a:ext uri="{FF2B5EF4-FFF2-40B4-BE49-F238E27FC236}">
                <a16:creationId xmlns:a16="http://schemas.microsoft.com/office/drawing/2014/main" id="{30EE6637-5275-4D34-A9DB-F82FDEA96517}"/>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97227152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C3FDC-5DB1-48D5-93DC-2931EF70C288}" type="slidenum">
              <a:rPr kumimoji="0" lang="en-US" sz="1800" b="0" i="0" u="none" strike="noStrike" kern="1200" cap="none" spc="0" normalizeH="0" baseline="0" noProof="0" smtClean="0">
                <a:ln>
                  <a:noFill/>
                </a:ln>
                <a:solidFill>
                  <a:srgbClr val="FFFFFF"/>
                </a:solidFill>
                <a:effectLst/>
                <a:uLnTx/>
                <a:uFillTx/>
                <a:latin typeface="Georgia"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298</a:t>
            </a:fld>
            <a:endParaRPr kumimoji="0" lang="en-US" sz="1800" b="0" i="0" u="none" strike="noStrike" kern="1200" cap="none" spc="0" normalizeH="0" baseline="0" noProof="0">
              <a:ln>
                <a:noFill/>
              </a:ln>
              <a:solidFill>
                <a:srgbClr val="FFFFFF"/>
              </a:solidFill>
              <a:effectLst/>
              <a:uLnTx/>
              <a:uFillTx/>
              <a:latin typeface="Georgia" pitchFamily="18" charset="0"/>
              <a:ea typeface="+mn-ea"/>
              <a:cs typeface="+mn-cs"/>
            </a:endParaRPr>
          </a:p>
        </p:txBody>
      </p:sp>
      <p:sp>
        <p:nvSpPr>
          <p:cNvPr id="2" name="Footer Placeholder 1">
            <a:extLst>
              <a:ext uri="{FF2B5EF4-FFF2-40B4-BE49-F238E27FC236}">
                <a16:creationId xmlns:a16="http://schemas.microsoft.com/office/drawing/2014/main" id="{30EE6637-5275-4D34-A9DB-F82FDEA96517}"/>
              </a:ext>
            </a:extLst>
          </p:cNvPr>
          <p:cNvSpPr>
            <a:spLocks noGrp="1"/>
          </p:cNvSpPr>
          <p:nvPr>
            <p:ph type="ftr" sz="quarter" idx="11"/>
          </p:nvPr>
        </p:nvSpPr>
        <p:spPr/>
        <p:txBody>
          <a:bodyPr/>
          <a:lstStyle/>
          <a:p>
            <a:pPr>
              <a:defRPr/>
            </a:pPr>
            <a:r>
              <a:rPr lang="en-US"/>
              <a:t>Echihabi, Zoumpatianos, Palpanas - EDBT 2021</a:t>
            </a:r>
          </a:p>
        </p:txBody>
      </p:sp>
      <p:sp>
        <p:nvSpPr>
          <p:cNvPr id="8" name="Content Placeholder 2">
            <a:extLst>
              <a:ext uri="{FF2B5EF4-FFF2-40B4-BE49-F238E27FC236}">
                <a16:creationId xmlns:a16="http://schemas.microsoft.com/office/drawing/2014/main" id="{25B7FDFA-6A90-454D-9904-B77FC95B296A}"/>
              </a:ext>
            </a:extLst>
          </p:cNvPr>
          <p:cNvSpPr txBox="1">
            <a:spLocks/>
          </p:cNvSpPr>
          <p:nvPr/>
        </p:nvSpPr>
        <p:spPr>
          <a:xfrm>
            <a:off x="457200" y="2062450"/>
            <a:ext cx="8229600" cy="4324351"/>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rgbClr val="002060"/>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8" indent="0" algn="ctr" fontAlgn="auto">
              <a:spcAft>
                <a:spcPts val="0"/>
              </a:spcAft>
              <a:buClr>
                <a:srgbClr val="A04DA3"/>
              </a:buClr>
              <a:buFont typeface="Georgia" pitchFamily="18" charset="0"/>
              <a:buNone/>
            </a:pPr>
            <a:r>
              <a:rPr lang="en-US" altLang="en-US" sz="4000" dirty="0">
                <a:solidFill>
                  <a:prstClr val="black"/>
                </a:solidFill>
                <a:latin typeface="Courier New" pitchFamily="49" charset="0"/>
                <a:cs typeface="Courier New" pitchFamily="49" charset="0"/>
              </a:rPr>
              <a:t>thank you!</a:t>
            </a:r>
          </a:p>
          <a:p>
            <a:pPr marL="109538" indent="0" algn="ctr" fontAlgn="auto">
              <a:spcAft>
                <a:spcPts val="0"/>
              </a:spcAft>
              <a:buClr>
                <a:srgbClr val="A04DA3"/>
              </a:buClr>
              <a:buFont typeface="Georgia" pitchFamily="18" charset="0"/>
              <a:buNone/>
            </a:pPr>
            <a:endParaRPr lang="en-US" altLang="en-US" sz="24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endParaRPr lang="en-US" altLang="en-US" sz="24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r>
              <a:rPr lang="en-US" altLang="en-US" sz="2000" dirty="0">
                <a:solidFill>
                  <a:prstClr val="black"/>
                </a:solidFill>
                <a:latin typeface="Courier New" pitchFamily="49" charset="0"/>
                <a:cs typeface="Courier New" pitchFamily="49" charset="0"/>
              </a:rPr>
              <a:t>google: </a:t>
            </a:r>
            <a:r>
              <a:rPr lang="en-US" altLang="en-US" sz="2000" b="1" dirty="0">
                <a:solidFill>
                  <a:prstClr val="black"/>
                </a:solidFill>
                <a:latin typeface="Courier New" pitchFamily="49" charset="0"/>
                <a:cs typeface="Courier New" pitchFamily="49" charset="0"/>
              </a:rPr>
              <a:t>Karima </a:t>
            </a:r>
            <a:r>
              <a:rPr lang="en-US" altLang="en-US" sz="2000" b="1" dirty="0" err="1">
                <a:solidFill>
                  <a:prstClr val="black"/>
                </a:solidFill>
                <a:latin typeface="Courier New" pitchFamily="49" charset="0"/>
                <a:cs typeface="Courier New" pitchFamily="49" charset="0"/>
              </a:rPr>
              <a:t>Echihabi</a:t>
            </a:r>
            <a:endParaRPr lang="en-US" altLang="en-US" sz="2000" b="1"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r>
              <a:rPr lang="en-US" altLang="en-US" sz="2000" b="1" dirty="0">
                <a:solidFill>
                  <a:prstClr val="black"/>
                </a:solidFill>
                <a:latin typeface="Courier New" pitchFamily="49" charset="0"/>
                <a:cs typeface="Courier New" pitchFamily="49" charset="0"/>
              </a:rPr>
              <a:t>            Kostas </a:t>
            </a:r>
            <a:r>
              <a:rPr lang="en-US" altLang="en-US" sz="2000" b="1" dirty="0" err="1">
                <a:solidFill>
                  <a:prstClr val="black"/>
                </a:solidFill>
                <a:latin typeface="Courier New" pitchFamily="49" charset="0"/>
                <a:cs typeface="Courier New" pitchFamily="49" charset="0"/>
              </a:rPr>
              <a:t>Zoumpatianos</a:t>
            </a:r>
            <a:endParaRPr lang="en-US" altLang="en-US" sz="2000" b="1"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r>
              <a:rPr lang="en-US" altLang="en-US" sz="2000" b="1" dirty="0">
                <a:solidFill>
                  <a:prstClr val="black"/>
                </a:solidFill>
                <a:latin typeface="Courier New" pitchFamily="49" charset="0"/>
                <a:cs typeface="Courier New" pitchFamily="49" charset="0"/>
              </a:rPr>
              <a:t>        Themis </a:t>
            </a:r>
            <a:r>
              <a:rPr lang="en-US" altLang="en-US" sz="2000" b="1" dirty="0" err="1">
                <a:solidFill>
                  <a:prstClr val="black"/>
                </a:solidFill>
                <a:latin typeface="Courier New" pitchFamily="49" charset="0"/>
                <a:cs typeface="Courier New" pitchFamily="49" charset="0"/>
              </a:rPr>
              <a:t>Palpanas</a:t>
            </a:r>
            <a:endParaRPr lang="en-US" altLang="en-US" sz="2000" b="1"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endParaRPr lang="en-US" altLang="en-US" sz="20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r>
              <a:rPr lang="en-US" altLang="en-US" sz="2000" dirty="0">
                <a:solidFill>
                  <a:prstClr val="black"/>
                </a:solidFill>
                <a:latin typeface="Courier New" pitchFamily="49" charset="0"/>
                <a:cs typeface="Courier New" pitchFamily="49" charset="0"/>
              </a:rPr>
              <a:t>visit: http://</a:t>
            </a:r>
            <a:r>
              <a:rPr lang="en-US" altLang="en-US" sz="2000" b="1" dirty="0">
                <a:solidFill>
                  <a:prstClr val="black"/>
                </a:solidFill>
                <a:latin typeface="Courier New" pitchFamily="49" charset="0"/>
                <a:cs typeface="Courier New" pitchFamily="49" charset="0"/>
              </a:rPr>
              <a:t>nestordb.com</a:t>
            </a:r>
          </a:p>
          <a:p>
            <a:pPr marL="109538" indent="0" algn="ctr" fontAlgn="auto">
              <a:spcAft>
                <a:spcPts val="0"/>
              </a:spcAft>
              <a:buClr>
                <a:srgbClr val="A04DA3"/>
              </a:buClr>
              <a:buFont typeface="Georgia" pitchFamily="18" charset="0"/>
              <a:buNone/>
            </a:pPr>
            <a:endParaRPr lang="en-US" altLang="en-US" sz="20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endParaRPr lang="en-US" altLang="en-US" sz="20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endParaRPr lang="en-US" altLang="en-US" sz="20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endParaRPr lang="en-US" altLang="en-US" sz="2000" dirty="0">
              <a:solidFill>
                <a:prstClr val="black"/>
              </a:solidFill>
              <a:latin typeface="Courier New" pitchFamily="49" charset="0"/>
              <a:cs typeface="Courier New" pitchFamily="49" charset="0"/>
            </a:endParaRPr>
          </a:p>
        </p:txBody>
      </p:sp>
    </p:spTree>
    <p:extLst>
      <p:ext uri="{BB962C8B-B14F-4D97-AF65-F5344CB8AC3E}">
        <p14:creationId xmlns:p14="http://schemas.microsoft.com/office/powerpoint/2010/main" val="263169413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533400" y="328765"/>
            <a:ext cx="8229600" cy="1066800"/>
          </a:xfrm>
        </p:spPr>
        <p:txBody>
          <a:bodyPr/>
          <a:lstStyle/>
          <a:p>
            <a:r>
              <a:rPr lang="en-US" altLang="en-US" dirty="0"/>
              <a:t>References </a:t>
            </a:r>
            <a:r>
              <a:rPr lang="en-US" altLang="en-US" sz="2800" dirty="0"/>
              <a:t>(chronological order)</a:t>
            </a:r>
            <a:endParaRPr lang="en-US" altLang="en-US" dirty="0"/>
          </a:p>
        </p:txBody>
      </p:sp>
      <p:sp>
        <p:nvSpPr>
          <p:cNvPr id="3" name="Content Placeholder 2"/>
          <p:cNvSpPr>
            <a:spLocks noGrp="1"/>
          </p:cNvSpPr>
          <p:nvPr>
            <p:ph idx="1"/>
          </p:nvPr>
        </p:nvSpPr>
        <p:spPr>
          <a:xfrm>
            <a:off x="457200" y="1279252"/>
            <a:ext cx="8229600" cy="5329366"/>
          </a:xfrm>
        </p:spPr>
        <p:txBody>
          <a:bodyPr>
            <a:normAutofit lnSpcReduction="10000"/>
          </a:bodyPr>
          <a:lstStyle/>
          <a:p>
            <a:pPr algn="just">
              <a:buFont typeface="Georgia" charset="0"/>
              <a:buChar char="•"/>
              <a:defRPr/>
            </a:pPr>
            <a:r>
              <a:rPr lang="en-US" sz="1300" dirty="0">
                <a:solidFill>
                  <a:srgbClr val="000000"/>
                </a:solidFill>
                <a:ea typeface="MS PGothic" charset="0"/>
                <a:cs typeface="Times New Roman" charset="0"/>
              </a:rPr>
              <a:t>Ramer, U. (1972). An iterative procedure for the polygonal approximation of planar curves. </a:t>
            </a:r>
            <a:r>
              <a:rPr lang="en-US" sz="1300" i="1" dirty="0">
                <a:solidFill>
                  <a:srgbClr val="000000"/>
                </a:solidFill>
                <a:ea typeface="MS PGothic" charset="0"/>
                <a:cs typeface="Times New Roman" charset="0"/>
              </a:rPr>
              <a:t>Computer Graphics and Image Processing</a:t>
            </a:r>
            <a:r>
              <a:rPr lang="en-US" sz="1300" dirty="0">
                <a:solidFill>
                  <a:srgbClr val="000000"/>
                </a:solidFill>
                <a:ea typeface="MS PGothic" charset="0"/>
                <a:cs typeface="Times New Roman" charset="0"/>
              </a:rPr>
              <a:t>. 1: pp. 244-256.</a:t>
            </a:r>
          </a:p>
          <a:p>
            <a:pPr algn="just">
              <a:buFont typeface="Georgia" charset="0"/>
              <a:buChar char="•"/>
              <a:defRPr/>
            </a:pPr>
            <a:r>
              <a:rPr lang="en-US" sz="1300" dirty="0">
                <a:solidFill>
                  <a:srgbClr val="000000"/>
                </a:solidFill>
                <a:ea typeface="MS PGothic" charset="0"/>
                <a:cs typeface="Times New Roman" charset="0"/>
              </a:rPr>
              <a:t>Douglas, D. H. &amp; </a:t>
            </a:r>
            <a:r>
              <a:rPr lang="en-US" sz="1300" dirty="0" err="1">
                <a:solidFill>
                  <a:srgbClr val="000000"/>
                </a:solidFill>
                <a:ea typeface="MS PGothic" charset="0"/>
                <a:cs typeface="Times New Roman" charset="0"/>
              </a:rPr>
              <a:t>Peucker</a:t>
            </a:r>
            <a:r>
              <a:rPr lang="en-US" sz="1300" dirty="0">
                <a:solidFill>
                  <a:srgbClr val="000000"/>
                </a:solidFill>
                <a:ea typeface="MS PGothic" charset="0"/>
                <a:cs typeface="Times New Roman" charset="0"/>
              </a:rPr>
              <a:t>, T. K.(1973). Algorithms for the Reduction of the Number of Points Required to Represent a Digitized Line or Its Caricature. </a:t>
            </a:r>
            <a:r>
              <a:rPr lang="en-US" sz="1300" i="1" dirty="0">
                <a:solidFill>
                  <a:srgbClr val="000000"/>
                </a:solidFill>
                <a:ea typeface="MS PGothic" charset="0"/>
                <a:cs typeface="Times New Roman" charset="0"/>
              </a:rPr>
              <a:t>Canadian Cartographer</a:t>
            </a:r>
            <a:r>
              <a:rPr lang="en-US" sz="1300" dirty="0">
                <a:solidFill>
                  <a:srgbClr val="000000"/>
                </a:solidFill>
                <a:ea typeface="MS PGothic" charset="0"/>
                <a:cs typeface="Times New Roman" charset="0"/>
              </a:rPr>
              <a:t>, Vol. 10, No. 2, December. pp. 112-122. </a:t>
            </a:r>
          </a:p>
          <a:p>
            <a:pPr algn="just">
              <a:buFont typeface="Georgia" charset="0"/>
              <a:buChar char="•"/>
              <a:defRPr/>
            </a:pPr>
            <a:r>
              <a:rPr lang="en-US" sz="1300" dirty="0" err="1">
                <a:solidFill>
                  <a:srgbClr val="000000"/>
                </a:solidFill>
                <a:ea typeface="MS PGothic" charset="0"/>
                <a:cs typeface="Times New Roman" charset="0"/>
              </a:rPr>
              <a:t>Duda</a:t>
            </a:r>
            <a:r>
              <a:rPr lang="en-US" sz="1300" dirty="0">
                <a:solidFill>
                  <a:srgbClr val="000000"/>
                </a:solidFill>
                <a:ea typeface="MS PGothic" charset="0"/>
                <a:cs typeface="Times New Roman" charset="0"/>
              </a:rPr>
              <a:t>, R. O. and Hart, P. E. 1973. Pattern Classification and Scene Analysis. Wiley, New York.</a:t>
            </a:r>
          </a:p>
          <a:p>
            <a:pPr algn="just">
              <a:buFont typeface="Georgia" charset="0"/>
              <a:buChar char="•"/>
              <a:defRPr/>
            </a:pPr>
            <a:r>
              <a:rPr lang="en-US" sz="1300" dirty="0" err="1">
                <a:solidFill>
                  <a:srgbClr val="000000"/>
                </a:solidFill>
                <a:ea typeface="MS PGothic" charset="0"/>
                <a:cs typeface="Times New Roman" charset="0"/>
              </a:rPr>
              <a:t>Pavlidis</a:t>
            </a:r>
            <a:r>
              <a:rPr lang="en-US" sz="1300" dirty="0">
                <a:solidFill>
                  <a:srgbClr val="000000"/>
                </a:solidFill>
                <a:ea typeface="MS PGothic" charset="0"/>
                <a:cs typeface="Times New Roman" charset="0"/>
              </a:rPr>
              <a:t>, T. (1976). Waveform segmentation through functional approximation. </a:t>
            </a:r>
            <a:r>
              <a:rPr lang="en-US" sz="1300" i="1" dirty="0">
                <a:solidFill>
                  <a:srgbClr val="000000"/>
                </a:solidFill>
                <a:ea typeface="MS PGothic" charset="0"/>
                <a:cs typeface="Times New Roman" charset="0"/>
              </a:rPr>
              <a:t>IEEE Transactions on Computers</a:t>
            </a:r>
            <a:r>
              <a:rPr lang="en-US" sz="1300" dirty="0">
                <a:solidFill>
                  <a:srgbClr val="000000"/>
                </a:solidFill>
                <a:ea typeface="MS PGothic" charset="0"/>
                <a:cs typeface="Times New Roman" charset="0"/>
              </a:rPr>
              <a:t>. </a:t>
            </a:r>
          </a:p>
          <a:p>
            <a:pPr algn="just">
              <a:buFont typeface="Georgia" charset="0"/>
              <a:buChar char="•"/>
              <a:defRPr/>
            </a:pPr>
            <a:r>
              <a:rPr lang="en-US" sz="1300" dirty="0" err="1">
                <a:solidFill>
                  <a:srgbClr val="000000"/>
                </a:solidFill>
                <a:ea typeface="MS PGothic" charset="0"/>
                <a:cs typeface="Times New Roman" charset="0"/>
              </a:rPr>
              <a:t>Ishijima</a:t>
            </a:r>
            <a:r>
              <a:rPr lang="en-US" sz="1300" dirty="0">
                <a:solidFill>
                  <a:srgbClr val="000000"/>
                </a:solidFill>
                <a:ea typeface="MS PGothic" charset="0"/>
                <a:cs typeface="Times New Roman" charset="0"/>
              </a:rPr>
              <a:t>, M., et al. (1983). Scan-Along Polygonal Approximation for Data Compression of Electrocardiograms. </a:t>
            </a:r>
            <a:r>
              <a:rPr lang="en-US" sz="1300" i="1" dirty="0">
                <a:solidFill>
                  <a:srgbClr val="000000"/>
                </a:solidFill>
                <a:ea typeface="MS PGothic" charset="0"/>
                <a:cs typeface="Times New Roman" charset="0"/>
              </a:rPr>
              <a:t>IEEE Transactions on Biomedical Engineering.</a:t>
            </a:r>
            <a:r>
              <a:rPr lang="en-US" sz="1300" dirty="0">
                <a:solidFill>
                  <a:srgbClr val="000000"/>
                </a:solidFill>
                <a:ea typeface="MS PGothic" charset="0"/>
                <a:cs typeface="Times New Roman" charset="0"/>
              </a:rPr>
              <a:t> BME-30(11):723-729. </a:t>
            </a:r>
          </a:p>
          <a:p>
            <a:pPr algn="just">
              <a:buFont typeface="Georgia" charset="0"/>
              <a:buChar char="•"/>
              <a:defRPr/>
            </a:pPr>
            <a:r>
              <a:rPr lang="en-US" sz="1300" dirty="0"/>
              <a:t>N. Beckmann, H.-P. </a:t>
            </a:r>
            <a:r>
              <a:rPr lang="en-US" sz="1300" dirty="0" err="1"/>
              <a:t>Kriegel</a:t>
            </a:r>
            <a:r>
              <a:rPr lang="en-US" sz="1300" dirty="0"/>
              <a:t>, R. Schneider, and B. Seeger. The R*-tree: an efficient and robust access method for points and rectangles. In SIGMOD, pages 322–331, 1990.</a:t>
            </a:r>
          </a:p>
          <a:p>
            <a:pPr algn="just">
              <a:buFont typeface="Georgia" charset="0"/>
              <a:buChar char="•"/>
              <a:defRPr/>
            </a:pPr>
            <a:r>
              <a:rPr lang="fr-MA" sz="1300" i="0" dirty="0">
                <a:effectLst/>
              </a:rPr>
              <a:t>C. </a:t>
            </a:r>
            <a:r>
              <a:rPr lang="fr-MA" sz="1300" i="0" dirty="0" err="1">
                <a:effectLst/>
              </a:rPr>
              <a:t>Faloutsos</a:t>
            </a:r>
            <a:r>
              <a:rPr lang="fr-MA" sz="1300" i="0" dirty="0">
                <a:effectLst/>
              </a:rPr>
              <a:t>, M. </a:t>
            </a:r>
            <a:r>
              <a:rPr lang="fr-MA" sz="1300" i="0" dirty="0" err="1">
                <a:effectLst/>
              </a:rPr>
              <a:t>Ranganathan</a:t>
            </a:r>
            <a:r>
              <a:rPr lang="fr-MA" sz="1300" i="0" dirty="0">
                <a:effectLst/>
              </a:rPr>
              <a:t>, &amp; Y. </a:t>
            </a:r>
            <a:r>
              <a:rPr lang="fr-MA" sz="1300" i="0" dirty="0" err="1">
                <a:effectLst/>
              </a:rPr>
              <a:t>Manolopoulos</a:t>
            </a:r>
            <a:r>
              <a:rPr lang="fr-MA" sz="1300" i="0" dirty="0">
                <a:effectLst/>
              </a:rPr>
              <a:t>. </a:t>
            </a:r>
            <a:r>
              <a:rPr lang="fr-MA" sz="1300" i="0" u="none" strike="noStrike" dirty="0">
                <a:effectLst/>
              </a:rPr>
              <a:t>Fast </a:t>
            </a:r>
            <a:r>
              <a:rPr lang="fr-MA" sz="1300" i="0" u="none" strike="noStrike" dirty="0" err="1">
                <a:effectLst/>
              </a:rPr>
              <a:t>Subsequence</a:t>
            </a:r>
            <a:r>
              <a:rPr lang="fr-MA" sz="1300" i="0" u="none" strike="noStrike" dirty="0">
                <a:effectLst/>
              </a:rPr>
              <a:t> Matching in Time-</a:t>
            </a:r>
            <a:r>
              <a:rPr lang="fr-MA" sz="1300" i="0" u="none" strike="noStrike" dirty="0" err="1">
                <a:effectLst/>
              </a:rPr>
              <a:t>Series</a:t>
            </a:r>
            <a:r>
              <a:rPr lang="fr-MA" sz="1300" i="0" u="none" strike="noStrike" dirty="0">
                <a:effectLst/>
              </a:rPr>
              <a:t> </a:t>
            </a:r>
            <a:r>
              <a:rPr lang="fr-MA" sz="1300" i="0" u="none" strike="noStrike" dirty="0" err="1">
                <a:effectLst/>
              </a:rPr>
              <a:t>Databases</a:t>
            </a:r>
            <a:r>
              <a:rPr lang="fr-MA" sz="1300" i="0" dirty="0">
                <a:effectLst/>
              </a:rPr>
              <a:t>. In Proc. ACM SIGMOD </a:t>
            </a:r>
            <a:r>
              <a:rPr lang="fr-MA" sz="1300" i="0" dirty="0" err="1">
                <a:effectLst/>
              </a:rPr>
              <a:t>Int'l</a:t>
            </a:r>
            <a:r>
              <a:rPr lang="fr-MA" sz="1300" i="0" dirty="0">
                <a:effectLst/>
              </a:rPr>
              <a:t> Conf. on Management of Data, pp 419–429, 1994.</a:t>
            </a:r>
            <a:endParaRPr lang="en-US" sz="1000" dirty="0">
              <a:ea typeface="MS PGothic" charset="0"/>
              <a:cs typeface="Times New Roman" charset="0"/>
            </a:endParaRPr>
          </a:p>
          <a:p>
            <a:pPr algn="just">
              <a:buFont typeface="Georgia" charset="0"/>
              <a:buChar char="•"/>
              <a:defRPr/>
            </a:pPr>
            <a:r>
              <a:rPr lang="en-US" sz="1300" dirty="0">
                <a:solidFill>
                  <a:srgbClr val="000000"/>
                </a:solidFill>
                <a:ea typeface="MS PGothic" charset="0"/>
                <a:cs typeface="Times New Roman" charset="0"/>
              </a:rPr>
              <a:t>McKee, J.J., Evans, N.E., &amp; Owens, F.J. (1994).  Efficient implementation of the Fan/SAPA-2 algorithm using fixed point arithmetic. </a:t>
            </a:r>
            <a:r>
              <a:rPr lang="en-US" sz="1300" i="1" dirty="0" err="1">
                <a:solidFill>
                  <a:srgbClr val="000000"/>
                </a:solidFill>
                <a:ea typeface="MS PGothic" charset="0"/>
                <a:cs typeface="Times New Roman" charset="0"/>
              </a:rPr>
              <a:t>Automedica</a:t>
            </a:r>
            <a:r>
              <a:rPr lang="en-US" sz="1300" dirty="0">
                <a:solidFill>
                  <a:srgbClr val="000000"/>
                </a:solidFill>
                <a:ea typeface="MS PGothic" charset="0"/>
                <a:cs typeface="Times New Roman" charset="0"/>
              </a:rPr>
              <a:t>. Vol. 16, pp 109-117. </a:t>
            </a:r>
          </a:p>
          <a:p>
            <a:pPr algn="just">
              <a:buFont typeface="Georgia" charset="0"/>
              <a:buChar char="•"/>
              <a:defRPr/>
            </a:pPr>
            <a:r>
              <a:rPr lang="en-US" sz="1300" dirty="0">
                <a:solidFill>
                  <a:srgbClr val="000000"/>
                </a:solidFill>
                <a:ea typeface="MS PGothic" charset="0"/>
                <a:cs typeface="Times New Roman" charset="0"/>
              </a:rPr>
              <a:t>Koski, A., </a:t>
            </a:r>
            <a:r>
              <a:rPr lang="en-US" sz="1300" dirty="0" err="1">
                <a:solidFill>
                  <a:srgbClr val="000000"/>
                </a:solidFill>
                <a:ea typeface="MS PGothic" charset="0"/>
                <a:cs typeface="Times New Roman" charset="0"/>
              </a:rPr>
              <a:t>Juhola</a:t>
            </a:r>
            <a:r>
              <a:rPr lang="en-US" sz="1300" dirty="0">
                <a:solidFill>
                  <a:srgbClr val="000000"/>
                </a:solidFill>
                <a:ea typeface="MS PGothic" charset="0"/>
                <a:cs typeface="Times New Roman" charset="0"/>
              </a:rPr>
              <a:t>, M. &amp; </a:t>
            </a:r>
            <a:r>
              <a:rPr lang="en-US" sz="1300" dirty="0" err="1">
                <a:solidFill>
                  <a:srgbClr val="000000"/>
                </a:solidFill>
                <a:ea typeface="MS PGothic" charset="0"/>
                <a:cs typeface="Times New Roman" charset="0"/>
              </a:rPr>
              <a:t>Meriste</a:t>
            </a:r>
            <a:r>
              <a:rPr lang="en-US" sz="1300" dirty="0">
                <a:solidFill>
                  <a:srgbClr val="000000"/>
                </a:solidFill>
                <a:ea typeface="MS PGothic" charset="0"/>
                <a:cs typeface="Times New Roman" charset="0"/>
              </a:rPr>
              <a:t>, M. (1995).  Syntactic Recognition of ECG Signals By Attributed Finite Automata. </a:t>
            </a:r>
            <a:r>
              <a:rPr lang="en-US" sz="1300" i="1" dirty="0">
                <a:solidFill>
                  <a:srgbClr val="000000"/>
                </a:solidFill>
                <a:ea typeface="MS PGothic" charset="0"/>
                <a:cs typeface="Times New Roman" charset="0"/>
              </a:rPr>
              <a:t>Pattern Recognition</a:t>
            </a:r>
            <a:r>
              <a:rPr lang="en-US" sz="1300" dirty="0">
                <a:solidFill>
                  <a:srgbClr val="000000"/>
                </a:solidFill>
                <a:ea typeface="MS PGothic" charset="0"/>
                <a:cs typeface="Times New Roman" charset="0"/>
              </a:rPr>
              <a:t>, 28 (12), pp. 1927-1940.</a:t>
            </a:r>
          </a:p>
          <a:p>
            <a:pPr algn="just">
              <a:buFont typeface="Georgia" charset="0"/>
              <a:buChar char="•"/>
              <a:defRPr/>
            </a:pPr>
            <a:r>
              <a:rPr lang="en-US" sz="1300" dirty="0">
                <a:solidFill>
                  <a:srgbClr val="000000"/>
                </a:solidFill>
                <a:ea typeface="MS PGothic" charset="0"/>
                <a:cs typeface="Times New Roman" charset="0"/>
              </a:rPr>
              <a:t>Seshadri P.,  </a:t>
            </a:r>
            <a:r>
              <a:rPr lang="en-US" sz="1300" dirty="0" err="1">
                <a:solidFill>
                  <a:srgbClr val="000000"/>
                </a:solidFill>
                <a:ea typeface="MS PGothic" charset="0"/>
                <a:cs typeface="Times New Roman" charset="0"/>
              </a:rPr>
              <a:t>Livny</a:t>
            </a:r>
            <a:r>
              <a:rPr lang="en-US" sz="1300" dirty="0">
                <a:solidFill>
                  <a:srgbClr val="000000"/>
                </a:solidFill>
                <a:ea typeface="MS PGothic" charset="0"/>
                <a:cs typeface="Times New Roman" charset="0"/>
              </a:rPr>
              <a:t> M. &amp; Ramakrishnan R. (1995): SEQ: A Model for Sequence Databases. ICDE 1995: 232-239</a:t>
            </a:r>
          </a:p>
          <a:p>
            <a:pPr algn="just">
              <a:buFont typeface="Georgia" charset="0"/>
              <a:buChar char="•"/>
              <a:defRPr/>
            </a:pPr>
            <a:r>
              <a:rPr lang="en-US" sz="1300" dirty="0" err="1">
                <a:solidFill>
                  <a:srgbClr val="000000"/>
                </a:solidFill>
                <a:ea typeface="MS PGothic" charset="0"/>
                <a:cs typeface="Times New Roman" charset="0"/>
              </a:rPr>
              <a:t>Shatkay</a:t>
            </a:r>
            <a:r>
              <a:rPr lang="en-US" sz="1300" dirty="0">
                <a:solidFill>
                  <a:srgbClr val="000000"/>
                </a:solidFill>
                <a:ea typeface="MS PGothic" charset="0"/>
                <a:cs typeface="Times New Roman" charset="0"/>
              </a:rPr>
              <a:t>, H. (1995). Approximate Queries and Representations for Large Data Sequences. </a:t>
            </a:r>
            <a:r>
              <a:rPr lang="en-US" sz="1300" i="1" dirty="0">
                <a:solidFill>
                  <a:srgbClr val="000000"/>
                </a:solidFill>
                <a:ea typeface="MS PGothic" charset="0"/>
                <a:cs typeface="Times New Roman" charset="0"/>
              </a:rPr>
              <a:t>Technical Report cs-95-03</a:t>
            </a:r>
            <a:r>
              <a:rPr lang="en-US" sz="1300" dirty="0">
                <a:solidFill>
                  <a:srgbClr val="000000"/>
                </a:solidFill>
                <a:ea typeface="MS PGothic" charset="0"/>
                <a:cs typeface="Times New Roman" charset="0"/>
              </a:rPr>
              <a:t>, Department of Computer Science, Brown University.</a:t>
            </a:r>
          </a:p>
          <a:p>
            <a:pPr algn="just"/>
            <a:r>
              <a:rPr lang="en-US" altLang="en-US" sz="1300" dirty="0" err="1">
                <a:solidFill>
                  <a:srgbClr val="000000"/>
                </a:solidFill>
              </a:rPr>
              <a:t>Shatkay</a:t>
            </a:r>
            <a:r>
              <a:rPr lang="en-US" altLang="en-US" sz="1300" dirty="0">
                <a:solidFill>
                  <a:srgbClr val="000000"/>
                </a:solidFill>
              </a:rPr>
              <a:t>, H., &amp; </a:t>
            </a:r>
            <a:r>
              <a:rPr lang="en-US" altLang="en-US" sz="1300" dirty="0" err="1">
                <a:solidFill>
                  <a:srgbClr val="000000"/>
                </a:solidFill>
              </a:rPr>
              <a:t>Zdonik</a:t>
            </a:r>
            <a:r>
              <a:rPr lang="en-US" altLang="en-US" sz="1300" dirty="0">
                <a:solidFill>
                  <a:srgbClr val="000000"/>
                </a:solidFill>
              </a:rPr>
              <a:t>, S. (1996). Approximate queries and representations for large data sequences. </a:t>
            </a:r>
            <a:r>
              <a:rPr lang="en-US" altLang="en-US" sz="1300" i="1" dirty="0">
                <a:solidFill>
                  <a:srgbClr val="000000"/>
                </a:solidFill>
              </a:rPr>
              <a:t>Proceedings of the 12</a:t>
            </a:r>
            <a:r>
              <a:rPr lang="en-US" altLang="en-US" sz="1300" i="1" baseline="30000" dirty="0">
                <a:solidFill>
                  <a:srgbClr val="000000"/>
                </a:solidFill>
              </a:rPr>
              <a:t>th</a:t>
            </a:r>
            <a:r>
              <a:rPr lang="en-US" altLang="en-US" sz="1300" i="1" dirty="0">
                <a:solidFill>
                  <a:srgbClr val="000000"/>
                </a:solidFill>
              </a:rPr>
              <a:t> IEEE International Conference on Data Engineering</a:t>
            </a:r>
            <a:r>
              <a:rPr lang="en-US" altLang="en-US" sz="1300" dirty="0">
                <a:solidFill>
                  <a:srgbClr val="000000"/>
                </a:solidFill>
              </a:rPr>
              <a:t>. pp 546-553. </a:t>
            </a:r>
          </a:p>
          <a:p>
            <a:pPr algn="just"/>
            <a:r>
              <a:rPr lang="en-US" altLang="en-US" sz="1300" dirty="0" err="1">
                <a:solidFill>
                  <a:srgbClr val="000000"/>
                </a:solidFill>
              </a:rPr>
              <a:t>Vullings</a:t>
            </a:r>
            <a:r>
              <a:rPr lang="en-US" altLang="en-US" sz="1300" dirty="0">
                <a:solidFill>
                  <a:srgbClr val="000000"/>
                </a:solidFill>
              </a:rPr>
              <a:t>, H.J.L.M., Verhaegen, M.H.G. &amp; </a:t>
            </a:r>
            <a:r>
              <a:rPr lang="en-US" altLang="en-US" sz="1300" dirty="0" err="1">
                <a:solidFill>
                  <a:srgbClr val="000000"/>
                </a:solidFill>
              </a:rPr>
              <a:t>Verbruggen</a:t>
            </a:r>
            <a:r>
              <a:rPr lang="en-US" altLang="en-US" sz="1300" dirty="0">
                <a:solidFill>
                  <a:srgbClr val="000000"/>
                </a:solidFill>
              </a:rPr>
              <a:t> H.B. (1997). ECG Segmentation Using Time-Warping. </a:t>
            </a:r>
            <a:r>
              <a:rPr lang="en-US" altLang="en-US" sz="1300" i="1" dirty="0">
                <a:solidFill>
                  <a:srgbClr val="000000"/>
                </a:solidFill>
              </a:rPr>
              <a:t>Proceedings of the 2</a:t>
            </a:r>
            <a:r>
              <a:rPr lang="en-US" altLang="en-US" sz="1300" i="1" baseline="30000" dirty="0">
                <a:solidFill>
                  <a:srgbClr val="000000"/>
                </a:solidFill>
              </a:rPr>
              <a:t>nd</a:t>
            </a:r>
            <a:r>
              <a:rPr lang="en-US" altLang="en-US" sz="1300" i="1" dirty="0">
                <a:solidFill>
                  <a:srgbClr val="000000"/>
                </a:solidFill>
              </a:rPr>
              <a:t> International Symposium on Intelligent Data Analysis</a:t>
            </a:r>
            <a:r>
              <a:rPr lang="en-US" altLang="en-US" sz="1300" dirty="0">
                <a:solidFill>
                  <a:srgbClr val="000000"/>
                </a:solidFill>
              </a:rPr>
              <a:t>.  </a:t>
            </a:r>
          </a:p>
          <a:p>
            <a:pPr algn="just">
              <a:buFont typeface="Georgia" charset="0"/>
              <a:buChar char="•"/>
              <a:defRPr/>
            </a:pPr>
            <a:endParaRPr lang="en-US" sz="1300" dirty="0">
              <a:solidFill>
                <a:srgbClr val="000000"/>
              </a:solidFill>
              <a:ea typeface="MS PGothic" charset="0"/>
              <a:cs typeface="Times New Roman" charset="0"/>
            </a:endParaRPr>
          </a:p>
        </p:txBody>
      </p:sp>
      <p:sp>
        <p:nvSpPr>
          <p:cNvPr id="604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FBBD30B0-82E8-4C34-B758-AD94B27B77E9}" type="slidenum">
              <a:rPr lang="en-US" altLang="en-US" sz="1800">
                <a:solidFill>
                  <a:srgbClr val="FFFFFF"/>
                </a:solidFill>
                <a:latin typeface="Georgia" pitchFamily="18" charset="0"/>
              </a:rPr>
              <a:pPr eaLnBrk="1" hangingPunct="1"/>
              <a:t>299</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0B068702-FE8B-4D8D-ACD3-5F06672ECC2D}"/>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434419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a:normAutofit/>
          </a:bodyPr>
          <a:lstStyle/>
          <a:p>
            <a:endParaRPr lang="en-US" sz="1800" dirty="0"/>
          </a:p>
          <a:p>
            <a:r>
              <a:rPr lang="en-US" sz="1800" dirty="0"/>
              <a:t>thanks for slides to</a:t>
            </a:r>
          </a:p>
          <a:p>
            <a:pPr lvl="1"/>
            <a:r>
              <a:rPr lang="en-US" sz="1800" dirty="0" err="1"/>
              <a:t>Michail</a:t>
            </a:r>
            <a:r>
              <a:rPr lang="en-US" sz="1800" dirty="0"/>
              <a:t> Vlachos</a:t>
            </a:r>
          </a:p>
          <a:p>
            <a:pPr lvl="1"/>
            <a:r>
              <a:rPr lang="en-US" sz="1800" dirty="0"/>
              <a:t>Eamonn Keogh</a:t>
            </a:r>
          </a:p>
          <a:p>
            <a:pPr lvl="1"/>
            <a:r>
              <a:rPr lang="en-US" sz="1800" dirty="0"/>
              <a:t>Panagiotis </a:t>
            </a:r>
            <a:r>
              <a:rPr lang="en-US" sz="1800" dirty="0" err="1"/>
              <a:t>Papapetrou</a:t>
            </a:r>
            <a:endParaRPr lang="en-US" sz="1800" dirty="0"/>
          </a:p>
          <a:p>
            <a:pPr lvl="1"/>
            <a:r>
              <a:rPr lang="en-US" sz="1800" dirty="0"/>
              <a:t>George </a:t>
            </a:r>
            <a:r>
              <a:rPr lang="en-US" sz="1800" dirty="0" err="1"/>
              <a:t>Kollios</a:t>
            </a:r>
            <a:endParaRPr lang="en-US" sz="1800" dirty="0"/>
          </a:p>
          <a:p>
            <a:pPr lvl="1"/>
            <a:r>
              <a:rPr lang="en-US" sz="1800" dirty="0" err="1"/>
              <a:t>Dimitrios</a:t>
            </a:r>
            <a:r>
              <a:rPr lang="en-US" sz="1800" dirty="0"/>
              <a:t> </a:t>
            </a:r>
            <a:r>
              <a:rPr lang="en-US" sz="1800" dirty="0" err="1"/>
              <a:t>Gunopulos</a:t>
            </a:r>
            <a:endParaRPr lang="en-US" sz="1800" dirty="0"/>
          </a:p>
          <a:p>
            <a:pPr lvl="1"/>
            <a:r>
              <a:rPr lang="en-US" sz="1800" dirty="0"/>
              <a:t>Christos </a:t>
            </a:r>
            <a:r>
              <a:rPr lang="en-US" sz="1800" dirty="0" err="1"/>
              <a:t>Faloutsos</a:t>
            </a:r>
            <a:endParaRPr lang="en-US" sz="1800" dirty="0"/>
          </a:p>
          <a:p>
            <a:pPr lvl="1"/>
            <a:r>
              <a:rPr lang="en-US" sz="1800" dirty="0" err="1"/>
              <a:t>Panos</a:t>
            </a:r>
            <a:r>
              <a:rPr lang="en-US" sz="1800" dirty="0"/>
              <a:t> </a:t>
            </a:r>
            <a:r>
              <a:rPr lang="en-US" sz="1800" dirty="0" err="1"/>
              <a:t>Karras</a:t>
            </a:r>
            <a:endParaRPr lang="en-US" sz="1800" dirty="0"/>
          </a:p>
          <a:p>
            <a:pPr lvl="1"/>
            <a:r>
              <a:rPr lang="en-US" sz="1800" dirty="0"/>
              <a:t>Peng Wang</a:t>
            </a:r>
          </a:p>
          <a:p>
            <a:pPr lvl="1"/>
            <a:r>
              <a:rPr lang="en-US" sz="1800" dirty="0"/>
              <a:t>Liang Zhang</a:t>
            </a:r>
          </a:p>
          <a:p>
            <a:pPr lvl="1"/>
            <a:r>
              <a:rPr lang="en-US" sz="1800" dirty="0"/>
              <a:t>Reza </a:t>
            </a:r>
            <a:r>
              <a:rPr lang="en-US" sz="1800" dirty="0" err="1"/>
              <a:t>Akbarinia</a:t>
            </a:r>
            <a:endParaRPr lang="en-US" sz="1800" dirty="0"/>
          </a:p>
          <a:p>
            <a:pPr lvl="1"/>
            <a:r>
              <a:rPr lang="en-US" sz="1800" dirty="0"/>
              <a:t>Georgios </a:t>
            </a:r>
            <a:r>
              <a:rPr lang="en-US" sz="1800" dirty="0" err="1"/>
              <a:t>Chatzigeorgakidis</a:t>
            </a:r>
            <a:endParaRPr lang="en-US" sz="1800"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3</a:t>
            </a:fld>
            <a:endParaRPr lang="en-US" dirty="0"/>
          </a:p>
        </p:txBody>
      </p:sp>
      <p:sp>
        <p:nvSpPr>
          <p:cNvPr id="5" name="Footer Placeholder 4">
            <a:extLst>
              <a:ext uri="{FF2B5EF4-FFF2-40B4-BE49-F238E27FC236}">
                <a16:creationId xmlns:a16="http://schemas.microsoft.com/office/drawing/2014/main" id="{7B399692-09B5-4B79-AF40-ACC61E371A1B}"/>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578737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600" dirty="0"/>
              <a:t>Data series</a:t>
            </a:r>
            <a:br>
              <a:rPr lang="en-US" dirty="0"/>
            </a:br>
            <a:r>
              <a:rPr lang="en-US" dirty="0"/>
              <a:t>Distance</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30</a:t>
            </a:fld>
            <a:endParaRPr lang="en-US" dirty="0"/>
          </a:p>
        </p:txBody>
      </p:sp>
      <p:sp>
        <p:nvSpPr>
          <p:cNvPr id="42" name="Content Placeholder 3"/>
          <p:cNvSpPr>
            <a:spLocks noGrp="1"/>
          </p:cNvSpPr>
          <p:nvPr>
            <p:ph idx="1"/>
          </p:nvPr>
        </p:nvSpPr>
        <p:spPr>
          <a:xfrm>
            <a:off x="457200" y="2249424"/>
            <a:ext cx="8229600" cy="4325112"/>
          </a:xfrm>
        </p:spPr>
        <p:txBody>
          <a:bodyPr>
            <a:noAutofit/>
          </a:bodyPr>
          <a:lstStyle/>
          <a:p>
            <a:endParaRPr lang="en-US" sz="2200" dirty="0"/>
          </a:p>
        </p:txBody>
      </p:sp>
      <p:sp>
        <p:nvSpPr>
          <p:cNvPr id="44" name="Rectangle 43"/>
          <p:cNvSpPr/>
          <p:nvPr/>
        </p:nvSpPr>
        <p:spPr>
          <a:xfrm>
            <a:off x="4203116" y="344341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5" name="Rectangle 44"/>
          <p:cNvSpPr/>
          <p:nvPr/>
        </p:nvSpPr>
        <p:spPr>
          <a:xfrm>
            <a:off x="4721248" y="321368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Oval 1073"/>
          <p:cNvSpPr>
            <a:spLocks noChangeArrowheads="1"/>
          </p:cNvSpPr>
          <p:nvPr/>
        </p:nvSpPr>
        <p:spPr bwMode="auto">
          <a:xfrm>
            <a:off x="3890482" y="324417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6" name="Oval 1074"/>
          <p:cNvSpPr>
            <a:spLocks noChangeArrowheads="1"/>
          </p:cNvSpPr>
          <p:nvPr/>
        </p:nvSpPr>
        <p:spPr bwMode="auto">
          <a:xfrm>
            <a:off x="3336885" y="329946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5"/>
          <p:cNvSpPr>
            <a:spLocks noChangeArrowheads="1"/>
          </p:cNvSpPr>
          <p:nvPr/>
        </p:nvSpPr>
        <p:spPr bwMode="auto">
          <a:xfrm>
            <a:off x="2766188" y="349518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6"/>
          <p:cNvSpPr>
            <a:spLocks noChangeArrowheads="1"/>
          </p:cNvSpPr>
          <p:nvPr/>
        </p:nvSpPr>
        <p:spPr bwMode="auto">
          <a:xfrm>
            <a:off x="2201903" y="362928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Text Box 55"/>
          <p:cNvSpPr txBox="1">
            <a:spLocks noChangeArrowheads="1"/>
          </p:cNvSpPr>
          <p:nvPr/>
        </p:nvSpPr>
        <p:spPr bwMode="auto">
          <a:xfrm>
            <a:off x="3571056" y="4158473"/>
            <a:ext cx="17896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sequence dimension</a:t>
            </a:r>
          </a:p>
        </p:txBody>
      </p:sp>
      <p:sp>
        <p:nvSpPr>
          <p:cNvPr id="64" name="Oval 1099"/>
          <p:cNvSpPr>
            <a:spLocks noChangeArrowheads="1"/>
          </p:cNvSpPr>
          <p:nvPr/>
        </p:nvSpPr>
        <p:spPr bwMode="auto">
          <a:xfrm>
            <a:off x="6670671" y="349780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4459041" y="353041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023325" y="385549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5"/>
          <p:cNvSpPr>
            <a:spLocks noChangeArrowheads="1"/>
          </p:cNvSpPr>
          <p:nvPr/>
        </p:nvSpPr>
        <p:spPr bwMode="auto">
          <a:xfrm>
            <a:off x="5589749" y="395028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0" name="Oval 1075"/>
          <p:cNvSpPr>
            <a:spLocks noChangeArrowheads="1"/>
          </p:cNvSpPr>
          <p:nvPr/>
        </p:nvSpPr>
        <p:spPr bwMode="auto">
          <a:xfrm>
            <a:off x="6148067" y="359667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9" name="Line 6"/>
          <p:cNvSpPr>
            <a:spLocks noChangeAspect="1" noChangeShapeType="1"/>
          </p:cNvSpPr>
          <p:nvPr/>
        </p:nvSpPr>
        <p:spPr bwMode="auto">
          <a:xfrm flipV="1">
            <a:off x="1694828" y="2411729"/>
            <a:ext cx="0" cy="1750149"/>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90" name="Text Box 55"/>
          <p:cNvSpPr txBox="1">
            <a:spLocks noChangeArrowheads="1"/>
          </p:cNvSpPr>
          <p:nvPr/>
        </p:nvSpPr>
        <p:spPr bwMode="auto">
          <a:xfrm rot="16200000">
            <a:off x="1054609" y="2883940"/>
            <a:ext cx="763441" cy="31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value</a:t>
            </a:r>
          </a:p>
        </p:txBody>
      </p:sp>
      <p:cxnSp>
        <p:nvCxnSpPr>
          <p:cNvPr id="33" name="Straight Connector 32"/>
          <p:cNvCxnSpPr>
            <a:stCxn id="58" idx="6"/>
            <a:endCxn id="57" idx="4"/>
          </p:cNvCxnSpPr>
          <p:nvPr/>
        </p:nvCxnSpPr>
        <p:spPr>
          <a:xfrm flipV="1">
            <a:off x="2306639" y="3589979"/>
            <a:ext cx="511916" cy="867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57" idx="4"/>
            <a:endCxn id="56" idx="3"/>
          </p:cNvCxnSpPr>
          <p:nvPr/>
        </p:nvCxnSpPr>
        <p:spPr>
          <a:xfrm flipV="1">
            <a:off x="2818555" y="3380384"/>
            <a:ext cx="533668" cy="209595"/>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6" idx="6"/>
            <a:endCxn id="55" idx="3"/>
          </p:cNvCxnSpPr>
          <p:nvPr/>
        </p:nvCxnSpPr>
        <p:spPr>
          <a:xfrm flipV="1">
            <a:off x="3441619" y="3325085"/>
            <a:ext cx="464201" cy="21783"/>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55" idx="6"/>
            <a:endCxn id="66" idx="2"/>
          </p:cNvCxnSpPr>
          <p:nvPr/>
        </p:nvCxnSpPr>
        <p:spPr>
          <a:xfrm>
            <a:off x="3995216" y="3291569"/>
            <a:ext cx="463825" cy="286244"/>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66" idx="0"/>
            <a:endCxn id="67" idx="1"/>
          </p:cNvCxnSpPr>
          <p:nvPr/>
        </p:nvCxnSpPr>
        <p:spPr>
          <a:xfrm>
            <a:off x="4511408" y="3530414"/>
            <a:ext cx="527255" cy="33896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67" idx="0"/>
          </p:cNvCxnSpPr>
          <p:nvPr/>
        </p:nvCxnSpPr>
        <p:spPr>
          <a:xfrm>
            <a:off x="5075692" y="3855491"/>
            <a:ext cx="566424" cy="189595"/>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a:stCxn id="69" idx="6"/>
            <a:endCxn id="70" idx="3"/>
          </p:cNvCxnSpPr>
          <p:nvPr/>
        </p:nvCxnSpPr>
        <p:spPr>
          <a:xfrm flipV="1">
            <a:off x="5694483" y="3677590"/>
            <a:ext cx="468922" cy="32009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70" idx="6"/>
            <a:endCxn id="64" idx="3"/>
          </p:cNvCxnSpPr>
          <p:nvPr/>
        </p:nvCxnSpPr>
        <p:spPr>
          <a:xfrm flipV="1">
            <a:off x="6252801" y="3578718"/>
            <a:ext cx="433208" cy="65356"/>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1B0B8ED3-9EDD-4F62-9D5A-5B1079D8B3C8}"/>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1742400391"/>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533400" y="348985"/>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altLang="en-US" dirty="0"/>
          </a:p>
        </p:txBody>
      </p:sp>
      <p:sp>
        <p:nvSpPr>
          <p:cNvPr id="3" name="Content Placeholder 2"/>
          <p:cNvSpPr>
            <a:spLocks noGrp="1"/>
          </p:cNvSpPr>
          <p:nvPr>
            <p:ph idx="1"/>
          </p:nvPr>
        </p:nvSpPr>
        <p:spPr>
          <a:xfrm>
            <a:off x="381000" y="1415785"/>
            <a:ext cx="8229600" cy="5192833"/>
          </a:xfrm>
        </p:spPr>
        <p:txBody>
          <a:bodyPr>
            <a:normAutofit/>
          </a:bodyPr>
          <a:lstStyle/>
          <a:p>
            <a:pPr algn="just">
              <a:buFont typeface="Georgia" charset="0"/>
              <a:buChar char="•"/>
              <a:defRPr/>
            </a:pPr>
            <a:r>
              <a:rPr lang="en-US" sz="1300" dirty="0">
                <a:solidFill>
                  <a:srgbClr val="000000"/>
                </a:solidFill>
                <a:ea typeface="MS PGothic" charset="0"/>
                <a:cs typeface="Times New Roman" charset="0"/>
              </a:rPr>
              <a:t>Keogh, E., &amp; Smyth, P. (1997). A probabilistic approach to fast pattern matching in time series databases. </a:t>
            </a:r>
            <a:r>
              <a:rPr lang="en-US" sz="1300" i="1" dirty="0">
                <a:solidFill>
                  <a:srgbClr val="000000"/>
                </a:solidFill>
                <a:ea typeface="MS PGothic" charset="0"/>
                <a:cs typeface="Times New Roman" charset="0"/>
              </a:rPr>
              <a:t>Proceedings of the 3</a:t>
            </a:r>
            <a:r>
              <a:rPr lang="en-US" sz="1300" i="1" baseline="30000" dirty="0">
                <a:solidFill>
                  <a:srgbClr val="000000"/>
                </a:solidFill>
                <a:ea typeface="MS PGothic" charset="0"/>
                <a:cs typeface="Times New Roman" charset="0"/>
              </a:rPr>
              <a:t>rd</a:t>
            </a:r>
            <a:r>
              <a:rPr lang="en-US" sz="1300" i="1" dirty="0">
                <a:solidFill>
                  <a:srgbClr val="000000"/>
                </a:solidFill>
                <a:ea typeface="MS PGothic" charset="0"/>
                <a:cs typeface="Times New Roman" charset="0"/>
              </a:rPr>
              <a:t> International Conference of Knowledge Discovery and Data Mining</a:t>
            </a:r>
            <a:r>
              <a:rPr lang="en-US" sz="1300" dirty="0">
                <a:solidFill>
                  <a:srgbClr val="000000"/>
                </a:solidFill>
                <a:ea typeface="MS PGothic" charset="0"/>
                <a:cs typeface="Times New Roman" charset="0"/>
              </a:rPr>
              <a:t>. pp 24-20. </a:t>
            </a:r>
          </a:p>
          <a:p>
            <a:pPr algn="just">
              <a:buFont typeface="Georgia" charset="0"/>
              <a:buChar char="•"/>
              <a:defRPr/>
            </a:pPr>
            <a:r>
              <a:rPr lang="en-US" sz="1300" dirty="0"/>
              <a:t>P. </a:t>
            </a:r>
            <a:r>
              <a:rPr lang="en-US" sz="1300" dirty="0" err="1"/>
              <a:t>Ciaccia</a:t>
            </a:r>
            <a:r>
              <a:rPr lang="en-US" sz="1300" dirty="0"/>
              <a:t>, M. Patella, and P. </a:t>
            </a:r>
            <a:r>
              <a:rPr lang="en-US" sz="1300" dirty="0" err="1"/>
              <a:t>Zezula</a:t>
            </a:r>
            <a:r>
              <a:rPr lang="en-US" sz="1300" dirty="0"/>
              <a:t>. M-tree: An Efficient Access Method for Similarity Search in Metric Spaces. Proceedings of </a:t>
            </a:r>
            <a:r>
              <a:rPr lang="en-CA" sz="1300" dirty="0"/>
              <a:t>VLDB’97, pp 426–435.</a:t>
            </a:r>
            <a:endParaRPr lang="en-US" sz="1300" dirty="0">
              <a:solidFill>
                <a:srgbClr val="000000"/>
              </a:solidFill>
              <a:ea typeface="MS PGothic" charset="0"/>
              <a:cs typeface="Times New Roman" charset="0"/>
            </a:endParaRPr>
          </a:p>
          <a:p>
            <a:pPr algn="just"/>
            <a:r>
              <a:rPr lang="en-US" sz="1300" dirty="0" err="1">
                <a:solidFill>
                  <a:srgbClr val="000000"/>
                </a:solidFill>
                <a:ea typeface="MS PGothic" charset="0"/>
                <a:cs typeface="Times New Roman" charset="0"/>
              </a:rPr>
              <a:t>Heckbert</a:t>
            </a:r>
            <a:r>
              <a:rPr lang="en-US" sz="1300" dirty="0">
                <a:solidFill>
                  <a:srgbClr val="000000"/>
                </a:solidFill>
                <a:ea typeface="MS PGothic" charset="0"/>
                <a:cs typeface="Times New Roman" charset="0"/>
              </a:rPr>
              <a:t>, P. S. &amp; Garland, M. (1997). Survey of polygonal surface simplification algorithms, Multiresolution Surface Modeling Course. </a:t>
            </a:r>
            <a:r>
              <a:rPr lang="en-US" sz="1300" i="1" dirty="0">
                <a:solidFill>
                  <a:srgbClr val="000000"/>
                </a:solidFill>
                <a:ea typeface="MS PGothic" charset="0"/>
                <a:cs typeface="Times New Roman" charset="0"/>
              </a:rPr>
              <a:t>Proceedings of the 24</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on Computer Graphics and Interactive Techniques.</a:t>
            </a:r>
          </a:p>
          <a:p>
            <a:pPr algn="just"/>
            <a:r>
              <a:rPr lang="en-US" sz="1300" dirty="0">
                <a:solidFill>
                  <a:srgbClr val="000000"/>
                </a:solidFill>
                <a:ea typeface="MS PGothic" charset="0"/>
                <a:cs typeface="Times New Roman" charset="0"/>
              </a:rPr>
              <a:t>Piotr </a:t>
            </a:r>
            <a:r>
              <a:rPr lang="en-US" sz="1300" dirty="0" err="1">
                <a:solidFill>
                  <a:srgbClr val="000000"/>
                </a:solidFill>
                <a:ea typeface="MS PGothic" charset="0"/>
                <a:cs typeface="Times New Roman" charset="0"/>
              </a:rPr>
              <a:t>Indyk</a:t>
            </a:r>
            <a:r>
              <a:rPr lang="en-US" sz="1300" dirty="0">
                <a:solidFill>
                  <a:srgbClr val="000000"/>
                </a:solidFill>
                <a:ea typeface="MS PGothic" charset="0"/>
                <a:cs typeface="Times New Roman" charset="0"/>
              </a:rPr>
              <a:t>, Rajeev Motwani. Approximate Nearest Neighbors: Towards Removing the Curse of Dimensionality. STOC 1998.</a:t>
            </a:r>
          </a:p>
          <a:p>
            <a:pPr algn="just"/>
            <a:r>
              <a:rPr lang="en-US" sz="1300" dirty="0">
                <a:solidFill>
                  <a:srgbClr val="000000"/>
                </a:solidFill>
                <a:ea typeface="MS PGothic" charset="0"/>
                <a:cs typeface="Times New Roman" charset="0"/>
              </a:rPr>
              <a:t>Qu, Y., Wang, C. &amp; Wang, S. (1998). Supporting fast search in time series for movement patterns in multiples scales. </a:t>
            </a:r>
            <a:r>
              <a:rPr lang="en-US" sz="1300" i="1" dirty="0">
                <a:solidFill>
                  <a:srgbClr val="000000"/>
                </a:solidFill>
                <a:ea typeface="MS PGothic" charset="0"/>
                <a:cs typeface="Times New Roman" charset="0"/>
              </a:rPr>
              <a:t>Proceedings of the 7</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on Information and Knowledge Management</a:t>
            </a:r>
            <a:r>
              <a:rPr lang="en-US" sz="1300" dirty="0">
                <a:solidFill>
                  <a:srgbClr val="000000"/>
                </a:solidFill>
                <a:ea typeface="MS PGothic" charset="0"/>
                <a:cs typeface="Times New Roman" charset="0"/>
              </a:rPr>
              <a:t>.</a:t>
            </a:r>
          </a:p>
          <a:p>
            <a:pPr algn="just">
              <a:buFont typeface="Georgia" charset="0"/>
              <a:buChar char="•"/>
              <a:defRPr/>
            </a:pPr>
            <a:r>
              <a:rPr lang="en-US" sz="1300" dirty="0">
                <a:solidFill>
                  <a:srgbClr val="000000"/>
                </a:solidFill>
                <a:ea typeface="MS PGothic" charset="0"/>
                <a:cs typeface="Times New Roman" charset="0"/>
              </a:rPr>
              <a:t>Keogh, E., &amp; </a:t>
            </a:r>
            <a:r>
              <a:rPr lang="en-US" sz="1300" dirty="0" err="1">
                <a:solidFill>
                  <a:srgbClr val="000000"/>
                </a:solidFill>
                <a:ea typeface="MS PGothic" charset="0"/>
                <a:cs typeface="Times New Roman" charset="0"/>
              </a:rPr>
              <a:t>Pazzani</a:t>
            </a:r>
            <a:r>
              <a:rPr lang="en-US" sz="1300" dirty="0">
                <a:solidFill>
                  <a:srgbClr val="000000"/>
                </a:solidFill>
                <a:ea typeface="MS PGothic" charset="0"/>
                <a:cs typeface="Times New Roman" charset="0"/>
              </a:rPr>
              <a:t>, M. (1998). An enhanced representation of time series which allows fast and accurate classification, clustering and relevance feedback. </a:t>
            </a:r>
            <a:r>
              <a:rPr lang="en-US" sz="1300" i="1" dirty="0">
                <a:solidFill>
                  <a:srgbClr val="000000"/>
                </a:solidFill>
                <a:ea typeface="MS PGothic" charset="0"/>
                <a:cs typeface="Times New Roman" charset="0"/>
              </a:rPr>
              <a:t>Proceedings of the 4</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of Knowledge Discovery and Data Mining</a:t>
            </a:r>
            <a:r>
              <a:rPr lang="en-US" sz="1300" dirty="0">
                <a:solidFill>
                  <a:srgbClr val="000000"/>
                </a:solidFill>
                <a:ea typeface="MS PGothic" charset="0"/>
                <a:cs typeface="Times New Roman" charset="0"/>
              </a:rPr>
              <a:t>. pp 239-241, AAAI Press.</a:t>
            </a:r>
          </a:p>
          <a:p>
            <a:pPr algn="just">
              <a:buFont typeface="Georgia" charset="0"/>
              <a:buChar char="•"/>
              <a:defRPr/>
            </a:pPr>
            <a:r>
              <a:rPr lang="en-US" sz="1300" dirty="0">
                <a:solidFill>
                  <a:srgbClr val="000000"/>
                </a:solidFill>
                <a:ea typeface="MS PGothic" charset="0"/>
                <a:cs typeface="Times New Roman" charset="0"/>
              </a:rPr>
              <a:t>Hunter, J. &amp; McIntosh, N. (1999). Knowledge-based event detection in complex time series data. </a:t>
            </a:r>
            <a:r>
              <a:rPr lang="en-US" sz="1300" i="1" dirty="0">
                <a:solidFill>
                  <a:srgbClr val="000000"/>
                </a:solidFill>
                <a:ea typeface="MS PGothic" charset="0"/>
                <a:cs typeface="Times New Roman" charset="0"/>
              </a:rPr>
              <a:t>Artificial Intelligence in Medicine</a:t>
            </a:r>
            <a:r>
              <a:rPr lang="en-US" sz="1300" dirty="0">
                <a:solidFill>
                  <a:srgbClr val="000000"/>
                </a:solidFill>
                <a:ea typeface="MS PGothic" charset="0"/>
                <a:cs typeface="Times New Roman" charset="0"/>
              </a:rPr>
              <a:t>.  pp. 271-280. Springer.</a:t>
            </a:r>
          </a:p>
          <a:p>
            <a:pPr algn="just">
              <a:buFont typeface="Georgia" charset="0"/>
              <a:buChar char="•"/>
              <a:defRPr/>
            </a:pPr>
            <a:r>
              <a:rPr lang="en-US" sz="1300" dirty="0">
                <a:solidFill>
                  <a:srgbClr val="000000"/>
                </a:solidFill>
                <a:ea typeface="MS PGothic" charset="0"/>
                <a:cs typeface="Times New Roman" charset="0"/>
              </a:rPr>
              <a:t>Keogh, E. &amp; </a:t>
            </a:r>
            <a:r>
              <a:rPr lang="en-US" sz="1300" dirty="0" err="1">
                <a:solidFill>
                  <a:srgbClr val="000000"/>
                </a:solidFill>
                <a:ea typeface="MS PGothic" charset="0"/>
                <a:cs typeface="Times New Roman" charset="0"/>
              </a:rPr>
              <a:t>Pazzani</a:t>
            </a:r>
            <a:r>
              <a:rPr lang="en-US" sz="1300" dirty="0">
                <a:solidFill>
                  <a:srgbClr val="000000"/>
                </a:solidFill>
                <a:ea typeface="MS PGothic" charset="0"/>
                <a:cs typeface="Times New Roman" charset="0"/>
              </a:rPr>
              <a:t>, M. (1999). Relevance feedback retrieval of time series data. </a:t>
            </a:r>
            <a:r>
              <a:rPr lang="en-US" sz="1300" i="1" dirty="0">
                <a:solidFill>
                  <a:srgbClr val="000000"/>
                </a:solidFill>
                <a:ea typeface="MS PGothic" charset="0"/>
                <a:cs typeface="Times New Roman" charset="0"/>
              </a:rPr>
              <a:t>Proceedings of the 22</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Annual International ACM-SIGIR Conference on Research and Development in Information Retrieval.</a:t>
            </a:r>
            <a:endParaRPr lang="en-US" sz="1300" dirty="0">
              <a:solidFill>
                <a:srgbClr val="000000"/>
              </a:solidFill>
              <a:ea typeface="MS PGothic" charset="0"/>
              <a:cs typeface="Times New Roman" charset="0"/>
            </a:endParaRPr>
          </a:p>
          <a:p>
            <a:pPr algn="just"/>
            <a:r>
              <a:rPr lang="en-US" sz="1300" dirty="0"/>
              <a:t>P. </a:t>
            </a:r>
            <a:r>
              <a:rPr lang="en-US" sz="1300" dirty="0" err="1"/>
              <a:t>Ciaccia</a:t>
            </a:r>
            <a:r>
              <a:rPr lang="en-US" sz="1300" dirty="0"/>
              <a:t> and M. Patella. PAC Nearest Neighbor Queries: Approximate and Controlled Search in </a:t>
            </a:r>
            <a:r>
              <a:rPr lang="en-US" sz="1300" dirty="0" err="1"/>
              <a:t>HighDimensional</a:t>
            </a:r>
            <a:r>
              <a:rPr lang="en-US" sz="1300" dirty="0"/>
              <a:t> and Metric Spaces. In ICDE, pages 244– 255, 2000.</a:t>
            </a:r>
          </a:p>
          <a:p>
            <a:pPr algn="just"/>
            <a:r>
              <a:rPr lang="en-CA" sz="1300" dirty="0"/>
              <a:t>H. </a:t>
            </a:r>
            <a:r>
              <a:rPr lang="en-CA" sz="1300" dirty="0" err="1"/>
              <a:t>Ferhatosmanoglu</a:t>
            </a:r>
            <a:r>
              <a:rPr lang="en-CA" sz="1300" dirty="0"/>
              <a:t>, E. </a:t>
            </a:r>
            <a:r>
              <a:rPr lang="en-CA" sz="1300" dirty="0" err="1"/>
              <a:t>Tuncel</a:t>
            </a:r>
            <a:r>
              <a:rPr lang="en-CA" sz="1300" dirty="0"/>
              <a:t>, D. Agrawal, and A. El </a:t>
            </a:r>
            <a:r>
              <a:rPr lang="en-CA" sz="1300" dirty="0" err="1"/>
              <a:t>Abbadi</a:t>
            </a:r>
            <a:r>
              <a:rPr lang="en-CA" sz="1300" dirty="0"/>
              <a:t>. Vector Approximation Based Indexing for Non-uniform High Dimensional Data Sets. In CIKM, pp 202–209, 2000. </a:t>
            </a:r>
            <a:endParaRPr lang="en-US" altLang="en-US" sz="1300" dirty="0">
              <a:solidFill>
                <a:srgbClr val="000000"/>
              </a:solidFill>
            </a:endParaRPr>
          </a:p>
          <a:p>
            <a:pPr algn="just">
              <a:buFont typeface="Georgia" charset="0"/>
              <a:buChar char="•"/>
              <a:defRPr/>
            </a:pPr>
            <a:endParaRPr lang="en-US" sz="1300" dirty="0">
              <a:solidFill>
                <a:srgbClr val="000000"/>
              </a:solidFill>
              <a:ea typeface="MS PGothic" charset="0"/>
              <a:cs typeface="Times New Roman" charset="0"/>
            </a:endParaRPr>
          </a:p>
        </p:txBody>
      </p:sp>
      <p:sp>
        <p:nvSpPr>
          <p:cNvPr id="624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18CA976C-58E2-44DF-999B-5550E4EA9237}" type="slidenum">
              <a:rPr lang="en-US" altLang="en-US" sz="1800">
                <a:solidFill>
                  <a:srgbClr val="FFFFFF"/>
                </a:solidFill>
                <a:latin typeface="Georgia" pitchFamily="18" charset="0"/>
              </a:rPr>
              <a:pPr eaLnBrk="1" hangingPunct="1"/>
              <a:t>300</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E0F3749E-0B82-4507-A4F2-C803EFD07DB8}"/>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48604593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533400" y="304052"/>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altLang="en-US" dirty="0"/>
          </a:p>
        </p:txBody>
      </p:sp>
      <p:sp>
        <p:nvSpPr>
          <p:cNvPr id="3" name="Content Placeholder 2"/>
          <p:cNvSpPr>
            <a:spLocks noGrp="1"/>
          </p:cNvSpPr>
          <p:nvPr>
            <p:ph idx="1"/>
          </p:nvPr>
        </p:nvSpPr>
        <p:spPr>
          <a:xfrm>
            <a:off x="381000" y="1218079"/>
            <a:ext cx="8382000" cy="5517257"/>
          </a:xfrm>
        </p:spPr>
        <p:txBody>
          <a:bodyPr>
            <a:normAutofit/>
          </a:bodyPr>
          <a:lstStyle/>
          <a:p>
            <a:pPr algn="just">
              <a:buFont typeface="Georgia" charset="0"/>
              <a:buChar char="•"/>
              <a:defRPr/>
            </a:pPr>
            <a:r>
              <a:rPr lang="en-US" sz="1300" dirty="0" err="1">
                <a:solidFill>
                  <a:srgbClr val="000000"/>
                </a:solidFill>
                <a:ea typeface="MS PGothic" charset="0"/>
                <a:cs typeface="Times New Roman" charset="0"/>
              </a:rPr>
              <a:t>Lavrenko</a:t>
            </a:r>
            <a:r>
              <a:rPr lang="en-US" sz="1300" dirty="0">
                <a:solidFill>
                  <a:srgbClr val="000000"/>
                </a:solidFill>
                <a:ea typeface="MS PGothic" charset="0"/>
                <a:cs typeface="Times New Roman" charset="0"/>
              </a:rPr>
              <a:t>, V., </a:t>
            </a:r>
            <a:r>
              <a:rPr lang="en-US" sz="1300" dirty="0" err="1">
                <a:solidFill>
                  <a:srgbClr val="000000"/>
                </a:solidFill>
                <a:ea typeface="MS PGothic" charset="0"/>
                <a:cs typeface="Times New Roman" charset="0"/>
              </a:rPr>
              <a:t>Schmill</a:t>
            </a:r>
            <a:r>
              <a:rPr lang="en-US" sz="1300" dirty="0">
                <a:solidFill>
                  <a:srgbClr val="000000"/>
                </a:solidFill>
                <a:ea typeface="MS PGothic" charset="0"/>
                <a:cs typeface="Times New Roman" charset="0"/>
              </a:rPr>
              <a:t>, M., Lawrie, D., Ogilvie, P., Jensen, D., &amp; Allan, J. (2000). Mining of </a:t>
            </a:r>
            <a:r>
              <a:rPr lang="en-US" sz="1300" dirty="0" err="1">
                <a:solidFill>
                  <a:srgbClr val="000000"/>
                </a:solidFill>
                <a:ea typeface="MS PGothic" charset="0"/>
                <a:cs typeface="Times New Roman" charset="0"/>
              </a:rPr>
              <a:t>Concurent</a:t>
            </a:r>
            <a:r>
              <a:rPr lang="en-US" sz="1300" dirty="0">
                <a:solidFill>
                  <a:srgbClr val="000000"/>
                </a:solidFill>
                <a:ea typeface="MS PGothic" charset="0"/>
                <a:cs typeface="Times New Roman" charset="0"/>
              </a:rPr>
              <a:t> Text and Time Series. </a:t>
            </a:r>
            <a:r>
              <a:rPr lang="en-US" sz="1300" i="1" dirty="0">
                <a:solidFill>
                  <a:srgbClr val="000000"/>
                </a:solidFill>
                <a:ea typeface="MS PGothic" charset="0"/>
                <a:cs typeface="Times New Roman" charset="0"/>
              </a:rPr>
              <a:t>Proceedings of the 6</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on Knowledge Discovery and Data Mining.</a:t>
            </a:r>
            <a:r>
              <a:rPr lang="en-US" sz="1300" dirty="0">
                <a:solidFill>
                  <a:srgbClr val="000000"/>
                </a:solidFill>
                <a:ea typeface="MS PGothic" charset="0"/>
                <a:cs typeface="Times New Roman" charset="0"/>
              </a:rPr>
              <a:t> pp. 37-44.</a:t>
            </a:r>
          </a:p>
          <a:p>
            <a:pPr algn="just">
              <a:buFont typeface="Georgia" charset="0"/>
              <a:buChar char="•"/>
              <a:defRPr/>
            </a:pPr>
            <a:r>
              <a:rPr lang="en-US" altLang="en-US" sz="1300" dirty="0">
                <a:solidFill>
                  <a:srgbClr val="000000"/>
                </a:solidFill>
              </a:rPr>
              <a:t>Wang, C. &amp; Wang, S. (2000). Supporting content-based searches on time Series via approximation</a:t>
            </a:r>
            <a:r>
              <a:rPr lang="en-US" altLang="en-US" sz="1300" i="1" dirty="0">
                <a:solidFill>
                  <a:srgbClr val="000000"/>
                </a:solidFill>
              </a:rPr>
              <a:t>. Proceedings of the 12th International Conference on Scientific and Statistical Database Management</a:t>
            </a:r>
            <a:r>
              <a:rPr lang="en-US" altLang="en-US" sz="1300" dirty="0">
                <a:solidFill>
                  <a:srgbClr val="000000"/>
                </a:solidFill>
              </a:rPr>
              <a:t>.</a:t>
            </a:r>
          </a:p>
          <a:p>
            <a:pPr algn="just">
              <a:buFont typeface="Georgia" charset="0"/>
              <a:buChar char="•"/>
              <a:defRPr/>
            </a:pPr>
            <a:r>
              <a:rPr lang="en-US" sz="1300" dirty="0">
                <a:solidFill>
                  <a:srgbClr val="000000"/>
                </a:solidFill>
                <a:ea typeface="MS PGothic" charset="0"/>
                <a:cs typeface="Times New Roman" charset="0"/>
              </a:rPr>
              <a:t>Keogh, E., Chu, S., Hart, D. &amp; </a:t>
            </a:r>
            <a:r>
              <a:rPr lang="en-US" sz="1300" dirty="0" err="1">
                <a:solidFill>
                  <a:srgbClr val="000000"/>
                </a:solidFill>
                <a:ea typeface="MS PGothic" charset="0"/>
                <a:cs typeface="Times New Roman" charset="0"/>
              </a:rPr>
              <a:t>Pazzani</a:t>
            </a:r>
            <a:r>
              <a:rPr lang="en-US" sz="1300" dirty="0">
                <a:solidFill>
                  <a:srgbClr val="000000"/>
                </a:solidFill>
                <a:ea typeface="MS PGothic" charset="0"/>
                <a:cs typeface="Times New Roman" charset="0"/>
              </a:rPr>
              <a:t>, M. (2001). An Online Algorithm for Segmenting Time Series. In </a:t>
            </a:r>
            <a:r>
              <a:rPr lang="en-US" sz="1300" i="1" dirty="0">
                <a:solidFill>
                  <a:srgbClr val="000000"/>
                </a:solidFill>
                <a:ea typeface="MS PGothic" charset="0"/>
                <a:cs typeface="Times New Roman" charset="0"/>
              </a:rPr>
              <a:t>Proceedings of IEEE International Conference on Data Mining</a:t>
            </a:r>
            <a:r>
              <a:rPr lang="en-US" sz="1300" dirty="0">
                <a:solidFill>
                  <a:srgbClr val="000000"/>
                </a:solidFill>
                <a:ea typeface="MS PGothic" charset="0"/>
                <a:cs typeface="Times New Roman" charset="0"/>
              </a:rPr>
              <a:t>. pp 289-296. </a:t>
            </a:r>
          </a:p>
          <a:p>
            <a:pPr algn="just">
              <a:buFont typeface="Georgia" charset="0"/>
              <a:buChar char="•"/>
              <a:defRPr/>
            </a:pPr>
            <a:r>
              <a:rPr lang="en-US" sz="1300" dirty="0">
                <a:solidFill>
                  <a:srgbClr val="000000"/>
                </a:solidFill>
                <a:ea typeface="MS PGothic" charset="0"/>
                <a:cs typeface="Times New Roman" charset="0"/>
              </a:rPr>
              <a:t>Ge, X. &amp; Smyth P. (2001). Segmental Semi-Markov Models for Endpoint Detection in Plasma Etching. To appear in </a:t>
            </a:r>
            <a:r>
              <a:rPr lang="en-US" sz="1300" i="1" dirty="0">
                <a:solidFill>
                  <a:srgbClr val="000000"/>
                </a:solidFill>
                <a:ea typeface="MS PGothic" charset="0"/>
                <a:cs typeface="Times New Roman" charset="0"/>
              </a:rPr>
              <a:t>IEEE Transactions on Semiconductor Engineering</a:t>
            </a:r>
            <a:r>
              <a:rPr lang="en-US" sz="1300" dirty="0">
                <a:solidFill>
                  <a:srgbClr val="000000"/>
                </a:solidFill>
                <a:ea typeface="MS PGothic" charset="0"/>
                <a:cs typeface="Times New Roman" charset="0"/>
              </a:rPr>
              <a:t>. </a:t>
            </a:r>
          </a:p>
          <a:p>
            <a:pPr algn="just">
              <a:buFont typeface="Georgia" charset="0"/>
              <a:buChar char="•"/>
              <a:defRPr/>
            </a:pPr>
            <a:r>
              <a:rPr lang="en-US" sz="1300" dirty="0"/>
              <a:t>Eamonn J. Keogh, Shruti </a:t>
            </a:r>
            <a:r>
              <a:rPr lang="en-US" sz="1300" dirty="0" err="1"/>
              <a:t>Kasetty</a:t>
            </a:r>
            <a:r>
              <a:rPr lang="en-US" sz="1300" dirty="0"/>
              <a:t>: On the Need for Time Series Data Mining Benchmarks: A Survey and Empirical Demonstration. Data Min. </a:t>
            </a:r>
            <a:r>
              <a:rPr lang="en-US" sz="1300" dirty="0" err="1"/>
              <a:t>Knowl</a:t>
            </a:r>
            <a:r>
              <a:rPr lang="en-US" sz="1300" dirty="0"/>
              <a:t>. </a:t>
            </a:r>
            <a:r>
              <a:rPr lang="en-US" sz="1300" dirty="0" err="1"/>
              <a:t>Discov</a:t>
            </a:r>
            <a:r>
              <a:rPr lang="en-US" sz="1300" dirty="0"/>
              <a:t>. 7(4): 349-371 (2003)</a:t>
            </a:r>
          </a:p>
          <a:p>
            <a:pPr algn="just">
              <a:buFont typeface="Georgia" charset="0"/>
              <a:buChar char="•"/>
              <a:defRPr/>
            </a:pPr>
            <a:r>
              <a:rPr lang="en-US" sz="1300" dirty="0">
                <a:solidFill>
                  <a:srgbClr val="000000"/>
                </a:solidFill>
                <a:ea typeface="MS PGothic" charset="0"/>
                <a:cs typeface="Times New Roman" charset="0"/>
              </a:rPr>
              <a:t>T. </a:t>
            </a:r>
            <a:r>
              <a:rPr lang="en-US" sz="1300" dirty="0" err="1">
                <a:solidFill>
                  <a:srgbClr val="000000"/>
                </a:solidFill>
                <a:ea typeface="MS PGothic" charset="0"/>
                <a:cs typeface="Times New Roman" charset="0"/>
              </a:rPr>
              <a:t>Palpanas</a:t>
            </a:r>
            <a:r>
              <a:rPr lang="en-US" sz="1300" dirty="0">
                <a:solidFill>
                  <a:srgbClr val="000000"/>
                </a:solidFill>
                <a:ea typeface="MS PGothic" charset="0"/>
                <a:cs typeface="Times New Roman" charset="0"/>
              </a:rPr>
              <a:t>, M. Vlachos, E. Keogh, D. </a:t>
            </a:r>
            <a:r>
              <a:rPr lang="en-US" sz="1300" dirty="0" err="1">
                <a:solidFill>
                  <a:srgbClr val="000000"/>
                </a:solidFill>
                <a:ea typeface="MS PGothic" charset="0"/>
                <a:cs typeface="Times New Roman" charset="0"/>
              </a:rPr>
              <a:t>Gunopulos</a:t>
            </a:r>
            <a:r>
              <a:rPr lang="en-US" sz="1300" dirty="0">
                <a:solidFill>
                  <a:srgbClr val="000000"/>
                </a:solidFill>
                <a:ea typeface="MS PGothic" charset="0"/>
                <a:cs typeface="Times New Roman" charset="0"/>
              </a:rPr>
              <a:t>, W. </a:t>
            </a:r>
            <a:r>
              <a:rPr lang="en-US" sz="1300" dirty="0" err="1">
                <a:solidFill>
                  <a:srgbClr val="000000"/>
                </a:solidFill>
                <a:ea typeface="MS PGothic" charset="0"/>
                <a:cs typeface="Times New Roman" charset="0"/>
              </a:rPr>
              <a:t>Truppel</a:t>
            </a:r>
            <a:r>
              <a:rPr lang="en-US" sz="1300" dirty="0">
                <a:solidFill>
                  <a:srgbClr val="000000"/>
                </a:solidFill>
                <a:ea typeface="MS PGothic" charset="0"/>
                <a:cs typeface="Times New Roman" charset="0"/>
              </a:rPr>
              <a:t> (2004). Online Amnesic Approximation of Streaming Time Series. In </a:t>
            </a:r>
            <a:r>
              <a:rPr lang="en-US" sz="1300" i="1" dirty="0">
                <a:solidFill>
                  <a:srgbClr val="000000"/>
                </a:solidFill>
                <a:ea typeface="MS PGothic" charset="0"/>
                <a:cs typeface="Times New Roman" charset="0"/>
              </a:rPr>
              <a:t>ICDE </a:t>
            </a:r>
            <a:r>
              <a:rPr lang="en-US" sz="1300" dirty="0">
                <a:solidFill>
                  <a:srgbClr val="000000"/>
                </a:solidFill>
                <a:ea typeface="MS PGothic" charset="0"/>
                <a:cs typeface="Times New Roman" charset="0"/>
              </a:rPr>
              <a:t>. Boston, MA, USA, March 2004.</a:t>
            </a:r>
          </a:p>
          <a:p>
            <a:pPr algn="just">
              <a:buFont typeface="Georgia" charset="0"/>
              <a:buChar char="•"/>
              <a:defRPr/>
            </a:pPr>
            <a:r>
              <a:rPr lang="en-US" sz="1300" dirty="0">
                <a:solidFill>
                  <a:srgbClr val="000000"/>
                </a:solidFill>
                <a:ea typeface="MS PGothic" charset="0"/>
                <a:cs typeface="Times New Roman" charset="0"/>
              </a:rPr>
              <a:t>E. Keogh. Tutorial on Data Mining and Machine Learning in Time Series Databases. KDD 2004.</a:t>
            </a:r>
          </a:p>
          <a:p>
            <a:pPr algn="just">
              <a:buFont typeface="Georgia" charset="0"/>
              <a:buChar char="•"/>
              <a:defRPr/>
            </a:pPr>
            <a:r>
              <a:rPr lang="en-US" sz="1300" dirty="0">
                <a:solidFill>
                  <a:srgbClr val="000000"/>
                </a:solidFill>
                <a:ea typeface="MS PGothic" charset="0"/>
                <a:cs typeface="Times New Roman" charset="0"/>
              </a:rPr>
              <a:t>Richard Cole, Dennis E. </a:t>
            </a:r>
            <a:r>
              <a:rPr lang="en-US" sz="1300" dirty="0" err="1">
                <a:solidFill>
                  <a:srgbClr val="000000"/>
                </a:solidFill>
                <a:ea typeface="MS PGothic" charset="0"/>
                <a:cs typeface="Times New Roman" charset="0"/>
              </a:rPr>
              <a:t>Shasha</a:t>
            </a:r>
            <a:r>
              <a:rPr lang="en-US" sz="1300" dirty="0">
                <a:solidFill>
                  <a:srgbClr val="000000"/>
                </a:solidFill>
                <a:ea typeface="MS PGothic" charset="0"/>
                <a:cs typeface="Times New Roman" charset="0"/>
              </a:rPr>
              <a:t>, </a:t>
            </a:r>
            <a:r>
              <a:rPr lang="en-US" sz="1300" dirty="0" err="1">
                <a:solidFill>
                  <a:srgbClr val="000000"/>
                </a:solidFill>
                <a:ea typeface="MS PGothic" charset="0"/>
                <a:cs typeface="Times New Roman" charset="0"/>
              </a:rPr>
              <a:t>Xiaojian</a:t>
            </a:r>
            <a:r>
              <a:rPr lang="en-US" sz="1300" dirty="0">
                <a:solidFill>
                  <a:srgbClr val="000000"/>
                </a:solidFill>
                <a:ea typeface="MS PGothic" charset="0"/>
                <a:cs typeface="Times New Roman" charset="0"/>
              </a:rPr>
              <a:t> Zhao: Fast window correlations over uncooperative time series. KDD 2005: 743-749</a:t>
            </a:r>
          </a:p>
          <a:p>
            <a:r>
              <a:rPr lang="en-US" altLang="en-US" sz="1300" dirty="0"/>
              <a:t>Jessica Lin, Eamonn J. Keogh, Li Wei, Stefano </a:t>
            </a:r>
            <a:r>
              <a:rPr lang="en-US" altLang="en-US" sz="1300" dirty="0" err="1"/>
              <a:t>Lonardi</a:t>
            </a:r>
            <a:r>
              <a:rPr lang="en-US" altLang="en-US" sz="1300" dirty="0"/>
              <a:t>: Experiencing SAX: a novel symbolic representation of time series. Data Min. </a:t>
            </a:r>
            <a:r>
              <a:rPr lang="en-US" altLang="en-US" sz="1300" dirty="0" err="1"/>
              <a:t>Knowl</a:t>
            </a:r>
            <a:r>
              <a:rPr lang="en-US" altLang="en-US" sz="1300" dirty="0"/>
              <a:t>. </a:t>
            </a:r>
            <a:r>
              <a:rPr lang="en-US" altLang="en-US" sz="1300" dirty="0" err="1"/>
              <a:t>Discov</a:t>
            </a:r>
            <a:r>
              <a:rPr lang="en-US" altLang="en-US" sz="1300" dirty="0"/>
              <a:t>. 15(2): 107-144 (2007)</a:t>
            </a:r>
          </a:p>
          <a:p>
            <a:r>
              <a:rPr lang="en-US" altLang="en-US" sz="1300" dirty="0" err="1"/>
              <a:t>Jin</a:t>
            </a:r>
            <a:r>
              <a:rPr lang="en-US" altLang="en-US" sz="1300" dirty="0"/>
              <a:t> Shieh, Eamonn J. Keogh: </a:t>
            </a:r>
            <a:r>
              <a:rPr lang="en-US" altLang="en-US" sz="1300" dirty="0" err="1"/>
              <a:t>iSAX</a:t>
            </a:r>
            <a:r>
              <a:rPr lang="en-US" altLang="en-US" sz="1300" dirty="0"/>
              <a:t>: indexing and mining terabyte sized time series. KDD 2008: 623-631</a:t>
            </a:r>
          </a:p>
          <a:p>
            <a:r>
              <a:rPr lang="en-US" altLang="en-US" sz="1300" dirty="0"/>
              <a:t>Themis </a:t>
            </a:r>
            <a:r>
              <a:rPr lang="en-US" altLang="en-US" sz="1300" dirty="0" err="1"/>
              <a:t>Palpanas</a:t>
            </a:r>
            <a:r>
              <a:rPr lang="en-US" altLang="en-US" sz="1300" dirty="0"/>
              <a:t>, </a:t>
            </a:r>
            <a:r>
              <a:rPr lang="en-US" altLang="en-US" sz="1300" dirty="0" err="1"/>
              <a:t>Michail</a:t>
            </a:r>
            <a:r>
              <a:rPr lang="en-US" altLang="en-US" sz="1300" dirty="0"/>
              <a:t> Vlachos, Eamonn J. Keogh, </a:t>
            </a:r>
            <a:r>
              <a:rPr lang="en-US" altLang="en-US" sz="1300" dirty="0" err="1"/>
              <a:t>Dimitrios</a:t>
            </a:r>
            <a:r>
              <a:rPr lang="en-US" altLang="en-US" sz="1300" dirty="0"/>
              <a:t> </a:t>
            </a:r>
            <a:r>
              <a:rPr lang="en-US" altLang="en-US" sz="1300" dirty="0" err="1"/>
              <a:t>Gunopulos</a:t>
            </a:r>
            <a:r>
              <a:rPr lang="en-US" altLang="en-US" sz="1300" dirty="0"/>
              <a:t>: Streaming Time Series Summarization Using User-Defined Amnesic Functions. IEEE Trans. </a:t>
            </a:r>
            <a:r>
              <a:rPr lang="en-US" altLang="en-US" sz="1300" dirty="0" err="1"/>
              <a:t>Knowl</a:t>
            </a:r>
            <a:r>
              <a:rPr lang="en-US" altLang="en-US" sz="1300" dirty="0"/>
              <a:t>. Data Eng. 20(7): 992-1006 (2008)</a:t>
            </a:r>
          </a:p>
          <a:p>
            <a:r>
              <a:rPr lang="en-US" sz="1300" dirty="0"/>
              <a:t>Hui Ding, </a:t>
            </a:r>
            <a:r>
              <a:rPr lang="en-US" sz="1300" dirty="0" err="1"/>
              <a:t>Goce</a:t>
            </a:r>
            <a:r>
              <a:rPr lang="en-US" sz="1300" dirty="0"/>
              <a:t> </a:t>
            </a:r>
            <a:r>
              <a:rPr lang="en-US" sz="1300" dirty="0" err="1"/>
              <a:t>Trajcevski</a:t>
            </a:r>
            <a:r>
              <a:rPr lang="en-US" sz="1300" dirty="0"/>
              <a:t>, Peter Scheuermann, </a:t>
            </a:r>
            <a:r>
              <a:rPr lang="en-US" sz="1300" dirty="0" err="1"/>
              <a:t>Xiaoyue</a:t>
            </a:r>
            <a:r>
              <a:rPr lang="en-US" sz="1300" dirty="0"/>
              <a:t> Wang, Eamonn J. Keogh: Querying and mining of time series data: experimental comparison of representations and distance measures. Proc. VLDB Endow. 1(2): 1542-1552 (2008)</a:t>
            </a:r>
          </a:p>
        </p:txBody>
      </p:sp>
      <p:sp>
        <p:nvSpPr>
          <p:cNvPr id="614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630D49D2-8724-4066-ADD6-C8E34B65350C}" type="slidenum">
              <a:rPr lang="en-US" altLang="en-US" sz="1800">
                <a:solidFill>
                  <a:srgbClr val="FFFFFF"/>
                </a:solidFill>
                <a:latin typeface="Georgia" pitchFamily="18" charset="0"/>
              </a:rPr>
              <a:pPr eaLnBrk="1" hangingPunct="1"/>
              <a:t>301</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99494C78-BE8F-48C0-A312-8666FD35ACE3}"/>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58848945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533400" y="291697"/>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altLang="en-US" dirty="0"/>
          </a:p>
        </p:txBody>
      </p:sp>
      <p:sp>
        <p:nvSpPr>
          <p:cNvPr id="63490" name="Content Placeholder 2"/>
          <p:cNvSpPr>
            <a:spLocks noGrp="1"/>
          </p:cNvSpPr>
          <p:nvPr>
            <p:ph idx="1"/>
          </p:nvPr>
        </p:nvSpPr>
        <p:spPr>
          <a:xfrm>
            <a:off x="381000" y="1149178"/>
            <a:ext cx="8229600" cy="5422369"/>
          </a:xfrm>
        </p:spPr>
        <p:txBody>
          <a:bodyPr>
            <a:noAutofit/>
          </a:bodyPr>
          <a:lstStyle/>
          <a:p>
            <a:r>
              <a:rPr lang="en-US" sz="1300" dirty="0"/>
              <a:t>M. Muja and D. G. Lowe. Fast approximate nearest neighbors with automatic algorithm configuration. In VISAPP International Conference on Computer Vision Theory and Applications, pages 331–340, 2009</a:t>
            </a:r>
          </a:p>
          <a:p>
            <a:r>
              <a:rPr lang="en-US" altLang="en-US" sz="1300" dirty="0"/>
              <a:t>Alessandro </a:t>
            </a:r>
            <a:r>
              <a:rPr lang="en-US" altLang="en-US" sz="1300" dirty="0" err="1"/>
              <a:t>Camerra</a:t>
            </a:r>
            <a:r>
              <a:rPr lang="en-US" altLang="en-US" sz="1300" dirty="0"/>
              <a:t>, Themis </a:t>
            </a:r>
            <a:r>
              <a:rPr lang="en-US" altLang="en-US" sz="1300" dirty="0" err="1"/>
              <a:t>Palpanas</a:t>
            </a:r>
            <a:r>
              <a:rPr lang="en-US" altLang="en-US" sz="1300" dirty="0"/>
              <a:t>, </a:t>
            </a:r>
            <a:r>
              <a:rPr lang="en-US" altLang="en-US" sz="1300" dirty="0" err="1"/>
              <a:t>Jin</a:t>
            </a:r>
            <a:r>
              <a:rPr lang="en-US" altLang="en-US" sz="1300" dirty="0"/>
              <a:t> Shieh, Eamonn J. Keogh: </a:t>
            </a:r>
            <a:r>
              <a:rPr lang="en-US" altLang="en-US" sz="1300" dirty="0" err="1"/>
              <a:t>iSAX</a:t>
            </a:r>
            <a:r>
              <a:rPr lang="en-US" altLang="en-US" sz="1300" dirty="0"/>
              <a:t> 2.0: Indexing and Mining One Billion Time Series. ICDM 2010: 58-67</a:t>
            </a:r>
          </a:p>
          <a:p>
            <a:r>
              <a:rPr lang="en-US" sz="1300" dirty="0"/>
              <a:t>S. Kashyap and P. </a:t>
            </a:r>
            <a:r>
              <a:rPr lang="en-US" sz="1300" dirty="0" err="1"/>
              <a:t>Karras</a:t>
            </a:r>
            <a:r>
              <a:rPr lang="en-US" sz="1300" dirty="0"/>
              <a:t>. Scalable </a:t>
            </a:r>
            <a:r>
              <a:rPr lang="en-US" sz="1300" dirty="0" err="1"/>
              <a:t>kNN</a:t>
            </a:r>
            <a:r>
              <a:rPr lang="en-US" sz="1300" dirty="0"/>
              <a:t> search on vertically stored time series. In KDD, pages 1334–1342 (2011)</a:t>
            </a:r>
            <a:endParaRPr lang="en-US" altLang="en-US" sz="1300" dirty="0"/>
          </a:p>
          <a:p>
            <a:r>
              <a:rPr lang="en-US" sz="1300" dirty="0"/>
              <a:t>P. Schafer and M. </a:t>
            </a:r>
            <a:r>
              <a:rPr lang="en-US" sz="1300" dirty="0" err="1"/>
              <a:t>Hogvist</a:t>
            </a:r>
            <a:r>
              <a:rPr lang="en-US" sz="1300" dirty="0"/>
              <a:t>. </a:t>
            </a:r>
            <a:r>
              <a:rPr lang="en-US" sz="1300" dirty="0" err="1"/>
              <a:t>Sfa</a:t>
            </a:r>
            <a:r>
              <a:rPr lang="en-US" sz="1300" dirty="0"/>
              <a:t>: A symbolic </a:t>
            </a:r>
            <a:r>
              <a:rPr lang="en-US" sz="1300" dirty="0" err="1"/>
              <a:t>fourier</a:t>
            </a:r>
            <a:r>
              <a:rPr lang="en-US" sz="1300" dirty="0"/>
              <a:t> approximation and index for similarity search in high dimensional datasets. EDBT Conference 2012: 516–527</a:t>
            </a:r>
          </a:p>
          <a:p>
            <a:r>
              <a:rPr lang="en-CA" sz="1300" dirty="0"/>
              <a:t>T. </a:t>
            </a:r>
            <a:r>
              <a:rPr lang="en-CA" sz="1300" dirty="0" err="1"/>
              <a:t>Rakthanmanon</a:t>
            </a:r>
            <a:r>
              <a:rPr lang="en-CA" sz="1300" dirty="0"/>
              <a:t>, B. J. L. Campana, A. </a:t>
            </a:r>
            <a:r>
              <a:rPr lang="en-CA" sz="1300" dirty="0" err="1"/>
              <a:t>Mueen</a:t>
            </a:r>
            <a:r>
              <a:rPr lang="en-CA" sz="1300" dirty="0"/>
              <a:t>, G. E. A. P. A. Batista, M. B. Westover, Q. Zhu, J. Zakaria, and E. J. Keogh. Searching and mining trillions of time series subsequences under dynamic time warping. In KDD, pages 262–270. ACM, 2012.</a:t>
            </a:r>
            <a:endParaRPr lang="en-US" altLang="en-US" sz="1300" dirty="0"/>
          </a:p>
          <a:p>
            <a:pPr algn="just">
              <a:buFont typeface="Georgia" charset="0"/>
              <a:buChar char="•"/>
              <a:defRPr/>
            </a:pPr>
            <a:r>
              <a:rPr lang="en-US" sz="1300" dirty="0"/>
              <a:t>Y. Wang, P. Wang, J. Pei, W. Wang, and S. Huang. A data-adaptive and dynamic segmentation index for whole matching on time series. PVLDB, 6(10):793–804, 2013.</a:t>
            </a:r>
            <a:endParaRPr lang="en-US" altLang="en-US" sz="1300" dirty="0"/>
          </a:p>
          <a:p>
            <a:r>
              <a:rPr lang="en-US" sz="1300" dirty="0"/>
              <a:t>M. </a:t>
            </a:r>
            <a:r>
              <a:rPr lang="en-US" sz="1300" dirty="0" err="1"/>
              <a:t>Norouzi</a:t>
            </a:r>
            <a:r>
              <a:rPr lang="en-US" sz="1300" dirty="0"/>
              <a:t> and D. J. Fleet. Cartesian K-Means. In Proceedings of the 2013 IEEE Conference on Computer Vision and Pattern Recognition, CVPR ’13, pages 3017–3024, 2013</a:t>
            </a:r>
          </a:p>
          <a:p>
            <a:r>
              <a:rPr lang="en-US" altLang="en-US" sz="1300" dirty="0"/>
              <a:t>Alessandro </a:t>
            </a:r>
            <a:r>
              <a:rPr lang="en-US" altLang="en-US" sz="1300" dirty="0" err="1"/>
              <a:t>Camerra</a:t>
            </a:r>
            <a:r>
              <a:rPr lang="en-US" altLang="en-US" sz="1300" dirty="0"/>
              <a:t>, </a:t>
            </a:r>
            <a:r>
              <a:rPr lang="en-US" altLang="en-US" sz="1300" dirty="0" err="1"/>
              <a:t>Jin</a:t>
            </a:r>
            <a:r>
              <a:rPr lang="en-US" altLang="en-US" sz="1300" dirty="0"/>
              <a:t> Shieh, Themis </a:t>
            </a:r>
            <a:r>
              <a:rPr lang="en-US" altLang="en-US" sz="1300" dirty="0" err="1"/>
              <a:t>Palpanas</a:t>
            </a:r>
            <a:r>
              <a:rPr lang="en-US" altLang="en-US" sz="1300" dirty="0"/>
              <a:t>, </a:t>
            </a:r>
            <a:r>
              <a:rPr lang="en-US" altLang="en-US" sz="1300" dirty="0" err="1"/>
              <a:t>Thanawin</a:t>
            </a:r>
            <a:r>
              <a:rPr lang="en-US" altLang="en-US" sz="1300" dirty="0"/>
              <a:t> </a:t>
            </a:r>
            <a:r>
              <a:rPr lang="en-US" altLang="en-US" sz="1300" dirty="0" err="1"/>
              <a:t>Rakthanmanon</a:t>
            </a:r>
            <a:r>
              <a:rPr lang="en-US" altLang="en-US" sz="1300" dirty="0"/>
              <a:t>, Eamonn J. Keogh: Beyond one billion time series: indexing and mining very large time series collections with iSAX2+. </a:t>
            </a:r>
            <a:r>
              <a:rPr lang="en-US" altLang="en-US" sz="1300" dirty="0" err="1"/>
              <a:t>Knowl</a:t>
            </a:r>
            <a:r>
              <a:rPr lang="en-US" altLang="en-US" sz="1300" dirty="0"/>
              <a:t>. Inf. Syst. 39(1): 123-151 (2014)</a:t>
            </a:r>
          </a:p>
          <a:p>
            <a:r>
              <a:rPr lang="en-US" sz="1300" dirty="0"/>
              <a:t>Y. Sun, W. Wang, J. Qin, Y. Zhang, and X. Lin. SRS: Solving c-approximate Nearest Neighbor Queries in High Dimensional Euclidean Space with a Tiny Index. PVLDB, 8(1):1–12, 2014</a:t>
            </a:r>
            <a:endParaRPr lang="en-US" altLang="en-US" sz="1300" dirty="0"/>
          </a:p>
          <a:p>
            <a:r>
              <a:rPr lang="en-US" altLang="en-US" sz="1300" dirty="0"/>
              <a:t>Kostas </a:t>
            </a:r>
            <a:r>
              <a:rPr lang="en-US" altLang="en-US" sz="1300" dirty="0" err="1"/>
              <a:t>Zoumpatianos</a:t>
            </a:r>
            <a:r>
              <a:rPr lang="en-US" altLang="en-US" sz="1300" dirty="0"/>
              <a:t>, Stratos </a:t>
            </a:r>
            <a:r>
              <a:rPr lang="en-US" altLang="en-US" sz="1300" dirty="0" err="1"/>
              <a:t>Idreos</a:t>
            </a:r>
            <a:r>
              <a:rPr lang="en-US" altLang="en-US" sz="1300" dirty="0"/>
              <a:t>, Themis </a:t>
            </a:r>
            <a:r>
              <a:rPr lang="en-US" altLang="en-US" sz="1300" dirty="0" err="1"/>
              <a:t>Palpanas</a:t>
            </a:r>
            <a:r>
              <a:rPr lang="en-US" altLang="en-US" sz="1300" dirty="0"/>
              <a:t>: Indexing for interactive exploration of big data series. SIGMOD Conference 2014: 1555-1566</a:t>
            </a:r>
          </a:p>
          <a:p>
            <a:pPr algn="just"/>
            <a:endParaRPr lang="en-US" altLang="en-US" sz="1300" dirty="0">
              <a:solidFill>
                <a:srgbClr val="000000"/>
              </a:solidFill>
            </a:endParaRPr>
          </a:p>
        </p:txBody>
      </p:sp>
      <p:sp>
        <p:nvSpPr>
          <p:cNvPr id="634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D8875706-8D4E-4D16-BD76-11C503C028B2}" type="slidenum">
              <a:rPr lang="en-US" altLang="en-US" sz="1800">
                <a:solidFill>
                  <a:srgbClr val="FFFFFF"/>
                </a:solidFill>
                <a:latin typeface="Georgia" pitchFamily="18" charset="0"/>
              </a:rPr>
              <a:pPr eaLnBrk="1" hangingPunct="1"/>
              <a:t>302</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FA86467A-8AF5-4A56-A7B9-1C1F0C7EFF2B}"/>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349298939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7D89D2-99E3-4DB8-8169-EF628E4A0819}"/>
              </a:ext>
            </a:extLst>
          </p:cNvPr>
          <p:cNvSpPr>
            <a:spLocks noGrp="1"/>
          </p:cNvSpPr>
          <p:nvPr>
            <p:ph type="title"/>
          </p:nvPr>
        </p:nvSpPr>
        <p:spPr>
          <a:xfrm>
            <a:off x="457200" y="304800"/>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dirty="0"/>
          </a:p>
        </p:txBody>
      </p:sp>
      <p:sp>
        <p:nvSpPr>
          <p:cNvPr id="7" name="Content Placeholder 6">
            <a:extLst>
              <a:ext uri="{FF2B5EF4-FFF2-40B4-BE49-F238E27FC236}">
                <a16:creationId xmlns:a16="http://schemas.microsoft.com/office/drawing/2014/main" id="{0B23BB92-8557-487E-8F52-5268E050FBDB}"/>
              </a:ext>
            </a:extLst>
          </p:cNvPr>
          <p:cNvSpPr>
            <a:spLocks noGrp="1"/>
          </p:cNvSpPr>
          <p:nvPr>
            <p:ph idx="1"/>
          </p:nvPr>
        </p:nvSpPr>
        <p:spPr>
          <a:xfrm>
            <a:off x="457200" y="1219200"/>
            <a:ext cx="8229600" cy="5355336"/>
          </a:xfrm>
        </p:spPr>
        <p:txBody>
          <a:bodyPr>
            <a:normAutofit/>
          </a:bodyPr>
          <a:lstStyle/>
          <a:p>
            <a:r>
              <a:rPr lang="en-CA" sz="1300" dirty="0"/>
              <a:t>Y. </a:t>
            </a:r>
            <a:r>
              <a:rPr lang="en-CA" sz="1300" dirty="0" err="1"/>
              <a:t>Malkov</a:t>
            </a:r>
            <a:r>
              <a:rPr lang="en-CA" sz="1300" dirty="0"/>
              <a:t>, A. </a:t>
            </a:r>
            <a:r>
              <a:rPr lang="en-CA" sz="1300" dirty="0" err="1"/>
              <a:t>Ponomarenko</a:t>
            </a:r>
            <a:r>
              <a:rPr lang="en-CA" sz="1300" dirty="0"/>
              <a:t>, A. </a:t>
            </a:r>
            <a:r>
              <a:rPr lang="en-CA" sz="1300" dirty="0" err="1"/>
              <a:t>Logvinov</a:t>
            </a:r>
            <a:r>
              <a:rPr lang="en-CA" sz="1300" dirty="0"/>
              <a:t>, and V. </a:t>
            </a:r>
            <a:r>
              <a:rPr lang="en-CA" sz="1300" dirty="0" err="1"/>
              <a:t>Krylov</a:t>
            </a:r>
            <a:r>
              <a:rPr lang="en-CA" sz="1300" dirty="0"/>
              <a:t>. Approximate nearest neighbor algorithm based on navigable small world graphs. Information Systems (IS), 45:61 – 68, 2014. </a:t>
            </a:r>
          </a:p>
          <a:p>
            <a:r>
              <a:rPr lang="en-US" sz="1300" dirty="0"/>
              <a:t>T. Ge, K. He, Q. </a:t>
            </a:r>
            <a:r>
              <a:rPr lang="en-US" sz="1300" dirty="0" err="1"/>
              <a:t>Ke</a:t>
            </a:r>
            <a:r>
              <a:rPr lang="en-US" sz="1300" dirty="0"/>
              <a:t>, and J. Sun. Optimized Product Quantization. IEEE Trans. Pattern Anal. Mach. </a:t>
            </a:r>
            <a:r>
              <a:rPr lang="en-US" sz="1300" dirty="0" err="1"/>
              <a:t>Intell</a:t>
            </a:r>
            <a:r>
              <a:rPr lang="en-US" sz="1300" dirty="0"/>
              <a:t>. (TPAMI), 36(4):744–755, Apr. 2014</a:t>
            </a:r>
            <a:endParaRPr lang="en-CA" sz="1300" dirty="0"/>
          </a:p>
          <a:p>
            <a:r>
              <a:rPr lang="en-US" sz="1300" dirty="0"/>
              <a:t>A. </a:t>
            </a:r>
            <a:r>
              <a:rPr lang="en-US" sz="1300" dirty="0" err="1"/>
              <a:t>Babenko</a:t>
            </a:r>
            <a:r>
              <a:rPr lang="en-US" sz="1300" dirty="0"/>
              <a:t> and V. </a:t>
            </a:r>
            <a:r>
              <a:rPr lang="en-US" sz="1300" dirty="0" err="1"/>
              <a:t>Lempitsky</a:t>
            </a:r>
            <a:r>
              <a:rPr lang="en-US" sz="1300" dirty="0"/>
              <a:t>. The Inverted </a:t>
            </a:r>
            <a:r>
              <a:rPr lang="en-US" sz="1300" dirty="0" err="1"/>
              <a:t>MultiIndex</a:t>
            </a:r>
            <a:r>
              <a:rPr lang="en-US" sz="1300" dirty="0"/>
              <a:t>. IEEE Transactions on Pattern Analysis and Machine Intelligence (TPAMI), 37(6):1247–1260, June 2015.</a:t>
            </a:r>
          </a:p>
          <a:p>
            <a:r>
              <a:rPr lang="en-US" altLang="en-US" sz="1300" dirty="0"/>
              <a:t>Kostas </a:t>
            </a:r>
            <a:r>
              <a:rPr lang="en-US" altLang="en-US" sz="1300" dirty="0" err="1"/>
              <a:t>Zoumpatianos</a:t>
            </a:r>
            <a:r>
              <a:rPr lang="en-US" altLang="en-US" sz="1300" dirty="0"/>
              <a:t>, Stratos </a:t>
            </a:r>
            <a:r>
              <a:rPr lang="en-US" altLang="en-US" sz="1300" dirty="0" err="1"/>
              <a:t>Idreos</a:t>
            </a:r>
            <a:r>
              <a:rPr lang="en-US" altLang="en-US" sz="1300" dirty="0"/>
              <a:t>, Themis </a:t>
            </a:r>
            <a:r>
              <a:rPr lang="en-US" altLang="en-US" sz="1300" dirty="0" err="1"/>
              <a:t>Palpanas</a:t>
            </a:r>
            <a:r>
              <a:rPr lang="en-US" altLang="en-US" sz="1300" dirty="0"/>
              <a:t>: RINSE: Interactive Data Series Exploration with ADS+. Proc. VLDB Endow. 8(12): 1912-1915 (2015)</a:t>
            </a:r>
          </a:p>
          <a:p>
            <a:r>
              <a:rPr lang="en-US" altLang="en-US" sz="1300" dirty="0"/>
              <a:t>Kostas </a:t>
            </a:r>
            <a:r>
              <a:rPr lang="en-US" altLang="en-US" sz="1300" dirty="0" err="1"/>
              <a:t>Zoumpatianos</a:t>
            </a:r>
            <a:r>
              <a:rPr lang="en-US" altLang="en-US" sz="1300" dirty="0"/>
              <a:t>, Yin Lou, Themis </a:t>
            </a:r>
            <a:r>
              <a:rPr lang="en-US" altLang="en-US" sz="1300" dirty="0" err="1"/>
              <a:t>Palpanas</a:t>
            </a:r>
            <a:r>
              <a:rPr lang="en-US" altLang="en-US" sz="1300" dirty="0"/>
              <a:t>, Johannes </a:t>
            </a:r>
            <a:r>
              <a:rPr lang="en-US" altLang="en-US" sz="1300" dirty="0" err="1"/>
              <a:t>Gehrke</a:t>
            </a:r>
            <a:r>
              <a:rPr lang="en-US" altLang="en-US" sz="1300" dirty="0"/>
              <a:t>: Query Workloads for Data Series Indexes. KDD 2015: 1603-1612</a:t>
            </a:r>
          </a:p>
          <a:p>
            <a:r>
              <a:rPr lang="en-US" sz="1300" dirty="0"/>
              <a:t>Q. Huang, J. Feng, Y. Zhang, Q. Fang, and W. Ng. Query-aware Locality-sensitive Hashing for Approximate Nearest Neighbor Search. PVLDB, 9(1):1–12, 2015</a:t>
            </a:r>
            <a:endParaRPr lang="en-US" altLang="en-US" sz="1300" dirty="0"/>
          </a:p>
          <a:p>
            <a:r>
              <a:rPr lang="en-US" altLang="en-US" sz="1300" dirty="0"/>
              <a:t>Themis </a:t>
            </a:r>
            <a:r>
              <a:rPr lang="en-US" altLang="en-US" sz="1300" dirty="0" err="1"/>
              <a:t>Palpanas</a:t>
            </a:r>
            <a:r>
              <a:rPr lang="en-US" altLang="en-US" sz="1300" dirty="0"/>
              <a:t>: Big Sequence Management: A glimpse of the Past, the Present, and the Future. SOFSEM 2016: 63-80</a:t>
            </a:r>
          </a:p>
          <a:p>
            <a:r>
              <a:rPr lang="en-US" altLang="en-US" sz="1300" dirty="0"/>
              <a:t>Kostas </a:t>
            </a:r>
            <a:r>
              <a:rPr lang="en-US" altLang="en-US" sz="1300" dirty="0" err="1"/>
              <a:t>Zoumpatianos</a:t>
            </a:r>
            <a:r>
              <a:rPr lang="en-US" altLang="en-US" sz="1300" dirty="0"/>
              <a:t>, Stratos </a:t>
            </a:r>
            <a:r>
              <a:rPr lang="en-US" altLang="en-US" sz="1300" dirty="0" err="1"/>
              <a:t>Idreos</a:t>
            </a:r>
            <a:r>
              <a:rPr lang="en-US" altLang="en-US" sz="1300" dirty="0"/>
              <a:t>, Themis </a:t>
            </a:r>
            <a:r>
              <a:rPr lang="en-US" altLang="en-US" sz="1300" dirty="0" err="1"/>
              <a:t>Palpanas</a:t>
            </a:r>
            <a:r>
              <a:rPr lang="en-US" altLang="en-US" sz="1300" dirty="0"/>
              <a:t>: ADS: the adaptive data series index. VLDB J. 25(6): 843-866 (2016)</a:t>
            </a:r>
          </a:p>
          <a:p>
            <a:r>
              <a:rPr lang="en-US" sz="1300" dirty="0"/>
              <a:t>Y. A. </a:t>
            </a:r>
            <a:r>
              <a:rPr lang="en-US" sz="1300" dirty="0" err="1"/>
              <a:t>Malkov</a:t>
            </a:r>
            <a:r>
              <a:rPr lang="en-US" sz="1300" dirty="0"/>
              <a:t> and D. A. </a:t>
            </a:r>
            <a:r>
              <a:rPr lang="en-US" sz="1300" dirty="0" err="1"/>
              <a:t>Yashunin</a:t>
            </a:r>
            <a:r>
              <a:rPr lang="en-US" sz="1300" dirty="0"/>
              <a:t>. Efficient and robust approximate nearest neighbor search using Hierarchical Navigable Small World graphs. </a:t>
            </a:r>
            <a:r>
              <a:rPr lang="en-US" sz="1300" dirty="0" err="1"/>
              <a:t>CoRR</a:t>
            </a:r>
            <a:r>
              <a:rPr lang="en-US" sz="1300" dirty="0"/>
              <a:t>, abs/1603.09320, 2016</a:t>
            </a:r>
          </a:p>
          <a:p>
            <a:r>
              <a:rPr lang="en-US" altLang="en-US" sz="1300" dirty="0"/>
              <a:t>Djamel </a:t>
            </a:r>
            <a:r>
              <a:rPr lang="en-US" altLang="en-US" sz="1300" dirty="0" err="1"/>
              <a:t>Edine</a:t>
            </a:r>
            <a:r>
              <a:rPr lang="en-US" altLang="en-US" sz="1300" dirty="0"/>
              <a:t> </a:t>
            </a:r>
            <a:r>
              <a:rPr lang="en-US" altLang="en-US" sz="1300" dirty="0" err="1"/>
              <a:t>Yagoubi</a:t>
            </a:r>
            <a:r>
              <a:rPr lang="en-US" altLang="en-US" sz="1300" dirty="0"/>
              <a:t>, Reza </a:t>
            </a:r>
            <a:r>
              <a:rPr lang="en-US" altLang="en-US" sz="1300" dirty="0" err="1"/>
              <a:t>Akbarinia</a:t>
            </a:r>
            <a:r>
              <a:rPr lang="en-US" altLang="en-US" sz="1300" dirty="0"/>
              <a:t>, Florent </a:t>
            </a:r>
            <a:r>
              <a:rPr lang="en-US" altLang="en-US" sz="1300" dirty="0" err="1"/>
              <a:t>Masseglia</a:t>
            </a:r>
            <a:r>
              <a:rPr lang="en-US" altLang="en-US" sz="1300" dirty="0"/>
              <a:t>, Themis </a:t>
            </a:r>
            <a:r>
              <a:rPr lang="en-US" altLang="en-US" sz="1300" dirty="0" err="1"/>
              <a:t>Palpanas</a:t>
            </a:r>
            <a:r>
              <a:rPr lang="en-US" altLang="en-US" sz="1300" dirty="0"/>
              <a:t>: </a:t>
            </a:r>
            <a:r>
              <a:rPr lang="en-US" altLang="en-US" sz="1300" dirty="0" err="1"/>
              <a:t>DPiSAX</a:t>
            </a:r>
            <a:r>
              <a:rPr lang="en-US" altLang="en-US" sz="1300" dirty="0"/>
              <a:t>: Massively Distributed Partitioned </a:t>
            </a:r>
            <a:r>
              <a:rPr lang="en-US" altLang="en-US" sz="1300" dirty="0" err="1"/>
              <a:t>iSAX</a:t>
            </a:r>
            <a:r>
              <a:rPr lang="en-US" altLang="en-US" sz="1300" dirty="0"/>
              <a:t>. ICDM 2017: 1135-1140</a:t>
            </a:r>
          </a:p>
          <a:p>
            <a:r>
              <a:rPr lang="en-CA" sz="1300" dirty="0"/>
              <a:t>A. </a:t>
            </a:r>
            <a:r>
              <a:rPr lang="en-CA" sz="1300" dirty="0" err="1"/>
              <a:t>Mueen</a:t>
            </a:r>
            <a:r>
              <a:rPr lang="en-CA" sz="1300" dirty="0"/>
              <a:t>, Y. Zhu, M. Yeh, K. </a:t>
            </a:r>
            <a:r>
              <a:rPr lang="en-CA" sz="1300" dirty="0" err="1"/>
              <a:t>Kamgar</a:t>
            </a:r>
            <a:r>
              <a:rPr lang="en-CA" sz="1300" dirty="0"/>
              <a:t>, K. Viswanathan, C. Gupta, and E. Keogh. The Fastest Similarity Search Algorithm for Time Series Subsequences under Euclidean Distance, August 2017. http://www.cs.unm.edu/~mueen/ FastestSimilaritySearch.html.</a:t>
            </a:r>
          </a:p>
          <a:p>
            <a:endParaRPr lang="en-US" altLang="en-US" sz="1300" dirty="0"/>
          </a:p>
          <a:p>
            <a:endParaRPr lang="en-US" sz="1300" dirty="0"/>
          </a:p>
        </p:txBody>
      </p:sp>
      <p:sp>
        <p:nvSpPr>
          <p:cNvPr id="4" name="Footer Placeholder 3">
            <a:extLst>
              <a:ext uri="{FF2B5EF4-FFF2-40B4-BE49-F238E27FC236}">
                <a16:creationId xmlns:a16="http://schemas.microsoft.com/office/drawing/2014/main" id="{0DF3121D-B9F8-4718-95EF-75A1686740B2}"/>
              </a:ext>
            </a:extLst>
          </p:cNvPr>
          <p:cNvSpPr>
            <a:spLocks noGrp="1"/>
          </p:cNvSpPr>
          <p:nvPr>
            <p:ph type="ftr" sz="quarter" idx="11"/>
          </p:nvPr>
        </p:nvSpPr>
        <p:spPr/>
        <p:txBody>
          <a:bodyPr/>
          <a:lstStyle/>
          <a:p>
            <a:r>
              <a:rPr lang="en-US"/>
              <a:t>Echihabi, Zoumpatianos, Palpanas - EDBT 2021</a:t>
            </a:r>
            <a:endParaRPr lang="en-US" dirty="0"/>
          </a:p>
        </p:txBody>
      </p:sp>
      <p:sp>
        <p:nvSpPr>
          <p:cNvPr id="5" name="Slide Number Placeholder 4">
            <a:extLst>
              <a:ext uri="{FF2B5EF4-FFF2-40B4-BE49-F238E27FC236}">
                <a16:creationId xmlns:a16="http://schemas.microsoft.com/office/drawing/2014/main" id="{2C532DBB-B8DF-4D40-AB07-D5A9117C150A}"/>
              </a:ext>
            </a:extLst>
          </p:cNvPr>
          <p:cNvSpPr>
            <a:spLocks noGrp="1"/>
          </p:cNvSpPr>
          <p:nvPr>
            <p:ph type="sldNum" sz="quarter" idx="12"/>
          </p:nvPr>
        </p:nvSpPr>
        <p:spPr/>
        <p:txBody>
          <a:bodyPr/>
          <a:lstStyle/>
          <a:p>
            <a:fld id="{B5C6C3C4-1F13-A745-94B4-FF34C1932FEB}" type="slidenum">
              <a:rPr lang="en-US" smtClean="0"/>
              <a:pPr/>
              <a:t>303</a:t>
            </a:fld>
            <a:endParaRPr lang="en-US" dirty="0"/>
          </a:p>
        </p:txBody>
      </p:sp>
    </p:spTree>
    <p:extLst>
      <p:ext uri="{BB962C8B-B14F-4D97-AF65-F5344CB8AC3E}">
        <p14:creationId xmlns:p14="http://schemas.microsoft.com/office/powerpoint/2010/main" val="272358460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330195"/>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altLang="en-US" dirty="0"/>
          </a:p>
        </p:txBody>
      </p:sp>
      <p:sp>
        <p:nvSpPr>
          <p:cNvPr id="36867" name="Content Placeholder 2"/>
          <p:cNvSpPr>
            <a:spLocks noGrp="1"/>
          </p:cNvSpPr>
          <p:nvPr>
            <p:ph idx="1"/>
          </p:nvPr>
        </p:nvSpPr>
        <p:spPr>
          <a:xfrm>
            <a:off x="457200" y="1261523"/>
            <a:ext cx="8229600" cy="5367871"/>
          </a:xfrm>
        </p:spPr>
        <p:txBody>
          <a:bodyPr>
            <a:normAutofit lnSpcReduction="10000"/>
          </a:bodyPr>
          <a:lstStyle/>
          <a:p>
            <a:r>
              <a:rPr lang="en-US" altLang="en-US" sz="1300" dirty="0" err="1"/>
              <a:t>Katsiaryna</a:t>
            </a:r>
            <a:r>
              <a:rPr lang="en-US" altLang="en-US" sz="1300" dirty="0"/>
              <a:t> </a:t>
            </a:r>
            <a:r>
              <a:rPr lang="en-US" altLang="en-US" sz="1300" dirty="0" err="1"/>
              <a:t>Mirylenka</a:t>
            </a:r>
            <a:r>
              <a:rPr lang="en-US" altLang="en-US" sz="1300" dirty="0"/>
              <a:t>, Michele </a:t>
            </a:r>
            <a:r>
              <a:rPr lang="en-US" altLang="en-US" sz="1300" dirty="0" err="1"/>
              <a:t>Dallachiesa</a:t>
            </a:r>
            <a:r>
              <a:rPr lang="en-US" altLang="en-US" sz="1300" dirty="0"/>
              <a:t>, Themis </a:t>
            </a:r>
            <a:r>
              <a:rPr lang="en-US" altLang="en-US" sz="1300" dirty="0" err="1"/>
              <a:t>Palpanas</a:t>
            </a:r>
            <a:r>
              <a:rPr lang="en-US" altLang="en-US" sz="1300" dirty="0"/>
              <a:t>: Correlation-Aware Distance Measures for Data Series. EDBT 2017: 502-505</a:t>
            </a:r>
          </a:p>
          <a:p>
            <a:r>
              <a:rPr lang="en-US" altLang="en-US" sz="1300" dirty="0" err="1"/>
              <a:t>Katsiaryna</a:t>
            </a:r>
            <a:r>
              <a:rPr lang="en-US" altLang="en-US" sz="1300" dirty="0"/>
              <a:t> </a:t>
            </a:r>
            <a:r>
              <a:rPr lang="en-US" altLang="en-US" sz="1300" dirty="0" err="1"/>
              <a:t>Mirylenka</a:t>
            </a:r>
            <a:r>
              <a:rPr lang="en-US" altLang="en-US" sz="1300" dirty="0"/>
              <a:t>, Michele </a:t>
            </a:r>
            <a:r>
              <a:rPr lang="en-US" altLang="en-US" sz="1300" dirty="0" err="1"/>
              <a:t>Dallachiesa</a:t>
            </a:r>
            <a:r>
              <a:rPr lang="en-US" altLang="en-US" sz="1300" dirty="0"/>
              <a:t>, Themis </a:t>
            </a:r>
            <a:r>
              <a:rPr lang="en-US" altLang="en-US" sz="1300" dirty="0" err="1"/>
              <a:t>Palpanas</a:t>
            </a:r>
            <a:r>
              <a:rPr lang="en-US" altLang="en-US" sz="1300" dirty="0"/>
              <a:t>: Data Series Similarity Using Correlation-Aware Measures. SSDBM 2017: 11:1-11:12</a:t>
            </a:r>
          </a:p>
          <a:p>
            <a:r>
              <a:rPr lang="en-US" altLang="en-US" sz="1300" dirty="0"/>
              <a:t>Kostas </a:t>
            </a:r>
            <a:r>
              <a:rPr lang="en-US" altLang="en-US" sz="1300" dirty="0" err="1"/>
              <a:t>Zoumpatianos</a:t>
            </a:r>
            <a:r>
              <a:rPr lang="en-US" altLang="en-US" sz="1300" dirty="0"/>
              <a:t>, Themis </a:t>
            </a:r>
            <a:r>
              <a:rPr lang="en-US" altLang="en-US" sz="1300" dirty="0" err="1"/>
              <a:t>Palpanas</a:t>
            </a:r>
            <a:r>
              <a:rPr lang="en-US" altLang="en-US" sz="1300" dirty="0"/>
              <a:t>: Data Series Management: Fulfilling the Need for Big Sequence Analytics. ICDE 2018: 1677-1678</a:t>
            </a:r>
          </a:p>
          <a:p>
            <a:r>
              <a:rPr lang="en-CA" sz="1300" dirty="0"/>
              <a:t>A. Arora, S. Sinha, P. Kumar, and A. Bhattacharya. HD-index: Pushing the Scalability-accuracy Boundary for Approximate </a:t>
            </a:r>
            <a:r>
              <a:rPr lang="en-CA" sz="1300" dirty="0" err="1"/>
              <a:t>kNN</a:t>
            </a:r>
            <a:r>
              <a:rPr lang="en-CA" sz="1300" dirty="0"/>
              <a:t> Search in High-dimensional Spaces. PVLDB, 11(8):906–919, 2018</a:t>
            </a:r>
          </a:p>
          <a:p>
            <a:r>
              <a:rPr lang="en-US" altLang="en-US" sz="1300" dirty="0"/>
              <a:t>Michele </a:t>
            </a:r>
            <a:r>
              <a:rPr lang="en-US" altLang="en-US" sz="1300" dirty="0" err="1"/>
              <a:t>Linardi</a:t>
            </a:r>
            <a:r>
              <a:rPr lang="en-US" altLang="en-US" sz="1300" dirty="0"/>
              <a:t>, Themis </a:t>
            </a:r>
            <a:r>
              <a:rPr lang="en-US" altLang="en-US" sz="1300" dirty="0" err="1"/>
              <a:t>Palpanas</a:t>
            </a:r>
            <a:r>
              <a:rPr lang="en-US" altLang="en-US" sz="1300" dirty="0"/>
              <a:t>: ULISSE: </a:t>
            </a:r>
            <a:r>
              <a:rPr lang="en-US" altLang="en-US" sz="1300" dirty="0" err="1"/>
              <a:t>ULtra</a:t>
            </a:r>
            <a:r>
              <a:rPr lang="en-US" altLang="en-US" sz="1300" dirty="0"/>
              <a:t> Compact Index for Variable-Length Similarity Search in Data Series. ICDE 2018: 1356-1359</a:t>
            </a:r>
          </a:p>
          <a:p>
            <a:r>
              <a:rPr lang="en-US" sz="1300" dirty="0"/>
              <a:t>J. Wang, T. Zhang, j. song, N. </a:t>
            </a:r>
            <a:r>
              <a:rPr lang="en-US" sz="1300" dirty="0" err="1"/>
              <a:t>Sebe</a:t>
            </a:r>
            <a:r>
              <a:rPr lang="en-US" sz="1300" dirty="0"/>
              <a:t>, and H. T. Shen. A survey on learning to hash. TPAMI, 40(4): 769-790 (2018).</a:t>
            </a:r>
            <a:endParaRPr lang="en-US" altLang="en-US" sz="1300" dirty="0"/>
          </a:p>
          <a:p>
            <a:r>
              <a:rPr lang="en-US" altLang="en-US" sz="1300" dirty="0"/>
              <a:t>Kostas </a:t>
            </a:r>
            <a:r>
              <a:rPr lang="en-US" altLang="en-US" sz="1300" dirty="0" err="1"/>
              <a:t>Zoumpatianos</a:t>
            </a:r>
            <a:r>
              <a:rPr lang="en-US" altLang="en-US" sz="1300" dirty="0"/>
              <a:t>, Yin Lou, Ioana Ileana, Themis </a:t>
            </a:r>
            <a:r>
              <a:rPr lang="en-US" altLang="en-US" sz="1300" dirty="0" err="1"/>
              <a:t>Palpanas</a:t>
            </a:r>
            <a:r>
              <a:rPr lang="en-US" altLang="en-US" sz="1300" dirty="0"/>
              <a:t>, Johannes </a:t>
            </a:r>
            <a:r>
              <a:rPr lang="en-US" altLang="en-US" sz="1300" dirty="0" err="1"/>
              <a:t>Gehrke</a:t>
            </a:r>
            <a:r>
              <a:rPr lang="en-US" altLang="en-US" sz="1300" dirty="0"/>
              <a:t>: Generating data series query workloads. VLDB J. 27(6): 823-846 (2018)</a:t>
            </a:r>
          </a:p>
          <a:p>
            <a:r>
              <a:rPr lang="en-US" altLang="en-US" sz="1300" dirty="0" err="1"/>
              <a:t>Haridimos</a:t>
            </a:r>
            <a:r>
              <a:rPr lang="en-US" altLang="en-US" sz="1300" dirty="0"/>
              <a:t> </a:t>
            </a:r>
            <a:r>
              <a:rPr lang="en-US" altLang="en-US" sz="1300" dirty="0" err="1"/>
              <a:t>Kondylakis</a:t>
            </a:r>
            <a:r>
              <a:rPr lang="en-US" altLang="en-US" sz="1300" dirty="0"/>
              <a:t>, Niv Dayan, Kostas </a:t>
            </a:r>
            <a:r>
              <a:rPr lang="en-US" altLang="en-US" sz="1300" dirty="0" err="1"/>
              <a:t>Zoumpatianos</a:t>
            </a:r>
            <a:r>
              <a:rPr lang="en-US" altLang="en-US" sz="1300" dirty="0"/>
              <a:t>, Themis </a:t>
            </a:r>
            <a:r>
              <a:rPr lang="en-US" altLang="en-US" sz="1300" dirty="0" err="1"/>
              <a:t>Palpanas</a:t>
            </a:r>
            <a:r>
              <a:rPr lang="en-US" altLang="en-US" sz="1300" dirty="0"/>
              <a:t>: Coconut: A Scalable Bottom-Up Approach for Building Data Series Indexes. Proc. VLDB Endow. 11(6): 677-690 (2018)</a:t>
            </a:r>
          </a:p>
          <a:p>
            <a:r>
              <a:rPr lang="en-US" altLang="en-US" sz="1300" dirty="0" err="1"/>
              <a:t>Cagatay</a:t>
            </a:r>
            <a:r>
              <a:rPr lang="en-US" altLang="en-US" sz="1300" dirty="0"/>
              <a:t> </a:t>
            </a:r>
            <a:r>
              <a:rPr lang="en-US" altLang="en-US" sz="1300" dirty="0" err="1"/>
              <a:t>Turkay</a:t>
            </a:r>
            <a:r>
              <a:rPr lang="en-US" altLang="en-US" sz="1300" dirty="0"/>
              <a:t>, Nicola </a:t>
            </a:r>
            <a:r>
              <a:rPr lang="en-US" altLang="en-US" sz="1300" dirty="0" err="1"/>
              <a:t>Pezzotti</a:t>
            </a:r>
            <a:r>
              <a:rPr lang="en-US" altLang="en-US" sz="1300" dirty="0"/>
              <a:t>, Carsten Binnig, Hendrik </a:t>
            </a:r>
            <a:r>
              <a:rPr lang="en-US" altLang="en-US" sz="1300" dirty="0" err="1"/>
              <a:t>Strobelt</a:t>
            </a:r>
            <a:r>
              <a:rPr lang="en-US" altLang="en-US" sz="1300" dirty="0"/>
              <a:t>, Barbara Hammer, Daniel A. </a:t>
            </a:r>
            <a:r>
              <a:rPr lang="en-US" altLang="en-US" sz="1300" dirty="0" err="1"/>
              <a:t>Keim</a:t>
            </a:r>
            <a:r>
              <a:rPr lang="en-US" altLang="en-US" sz="1300" dirty="0"/>
              <a:t>, Jean-Daniel Fekete, Themis </a:t>
            </a:r>
            <a:r>
              <a:rPr lang="en-US" altLang="en-US" sz="1300" dirty="0" err="1"/>
              <a:t>Palpanas</a:t>
            </a:r>
            <a:r>
              <a:rPr lang="en-US" altLang="en-US" sz="1300" dirty="0"/>
              <a:t>, </a:t>
            </a:r>
            <a:r>
              <a:rPr lang="en-US" altLang="en-US" sz="1300" dirty="0" err="1"/>
              <a:t>Yunhai</a:t>
            </a:r>
            <a:r>
              <a:rPr lang="en-US" altLang="en-US" sz="1300" dirty="0"/>
              <a:t> Wang, Florin </a:t>
            </a:r>
            <a:r>
              <a:rPr lang="en-US" altLang="en-US" sz="1300" dirty="0" err="1"/>
              <a:t>Rusu</a:t>
            </a:r>
            <a:r>
              <a:rPr lang="en-US" altLang="en-US" sz="1300" dirty="0"/>
              <a:t>: Progressive Data Science: Potential and Challenges. </a:t>
            </a:r>
            <a:r>
              <a:rPr lang="en-US" altLang="en-US" sz="1300" dirty="0" err="1"/>
              <a:t>CoRR</a:t>
            </a:r>
            <a:r>
              <a:rPr lang="en-US" altLang="en-US" sz="1300" dirty="0"/>
              <a:t> abs/1812.08032 (2018)</a:t>
            </a:r>
          </a:p>
          <a:p>
            <a:r>
              <a:rPr lang="en-US" altLang="en-US" sz="1300" dirty="0"/>
              <a:t>Michele </a:t>
            </a:r>
            <a:r>
              <a:rPr lang="en-US" altLang="en-US" sz="1300" dirty="0" err="1"/>
              <a:t>Linardi</a:t>
            </a:r>
            <a:r>
              <a:rPr lang="en-US" altLang="en-US" sz="1300" dirty="0"/>
              <a:t>, Themis </a:t>
            </a:r>
            <a:r>
              <a:rPr lang="en-US" altLang="en-US" sz="1300" dirty="0" err="1"/>
              <a:t>Palpanas</a:t>
            </a:r>
            <a:r>
              <a:rPr lang="en-US" altLang="en-US" sz="1300" dirty="0"/>
              <a:t>: Scalable, Variable-Length Similarity Search in Data Series: The ULISSE Approach. Proc. VLDB Endow. 11(13): 2236-2248 (2018)</a:t>
            </a:r>
          </a:p>
          <a:p>
            <a:r>
              <a:rPr lang="en-US" altLang="en-US" sz="1300" dirty="0"/>
              <a:t>Karima </a:t>
            </a:r>
            <a:r>
              <a:rPr lang="en-US" altLang="en-US" sz="1300" dirty="0" err="1"/>
              <a:t>Echihabi</a:t>
            </a:r>
            <a:r>
              <a:rPr lang="en-US" altLang="en-US" sz="1300" dirty="0"/>
              <a:t>, Kostas </a:t>
            </a:r>
            <a:r>
              <a:rPr lang="en-US" altLang="en-US" sz="1300" dirty="0" err="1"/>
              <a:t>Zoumpatianos</a:t>
            </a:r>
            <a:r>
              <a:rPr lang="en-US" altLang="en-US" sz="1300" dirty="0"/>
              <a:t>, Themis </a:t>
            </a:r>
            <a:r>
              <a:rPr lang="en-US" altLang="en-US" sz="1300" dirty="0" err="1"/>
              <a:t>Palpanas</a:t>
            </a:r>
            <a:r>
              <a:rPr lang="en-US" altLang="en-US" sz="1300" dirty="0"/>
              <a:t>, </a:t>
            </a:r>
            <a:r>
              <a:rPr lang="en-US" altLang="en-US" sz="1300" dirty="0" err="1"/>
              <a:t>Houda</a:t>
            </a:r>
            <a:r>
              <a:rPr lang="en-US" altLang="en-US" sz="1300" dirty="0"/>
              <a:t> </a:t>
            </a:r>
            <a:r>
              <a:rPr lang="en-US" altLang="en-US" sz="1300" dirty="0" err="1"/>
              <a:t>Benbrahim</a:t>
            </a:r>
            <a:r>
              <a:rPr lang="en-US" altLang="en-US" sz="1300" dirty="0"/>
              <a:t>: The </a:t>
            </a:r>
            <a:r>
              <a:rPr lang="en-US" altLang="en-US" sz="1300" dirty="0" err="1"/>
              <a:t>Lernaean</a:t>
            </a:r>
            <a:r>
              <a:rPr lang="en-US" altLang="en-US" sz="1300" dirty="0"/>
              <a:t> Hydra of Data Series Similarity Search: An Experimental Evaluation of the State of the Art. Proc. VLDB Endow. 12(2): 112-127 (2018)</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a:t>
            </a:r>
            <a:r>
              <a:rPr lang="en-US" altLang="en-US" sz="1300" dirty="0" err="1"/>
              <a:t>ParIS</a:t>
            </a:r>
            <a:r>
              <a:rPr lang="en-US" altLang="en-US" sz="1300" dirty="0"/>
              <a:t>: The Next Destination for Fast Data Series Indexing and Query Answering. </a:t>
            </a:r>
            <a:r>
              <a:rPr lang="en-US" altLang="en-US" sz="1300" dirty="0" err="1"/>
              <a:t>BigData</a:t>
            </a:r>
            <a:r>
              <a:rPr lang="en-US" altLang="en-US" sz="1300" dirty="0"/>
              <a:t> 2018: 791-800</a:t>
            </a:r>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5CA595F-BCEC-4C02-813A-92D3256DC9F0}" type="slidenum">
              <a:rPr lang="en-US" altLang="en-US" sz="1800" smtClean="0">
                <a:solidFill>
                  <a:srgbClr val="FFFFFF"/>
                </a:solidFill>
                <a:latin typeface="Georgia" pitchFamily="18" charset="0"/>
              </a:rPr>
              <a:pPr eaLnBrk="1" hangingPunct="1"/>
              <a:t>304</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0EA6D693-7C64-41B8-8B30-F10884B268EE}"/>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7227780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0932"/>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altLang="en-US" dirty="0"/>
          </a:p>
        </p:txBody>
      </p:sp>
      <p:sp>
        <p:nvSpPr>
          <p:cNvPr id="36867" name="Content Placeholder 2"/>
          <p:cNvSpPr>
            <a:spLocks noGrp="1"/>
          </p:cNvSpPr>
          <p:nvPr>
            <p:ph idx="1"/>
          </p:nvPr>
        </p:nvSpPr>
        <p:spPr>
          <a:xfrm>
            <a:off x="457200" y="1244600"/>
            <a:ext cx="8412480" cy="5476240"/>
          </a:xfrm>
        </p:spPr>
        <p:txBody>
          <a:bodyPr>
            <a:noAutofit/>
          </a:bodyPr>
          <a:lstStyle/>
          <a:p>
            <a:r>
              <a:rPr lang="en-US" altLang="en-US" sz="1300" dirty="0"/>
              <a:t>D.E. </a:t>
            </a:r>
            <a:r>
              <a:rPr lang="en-US" altLang="en-US" sz="1300" dirty="0" err="1"/>
              <a:t>Yagoubi</a:t>
            </a:r>
            <a:r>
              <a:rPr lang="en-US" altLang="en-US" sz="1300" dirty="0"/>
              <a:t>, R. </a:t>
            </a:r>
            <a:r>
              <a:rPr lang="en-US" altLang="en-US" sz="1300" dirty="0" err="1"/>
              <a:t>Akbarinia</a:t>
            </a:r>
            <a:r>
              <a:rPr lang="en-US" altLang="en-US" sz="1300" dirty="0"/>
              <a:t>, B. Kolev, O. Levchenko, F. </a:t>
            </a:r>
            <a:r>
              <a:rPr lang="en-US" altLang="en-US" sz="1300" dirty="0" err="1"/>
              <a:t>Masseglia</a:t>
            </a:r>
            <a:r>
              <a:rPr lang="en-US" altLang="en-US" sz="1300" dirty="0"/>
              <a:t>, P. </a:t>
            </a:r>
            <a:r>
              <a:rPr lang="en-US" altLang="en-US" sz="1300" dirty="0" err="1"/>
              <a:t>Valduriez</a:t>
            </a:r>
            <a:r>
              <a:rPr lang="en-US" altLang="en-US" sz="1300" dirty="0"/>
              <a:t>, D. </a:t>
            </a:r>
            <a:r>
              <a:rPr lang="en-US" altLang="en-US" sz="1300" dirty="0" err="1"/>
              <a:t>Shasha</a:t>
            </a:r>
            <a:r>
              <a:rPr lang="en-US" altLang="en-US" sz="1300" dirty="0"/>
              <a:t>. </a:t>
            </a:r>
            <a:r>
              <a:rPr lang="en-US" altLang="en-US" sz="1300" dirty="0" err="1"/>
              <a:t>ParCorr</a:t>
            </a:r>
            <a:r>
              <a:rPr lang="en-US" altLang="en-US" sz="1300" dirty="0"/>
              <a:t>: efficient parallel methods to identify similar time series pairs across sliding windows. Data Mining and Knowledge Discovery (DMKD), 2018</a:t>
            </a:r>
          </a:p>
          <a:p>
            <a:r>
              <a:rPr lang="en-US" altLang="en-US" sz="1300" dirty="0" err="1"/>
              <a:t>Haridimos</a:t>
            </a:r>
            <a:r>
              <a:rPr lang="en-US" altLang="en-US" sz="1300" dirty="0"/>
              <a:t> </a:t>
            </a:r>
            <a:r>
              <a:rPr lang="en-US" altLang="en-US" sz="1300" dirty="0" err="1"/>
              <a:t>Kondylakis</a:t>
            </a:r>
            <a:r>
              <a:rPr lang="en-US" altLang="en-US" sz="1300" dirty="0"/>
              <a:t>, Niv Dayan, Kostas </a:t>
            </a:r>
            <a:r>
              <a:rPr lang="en-US" altLang="en-US" sz="1300" dirty="0" err="1"/>
              <a:t>Zoumpatianos</a:t>
            </a:r>
            <a:r>
              <a:rPr lang="en-US" altLang="en-US" sz="1300" dirty="0"/>
              <a:t>, Themis </a:t>
            </a:r>
            <a:r>
              <a:rPr lang="en-US" altLang="en-US" sz="1300" dirty="0" err="1"/>
              <a:t>Palpanas</a:t>
            </a:r>
            <a:r>
              <a:rPr lang="en-US" altLang="en-US" sz="1300" dirty="0"/>
              <a:t>: Coconut Palm: Static and Streaming Data Series Exploration Now in your Palm. SIGMOD Conference 2019: 1941-1944</a:t>
            </a:r>
          </a:p>
          <a:p>
            <a:r>
              <a:rPr lang="en-US" altLang="en-US" sz="1300" dirty="0"/>
              <a:t>Themis </a:t>
            </a:r>
            <a:r>
              <a:rPr lang="en-US" altLang="en-US" sz="1300" dirty="0" err="1"/>
              <a:t>Palpanas</a:t>
            </a:r>
            <a:r>
              <a:rPr lang="en-US" altLang="en-US" sz="1300" dirty="0"/>
              <a:t>, Volker Beckmann: Report on the First and Second Interdisciplinary Time Series Analysis Workshop (ITISA). SIGMOD Rec. 48(3): 36-40 (2019)</a:t>
            </a:r>
          </a:p>
          <a:p>
            <a:r>
              <a:rPr lang="en-US" altLang="en-US" sz="1300" dirty="0" err="1"/>
              <a:t>Oleksandra</a:t>
            </a:r>
            <a:r>
              <a:rPr lang="en-US" altLang="en-US" sz="1300" dirty="0"/>
              <a:t> Levchenko, </a:t>
            </a:r>
            <a:r>
              <a:rPr lang="en-US" altLang="en-US" sz="1300" dirty="0" err="1"/>
              <a:t>Boyan</a:t>
            </a:r>
            <a:r>
              <a:rPr lang="en-US" altLang="en-US" sz="1300" dirty="0"/>
              <a:t> Kolev, Djamel </a:t>
            </a:r>
            <a:r>
              <a:rPr lang="en-US" altLang="en-US" sz="1300" dirty="0" err="1"/>
              <a:t>Edine</a:t>
            </a:r>
            <a:r>
              <a:rPr lang="en-US" altLang="en-US" sz="1300" dirty="0"/>
              <a:t> </a:t>
            </a:r>
            <a:r>
              <a:rPr lang="en-US" altLang="en-US" sz="1300" dirty="0" err="1"/>
              <a:t>Yagoubi</a:t>
            </a:r>
            <a:r>
              <a:rPr lang="en-US" altLang="en-US" sz="1300" dirty="0"/>
              <a:t>, Dennis E. </a:t>
            </a:r>
            <a:r>
              <a:rPr lang="en-US" altLang="en-US" sz="1300" dirty="0" err="1"/>
              <a:t>Shasha</a:t>
            </a:r>
            <a:r>
              <a:rPr lang="en-US" altLang="en-US" sz="1300" dirty="0"/>
              <a:t>, Themis </a:t>
            </a:r>
            <a:r>
              <a:rPr lang="en-US" altLang="en-US" sz="1300" dirty="0" err="1"/>
              <a:t>Palpanas</a:t>
            </a:r>
            <a:r>
              <a:rPr lang="en-US" altLang="en-US" sz="1300" dirty="0"/>
              <a:t>, Patrick </a:t>
            </a:r>
            <a:r>
              <a:rPr lang="en-US" altLang="en-US" sz="1300" dirty="0" err="1"/>
              <a:t>Valduriez</a:t>
            </a:r>
            <a:r>
              <a:rPr lang="en-US" altLang="en-US" sz="1300" dirty="0"/>
              <a:t>, Reza </a:t>
            </a:r>
            <a:r>
              <a:rPr lang="en-US" altLang="en-US" sz="1300" dirty="0" err="1"/>
              <a:t>Akbarinia</a:t>
            </a:r>
            <a:r>
              <a:rPr lang="en-US" altLang="en-US" sz="1300" dirty="0"/>
              <a:t>, Florent </a:t>
            </a:r>
            <a:r>
              <a:rPr lang="en-US" altLang="en-US" sz="1300" dirty="0" err="1"/>
              <a:t>Masseglia</a:t>
            </a:r>
            <a:r>
              <a:rPr lang="en-US" altLang="en-US" sz="1300" dirty="0"/>
              <a:t>: Distributed Algorithms to Find Similar Time Series. ECML/PKDD (3) 2019: 781-785</a:t>
            </a:r>
          </a:p>
          <a:p>
            <a:r>
              <a:rPr lang="en-US" altLang="en-US" sz="1300" dirty="0" err="1"/>
              <a:t>Haridimos</a:t>
            </a:r>
            <a:r>
              <a:rPr lang="en-US" altLang="en-US" sz="1300" dirty="0"/>
              <a:t> </a:t>
            </a:r>
            <a:r>
              <a:rPr lang="en-US" altLang="en-US" sz="1300" dirty="0" err="1"/>
              <a:t>Kondylakis</a:t>
            </a:r>
            <a:r>
              <a:rPr lang="en-US" altLang="en-US" sz="1300" dirty="0"/>
              <a:t>, Niv Dayan, Kostas </a:t>
            </a:r>
            <a:r>
              <a:rPr lang="en-US" altLang="en-US" sz="1300" dirty="0" err="1"/>
              <a:t>Zoumpatianos</a:t>
            </a:r>
            <a:r>
              <a:rPr lang="en-US" altLang="en-US" sz="1300" dirty="0"/>
              <a:t>, Themis </a:t>
            </a:r>
            <a:r>
              <a:rPr lang="en-US" altLang="en-US" sz="1300" dirty="0" err="1"/>
              <a:t>Palpanas</a:t>
            </a:r>
            <a:r>
              <a:rPr lang="en-US" altLang="en-US" sz="1300" dirty="0"/>
              <a:t>: Coconut: sortable summarizations for scalable indexes over static and streaming data series. VLDB J. 28(6): 847-869 (2019)</a:t>
            </a:r>
          </a:p>
          <a:p>
            <a:r>
              <a:rPr lang="en-US" altLang="en-US" sz="1300" dirty="0"/>
              <a:t>Danila </a:t>
            </a:r>
            <a:r>
              <a:rPr lang="en-US" altLang="en-US" sz="1300" dirty="0" err="1"/>
              <a:t>Piatov</a:t>
            </a:r>
            <a:r>
              <a:rPr lang="en-US" altLang="en-US" sz="1300" dirty="0"/>
              <a:t>, Sven Helmer, Anton </a:t>
            </a:r>
            <a:r>
              <a:rPr lang="en-US" altLang="en-US" sz="1300" dirty="0" err="1"/>
              <a:t>Dignös</a:t>
            </a:r>
            <a:r>
              <a:rPr lang="en-US" altLang="en-US" sz="1300" dirty="0"/>
              <a:t>, Johann </a:t>
            </a:r>
            <a:r>
              <a:rPr lang="en-US" altLang="en-US" sz="1300" dirty="0" err="1"/>
              <a:t>Gamper</a:t>
            </a:r>
            <a:r>
              <a:rPr lang="en-US" altLang="en-US" sz="1300" dirty="0"/>
              <a:t>: Interactive and space-efficient multi-dimensional time series subsequence matching. Inf. Syst. 82: 121-135 (2019)</a:t>
            </a:r>
          </a:p>
          <a:p>
            <a:r>
              <a:rPr lang="en-US" altLang="en-US" sz="1300" dirty="0"/>
              <a:t>Karima </a:t>
            </a:r>
            <a:r>
              <a:rPr lang="en-US" altLang="en-US" sz="1300" dirty="0" err="1"/>
              <a:t>Echihabi</a:t>
            </a:r>
            <a:r>
              <a:rPr lang="en-US" altLang="en-US" sz="1300" dirty="0"/>
              <a:t>, Kostas </a:t>
            </a:r>
            <a:r>
              <a:rPr lang="en-US" altLang="en-US" sz="1300" dirty="0" err="1"/>
              <a:t>Zoumpatianos</a:t>
            </a:r>
            <a:r>
              <a:rPr lang="en-US" altLang="en-US" sz="1300" dirty="0"/>
              <a:t>, Themis </a:t>
            </a:r>
            <a:r>
              <a:rPr lang="en-US" altLang="en-US" sz="1300" dirty="0" err="1"/>
              <a:t>Palpanas</a:t>
            </a:r>
            <a:r>
              <a:rPr lang="en-US" altLang="en-US" sz="1300" dirty="0"/>
              <a:t>, </a:t>
            </a:r>
            <a:r>
              <a:rPr lang="en-US" altLang="en-US" sz="1300" dirty="0" err="1"/>
              <a:t>Houda</a:t>
            </a:r>
            <a:r>
              <a:rPr lang="en-US" altLang="en-US" sz="1300" dirty="0"/>
              <a:t> </a:t>
            </a:r>
            <a:r>
              <a:rPr lang="en-US" altLang="en-US" sz="1300" dirty="0" err="1"/>
              <a:t>Benbrahim</a:t>
            </a:r>
            <a:r>
              <a:rPr lang="en-US" altLang="en-US" sz="1300" dirty="0"/>
              <a:t>: Return of the </a:t>
            </a:r>
            <a:r>
              <a:rPr lang="en-US" altLang="en-US" sz="1300" dirty="0" err="1"/>
              <a:t>Lernaean</a:t>
            </a:r>
            <a:r>
              <a:rPr lang="en-US" altLang="en-US" sz="1300" dirty="0"/>
              <a:t> Hydra: Experimental Evaluation of Data Series Approximate Similarity Search. Proc. VLDB Endow. 13(3): 403-420 (2019)</a:t>
            </a:r>
          </a:p>
          <a:p>
            <a:r>
              <a:rPr lang="en-US" sz="1300" dirty="0"/>
              <a:t>C. Fu, C. Xiang, C. Wang, and D. Cai. Fast Approximate Nearest Neighbor Search with the Navigating Spreading-out Graph. PVLDB, 12(5):461–474, 2019.</a:t>
            </a:r>
          </a:p>
          <a:p>
            <a:r>
              <a:rPr lang="en-US" altLang="en-US" sz="1300" dirty="0"/>
              <a:t>Anna </a:t>
            </a:r>
            <a:r>
              <a:rPr lang="en-US" altLang="en-US" sz="1300" dirty="0" err="1"/>
              <a:t>Gogolou</a:t>
            </a:r>
            <a:r>
              <a:rPr lang="en-US" altLang="en-US" sz="1300" dirty="0"/>
              <a:t>, </a:t>
            </a:r>
            <a:r>
              <a:rPr lang="en-US" altLang="en-US" sz="1300" dirty="0" err="1"/>
              <a:t>Theophanis</a:t>
            </a:r>
            <a:r>
              <a:rPr lang="en-US" altLang="en-US" sz="1300" dirty="0"/>
              <a:t> </a:t>
            </a:r>
            <a:r>
              <a:rPr lang="en-US" altLang="en-US" sz="1300" dirty="0" err="1"/>
              <a:t>Tsandilas</a:t>
            </a:r>
            <a:r>
              <a:rPr lang="en-US" altLang="en-US" sz="1300" dirty="0"/>
              <a:t>, Themis </a:t>
            </a:r>
            <a:r>
              <a:rPr lang="en-US" altLang="en-US" sz="1300" dirty="0" err="1"/>
              <a:t>Palpanas</a:t>
            </a:r>
            <a:r>
              <a:rPr lang="en-US" altLang="en-US" sz="1300" dirty="0"/>
              <a:t>, Anastasia </a:t>
            </a:r>
            <a:r>
              <a:rPr lang="en-US" altLang="en-US" sz="1300" dirty="0" err="1"/>
              <a:t>Bezerianos</a:t>
            </a:r>
            <a:r>
              <a:rPr lang="en-US" altLang="en-US" sz="1300" dirty="0"/>
              <a:t>: Comparing Similarity Perception in Time Series Visualizations. IEEE Trans. Vis. </a:t>
            </a:r>
            <a:r>
              <a:rPr lang="en-US" altLang="en-US" sz="1300" dirty="0" err="1"/>
              <a:t>Comput</a:t>
            </a:r>
            <a:r>
              <a:rPr lang="en-US" altLang="en-US" sz="1300" dirty="0"/>
              <a:t>. Graph. 25(1): 523-533 (2019)</a:t>
            </a:r>
          </a:p>
          <a:p>
            <a:r>
              <a:rPr lang="en-US" altLang="en-US" sz="1300" dirty="0"/>
              <a:t>John </a:t>
            </a:r>
            <a:r>
              <a:rPr lang="en-US" altLang="en-US" sz="1300" dirty="0" err="1"/>
              <a:t>Paparrizos</a:t>
            </a:r>
            <a:r>
              <a:rPr lang="en-US" altLang="en-US" sz="1300" dirty="0"/>
              <a:t>, Michael J. Franklin: GRAIL: Efficient Time-Series Representation Learning. Proc. VLDB Endow. 12(11): 1762-1777 (2019)</a:t>
            </a:r>
          </a:p>
          <a:p>
            <a:r>
              <a:rPr lang="en-CA" sz="1300" dirty="0" err="1"/>
              <a:t>Jiaye</a:t>
            </a:r>
            <a:r>
              <a:rPr lang="en-CA" sz="1300" dirty="0"/>
              <a:t> Wu, Peng Wang, </a:t>
            </a:r>
            <a:r>
              <a:rPr lang="en-CA" sz="1300" dirty="0" err="1"/>
              <a:t>Ningting</a:t>
            </a:r>
            <a:r>
              <a:rPr lang="en-CA" sz="1300" dirty="0"/>
              <a:t> Pan, Chen Wang, Wei Wang, </a:t>
            </a:r>
            <a:r>
              <a:rPr lang="en-CA" sz="1300" dirty="0" err="1"/>
              <a:t>Jianmin</a:t>
            </a:r>
            <a:r>
              <a:rPr lang="en-CA" sz="1300" dirty="0"/>
              <a:t> Wang: KV-Match: A Subsequence Matching Approach Supporting Normalization and Time Warping. ICDE 2019: 866-877</a:t>
            </a:r>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5CA595F-BCEC-4C02-813A-92D3256DC9F0}" type="slidenum">
              <a:rPr lang="en-US" altLang="en-US" sz="1800" smtClean="0">
                <a:solidFill>
                  <a:srgbClr val="FFFFFF"/>
                </a:solidFill>
                <a:latin typeface="Georgia" pitchFamily="18" charset="0"/>
              </a:rPr>
              <a:pPr eaLnBrk="1" hangingPunct="1"/>
              <a:t>305</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0EA6D693-7C64-41B8-8B30-F10884B268EE}"/>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476987483"/>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65667"/>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altLang="en-US" dirty="0"/>
          </a:p>
        </p:txBody>
      </p:sp>
      <p:sp>
        <p:nvSpPr>
          <p:cNvPr id="36867" name="Content Placeholder 2"/>
          <p:cNvSpPr>
            <a:spLocks noGrp="1"/>
          </p:cNvSpPr>
          <p:nvPr>
            <p:ph idx="1"/>
          </p:nvPr>
        </p:nvSpPr>
        <p:spPr>
          <a:xfrm>
            <a:off x="457200" y="1223319"/>
            <a:ext cx="8479536" cy="5632409"/>
          </a:xfrm>
        </p:spPr>
        <p:txBody>
          <a:bodyPr>
            <a:normAutofit lnSpcReduction="10000"/>
          </a:bodyPr>
          <a:lstStyle/>
          <a:p>
            <a:r>
              <a:rPr lang="en-US" altLang="en-US" sz="1300" dirty="0"/>
              <a:t>Liang Zhang, </a:t>
            </a:r>
            <a:r>
              <a:rPr lang="en-US" altLang="en-US" sz="1300" dirty="0" err="1"/>
              <a:t>Noura</a:t>
            </a:r>
            <a:r>
              <a:rPr lang="en-US" altLang="en-US" sz="1300" dirty="0"/>
              <a:t> Alghamdi, Mohamed Y. </a:t>
            </a:r>
            <a:r>
              <a:rPr lang="en-US" altLang="en-US" sz="1300" dirty="0" err="1"/>
              <a:t>Eltabakh</a:t>
            </a:r>
            <a:r>
              <a:rPr lang="en-US" altLang="en-US" sz="1300" dirty="0"/>
              <a:t>, Elke A. </a:t>
            </a:r>
            <a:r>
              <a:rPr lang="en-US" altLang="en-US" sz="1300" dirty="0" err="1"/>
              <a:t>Rundensteiner</a:t>
            </a:r>
            <a:r>
              <a:rPr lang="en-US" altLang="en-US" sz="1300" dirty="0"/>
              <a:t>: TARDIS: Distributed Indexing Framework for Big Time Series Data. ICDE 2019: 1202-1213</a:t>
            </a:r>
          </a:p>
          <a:p>
            <a:r>
              <a:rPr lang="en-US" altLang="en-US" sz="1300" dirty="0"/>
              <a:t>Georgios </a:t>
            </a:r>
            <a:r>
              <a:rPr lang="en-US" altLang="en-US" sz="1300" dirty="0" err="1"/>
              <a:t>Chatzigeorgakidis</a:t>
            </a:r>
            <a:r>
              <a:rPr lang="en-US" altLang="en-US" sz="1300" dirty="0"/>
              <a:t>, </a:t>
            </a:r>
            <a:r>
              <a:rPr lang="en-US" altLang="en-US" sz="1300" dirty="0" err="1"/>
              <a:t>Dimitrios</a:t>
            </a:r>
            <a:r>
              <a:rPr lang="en-US" altLang="en-US" sz="1300" dirty="0"/>
              <a:t> </a:t>
            </a:r>
            <a:r>
              <a:rPr lang="en-US" altLang="en-US" sz="1300" dirty="0" err="1"/>
              <a:t>Skoutas</a:t>
            </a:r>
            <a:r>
              <a:rPr lang="en-US" altLang="en-US" sz="1300" dirty="0"/>
              <a:t>, Kostas </a:t>
            </a:r>
            <a:r>
              <a:rPr lang="en-US" altLang="en-US" sz="1300" dirty="0" err="1"/>
              <a:t>Patroumpas</a:t>
            </a:r>
            <a:r>
              <a:rPr lang="en-US" altLang="en-US" sz="1300" dirty="0"/>
              <a:t>, Themis </a:t>
            </a:r>
            <a:r>
              <a:rPr lang="en-US" altLang="en-US" sz="1300" dirty="0" err="1"/>
              <a:t>Palpanas</a:t>
            </a:r>
            <a:r>
              <a:rPr lang="en-US" altLang="en-US" sz="1300" dirty="0"/>
              <a:t>, Spiros </a:t>
            </a:r>
            <a:r>
              <a:rPr lang="en-US" altLang="en-US" sz="1300" dirty="0" err="1"/>
              <a:t>Athanasiou</a:t>
            </a:r>
            <a:r>
              <a:rPr lang="en-US" altLang="en-US" sz="1300" dirty="0"/>
              <a:t>, Spiros </a:t>
            </a:r>
            <a:r>
              <a:rPr lang="en-US" altLang="en-US" sz="1300" dirty="0" err="1"/>
              <a:t>Skiadopoulos</a:t>
            </a:r>
            <a:r>
              <a:rPr lang="en-US" altLang="en-US" sz="1300" dirty="0"/>
              <a:t>: Local Pair and Bundle Discovery over Co-Evolving Time Series. SSTD 2019</a:t>
            </a:r>
          </a:p>
          <a:p>
            <a:r>
              <a:rPr lang="en-US" altLang="en-US" sz="1300" dirty="0"/>
              <a:t>Georgios </a:t>
            </a:r>
            <a:r>
              <a:rPr lang="en-US" altLang="en-US" sz="1300" dirty="0" err="1"/>
              <a:t>Chatzigeorgakidis</a:t>
            </a:r>
            <a:r>
              <a:rPr lang="en-US" altLang="en-US" sz="1300" dirty="0"/>
              <a:t>, </a:t>
            </a:r>
            <a:r>
              <a:rPr lang="en-US" altLang="en-US" sz="1300" dirty="0" err="1"/>
              <a:t>Dimitrios</a:t>
            </a:r>
            <a:r>
              <a:rPr lang="en-US" altLang="en-US" sz="1300" dirty="0"/>
              <a:t> </a:t>
            </a:r>
            <a:r>
              <a:rPr lang="en-US" altLang="en-US" sz="1300" dirty="0" err="1"/>
              <a:t>Skoutas</a:t>
            </a:r>
            <a:r>
              <a:rPr lang="en-US" altLang="en-US" sz="1300" dirty="0"/>
              <a:t>, Kostas </a:t>
            </a:r>
            <a:r>
              <a:rPr lang="en-US" altLang="en-US" sz="1300" dirty="0" err="1"/>
              <a:t>Patroumpas</a:t>
            </a:r>
            <a:r>
              <a:rPr lang="en-US" altLang="en-US" sz="1300" dirty="0"/>
              <a:t>, Themis </a:t>
            </a:r>
            <a:r>
              <a:rPr lang="en-US" altLang="en-US" sz="1300" dirty="0" err="1"/>
              <a:t>Palpanas</a:t>
            </a:r>
            <a:r>
              <a:rPr lang="en-US" altLang="en-US" sz="1300" dirty="0"/>
              <a:t>, Spiros </a:t>
            </a:r>
            <a:r>
              <a:rPr lang="en-US" altLang="en-US" sz="1300" dirty="0" err="1"/>
              <a:t>Athanasiou</a:t>
            </a:r>
            <a:r>
              <a:rPr lang="en-US" altLang="en-US" sz="1300" dirty="0"/>
              <a:t>, Spiros </a:t>
            </a:r>
            <a:r>
              <a:rPr lang="en-US" altLang="en-US" sz="1300" dirty="0" err="1"/>
              <a:t>Skiadopoulos</a:t>
            </a:r>
            <a:r>
              <a:rPr lang="en-US" altLang="en-US" sz="1300" dirty="0"/>
              <a:t>: Local Similarity Search on Geolocated Time Series Using Hybrid Indexing. SIGSPATIAL/GIS 2019</a:t>
            </a:r>
          </a:p>
          <a:p>
            <a:r>
              <a:rPr lang="en-US" altLang="en-US" sz="1300" dirty="0"/>
              <a:t>Anna </a:t>
            </a:r>
            <a:r>
              <a:rPr lang="en-US" altLang="en-US" sz="1300" dirty="0" err="1"/>
              <a:t>Gogolou</a:t>
            </a:r>
            <a:r>
              <a:rPr lang="en-US" altLang="en-US" sz="1300" dirty="0"/>
              <a:t>, </a:t>
            </a:r>
            <a:r>
              <a:rPr lang="en-US" altLang="en-US" sz="1300" dirty="0" err="1"/>
              <a:t>Theophanis</a:t>
            </a:r>
            <a:r>
              <a:rPr lang="en-US" altLang="en-US" sz="1300" dirty="0"/>
              <a:t> </a:t>
            </a:r>
            <a:r>
              <a:rPr lang="en-US" altLang="en-US" sz="1300" dirty="0" err="1"/>
              <a:t>Tsandilas</a:t>
            </a:r>
            <a:r>
              <a:rPr lang="en-US" altLang="en-US" sz="1300" dirty="0"/>
              <a:t>, Karima </a:t>
            </a:r>
            <a:r>
              <a:rPr lang="en-US" altLang="en-US" sz="1300" dirty="0" err="1"/>
              <a:t>Echihabi</a:t>
            </a:r>
            <a:r>
              <a:rPr lang="en-US" altLang="en-US" sz="1300" dirty="0"/>
              <a:t>, Anastasia </a:t>
            </a:r>
            <a:r>
              <a:rPr lang="en-US" altLang="en-US" sz="1300" dirty="0" err="1"/>
              <a:t>Bezerianos</a:t>
            </a:r>
            <a:r>
              <a:rPr lang="en-US" altLang="en-US" sz="1300" dirty="0"/>
              <a:t>, Themis </a:t>
            </a:r>
            <a:r>
              <a:rPr lang="en-US" altLang="en-US" sz="1300" dirty="0" err="1"/>
              <a:t>Palpanas</a:t>
            </a:r>
            <a:r>
              <a:rPr lang="en-US" altLang="en-US" sz="1300" dirty="0"/>
              <a:t>: Data Series Progressive Similarity Search with Probabilistic Quality Guarantees. SIGMOD Conference 2020: 1857-1873</a:t>
            </a:r>
            <a:endParaRPr lang="en-CA" sz="1300" dirty="0"/>
          </a:p>
          <a:p>
            <a:r>
              <a:rPr lang="en-US" altLang="en-US" sz="1300" dirty="0"/>
              <a:t>Themis  </a:t>
            </a:r>
            <a:r>
              <a:rPr lang="en-US" altLang="en-US" sz="1300" dirty="0" err="1"/>
              <a:t>Palpanas</a:t>
            </a:r>
            <a:r>
              <a:rPr lang="en-US" altLang="en-US" sz="1300" dirty="0"/>
              <a:t>.  Evolution of a Data Series Index - The </a:t>
            </a:r>
            <a:r>
              <a:rPr lang="en-US" altLang="en-US" sz="1300" dirty="0" err="1"/>
              <a:t>iSAX</a:t>
            </a:r>
            <a:r>
              <a:rPr lang="en-US" altLang="en-US" sz="1300" dirty="0"/>
              <a:t> Family of Data Series Indexes. CCIS, 1197 (2020)</a:t>
            </a:r>
          </a:p>
          <a:p>
            <a:r>
              <a:rPr lang="en-US" altLang="en-US" sz="1300" dirty="0"/>
              <a:t>Djamel </a:t>
            </a:r>
            <a:r>
              <a:rPr lang="en-US" altLang="en-US" sz="1300" dirty="0" err="1"/>
              <a:t>Edine</a:t>
            </a:r>
            <a:r>
              <a:rPr lang="en-US" altLang="en-US" sz="1300" dirty="0"/>
              <a:t> </a:t>
            </a:r>
            <a:r>
              <a:rPr lang="en-US" altLang="en-US" sz="1300" dirty="0" err="1"/>
              <a:t>Yagoubi</a:t>
            </a:r>
            <a:r>
              <a:rPr lang="en-US" altLang="en-US" sz="1300" dirty="0"/>
              <a:t>, Reza </a:t>
            </a:r>
            <a:r>
              <a:rPr lang="en-US" altLang="en-US" sz="1300" dirty="0" err="1"/>
              <a:t>Akbarinia</a:t>
            </a:r>
            <a:r>
              <a:rPr lang="en-US" altLang="en-US" sz="1300" dirty="0"/>
              <a:t>, Florent </a:t>
            </a:r>
            <a:r>
              <a:rPr lang="en-US" altLang="en-US" sz="1300" dirty="0" err="1"/>
              <a:t>Masseglia</a:t>
            </a:r>
            <a:r>
              <a:rPr lang="en-US" altLang="en-US" sz="1300" dirty="0"/>
              <a:t>, Themis </a:t>
            </a:r>
            <a:r>
              <a:rPr lang="en-US" altLang="en-US" sz="1300" dirty="0" err="1"/>
              <a:t>Palpanas</a:t>
            </a:r>
            <a:r>
              <a:rPr lang="en-US" altLang="en-US" sz="1300" dirty="0"/>
              <a:t>: Massively Distributed Time Series Indexing and Querying. IEEE Trans. </a:t>
            </a:r>
            <a:r>
              <a:rPr lang="en-US" altLang="en-US" sz="1300" dirty="0" err="1"/>
              <a:t>Knowl</a:t>
            </a:r>
            <a:r>
              <a:rPr lang="en-US" altLang="en-US" sz="1300" dirty="0"/>
              <a:t>. Data Eng. 32(1): 108-120 (2020)</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MESSI: In-Memory Data Series Indexing. ICDE 2020: 337-348</a:t>
            </a:r>
          </a:p>
          <a:p>
            <a:r>
              <a:rPr lang="en-US" altLang="en-US" sz="1300" dirty="0" err="1"/>
              <a:t>Kefeng</a:t>
            </a:r>
            <a:r>
              <a:rPr lang="en-US" altLang="en-US" sz="1300" dirty="0"/>
              <a:t> Feng, Peng Wang, </a:t>
            </a:r>
            <a:r>
              <a:rPr lang="en-US" altLang="en-US" sz="1300" dirty="0" err="1"/>
              <a:t>Jiaye</a:t>
            </a:r>
            <a:r>
              <a:rPr lang="en-US" altLang="en-US" sz="1300" dirty="0"/>
              <a:t> Wu, Wei Wang: L-Match: A Lightweight and Effective Subsequence Matching Approach. IEEE Access 8: 71572-71583 (2020)</a:t>
            </a:r>
          </a:p>
          <a:p>
            <a:r>
              <a:rPr lang="en-US" altLang="en-US" sz="1300" dirty="0"/>
              <a:t>Chen Wang, </a:t>
            </a:r>
            <a:r>
              <a:rPr lang="en-US" altLang="en-US" sz="1300" dirty="0" err="1"/>
              <a:t>Xiangdong</a:t>
            </a:r>
            <a:r>
              <a:rPr lang="en-US" altLang="en-US" sz="1300" dirty="0"/>
              <a:t> Huang, </a:t>
            </a:r>
            <a:r>
              <a:rPr lang="en-US" altLang="en-US" sz="1300" dirty="0" err="1"/>
              <a:t>Jialin</a:t>
            </a:r>
            <a:r>
              <a:rPr lang="en-US" altLang="en-US" sz="1300" dirty="0"/>
              <a:t> </a:t>
            </a:r>
            <a:r>
              <a:rPr lang="en-US" altLang="en-US" sz="1300" dirty="0" err="1"/>
              <a:t>Qiao</a:t>
            </a:r>
            <a:r>
              <a:rPr lang="en-US" altLang="en-US" sz="1300" dirty="0"/>
              <a:t>, Tian Jiang, Lei Rui, </a:t>
            </a:r>
            <a:r>
              <a:rPr lang="en-US" altLang="en-US" sz="1300" dirty="0" err="1"/>
              <a:t>Jinrui</a:t>
            </a:r>
            <a:r>
              <a:rPr lang="en-US" altLang="en-US" sz="1300" dirty="0"/>
              <a:t> Zhang, Rong Kang, Julian </a:t>
            </a:r>
            <a:r>
              <a:rPr lang="en-US" altLang="en-US" sz="1300" dirty="0" err="1"/>
              <a:t>Feinauer</a:t>
            </a:r>
            <a:r>
              <a:rPr lang="en-US" altLang="en-US" sz="1300" dirty="0"/>
              <a:t>, Kevin </a:t>
            </a:r>
            <a:r>
              <a:rPr lang="en-US" altLang="en-US" sz="1300" dirty="0" err="1"/>
              <a:t>Mcgrail</a:t>
            </a:r>
            <a:r>
              <a:rPr lang="en-US" altLang="en-US" sz="1300" dirty="0"/>
              <a:t>, Peng Wang, </a:t>
            </a:r>
            <a:r>
              <a:rPr lang="en-US" altLang="en-US" sz="1300" dirty="0" err="1"/>
              <a:t>Diaohan</a:t>
            </a:r>
            <a:r>
              <a:rPr lang="en-US" altLang="en-US" sz="1300" dirty="0"/>
              <a:t> Luo, Jun Yuan, </a:t>
            </a:r>
            <a:r>
              <a:rPr lang="en-US" altLang="en-US" sz="1300" dirty="0" err="1"/>
              <a:t>Jianmin</a:t>
            </a:r>
            <a:r>
              <a:rPr lang="en-US" altLang="en-US" sz="1300" dirty="0"/>
              <a:t> Wang, </a:t>
            </a:r>
            <a:r>
              <a:rPr lang="en-US" altLang="en-US" sz="1300" dirty="0" err="1"/>
              <a:t>Jiaguang</a:t>
            </a:r>
            <a:r>
              <a:rPr lang="en-US" altLang="en-US" sz="1300" dirty="0"/>
              <a:t> Sun: Apache </a:t>
            </a:r>
            <a:r>
              <a:rPr lang="en-US" altLang="en-US" sz="1300" dirty="0" err="1"/>
              <a:t>IoTDB</a:t>
            </a:r>
            <a:r>
              <a:rPr lang="en-US" altLang="en-US" sz="1300" dirty="0"/>
              <a:t>: Time-series database for Internet of Things. Proc. VLDB Endow. 13(12): 2901-2904 (2020)</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Paris+: Data series indexing on multi-core architectures. TKDE, 2020</a:t>
            </a:r>
          </a:p>
          <a:p>
            <a:r>
              <a:rPr lang="en-US" altLang="en-US" sz="1300" dirty="0"/>
              <a:t>Michele </a:t>
            </a:r>
            <a:r>
              <a:rPr lang="en-US" altLang="en-US" sz="1300" dirty="0" err="1"/>
              <a:t>Linardi</a:t>
            </a:r>
            <a:r>
              <a:rPr lang="en-US" altLang="en-US" sz="1300" dirty="0"/>
              <a:t>, Themis </a:t>
            </a:r>
            <a:r>
              <a:rPr lang="en-US" altLang="en-US" sz="1300" dirty="0" err="1"/>
              <a:t>Palpanas</a:t>
            </a:r>
            <a:r>
              <a:rPr lang="en-US" altLang="en-US" sz="1300" dirty="0"/>
              <a:t>. Scalable Data Series Subsequence Matching with ULISSE. VLDBJ 2020</a:t>
            </a:r>
          </a:p>
          <a:p>
            <a:r>
              <a:rPr lang="en-US" altLang="en-US" sz="1300" dirty="0"/>
              <a:t>John </a:t>
            </a:r>
            <a:r>
              <a:rPr lang="en-US" altLang="en-US" sz="1300" dirty="0" err="1"/>
              <a:t>Paparrizos</a:t>
            </a:r>
            <a:r>
              <a:rPr lang="en-US" altLang="en-US" sz="1300" dirty="0"/>
              <a:t>, </a:t>
            </a:r>
            <a:r>
              <a:rPr lang="en-US" altLang="en-US" sz="1300" dirty="0" err="1"/>
              <a:t>Chunwei</a:t>
            </a:r>
            <a:r>
              <a:rPr lang="en-US" altLang="en-US" sz="1300" dirty="0"/>
              <a:t> Liu, Aaron J. Elmore, Michael J. Franklin: Debunking Four Long-Standing Misconceptions of Time-Series Distance Measures. SIGMOD Conference 2020</a:t>
            </a:r>
          </a:p>
          <a:p>
            <a:r>
              <a:rPr lang="en-US" altLang="en-US" sz="1300" dirty="0"/>
              <a:t>Karima  </a:t>
            </a:r>
            <a:r>
              <a:rPr lang="en-US" altLang="en-US" sz="1300" dirty="0" err="1"/>
              <a:t>Echihabi</a:t>
            </a:r>
            <a:r>
              <a:rPr lang="en-US" altLang="en-US" sz="1300" dirty="0"/>
              <a:t>,  Kostas  </a:t>
            </a:r>
            <a:r>
              <a:rPr lang="en-US" altLang="en-US" sz="1300" dirty="0" err="1"/>
              <a:t>Zoumpatianos</a:t>
            </a:r>
            <a:r>
              <a:rPr lang="en-US" altLang="en-US" sz="1300" dirty="0"/>
              <a:t>,  and  Themis  </a:t>
            </a:r>
            <a:r>
              <a:rPr lang="en-US" altLang="en-US" sz="1300" dirty="0" err="1"/>
              <a:t>Palpanas</a:t>
            </a:r>
            <a:r>
              <a:rPr lang="en-US" altLang="en-US" sz="1300" dirty="0"/>
              <a:t>. Scalable Machine Learning on High-Dimensional Vectors: From Data Series to Deep Network Embeddings. In WIMS, 2020</a:t>
            </a:r>
          </a:p>
          <a:p>
            <a:endParaRPr lang="en-US" altLang="en-US" sz="1300" dirty="0"/>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5CA595F-BCEC-4C02-813A-92D3256DC9F0}" type="slidenum">
              <a:rPr lang="en-US" altLang="en-US" sz="1800" smtClean="0">
                <a:solidFill>
                  <a:srgbClr val="FFFFFF"/>
                </a:solidFill>
                <a:latin typeface="Georgia" pitchFamily="18" charset="0"/>
              </a:rPr>
              <a:pPr eaLnBrk="1" hangingPunct="1"/>
              <a:t>306</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68B037E2-C603-4171-B05B-5A7B9B1F2FA1}"/>
              </a:ext>
            </a:extLst>
          </p:cNvPr>
          <p:cNvSpPr>
            <a:spLocks noGrp="1"/>
          </p:cNvSpPr>
          <p:nvPr>
            <p:ph type="ftr" sz="quarter" idx="11"/>
          </p:nvPr>
        </p:nvSpPr>
        <p:spPr/>
        <p:txBody>
          <a:bodyPr/>
          <a:lstStyle/>
          <a:p>
            <a:r>
              <a:rPr lang="en-US" dirty="0" err="1"/>
              <a:t>Echihabi</a:t>
            </a:r>
            <a:r>
              <a:rPr lang="en-US" dirty="0"/>
              <a:t>, </a:t>
            </a:r>
            <a:r>
              <a:rPr lang="en-US" dirty="0" err="1"/>
              <a:t>Zoumpatianos</a:t>
            </a:r>
            <a:r>
              <a:rPr lang="en-US" dirty="0"/>
              <a:t>, </a:t>
            </a:r>
            <a:r>
              <a:rPr lang="en-US" dirty="0" err="1"/>
              <a:t>Palpanas</a:t>
            </a:r>
            <a:r>
              <a:rPr lang="en-US" dirty="0"/>
              <a:t> - EDBT 2021</a:t>
            </a:r>
          </a:p>
        </p:txBody>
      </p:sp>
    </p:spTree>
    <p:extLst>
      <p:ext uri="{BB962C8B-B14F-4D97-AF65-F5344CB8AC3E}">
        <p14:creationId xmlns:p14="http://schemas.microsoft.com/office/powerpoint/2010/main" val="132050243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65667"/>
            <a:ext cx="8229600" cy="1066800"/>
          </a:xfrm>
        </p:spPr>
        <p:txBody>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(chronological order)</a:t>
            </a:r>
            <a:endParaRPr lang="en-US" altLang="en-US" dirty="0"/>
          </a:p>
        </p:txBody>
      </p:sp>
      <p:sp>
        <p:nvSpPr>
          <p:cNvPr id="36867" name="Content Placeholder 2"/>
          <p:cNvSpPr>
            <a:spLocks noGrp="1"/>
          </p:cNvSpPr>
          <p:nvPr>
            <p:ph idx="1"/>
          </p:nvPr>
        </p:nvSpPr>
        <p:spPr>
          <a:xfrm>
            <a:off x="457200" y="1223319"/>
            <a:ext cx="8479536" cy="5632409"/>
          </a:xfrm>
        </p:spPr>
        <p:txBody>
          <a:bodyPr>
            <a:normAutofit/>
          </a:bodyPr>
          <a:lstStyle/>
          <a:p>
            <a:r>
              <a:rPr lang="en-US" altLang="en-US" sz="1300" dirty="0" err="1"/>
              <a:t>Oleksandra</a:t>
            </a:r>
            <a:r>
              <a:rPr lang="en-US" altLang="en-US" sz="1300" dirty="0"/>
              <a:t> Levchenko, </a:t>
            </a:r>
            <a:r>
              <a:rPr lang="en-US" altLang="en-US" sz="1300" dirty="0" err="1"/>
              <a:t>Boyan</a:t>
            </a:r>
            <a:r>
              <a:rPr lang="en-US" altLang="en-US" sz="1300" dirty="0"/>
              <a:t> Kolev, Djamel-</a:t>
            </a:r>
            <a:r>
              <a:rPr lang="en-US" altLang="en-US" sz="1300" dirty="0" err="1"/>
              <a:t>Edine</a:t>
            </a:r>
            <a:r>
              <a:rPr lang="en-US" altLang="en-US" sz="1300" dirty="0"/>
              <a:t> </a:t>
            </a:r>
            <a:r>
              <a:rPr lang="en-US" altLang="en-US" sz="1300" dirty="0" err="1"/>
              <a:t>Yagoubi</a:t>
            </a:r>
            <a:r>
              <a:rPr lang="en-US" altLang="en-US" sz="1300" dirty="0"/>
              <a:t>, Reza </a:t>
            </a:r>
            <a:r>
              <a:rPr lang="en-US" altLang="en-US" sz="1300" dirty="0" err="1"/>
              <a:t>Akbarinia</a:t>
            </a:r>
            <a:r>
              <a:rPr lang="en-US" altLang="en-US" sz="1300" dirty="0"/>
              <a:t>, Florent </a:t>
            </a:r>
            <a:r>
              <a:rPr lang="en-US" altLang="en-US" sz="1300" dirty="0" err="1"/>
              <a:t>Masseflia</a:t>
            </a:r>
            <a:r>
              <a:rPr lang="en-US" altLang="en-US" sz="1300" dirty="0"/>
              <a:t>, Themis </a:t>
            </a:r>
            <a:r>
              <a:rPr lang="en-US" altLang="en-US" sz="1300" dirty="0" err="1"/>
              <a:t>Palpanas</a:t>
            </a:r>
            <a:r>
              <a:rPr lang="en-US" altLang="en-US" sz="1300" dirty="0"/>
              <a:t>, Dennis </a:t>
            </a:r>
            <a:r>
              <a:rPr lang="en-US" altLang="en-US" sz="1300" dirty="0" err="1"/>
              <a:t>Shasha</a:t>
            </a:r>
            <a:r>
              <a:rPr lang="en-US" altLang="en-US" sz="1300" dirty="0"/>
              <a:t>, Patrick </a:t>
            </a:r>
            <a:r>
              <a:rPr lang="en-US" altLang="en-US" sz="1300" dirty="0" err="1"/>
              <a:t>Valduriez</a:t>
            </a:r>
            <a:r>
              <a:rPr lang="en-US" altLang="en-US" sz="1300" dirty="0"/>
              <a:t>. </a:t>
            </a:r>
            <a:r>
              <a:rPr lang="en-US" altLang="en-US" sz="1300" dirty="0" err="1"/>
              <a:t>BestNeighbor</a:t>
            </a:r>
            <a:r>
              <a:rPr lang="en-US" altLang="en-US" sz="1300" dirty="0"/>
              <a:t>: Efficient Evaluation of </a:t>
            </a:r>
            <a:r>
              <a:rPr lang="en-US" altLang="en-US" sz="1300" dirty="0" err="1"/>
              <a:t>kNN</a:t>
            </a:r>
            <a:r>
              <a:rPr lang="en-US" altLang="en-US" sz="1300" dirty="0"/>
              <a:t> Queries on Large Time Series Databases. Knowledge and Information Systems (KAIS), 2020</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SING: Sequence Indexing Using GPUs. ICDE, 2021</a:t>
            </a:r>
          </a:p>
          <a:p>
            <a:r>
              <a:rPr lang="en-US" altLang="en-US" sz="1300" dirty="0"/>
              <a:t>Georgios </a:t>
            </a:r>
            <a:r>
              <a:rPr lang="en-US" altLang="en-US" sz="1300" dirty="0" err="1"/>
              <a:t>Chatzigeorgakidis</a:t>
            </a:r>
            <a:r>
              <a:rPr lang="en-US" altLang="en-US" sz="1300" dirty="0"/>
              <a:t>, </a:t>
            </a:r>
            <a:r>
              <a:rPr lang="en-US" altLang="en-US" sz="1300" dirty="0" err="1"/>
              <a:t>Dimitrios</a:t>
            </a:r>
            <a:r>
              <a:rPr lang="en-US" altLang="en-US" sz="1300" dirty="0"/>
              <a:t> </a:t>
            </a:r>
            <a:r>
              <a:rPr lang="en-US" altLang="en-US" sz="1300" dirty="0" err="1"/>
              <a:t>Skoutas</a:t>
            </a:r>
            <a:r>
              <a:rPr lang="en-US" altLang="en-US" sz="1300" dirty="0"/>
              <a:t>, Kostas </a:t>
            </a:r>
            <a:r>
              <a:rPr lang="en-US" altLang="en-US" sz="1300" dirty="0" err="1"/>
              <a:t>Patroumpas</a:t>
            </a:r>
            <a:r>
              <a:rPr lang="en-US" altLang="en-US" sz="1300" dirty="0"/>
              <a:t>, Themis </a:t>
            </a:r>
            <a:r>
              <a:rPr lang="en-US" altLang="en-US" sz="1300" dirty="0" err="1"/>
              <a:t>Palpanas</a:t>
            </a:r>
            <a:r>
              <a:rPr lang="en-US" altLang="en-US" sz="1300" dirty="0"/>
              <a:t>, Spiros </a:t>
            </a:r>
            <a:r>
              <a:rPr lang="en-US" altLang="en-US" sz="1300" dirty="0" err="1"/>
              <a:t>Athanasiou</a:t>
            </a:r>
            <a:r>
              <a:rPr lang="en-US" altLang="en-US" sz="1300" dirty="0"/>
              <a:t>, Spiros </a:t>
            </a:r>
            <a:r>
              <a:rPr lang="en-US" altLang="en-US" sz="1300" dirty="0" err="1"/>
              <a:t>Skiadopoulos</a:t>
            </a:r>
            <a:r>
              <a:rPr lang="en-US" altLang="en-US" sz="1300" dirty="0"/>
              <a:t>: Twin Subsequence Search in Time Series. EDBT 2021</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Fast Data Series Indexing for In-Memory Data. VLDBJ 2021</a:t>
            </a:r>
          </a:p>
          <a:p>
            <a:endParaRPr lang="en-US" altLang="en-US" sz="1300" dirty="0"/>
          </a:p>
          <a:p>
            <a:endParaRPr lang="en-US" altLang="en-US" sz="1300" dirty="0"/>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5CA595F-BCEC-4C02-813A-92D3256DC9F0}" type="slidenum">
              <a:rPr lang="en-US" altLang="en-US" sz="1800" smtClean="0">
                <a:solidFill>
                  <a:srgbClr val="FFFFFF"/>
                </a:solidFill>
                <a:latin typeface="Georgia" pitchFamily="18" charset="0"/>
              </a:rPr>
              <a:pPr eaLnBrk="1" hangingPunct="1"/>
              <a:t>307</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68B037E2-C603-4171-B05B-5A7B9B1F2FA1}"/>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14633269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499533"/>
            <a:ext cx="8479536" cy="1066800"/>
          </a:xfrm>
        </p:spPr>
        <p:txBody>
          <a:bodyPr>
            <a:normAutofit/>
          </a:bodyPr>
          <a:lstStyle/>
          <a:p>
            <a:r>
              <a:rPr kumimoji="0" lang="en-US" altLang="en-US" sz="4000" b="0" i="0" u="none" strike="noStrike" kern="1200" cap="none" spc="0" normalizeH="0" baseline="0" noProof="0" dirty="0">
                <a:ln>
                  <a:noFill/>
                </a:ln>
                <a:solidFill>
                  <a:srgbClr val="424456"/>
                </a:solidFill>
                <a:effectLst/>
                <a:uLnTx/>
                <a:uFillTx/>
                <a:latin typeface="Trebuchet MS"/>
                <a:ea typeface="+mj-ea"/>
                <a:cs typeface="+mj-cs"/>
              </a:rPr>
              <a:t>References </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(time </a:t>
            </a:r>
            <a:r>
              <a:rPr kumimoji="0" lang="en-US" altLang="en-US" sz="2800" b="0" i="0" u="none" strike="noStrike" kern="1200" cap="none" spc="0" normalizeH="0" baseline="0" noProof="0" dirty="0" err="1">
                <a:ln>
                  <a:noFill/>
                </a:ln>
                <a:solidFill>
                  <a:srgbClr val="424456"/>
                </a:solidFill>
                <a:effectLst/>
                <a:uLnTx/>
                <a:uFillTx/>
                <a:latin typeface="Trebuchet MS"/>
                <a:ea typeface="+mj-ea"/>
                <a:cs typeface="+mj-cs"/>
              </a:rPr>
              <a:t>serie</a:t>
            </a:r>
            <a:r>
              <a:rPr lang="en-US" altLang="en-US" sz="2800" dirty="0">
                <a:solidFill>
                  <a:srgbClr val="424456"/>
                </a:solidFill>
                <a:latin typeface="Trebuchet MS"/>
              </a:rPr>
              <a:t>s management systems</a:t>
            </a:r>
            <a:r>
              <a:rPr kumimoji="0" lang="en-US" altLang="en-US" sz="2800" b="0" i="0" u="none" strike="noStrike" kern="1200" cap="none" spc="0" normalizeH="0" baseline="0" noProof="0" dirty="0">
                <a:ln>
                  <a:noFill/>
                </a:ln>
                <a:solidFill>
                  <a:srgbClr val="424456"/>
                </a:solidFill>
                <a:effectLst/>
                <a:uLnTx/>
                <a:uFillTx/>
                <a:latin typeface="Trebuchet MS"/>
                <a:ea typeface="+mj-ea"/>
                <a:cs typeface="+mj-cs"/>
              </a:rPr>
              <a:t>)</a:t>
            </a:r>
            <a:endParaRPr lang="en-US" altLang="en-US" dirty="0"/>
          </a:p>
        </p:txBody>
      </p:sp>
      <p:sp>
        <p:nvSpPr>
          <p:cNvPr id="36867" name="Content Placeholder 2"/>
          <p:cNvSpPr>
            <a:spLocks noGrp="1"/>
          </p:cNvSpPr>
          <p:nvPr>
            <p:ph idx="1"/>
          </p:nvPr>
        </p:nvSpPr>
        <p:spPr>
          <a:xfrm>
            <a:off x="457200" y="1794933"/>
            <a:ext cx="8229600" cy="4969933"/>
          </a:xfrm>
        </p:spPr>
        <p:txBody>
          <a:bodyPr>
            <a:normAutofit/>
          </a:bodyPr>
          <a:lstStyle/>
          <a:p>
            <a:r>
              <a:rPr lang="en-US" altLang="en-US" sz="1600" dirty="0" err="1"/>
              <a:t>InfluxDB</a:t>
            </a:r>
            <a:r>
              <a:rPr lang="en-US" altLang="en-US" sz="1600" dirty="0"/>
              <a:t>: </a:t>
            </a:r>
            <a:r>
              <a:rPr lang="en-US" altLang="en-US" sz="1600" dirty="0">
                <a:hlinkClick r:id="rId2"/>
              </a:rPr>
              <a:t>https://www.influxdata.com/</a:t>
            </a:r>
            <a:endParaRPr lang="en-US" altLang="en-US" sz="1600" dirty="0"/>
          </a:p>
          <a:p>
            <a:r>
              <a:rPr lang="en-US" altLang="en-US" sz="1600" dirty="0"/>
              <a:t>Timescale: </a:t>
            </a:r>
            <a:r>
              <a:rPr lang="en-US" altLang="en-US" sz="1600" dirty="0">
                <a:hlinkClick r:id="rId3"/>
              </a:rPr>
              <a:t>https://www.timescale.com</a:t>
            </a:r>
            <a:endParaRPr lang="en-US" altLang="en-US" sz="1600" dirty="0"/>
          </a:p>
          <a:p>
            <a:r>
              <a:rPr lang="en-US" altLang="en-US" sz="1600" dirty="0" err="1"/>
              <a:t>Beringei</a:t>
            </a:r>
            <a:r>
              <a:rPr lang="en-US" altLang="en-US" sz="1600" dirty="0"/>
              <a:t>: </a:t>
            </a:r>
            <a:r>
              <a:rPr lang="en-US" altLang="en-US" sz="1600" dirty="0">
                <a:hlinkClick r:id="rId4"/>
              </a:rPr>
              <a:t>https://github.com/facebookarchive/beringei</a:t>
            </a:r>
            <a:endParaRPr lang="en-US" altLang="en-US" sz="1600" dirty="0"/>
          </a:p>
          <a:p>
            <a:r>
              <a:rPr lang="en-US" altLang="en-US" sz="1600" dirty="0"/>
              <a:t>Druid: </a:t>
            </a:r>
            <a:r>
              <a:rPr lang="en-US" altLang="en-US" sz="1600" dirty="0">
                <a:hlinkClick r:id="rId5"/>
              </a:rPr>
              <a:t>https://druid.apache.org</a:t>
            </a:r>
            <a:endParaRPr lang="en-US" altLang="en-US" sz="1600" dirty="0"/>
          </a:p>
          <a:p>
            <a:r>
              <a:rPr lang="en-US" altLang="en-US" sz="1600" dirty="0"/>
              <a:t>Prometheus: </a:t>
            </a:r>
            <a:r>
              <a:rPr lang="en-US" altLang="en-US" sz="1600" dirty="0">
                <a:hlinkClick r:id="rId6"/>
              </a:rPr>
              <a:t>https://Prometheus.io</a:t>
            </a:r>
            <a:endParaRPr lang="en-US" altLang="en-US" sz="1600" dirty="0"/>
          </a:p>
          <a:p>
            <a:r>
              <a:rPr lang="en-US" altLang="en-US" sz="1600" dirty="0" err="1"/>
              <a:t>CrateDB</a:t>
            </a:r>
            <a:r>
              <a:rPr lang="en-US" altLang="en-US" sz="1600" dirty="0"/>
              <a:t>: </a:t>
            </a:r>
            <a:r>
              <a:rPr lang="en-US" altLang="en-US" sz="1600" dirty="0">
                <a:hlinkClick r:id="rId7"/>
              </a:rPr>
              <a:t>https://crate.io</a:t>
            </a:r>
            <a:endParaRPr lang="en-US" altLang="en-US" sz="1600" dirty="0"/>
          </a:p>
          <a:p>
            <a:r>
              <a:rPr lang="en-US" altLang="en-US" sz="1600" dirty="0" err="1"/>
              <a:t>IoTDb</a:t>
            </a:r>
            <a:r>
              <a:rPr lang="en-US" altLang="en-US" sz="1600" dirty="0"/>
              <a:t>: </a:t>
            </a:r>
            <a:r>
              <a:rPr lang="en-US" altLang="en-US" sz="1600" dirty="0">
                <a:hlinkClick r:id="rId8"/>
              </a:rPr>
              <a:t>https://iotdb.apache.org</a:t>
            </a:r>
            <a:endParaRPr lang="en-US" altLang="en-US" sz="1600" dirty="0"/>
          </a:p>
          <a:p>
            <a:r>
              <a:rPr lang="en-US" altLang="en-US" sz="1600" dirty="0" err="1"/>
              <a:t>OpenTSDB</a:t>
            </a:r>
            <a:r>
              <a:rPr lang="en-US" altLang="en-US" sz="1600" dirty="0"/>
              <a:t>: </a:t>
            </a:r>
            <a:r>
              <a:rPr lang="en-US" altLang="en-US" sz="1600" dirty="0">
                <a:hlinkClick r:id="rId9"/>
              </a:rPr>
              <a:t>http://opentsdb.net/</a:t>
            </a:r>
            <a:endParaRPr lang="en-US" altLang="en-US" sz="1600" dirty="0"/>
          </a:p>
          <a:p>
            <a:r>
              <a:rPr lang="en-US" altLang="en-US" sz="1600" dirty="0" err="1"/>
              <a:t>QuasarDB</a:t>
            </a:r>
            <a:r>
              <a:rPr lang="en-US" altLang="en-US" sz="1600" dirty="0"/>
              <a:t>: </a:t>
            </a:r>
            <a:r>
              <a:rPr lang="en-US" altLang="en-US" sz="1600" dirty="0">
                <a:hlinkClick r:id="rId10"/>
              </a:rPr>
              <a:t>https://www.quasardb.net/</a:t>
            </a:r>
            <a:endParaRPr lang="en-US" altLang="en-US" sz="1600" dirty="0"/>
          </a:p>
          <a:p>
            <a:r>
              <a:rPr lang="en-US" altLang="en-US" sz="1600" dirty="0"/>
              <a:t>Timestream: </a:t>
            </a:r>
            <a:r>
              <a:rPr lang="en-US" altLang="en-US" sz="1600" dirty="0">
                <a:hlinkClick r:id="rId11"/>
              </a:rPr>
              <a:t>https://aws.amazon.com/timestream/</a:t>
            </a:r>
            <a:endParaRPr lang="en-US" altLang="en-US" sz="1600" dirty="0"/>
          </a:p>
          <a:p>
            <a:r>
              <a:rPr lang="en-US" altLang="en-US" sz="1600" dirty="0"/>
              <a:t>Apache </a:t>
            </a:r>
            <a:r>
              <a:rPr lang="en-US" altLang="en-US" sz="1600" dirty="0" err="1"/>
              <a:t>IoTDB</a:t>
            </a:r>
            <a:r>
              <a:rPr lang="en-US" altLang="en-US" sz="1600" dirty="0"/>
              <a:t>: </a:t>
            </a:r>
            <a:r>
              <a:rPr lang="en-US" altLang="en-US" sz="1600" dirty="0">
                <a:hlinkClick r:id="rId8"/>
              </a:rPr>
              <a:t>https://iotdb.apache.org/</a:t>
            </a:r>
            <a:r>
              <a:rPr lang="en-US" altLang="en-US" sz="1600" dirty="0"/>
              <a:t> </a:t>
            </a:r>
          </a:p>
          <a:p>
            <a:r>
              <a:rPr lang="en-US" altLang="en-US" sz="1600" dirty="0" err="1"/>
              <a:t>nestor</a:t>
            </a:r>
            <a:r>
              <a:rPr lang="en-US" altLang="en-US" sz="1600" dirty="0"/>
              <a:t>: </a:t>
            </a:r>
            <a:r>
              <a:rPr lang="en-US" altLang="en-US" sz="1600" dirty="0">
                <a:hlinkClick r:id="rId12"/>
              </a:rPr>
              <a:t>http://nestordb.com/</a:t>
            </a:r>
            <a:endParaRPr lang="en-US" altLang="en-US" sz="1600" dirty="0"/>
          </a:p>
          <a:p>
            <a:endParaRPr lang="en-US" altLang="en-US" sz="1600" dirty="0"/>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5CA595F-BCEC-4C02-813A-92D3256DC9F0}" type="slidenum">
              <a:rPr lang="en-US" altLang="en-US" sz="1800" smtClean="0">
                <a:solidFill>
                  <a:srgbClr val="FFFFFF"/>
                </a:solidFill>
                <a:latin typeface="Georgia" pitchFamily="18" charset="0"/>
              </a:rPr>
              <a:pPr eaLnBrk="1" hangingPunct="1"/>
              <a:t>308</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68B037E2-C603-4171-B05B-5A7B9B1F2FA1}"/>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1633184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600" dirty="0"/>
              <a:t>Data series</a:t>
            </a:r>
            <a:br>
              <a:rPr lang="en-US" dirty="0"/>
            </a:br>
            <a:r>
              <a:rPr lang="en-US" dirty="0"/>
              <a:t>Distance</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31</a:t>
            </a:fld>
            <a:endParaRPr lang="en-US" dirty="0"/>
          </a:p>
        </p:txBody>
      </p:sp>
      <mc:AlternateContent xmlns:mc="http://schemas.openxmlformats.org/markup-compatibility/2006" xmlns:a14="http://schemas.microsoft.com/office/drawing/2010/main">
        <mc:Choice Requires="a14">
          <p:sp>
            <p:nvSpPr>
              <p:cNvPr id="42" name="Content Placeholder 3"/>
              <p:cNvSpPr>
                <a:spLocks noGrp="1"/>
              </p:cNvSpPr>
              <p:nvPr>
                <p:ph idx="1"/>
              </p:nvPr>
            </p:nvSpPr>
            <p:spPr>
              <a:xfrm>
                <a:off x="457200" y="2249424"/>
                <a:ext cx="8229600" cy="4325112"/>
              </a:xfrm>
            </p:spPr>
            <p:txBody>
              <a:bodyPr>
                <a:noAutofit/>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Euclidean distance</a:t>
                </a:r>
              </a:p>
              <a:p>
                <a:pPr lvl="1"/>
                <a:r>
                  <a:rPr lang="en-US" sz="2000" dirty="0"/>
                  <a:t>pair-wise point distance</a:t>
                </a:r>
              </a:p>
              <a:p>
                <a:pPr lvl="1"/>
                <a14:m>
                  <m:oMath xmlns:m="http://schemas.openxmlformats.org/officeDocument/2006/math">
                    <m:r>
                      <a:rPr lang="en-US" sz="2000" b="0" i="1" smtClean="0">
                        <a:latin typeface="Cambria Math"/>
                      </a:rPr>
                      <m:t>𝐷</m:t>
                    </m:r>
                    <m:d>
                      <m:dPr>
                        <m:ctrlPr>
                          <a:rPr lang="en-US" sz="2000" b="0" i="1" smtClean="0">
                            <a:latin typeface="Cambria Math" panose="02040503050406030204" pitchFamily="18" charset="0"/>
                          </a:rPr>
                        </m:ctrlPr>
                      </m:dPr>
                      <m:e>
                        <m:r>
                          <a:rPr lang="en-US" sz="2000" b="0" i="1" smtClean="0">
                            <a:solidFill>
                              <a:srgbClr val="C00000"/>
                            </a:solidFill>
                            <a:latin typeface="Cambria Math"/>
                          </a:rPr>
                          <m:t>𝑟𝑒𝑑</m:t>
                        </m:r>
                        <m:r>
                          <a:rPr lang="en-US" sz="2000" b="0" i="1" smtClean="0">
                            <a:latin typeface="Cambria Math"/>
                          </a:rPr>
                          <m:t>,</m:t>
                        </m:r>
                        <m:r>
                          <a:rPr lang="en-US" sz="2000" b="0" i="1" smtClean="0">
                            <a:solidFill>
                              <a:srgbClr val="00B0F0"/>
                            </a:solidFill>
                            <a:latin typeface="Cambria Math"/>
                          </a:rPr>
                          <m:t>𝑏𝑙𝑢𝑒</m:t>
                        </m:r>
                      </m:e>
                    </m:d>
                    <m:r>
                      <a:rPr lang="en-US" sz="2000" b="0" i="1" smtClean="0">
                        <a:latin typeface="Cambria Math"/>
                      </a:rPr>
                      <m:t>=</m:t>
                    </m:r>
                    <m:rad>
                      <m:radPr>
                        <m:degHide m:val="on"/>
                        <m:ctrlPr>
                          <a:rPr lang="en-US" sz="2000" b="0" i="1" smtClean="0">
                            <a:latin typeface="Cambria Math" panose="02040503050406030204" pitchFamily="18" charset="0"/>
                          </a:rPr>
                        </m:ctrlPr>
                      </m:radPr>
                      <m:deg/>
                      <m:e>
                        <m:nary>
                          <m:naryPr>
                            <m:chr m:val="∑"/>
                            <m:ctrlPr>
                              <a:rPr lang="en-US" sz="2000" i="1">
                                <a:latin typeface="Cambria Math" panose="02040503050406030204" pitchFamily="18" charset="0"/>
                              </a:rPr>
                            </m:ctrlPr>
                          </m:naryPr>
                          <m:sub>
                            <m:r>
                              <a:rPr lang="en-US" sz="2000" b="0" i="1" smtClean="0">
                                <a:latin typeface="Cambria Math"/>
                              </a:rPr>
                              <m:t>𝑖</m:t>
                            </m:r>
                            <m:r>
                              <a:rPr lang="en-US" sz="2000" b="0" i="1" smtClean="0">
                                <a:latin typeface="Cambria Math"/>
                              </a:rPr>
                              <m:t>=</m:t>
                            </m:r>
                            <m:r>
                              <m:rPr>
                                <m:brk m:alnAt="23"/>
                              </m:rPr>
                              <a:rPr lang="en-US" sz="2000" i="1">
                                <a:latin typeface="Cambria Math"/>
                              </a:rPr>
                              <m:t>1</m:t>
                            </m:r>
                          </m:sub>
                          <m:sup>
                            <m:r>
                              <a:rPr lang="en-US" sz="2000" i="1">
                                <a:latin typeface="Cambria Math"/>
                              </a:rPr>
                              <m:t>𝑛</m:t>
                            </m:r>
                          </m:sup>
                          <m:e>
                            <m:sSup>
                              <m:sSupPr>
                                <m:ctrlPr>
                                  <a:rPr lang="en-US" sz="2000" i="1" smtClean="0">
                                    <a:latin typeface="Cambria Math" panose="02040503050406030204" pitchFamily="18" charset="0"/>
                                  </a:rPr>
                                </m:ctrlPr>
                              </m:sSupPr>
                              <m:e>
                                <m:r>
                                  <a:rPr lang="en-US" sz="2000" b="0" i="1" smtClean="0">
                                    <a:latin typeface="Cambria Math"/>
                                  </a:rPr>
                                  <m:t>(</m:t>
                                </m:r>
                                <m:sSubSup>
                                  <m:sSubSupPr>
                                    <m:ctrlPr>
                                      <a:rPr lang="en-US" sz="2000" b="0" i="1" smtClean="0">
                                        <a:latin typeface="Cambria Math" panose="02040503050406030204" pitchFamily="18" charset="0"/>
                                      </a:rPr>
                                    </m:ctrlPr>
                                  </m:sSubSupPr>
                                  <m:e>
                                    <m:r>
                                      <a:rPr lang="en-US" sz="2000" b="0" i="1" smtClean="0">
                                        <a:solidFill>
                                          <a:srgbClr val="C00000"/>
                                        </a:solidFill>
                                        <a:latin typeface="Cambria Math"/>
                                      </a:rPr>
                                      <m:t>𝑟𝑒𝑑</m:t>
                                    </m:r>
                                  </m:e>
                                  <m:sub>
                                    <m:r>
                                      <a:rPr lang="en-US" sz="2000" b="0" i="1" smtClean="0">
                                        <a:latin typeface="Cambria Math"/>
                                      </a:rPr>
                                      <m:t>𝑖</m:t>
                                    </m:r>
                                  </m:sub>
                                  <m:sup/>
                                </m:sSubSup>
                                <m:r>
                                  <a:rPr lang="en-US" sz="2000" b="0" i="1" smtClean="0">
                                    <a:latin typeface="Cambria Math"/>
                                  </a:rPr>
                                  <m:t>−</m:t>
                                </m:r>
                                <m:sSubSup>
                                  <m:sSubSupPr>
                                    <m:ctrlPr>
                                      <a:rPr lang="en-US" sz="2000" i="1">
                                        <a:latin typeface="Cambria Math" panose="02040503050406030204" pitchFamily="18" charset="0"/>
                                      </a:rPr>
                                    </m:ctrlPr>
                                  </m:sSubSupPr>
                                  <m:e>
                                    <m:r>
                                      <a:rPr lang="en-US" sz="2000" b="0" i="1" smtClean="0">
                                        <a:solidFill>
                                          <a:srgbClr val="00B0F0"/>
                                        </a:solidFill>
                                        <a:latin typeface="Cambria Math"/>
                                      </a:rPr>
                                      <m:t>𝑏𝑙𝑢𝑒</m:t>
                                    </m:r>
                                  </m:e>
                                  <m:sub>
                                    <m:r>
                                      <a:rPr lang="en-US" sz="2000" i="1">
                                        <a:latin typeface="Cambria Math"/>
                                      </a:rPr>
                                      <m:t>𝑖</m:t>
                                    </m:r>
                                  </m:sub>
                                  <m:sup/>
                                </m:sSubSup>
                                <m:r>
                                  <a:rPr lang="en-US" sz="2000" b="0" i="1" smtClean="0">
                                    <a:latin typeface="Cambria Math"/>
                                  </a:rPr>
                                  <m:t>)</m:t>
                                </m:r>
                              </m:e>
                              <m:sup>
                                <m:r>
                                  <a:rPr lang="en-US" sz="2000" i="1" smtClean="0">
                                    <a:latin typeface="Cambria Math"/>
                                  </a:rPr>
                                  <m:t>2</m:t>
                                </m:r>
                              </m:sup>
                            </m:sSup>
                          </m:e>
                        </m:nary>
                        <m:r>
                          <m:rPr>
                            <m:nor/>
                          </m:rPr>
                          <a:rPr lang="en-US" sz="2000" dirty="0"/>
                          <m:t> </m:t>
                        </m:r>
                      </m:e>
                    </m:rad>
                  </m:oMath>
                </a14:m>
                <a:endParaRPr lang="en-US" sz="2000" dirty="0"/>
              </a:p>
            </p:txBody>
          </p:sp>
        </mc:Choice>
        <mc:Fallback xmlns="">
          <p:sp>
            <p:nvSpPr>
              <p:cNvPr id="42" name="Content Placeholder 3"/>
              <p:cNvSpPr>
                <a:spLocks noGrp="1" noRot="1" noChangeAspect="1" noMove="1" noResize="1" noEditPoints="1" noAdjustHandles="1" noChangeArrowheads="1" noChangeShapeType="1" noTextEdit="1"/>
              </p:cNvSpPr>
              <p:nvPr>
                <p:ph idx="1"/>
              </p:nvPr>
            </p:nvSpPr>
            <p:spPr>
              <a:xfrm>
                <a:off x="457200" y="2249424"/>
                <a:ext cx="8229600" cy="4325112"/>
              </a:xfrm>
              <a:blipFill rotWithShape="1">
                <a:blip r:embed="rId2"/>
                <a:stretch>
                  <a:fillRect b="-4366"/>
                </a:stretch>
              </a:blipFill>
            </p:spPr>
            <p:txBody>
              <a:bodyPr/>
              <a:lstStyle/>
              <a:p>
                <a:r>
                  <a:rPr lang="en-US">
                    <a:noFill/>
                  </a:rPr>
                  <a:t> </a:t>
                </a:r>
              </a:p>
            </p:txBody>
          </p:sp>
        </mc:Fallback>
      </mc:AlternateContent>
      <p:sp>
        <p:nvSpPr>
          <p:cNvPr id="44" name="Rectangle 43"/>
          <p:cNvSpPr/>
          <p:nvPr/>
        </p:nvSpPr>
        <p:spPr>
          <a:xfrm>
            <a:off x="4203116" y="344341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5" name="Rectangle 44"/>
          <p:cNvSpPr/>
          <p:nvPr/>
        </p:nvSpPr>
        <p:spPr>
          <a:xfrm>
            <a:off x="4721248" y="321368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Oval 1073"/>
          <p:cNvSpPr>
            <a:spLocks noChangeArrowheads="1"/>
          </p:cNvSpPr>
          <p:nvPr/>
        </p:nvSpPr>
        <p:spPr bwMode="auto">
          <a:xfrm>
            <a:off x="3890482" y="324417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6" name="Oval 1074"/>
          <p:cNvSpPr>
            <a:spLocks noChangeArrowheads="1"/>
          </p:cNvSpPr>
          <p:nvPr/>
        </p:nvSpPr>
        <p:spPr bwMode="auto">
          <a:xfrm>
            <a:off x="3336885" y="329946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5"/>
          <p:cNvSpPr>
            <a:spLocks noChangeArrowheads="1"/>
          </p:cNvSpPr>
          <p:nvPr/>
        </p:nvSpPr>
        <p:spPr bwMode="auto">
          <a:xfrm>
            <a:off x="2766188" y="349518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6"/>
          <p:cNvSpPr>
            <a:spLocks noChangeArrowheads="1"/>
          </p:cNvSpPr>
          <p:nvPr/>
        </p:nvSpPr>
        <p:spPr bwMode="auto">
          <a:xfrm>
            <a:off x="2201903" y="362928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Text Box 55"/>
          <p:cNvSpPr txBox="1">
            <a:spLocks noChangeArrowheads="1"/>
          </p:cNvSpPr>
          <p:nvPr/>
        </p:nvSpPr>
        <p:spPr bwMode="auto">
          <a:xfrm>
            <a:off x="3571056" y="4158473"/>
            <a:ext cx="17896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sequence dimension</a:t>
            </a:r>
          </a:p>
        </p:txBody>
      </p:sp>
      <p:sp>
        <p:nvSpPr>
          <p:cNvPr id="64" name="Oval 1099"/>
          <p:cNvSpPr>
            <a:spLocks noChangeArrowheads="1"/>
          </p:cNvSpPr>
          <p:nvPr/>
        </p:nvSpPr>
        <p:spPr bwMode="auto">
          <a:xfrm>
            <a:off x="6670671" y="349780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4459041" y="353041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023325" y="385549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5"/>
          <p:cNvSpPr>
            <a:spLocks noChangeArrowheads="1"/>
          </p:cNvSpPr>
          <p:nvPr/>
        </p:nvSpPr>
        <p:spPr bwMode="auto">
          <a:xfrm>
            <a:off x="5589749" y="395028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0" name="Oval 1075"/>
          <p:cNvSpPr>
            <a:spLocks noChangeArrowheads="1"/>
          </p:cNvSpPr>
          <p:nvPr/>
        </p:nvSpPr>
        <p:spPr bwMode="auto">
          <a:xfrm>
            <a:off x="6148067" y="359667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7" name="Oval 1073"/>
          <p:cNvSpPr>
            <a:spLocks noChangeArrowheads="1"/>
          </p:cNvSpPr>
          <p:nvPr/>
        </p:nvSpPr>
        <p:spPr bwMode="auto">
          <a:xfrm>
            <a:off x="3894292" y="2710770"/>
            <a:ext cx="104734" cy="94798"/>
          </a:xfrm>
          <a:prstGeom prst="ellipse">
            <a:avLst/>
          </a:prstGeom>
          <a:solidFill>
            <a:srgbClr val="00B0F0"/>
          </a:solidFill>
          <a:ln>
            <a:noFill/>
          </a:ln>
          <a:effectLst/>
        </p:spPr>
        <p:txBody>
          <a:bodyPr wrap="none" anchor="ctr"/>
          <a:lstStyle/>
          <a:p>
            <a:pPr algn="ctr"/>
            <a:endParaRPr lang="en-US" dirty="0"/>
          </a:p>
        </p:txBody>
      </p:sp>
      <p:sp>
        <p:nvSpPr>
          <p:cNvPr id="38" name="Oval 1074"/>
          <p:cNvSpPr>
            <a:spLocks noChangeArrowheads="1"/>
          </p:cNvSpPr>
          <p:nvPr/>
        </p:nvSpPr>
        <p:spPr bwMode="auto">
          <a:xfrm>
            <a:off x="3340695" y="2766069"/>
            <a:ext cx="104734" cy="94798"/>
          </a:xfrm>
          <a:prstGeom prst="ellipse">
            <a:avLst/>
          </a:prstGeom>
          <a:solidFill>
            <a:srgbClr val="00B0F0"/>
          </a:solidFill>
          <a:ln>
            <a:noFill/>
          </a:ln>
          <a:effectLst/>
        </p:spPr>
        <p:txBody>
          <a:bodyPr wrap="none" anchor="ctr"/>
          <a:lstStyle/>
          <a:p>
            <a:pPr algn="ctr"/>
            <a:endParaRPr lang="en-US" dirty="0"/>
          </a:p>
        </p:txBody>
      </p:sp>
      <p:sp>
        <p:nvSpPr>
          <p:cNvPr id="40" name="Oval 1075"/>
          <p:cNvSpPr>
            <a:spLocks noChangeArrowheads="1"/>
          </p:cNvSpPr>
          <p:nvPr/>
        </p:nvSpPr>
        <p:spPr bwMode="auto">
          <a:xfrm>
            <a:off x="2769998" y="2961781"/>
            <a:ext cx="104734" cy="94798"/>
          </a:xfrm>
          <a:prstGeom prst="ellipse">
            <a:avLst/>
          </a:prstGeom>
          <a:solidFill>
            <a:srgbClr val="00B0F0"/>
          </a:solidFill>
          <a:ln>
            <a:noFill/>
          </a:ln>
          <a:effectLst/>
        </p:spPr>
        <p:txBody>
          <a:bodyPr wrap="none" anchor="ctr"/>
          <a:lstStyle/>
          <a:p>
            <a:pPr algn="ctr"/>
            <a:endParaRPr lang="en-US" dirty="0"/>
          </a:p>
        </p:txBody>
      </p:sp>
      <p:sp>
        <p:nvSpPr>
          <p:cNvPr id="41" name="Oval 1076"/>
          <p:cNvSpPr>
            <a:spLocks noChangeArrowheads="1"/>
          </p:cNvSpPr>
          <p:nvPr/>
        </p:nvSpPr>
        <p:spPr bwMode="auto">
          <a:xfrm>
            <a:off x="2205713" y="2775846"/>
            <a:ext cx="104736" cy="94798"/>
          </a:xfrm>
          <a:prstGeom prst="ellipse">
            <a:avLst/>
          </a:prstGeom>
          <a:solidFill>
            <a:srgbClr val="00B0F0"/>
          </a:solidFill>
          <a:ln>
            <a:noFill/>
          </a:ln>
          <a:effectLst/>
        </p:spPr>
        <p:txBody>
          <a:bodyPr wrap="none" anchor="ctr"/>
          <a:lstStyle/>
          <a:p>
            <a:pPr algn="ctr"/>
            <a:endParaRPr lang="en-US" dirty="0"/>
          </a:p>
        </p:txBody>
      </p:sp>
      <p:sp>
        <p:nvSpPr>
          <p:cNvPr id="68" name="Oval 1099"/>
          <p:cNvSpPr>
            <a:spLocks noChangeArrowheads="1"/>
          </p:cNvSpPr>
          <p:nvPr/>
        </p:nvSpPr>
        <p:spPr bwMode="auto">
          <a:xfrm>
            <a:off x="6674481" y="290725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76" name="Oval 1075"/>
          <p:cNvSpPr>
            <a:spLocks noChangeArrowheads="1"/>
          </p:cNvSpPr>
          <p:nvPr/>
        </p:nvSpPr>
        <p:spPr bwMode="auto">
          <a:xfrm>
            <a:off x="4462851" y="2836994"/>
            <a:ext cx="104734" cy="94798"/>
          </a:xfrm>
          <a:prstGeom prst="ellipse">
            <a:avLst/>
          </a:prstGeom>
          <a:solidFill>
            <a:srgbClr val="00B0F0"/>
          </a:solidFill>
          <a:ln>
            <a:noFill/>
          </a:ln>
          <a:effectLst/>
        </p:spPr>
        <p:txBody>
          <a:bodyPr wrap="none" anchor="ctr"/>
          <a:lstStyle/>
          <a:p>
            <a:pPr algn="ctr"/>
            <a:endParaRPr lang="en-US" dirty="0"/>
          </a:p>
        </p:txBody>
      </p:sp>
      <p:sp>
        <p:nvSpPr>
          <p:cNvPr id="77" name="Oval 1075"/>
          <p:cNvSpPr>
            <a:spLocks noChangeArrowheads="1"/>
          </p:cNvSpPr>
          <p:nvPr/>
        </p:nvSpPr>
        <p:spPr bwMode="auto">
          <a:xfrm>
            <a:off x="5027135" y="3024911"/>
            <a:ext cx="104734" cy="94798"/>
          </a:xfrm>
          <a:prstGeom prst="ellipse">
            <a:avLst/>
          </a:prstGeom>
          <a:solidFill>
            <a:srgbClr val="00B0F0"/>
          </a:solidFill>
          <a:ln>
            <a:noFill/>
          </a:ln>
          <a:effectLst/>
        </p:spPr>
        <p:txBody>
          <a:bodyPr wrap="none" anchor="ctr"/>
          <a:lstStyle/>
          <a:p>
            <a:pPr algn="ctr"/>
            <a:endParaRPr lang="en-US" dirty="0"/>
          </a:p>
        </p:txBody>
      </p:sp>
      <p:sp>
        <p:nvSpPr>
          <p:cNvPr id="78" name="Oval 1075"/>
          <p:cNvSpPr>
            <a:spLocks noChangeArrowheads="1"/>
          </p:cNvSpPr>
          <p:nvPr/>
        </p:nvSpPr>
        <p:spPr bwMode="auto">
          <a:xfrm>
            <a:off x="5593559" y="2811098"/>
            <a:ext cx="104734" cy="94798"/>
          </a:xfrm>
          <a:prstGeom prst="ellipse">
            <a:avLst/>
          </a:prstGeom>
          <a:solidFill>
            <a:srgbClr val="00B0F0"/>
          </a:solidFill>
          <a:ln>
            <a:noFill/>
          </a:ln>
          <a:effectLst/>
        </p:spPr>
        <p:txBody>
          <a:bodyPr wrap="none" anchor="ctr"/>
          <a:lstStyle/>
          <a:p>
            <a:pPr algn="ctr"/>
            <a:endParaRPr lang="en-US" dirty="0"/>
          </a:p>
        </p:txBody>
      </p:sp>
      <p:sp>
        <p:nvSpPr>
          <p:cNvPr id="79" name="Oval 1075"/>
          <p:cNvSpPr>
            <a:spLocks noChangeArrowheads="1"/>
          </p:cNvSpPr>
          <p:nvPr/>
        </p:nvSpPr>
        <p:spPr bwMode="auto">
          <a:xfrm>
            <a:off x="6151877" y="3006125"/>
            <a:ext cx="104734" cy="94798"/>
          </a:xfrm>
          <a:prstGeom prst="ellipse">
            <a:avLst/>
          </a:prstGeom>
          <a:solidFill>
            <a:srgbClr val="00B0F0"/>
          </a:solidFill>
          <a:ln>
            <a:noFill/>
          </a:ln>
          <a:effectLst/>
        </p:spPr>
        <p:txBody>
          <a:bodyPr wrap="none" anchor="ctr"/>
          <a:lstStyle/>
          <a:p>
            <a:pPr algn="ctr"/>
            <a:endParaRPr lang="en-US" dirty="0"/>
          </a:p>
        </p:txBody>
      </p:sp>
      <p:cxnSp>
        <p:nvCxnSpPr>
          <p:cNvPr id="5" name="Straight Connector 4"/>
          <p:cNvCxnSpPr>
            <a:stCxn id="41" idx="4"/>
            <a:endCxn id="58" idx="0"/>
          </p:cNvCxnSpPr>
          <p:nvPr/>
        </p:nvCxnSpPr>
        <p:spPr>
          <a:xfrm flipH="1">
            <a:off x="2254271" y="2870644"/>
            <a:ext cx="3810" cy="758642"/>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40" idx="4"/>
            <a:endCxn id="57" idx="0"/>
          </p:cNvCxnSpPr>
          <p:nvPr/>
        </p:nvCxnSpPr>
        <p:spPr>
          <a:xfrm flipH="1">
            <a:off x="2818555" y="3056579"/>
            <a:ext cx="3810" cy="438602"/>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38" idx="4"/>
            <a:endCxn id="56" idx="0"/>
          </p:cNvCxnSpPr>
          <p:nvPr/>
        </p:nvCxnSpPr>
        <p:spPr>
          <a:xfrm flipH="1">
            <a:off x="3389252" y="2860867"/>
            <a:ext cx="3810" cy="438602"/>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37" idx="4"/>
            <a:endCxn id="55" idx="0"/>
          </p:cNvCxnSpPr>
          <p:nvPr/>
        </p:nvCxnSpPr>
        <p:spPr>
          <a:xfrm flipH="1">
            <a:off x="3942849" y="2805568"/>
            <a:ext cx="3810" cy="438602"/>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6" idx="4"/>
            <a:endCxn id="66" idx="0"/>
          </p:cNvCxnSpPr>
          <p:nvPr/>
        </p:nvCxnSpPr>
        <p:spPr>
          <a:xfrm flipH="1">
            <a:off x="4511408" y="2931792"/>
            <a:ext cx="3810" cy="598622"/>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77" idx="4"/>
            <a:endCxn id="67" idx="0"/>
          </p:cNvCxnSpPr>
          <p:nvPr/>
        </p:nvCxnSpPr>
        <p:spPr>
          <a:xfrm flipH="1">
            <a:off x="5075692" y="3119709"/>
            <a:ext cx="3810" cy="735782"/>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78" idx="4"/>
            <a:endCxn id="69" idx="0"/>
          </p:cNvCxnSpPr>
          <p:nvPr/>
        </p:nvCxnSpPr>
        <p:spPr>
          <a:xfrm flipH="1">
            <a:off x="5642116" y="2905896"/>
            <a:ext cx="3810" cy="1044392"/>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79" idx="4"/>
            <a:endCxn id="70" idx="0"/>
          </p:cNvCxnSpPr>
          <p:nvPr/>
        </p:nvCxnSpPr>
        <p:spPr>
          <a:xfrm flipH="1">
            <a:off x="6200434" y="3100923"/>
            <a:ext cx="3810" cy="495752"/>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68" idx="4"/>
            <a:endCxn id="64" idx="0"/>
          </p:cNvCxnSpPr>
          <p:nvPr/>
        </p:nvCxnSpPr>
        <p:spPr>
          <a:xfrm flipH="1">
            <a:off x="6723038" y="3002051"/>
            <a:ext cx="3810" cy="495752"/>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C518C8F7-931D-421A-937C-06DD561CA324}"/>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3277061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600" dirty="0"/>
              <a:t>Data series</a:t>
            </a:r>
            <a:br>
              <a:rPr lang="en-US" dirty="0"/>
            </a:br>
            <a:r>
              <a:rPr lang="en-US" dirty="0"/>
              <a:t>Reconstruction Error</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32</a:t>
            </a:fld>
            <a:endParaRPr lang="en-US" dirty="0"/>
          </a:p>
        </p:txBody>
      </p:sp>
      <mc:AlternateContent xmlns:mc="http://schemas.openxmlformats.org/markup-compatibility/2006" xmlns:a14="http://schemas.microsoft.com/office/drawing/2010/main">
        <mc:Choice Requires="a14">
          <p:sp>
            <p:nvSpPr>
              <p:cNvPr id="42" name="Content Placeholder 3"/>
              <p:cNvSpPr>
                <a:spLocks noGrp="1"/>
              </p:cNvSpPr>
              <p:nvPr>
                <p:ph idx="1"/>
              </p:nvPr>
            </p:nvSpPr>
            <p:spPr>
              <a:xfrm>
                <a:off x="457200" y="2249424"/>
                <a:ext cx="8229600" cy="4325112"/>
              </a:xfrm>
            </p:spPr>
            <p:txBody>
              <a:bodyPr>
                <a:noAutofit/>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Euclidean distance</a:t>
                </a:r>
              </a:p>
              <a:p>
                <a:pPr lvl="1"/>
                <a:r>
                  <a:rPr lang="en-US" sz="2000" dirty="0"/>
                  <a:t>pair-wise point distance</a:t>
                </a:r>
              </a:p>
              <a:p>
                <a:pPr lvl="1"/>
                <a14:m>
                  <m:oMath xmlns:m="http://schemas.openxmlformats.org/officeDocument/2006/math">
                    <m:r>
                      <a:rPr lang="en-US" sz="2000" b="0" i="1" smtClean="0">
                        <a:latin typeface="Cambria Math"/>
                      </a:rPr>
                      <m:t>𝐷</m:t>
                    </m:r>
                    <m:d>
                      <m:dPr>
                        <m:ctrlPr>
                          <a:rPr lang="en-US" sz="2000" b="0" i="1" smtClean="0">
                            <a:latin typeface="Cambria Math" panose="02040503050406030204" pitchFamily="18" charset="0"/>
                          </a:rPr>
                        </m:ctrlPr>
                      </m:dPr>
                      <m:e>
                        <m:r>
                          <a:rPr lang="en-US" sz="2000" b="0" i="1" smtClean="0">
                            <a:solidFill>
                              <a:srgbClr val="C00000"/>
                            </a:solidFill>
                            <a:latin typeface="Cambria Math"/>
                          </a:rPr>
                          <m:t>𝑟𝑒𝑑</m:t>
                        </m:r>
                        <m:r>
                          <a:rPr lang="en-US" sz="2000" b="0" i="1" smtClean="0">
                            <a:latin typeface="Cambria Math"/>
                          </a:rPr>
                          <m:t>,</m:t>
                        </m:r>
                        <m:r>
                          <a:rPr lang="en-US" sz="2000" b="0" i="1" smtClean="0">
                            <a:solidFill>
                              <a:srgbClr val="00B0F0"/>
                            </a:solidFill>
                            <a:latin typeface="Cambria Math"/>
                          </a:rPr>
                          <m:t>𝑏𝑙𝑢𝑒</m:t>
                        </m:r>
                      </m:e>
                    </m:d>
                    <m:r>
                      <a:rPr lang="en-US" sz="2000" b="0" i="1" smtClean="0">
                        <a:latin typeface="Cambria Math"/>
                      </a:rPr>
                      <m:t>=</m:t>
                    </m:r>
                    <m:rad>
                      <m:radPr>
                        <m:degHide m:val="on"/>
                        <m:ctrlPr>
                          <a:rPr lang="en-US" sz="2000" b="0" i="1" smtClean="0">
                            <a:latin typeface="Cambria Math" panose="02040503050406030204" pitchFamily="18" charset="0"/>
                          </a:rPr>
                        </m:ctrlPr>
                      </m:radPr>
                      <m:deg/>
                      <m:e>
                        <m:nary>
                          <m:naryPr>
                            <m:chr m:val="∑"/>
                            <m:ctrlPr>
                              <a:rPr lang="en-US" sz="2000" i="1">
                                <a:latin typeface="Cambria Math" panose="02040503050406030204" pitchFamily="18" charset="0"/>
                              </a:rPr>
                            </m:ctrlPr>
                          </m:naryPr>
                          <m:sub>
                            <m:r>
                              <a:rPr lang="en-US" sz="2000" b="0" i="1" smtClean="0">
                                <a:latin typeface="Cambria Math"/>
                              </a:rPr>
                              <m:t>𝑖</m:t>
                            </m:r>
                            <m:r>
                              <a:rPr lang="en-US" sz="2000" b="0" i="1" smtClean="0">
                                <a:latin typeface="Cambria Math"/>
                              </a:rPr>
                              <m:t>=</m:t>
                            </m:r>
                            <m:r>
                              <m:rPr>
                                <m:brk m:alnAt="23"/>
                              </m:rPr>
                              <a:rPr lang="en-US" sz="2000" i="1">
                                <a:latin typeface="Cambria Math"/>
                              </a:rPr>
                              <m:t>1</m:t>
                            </m:r>
                          </m:sub>
                          <m:sup>
                            <m:r>
                              <a:rPr lang="en-US" sz="2000" i="1">
                                <a:latin typeface="Cambria Math"/>
                              </a:rPr>
                              <m:t>𝑛</m:t>
                            </m:r>
                          </m:sup>
                          <m:e>
                            <m:sSup>
                              <m:sSupPr>
                                <m:ctrlPr>
                                  <a:rPr lang="en-US" sz="2000" i="1" smtClean="0">
                                    <a:latin typeface="Cambria Math" panose="02040503050406030204" pitchFamily="18" charset="0"/>
                                  </a:rPr>
                                </m:ctrlPr>
                              </m:sSupPr>
                              <m:e>
                                <m:r>
                                  <a:rPr lang="en-US" sz="2000" b="0" i="1" smtClean="0">
                                    <a:latin typeface="Cambria Math"/>
                                  </a:rPr>
                                  <m:t>(</m:t>
                                </m:r>
                                <m:sSubSup>
                                  <m:sSubSupPr>
                                    <m:ctrlPr>
                                      <a:rPr lang="en-US" sz="2000" b="0" i="1" smtClean="0">
                                        <a:latin typeface="Cambria Math" panose="02040503050406030204" pitchFamily="18" charset="0"/>
                                      </a:rPr>
                                    </m:ctrlPr>
                                  </m:sSubSupPr>
                                  <m:e>
                                    <m:r>
                                      <a:rPr lang="en-US" sz="2000" b="0" i="1" smtClean="0">
                                        <a:solidFill>
                                          <a:srgbClr val="C00000"/>
                                        </a:solidFill>
                                        <a:latin typeface="Cambria Math"/>
                                      </a:rPr>
                                      <m:t>𝑟𝑒𝑑</m:t>
                                    </m:r>
                                  </m:e>
                                  <m:sub>
                                    <m:r>
                                      <a:rPr lang="en-US" sz="2000" b="0" i="1" smtClean="0">
                                        <a:latin typeface="Cambria Math"/>
                                      </a:rPr>
                                      <m:t>𝑖</m:t>
                                    </m:r>
                                  </m:sub>
                                  <m:sup/>
                                </m:sSubSup>
                                <m:r>
                                  <a:rPr lang="en-US" sz="2000" b="0" i="1" smtClean="0">
                                    <a:latin typeface="Cambria Math"/>
                                  </a:rPr>
                                  <m:t>−</m:t>
                                </m:r>
                                <m:sSubSup>
                                  <m:sSubSupPr>
                                    <m:ctrlPr>
                                      <a:rPr lang="en-US" sz="2000" i="1">
                                        <a:latin typeface="Cambria Math" panose="02040503050406030204" pitchFamily="18" charset="0"/>
                                      </a:rPr>
                                    </m:ctrlPr>
                                  </m:sSubSupPr>
                                  <m:e>
                                    <m:r>
                                      <a:rPr lang="en-US" sz="2000" b="0" i="1" smtClean="0">
                                        <a:solidFill>
                                          <a:srgbClr val="00B0F0"/>
                                        </a:solidFill>
                                        <a:latin typeface="Cambria Math"/>
                                      </a:rPr>
                                      <m:t>𝑏𝑙𝑢𝑒</m:t>
                                    </m:r>
                                  </m:e>
                                  <m:sub>
                                    <m:r>
                                      <a:rPr lang="en-US" sz="2000" i="1">
                                        <a:latin typeface="Cambria Math"/>
                                      </a:rPr>
                                      <m:t>𝑖</m:t>
                                    </m:r>
                                  </m:sub>
                                  <m:sup/>
                                </m:sSubSup>
                                <m:r>
                                  <a:rPr lang="en-US" sz="2000" b="0" i="1" smtClean="0">
                                    <a:latin typeface="Cambria Math"/>
                                  </a:rPr>
                                  <m:t>)</m:t>
                                </m:r>
                              </m:e>
                              <m:sup>
                                <m:r>
                                  <a:rPr lang="en-US" sz="2000" i="1" smtClean="0">
                                    <a:latin typeface="Cambria Math"/>
                                  </a:rPr>
                                  <m:t>2</m:t>
                                </m:r>
                              </m:sup>
                            </m:sSup>
                          </m:e>
                        </m:nary>
                        <m:r>
                          <m:rPr>
                            <m:nor/>
                          </m:rPr>
                          <a:rPr lang="en-US" sz="2000" dirty="0"/>
                          <m:t> </m:t>
                        </m:r>
                      </m:e>
                    </m:rad>
                  </m:oMath>
                </a14:m>
                <a:endParaRPr lang="en-US" sz="2000" dirty="0"/>
              </a:p>
            </p:txBody>
          </p:sp>
        </mc:Choice>
        <mc:Fallback xmlns="">
          <p:sp>
            <p:nvSpPr>
              <p:cNvPr id="42" name="Content Placeholder 3"/>
              <p:cNvSpPr>
                <a:spLocks noGrp="1" noRot="1" noChangeAspect="1" noMove="1" noResize="1" noEditPoints="1" noAdjustHandles="1" noChangeArrowheads="1" noChangeShapeType="1" noTextEdit="1"/>
              </p:cNvSpPr>
              <p:nvPr>
                <p:ph idx="1"/>
              </p:nvPr>
            </p:nvSpPr>
            <p:spPr>
              <a:xfrm>
                <a:off x="457200" y="2249424"/>
                <a:ext cx="8229600" cy="4325112"/>
              </a:xfrm>
              <a:blipFill rotWithShape="1">
                <a:blip r:embed="rId2"/>
                <a:stretch>
                  <a:fillRect b="-4366"/>
                </a:stretch>
              </a:blipFill>
            </p:spPr>
            <p:txBody>
              <a:bodyPr/>
              <a:lstStyle/>
              <a:p>
                <a:r>
                  <a:rPr lang="en-US">
                    <a:noFill/>
                  </a:rPr>
                  <a:t> </a:t>
                </a:r>
              </a:p>
            </p:txBody>
          </p:sp>
        </mc:Fallback>
      </mc:AlternateContent>
      <p:sp>
        <p:nvSpPr>
          <p:cNvPr id="44" name="Rectangle 43"/>
          <p:cNvSpPr/>
          <p:nvPr/>
        </p:nvSpPr>
        <p:spPr>
          <a:xfrm>
            <a:off x="4203116" y="344341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5" name="Rectangle 44"/>
          <p:cNvSpPr/>
          <p:nvPr/>
        </p:nvSpPr>
        <p:spPr>
          <a:xfrm>
            <a:off x="4721248" y="321368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Oval 1073"/>
          <p:cNvSpPr>
            <a:spLocks noChangeArrowheads="1"/>
          </p:cNvSpPr>
          <p:nvPr/>
        </p:nvSpPr>
        <p:spPr bwMode="auto">
          <a:xfrm>
            <a:off x="3890482" y="324417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6" name="Oval 1074"/>
          <p:cNvSpPr>
            <a:spLocks noChangeArrowheads="1"/>
          </p:cNvSpPr>
          <p:nvPr/>
        </p:nvSpPr>
        <p:spPr bwMode="auto">
          <a:xfrm>
            <a:off x="3336885" y="329946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5"/>
          <p:cNvSpPr>
            <a:spLocks noChangeArrowheads="1"/>
          </p:cNvSpPr>
          <p:nvPr/>
        </p:nvSpPr>
        <p:spPr bwMode="auto">
          <a:xfrm>
            <a:off x="2766188" y="349518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6"/>
          <p:cNvSpPr>
            <a:spLocks noChangeArrowheads="1"/>
          </p:cNvSpPr>
          <p:nvPr/>
        </p:nvSpPr>
        <p:spPr bwMode="auto">
          <a:xfrm>
            <a:off x="2201903" y="362928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Text Box 55"/>
          <p:cNvSpPr txBox="1">
            <a:spLocks noChangeArrowheads="1"/>
          </p:cNvSpPr>
          <p:nvPr/>
        </p:nvSpPr>
        <p:spPr bwMode="auto">
          <a:xfrm>
            <a:off x="3571056" y="4158473"/>
            <a:ext cx="17896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sequence dimension</a:t>
            </a:r>
          </a:p>
        </p:txBody>
      </p:sp>
      <p:sp>
        <p:nvSpPr>
          <p:cNvPr id="64" name="Oval 1099"/>
          <p:cNvSpPr>
            <a:spLocks noChangeArrowheads="1"/>
          </p:cNvSpPr>
          <p:nvPr/>
        </p:nvSpPr>
        <p:spPr bwMode="auto">
          <a:xfrm>
            <a:off x="6670671" y="349780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4459041" y="353041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023325" y="385549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5"/>
          <p:cNvSpPr>
            <a:spLocks noChangeArrowheads="1"/>
          </p:cNvSpPr>
          <p:nvPr/>
        </p:nvSpPr>
        <p:spPr bwMode="auto">
          <a:xfrm>
            <a:off x="5589749" y="395028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0" name="Oval 1075"/>
          <p:cNvSpPr>
            <a:spLocks noChangeArrowheads="1"/>
          </p:cNvSpPr>
          <p:nvPr/>
        </p:nvSpPr>
        <p:spPr bwMode="auto">
          <a:xfrm>
            <a:off x="6148067" y="359667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7" name="Oval 1073"/>
          <p:cNvSpPr>
            <a:spLocks noChangeArrowheads="1"/>
          </p:cNvSpPr>
          <p:nvPr/>
        </p:nvSpPr>
        <p:spPr bwMode="auto">
          <a:xfrm>
            <a:off x="3894292" y="2710770"/>
            <a:ext cx="104734" cy="94798"/>
          </a:xfrm>
          <a:prstGeom prst="ellipse">
            <a:avLst/>
          </a:prstGeom>
          <a:solidFill>
            <a:srgbClr val="00B0F0"/>
          </a:solidFill>
          <a:ln>
            <a:noFill/>
          </a:ln>
          <a:effectLst/>
        </p:spPr>
        <p:txBody>
          <a:bodyPr wrap="none" anchor="ctr"/>
          <a:lstStyle/>
          <a:p>
            <a:pPr algn="ctr"/>
            <a:endParaRPr lang="en-US" dirty="0"/>
          </a:p>
        </p:txBody>
      </p:sp>
      <p:sp>
        <p:nvSpPr>
          <p:cNvPr id="38" name="Oval 1074"/>
          <p:cNvSpPr>
            <a:spLocks noChangeArrowheads="1"/>
          </p:cNvSpPr>
          <p:nvPr/>
        </p:nvSpPr>
        <p:spPr bwMode="auto">
          <a:xfrm>
            <a:off x="3340695" y="2766069"/>
            <a:ext cx="104734" cy="94798"/>
          </a:xfrm>
          <a:prstGeom prst="ellipse">
            <a:avLst/>
          </a:prstGeom>
          <a:solidFill>
            <a:srgbClr val="00B0F0"/>
          </a:solidFill>
          <a:ln>
            <a:noFill/>
          </a:ln>
          <a:effectLst/>
        </p:spPr>
        <p:txBody>
          <a:bodyPr wrap="none" anchor="ctr"/>
          <a:lstStyle/>
          <a:p>
            <a:pPr algn="ctr"/>
            <a:endParaRPr lang="en-US" dirty="0"/>
          </a:p>
        </p:txBody>
      </p:sp>
      <p:sp>
        <p:nvSpPr>
          <p:cNvPr id="40" name="Oval 1075"/>
          <p:cNvSpPr>
            <a:spLocks noChangeArrowheads="1"/>
          </p:cNvSpPr>
          <p:nvPr/>
        </p:nvSpPr>
        <p:spPr bwMode="auto">
          <a:xfrm>
            <a:off x="2769998" y="2961781"/>
            <a:ext cx="104734" cy="94798"/>
          </a:xfrm>
          <a:prstGeom prst="ellipse">
            <a:avLst/>
          </a:prstGeom>
          <a:solidFill>
            <a:srgbClr val="00B0F0"/>
          </a:solidFill>
          <a:ln>
            <a:noFill/>
          </a:ln>
          <a:effectLst/>
        </p:spPr>
        <p:txBody>
          <a:bodyPr wrap="none" anchor="ctr"/>
          <a:lstStyle/>
          <a:p>
            <a:pPr algn="ctr"/>
            <a:endParaRPr lang="en-US" dirty="0"/>
          </a:p>
        </p:txBody>
      </p:sp>
      <p:sp>
        <p:nvSpPr>
          <p:cNvPr id="41" name="Oval 1076"/>
          <p:cNvSpPr>
            <a:spLocks noChangeArrowheads="1"/>
          </p:cNvSpPr>
          <p:nvPr/>
        </p:nvSpPr>
        <p:spPr bwMode="auto">
          <a:xfrm>
            <a:off x="2205713" y="2775846"/>
            <a:ext cx="104736" cy="94798"/>
          </a:xfrm>
          <a:prstGeom prst="ellipse">
            <a:avLst/>
          </a:prstGeom>
          <a:solidFill>
            <a:srgbClr val="00B0F0"/>
          </a:solidFill>
          <a:ln>
            <a:noFill/>
          </a:ln>
          <a:effectLst/>
        </p:spPr>
        <p:txBody>
          <a:bodyPr wrap="none" anchor="ctr"/>
          <a:lstStyle/>
          <a:p>
            <a:pPr algn="ctr"/>
            <a:endParaRPr lang="en-US" dirty="0"/>
          </a:p>
        </p:txBody>
      </p:sp>
      <p:sp>
        <p:nvSpPr>
          <p:cNvPr id="68" name="Oval 1099"/>
          <p:cNvSpPr>
            <a:spLocks noChangeArrowheads="1"/>
          </p:cNvSpPr>
          <p:nvPr/>
        </p:nvSpPr>
        <p:spPr bwMode="auto">
          <a:xfrm>
            <a:off x="6674481" y="290725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76" name="Oval 1075"/>
          <p:cNvSpPr>
            <a:spLocks noChangeArrowheads="1"/>
          </p:cNvSpPr>
          <p:nvPr/>
        </p:nvSpPr>
        <p:spPr bwMode="auto">
          <a:xfrm>
            <a:off x="4462851" y="2836994"/>
            <a:ext cx="104734" cy="94798"/>
          </a:xfrm>
          <a:prstGeom prst="ellipse">
            <a:avLst/>
          </a:prstGeom>
          <a:solidFill>
            <a:srgbClr val="00B0F0"/>
          </a:solidFill>
          <a:ln>
            <a:noFill/>
          </a:ln>
          <a:effectLst/>
        </p:spPr>
        <p:txBody>
          <a:bodyPr wrap="none" anchor="ctr"/>
          <a:lstStyle/>
          <a:p>
            <a:pPr algn="ctr"/>
            <a:endParaRPr lang="en-US" dirty="0"/>
          </a:p>
        </p:txBody>
      </p:sp>
      <p:sp>
        <p:nvSpPr>
          <p:cNvPr id="77" name="Oval 1075"/>
          <p:cNvSpPr>
            <a:spLocks noChangeArrowheads="1"/>
          </p:cNvSpPr>
          <p:nvPr/>
        </p:nvSpPr>
        <p:spPr bwMode="auto">
          <a:xfrm>
            <a:off x="5027135" y="3024911"/>
            <a:ext cx="104734" cy="94798"/>
          </a:xfrm>
          <a:prstGeom prst="ellipse">
            <a:avLst/>
          </a:prstGeom>
          <a:solidFill>
            <a:srgbClr val="00B0F0"/>
          </a:solidFill>
          <a:ln>
            <a:noFill/>
          </a:ln>
          <a:effectLst/>
        </p:spPr>
        <p:txBody>
          <a:bodyPr wrap="none" anchor="ctr"/>
          <a:lstStyle/>
          <a:p>
            <a:pPr algn="ctr"/>
            <a:endParaRPr lang="en-US" dirty="0"/>
          </a:p>
        </p:txBody>
      </p:sp>
      <p:sp>
        <p:nvSpPr>
          <p:cNvPr id="78" name="Oval 1075"/>
          <p:cNvSpPr>
            <a:spLocks noChangeArrowheads="1"/>
          </p:cNvSpPr>
          <p:nvPr/>
        </p:nvSpPr>
        <p:spPr bwMode="auto">
          <a:xfrm>
            <a:off x="5593559" y="2811098"/>
            <a:ext cx="104734" cy="94798"/>
          </a:xfrm>
          <a:prstGeom prst="ellipse">
            <a:avLst/>
          </a:prstGeom>
          <a:solidFill>
            <a:srgbClr val="00B0F0"/>
          </a:solidFill>
          <a:ln>
            <a:noFill/>
          </a:ln>
          <a:effectLst/>
        </p:spPr>
        <p:txBody>
          <a:bodyPr wrap="none" anchor="ctr"/>
          <a:lstStyle/>
          <a:p>
            <a:pPr algn="ctr"/>
            <a:endParaRPr lang="en-US" dirty="0"/>
          </a:p>
        </p:txBody>
      </p:sp>
      <p:sp>
        <p:nvSpPr>
          <p:cNvPr id="79" name="Oval 1075"/>
          <p:cNvSpPr>
            <a:spLocks noChangeArrowheads="1"/>
          </p:cNvSpPr>
          <p:nvPr/>
        </p:nvSpPr>
        <p:spPr bwMode="auto">
          <a:xfrm>
            <a:off x="6151877" y="3006125"/>
            <a:ext cx="104734" cy="94798"/>
          </a:xfrm>
          <a:prstGeom prst="ellipse">
            <a:avLst/>
          </a:prstGeom>
          <a:solidFill>
            <a:srgbClr val="00B0F0"/>
          </a:solidFill>
          <a:ln>
            <a:noFill/>
          </a:ln>
          <a:effectLst/>
        </p:spPr>
        <p:txBody>
          <a:bodyPr wrap="none" anchor="ctr"/>
          <a:lstStyle/>
          <a:p>
            <a:pPr algn="ctr"/>
            <a:endParaRPr lang="en-US" dirty="0"/>
          </a:p>
        </p:txBody>
      </p:sp>
      <p:cxnSp>
        <p:nvCxnSpPr>
          <p:cNvPr id="5" name="Straight Connector 4"/>
          <p:cNvCxnSpPr>
            <a:stCxn id="41" idx="4"/>
            <a:endCxn id="58" idx="0"/>
          </p:cNvCxnSpPr>
          <p:nvPr/>
        </p:nvCxnSpPr>
        <p:spPr>
          <a:xfrm flipH="1">
            <a:off x="2254271" y="2870644"/>
            <a:ext cx="3810" cy="758642"/>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40" idx="4"/>
            <a:endCxn id="57" idx="0"/>
          </p:cNvCxnSpPr>
          <p:nvPr/>
        </p:nvCxnSpPr>
        <p:spPr>
          <a:xfrm flipH="1">
            <a:off x="2818555" y="3056579"/>
            <a:ext cx="3810" cy="438602"/>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38" idx="4"/>
            <a:endCxn id="56" idx="0"/>
          </p:cNvCxnSpPr>
          <p:nvPr/>
        </p:nvCxnSpPr>
        <p:spPr>
          <a:xfrm flipH="1">
            <a:off x="3389252" y="2860867"/>
            <a:ext cx="3810" cy="438602"/>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37" idx="4"/>
            <a:endCxn id="55" idx="0"/>
          </p:cNvCxnSpPr>
          <p:nvPr/>
        </p:nvCxnSpPr>
        <p:spPr>
          <a:xfrm flipH="1">
            <a:off x="3942849" y="2805568"/>
            <a:ext cx="3810" cy="438602"/>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6" idx="4"/>
            <a:endCxn id="66" idx="0"/>
          </p:cNvCxnSpPr>
          <p:nvPr/>
        </p:nvCxnSpPr>
        <p:spPr>
          <a:xfrm flipH="1">
            <a:off x="4511408" y="2931792"/>
            <a:ext cx="3810" cy="598622"/>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77" idx="4"/>
            <a:endCxn id="67" idx="0"/>
          </p:cNvCxnSpPr>
          <p:nvPr/>
        </p:nvCxnSpPr>
        <p:spPr>
          <a:xfrm flipH="1">
            <a:off x="5075692" y="3119709"/>
            <a:ext cx="3810" cy="735782"/>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78" idx="4"/>
            <a:endCxn id="69" idx="0"/>
          </p:cNvCxnSpPr>
          <p:nvPr/>
        </p:nvCxnSpPr>
        <p:spPr>
          <a:xfrm flipH="1">
            <a:off x="5642116" y="2905896"/>
            <a:ext cx="3810" cy="1044392"/>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79" idx="4"/>
            <a:endCxn id="70" idx="0"/>
          </p:cNvCxnSpPr>
          <p:nvPr/>
        </p:nvCxnSpPr>
        <p:spPr>
          <a:xfrm flipH="1">
            <a:off x="6200434" y="3100923"/>
            <a:ext cx="3810" cy="495752"/>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68" idx="4"/>
            <a:endCxn id="64" idx="0"/>
          </p:cNvCxnSpPr>
          <p:nvPr/>
        </p:nvCxnSpPr>
        <p:spPr>
          <a:xfrm flipH="1">
            <a:off x="6723038" y="3002051"/>
            <a:ext cx="3810" cy="495752"/>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550C7F95-E9AE-4D8C-9427-F3579A85135E}"/>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165969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endParaRPr lang="en-US" dirty="0"/>
          </a:p>
          <a:p>
            <a:r>
              <a:rPr lang="en-US" dirty="0"/>
              <a:t>terminology and definitions</a:t>
            </a:r>
          </a:p>
          <a:p>
            <a:r>
              <a:rPr lang="en-US" dirty="0">
                <a:solidFill>
                  <a:srgbClr val="C00000"/>
                </a:solidFill>
              </a:rPr>
              <a:t>motivation</a:t>
            </a:r>
          </a:p>
          <a:p>
            <a:r>
              <a:rPr lang="en-US" dirty="0"/>
              <a:t>pre-processing tasks</a:t>
            </a:r>
          </a:p>
          <a:p>
            <a:r>
              <a:rPr lang="en-US" dirty="0"/>
              <a:t>data series representation techniques</a:t>
            </a:r>
          </a:p>
          <a:p>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33</a:t>
            </a:fld>
            <a:endParaRPr lang="en-US" dirty="0"/>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305828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dirty="0"/>
              <a:t>Simple Query Answering</a:t>
            </a:r>
          </a:p>
        </p:txBody>
      </p:sp>
      <p:sp>
        <p:nvSpPr>
          <p:cNvPr id="56323" name="Content Placeholder 2"/>
          <p:cNvSpPr>
            <a:spLocks noGrp="1"/>
          </p:cNvSpPr>
          <p:nvPr>
            <p:ph idx="1"/>
          </p:nvPr>
        </p:nvSpPr>
        <p:spPr/>
        <p:txBody>
          <a:bodyPr/>
          <a:lstStyle/>
          <a:p>
            <a:pPr eaLnBrk="1" hangingPunct="1"/>
            <a:endParaRPr lang="en-US" altLang="en-US" dirty="0"/>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34</a:t>
            </a:fld>
            <a:endParaRPr lang="en-US">
              <a:solidFill>
                <a:srgbClr val="FFFFFF"/>
              </a:solidFill>
            </a:endParaRPr>
          </a:p>
        </p:txBody>
      </p:sp>
      <p:sp>
        <p:nvSpPr>
          <p:cNvPr id="2" name="Rectangle 1"/>
          <p:cNvSpPr/>
          <p:nvPr/>
        </p:nvSpPr>
        <p:spPr>
          <a:xfrm>
            <a:off x="2811780" y="3680460"/>
            <a:ext cx="3554730" cy="30175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19F695B-F5FF-48C8-87AA-5EE8FF1A773B}"/>
              </a:ext>
            </a:extLst>
          </p:cNvPr>
          <p:cNvGrpSpPr/>
          <p:nvPr/>
        </p:nvGrpSpPr>
        <p:grpSpPr>
          <a:xfrm>
            <a:off x="927670" y="1882914"/>
            <a:ext cx="7334250" cy="4889500"/>
            <a:chOff x="949615" y="1787819"/>
            <a:chExt cx="7334250" cy="4889500"/>
          </a:xfrm>
        </p:grpSpPr>
        <p:graphicFrame>
          <p:nvGraphicFramePr>
            <p:cNvPr id="8" name="Diagram 7">
              <a:extLst>
                <a:ext uri="{FF2B5EF4-FFF2-40B4-BE49-F238E27FC236}">
                  <a16:creationId xmlns:a16="http://schemas.microsoft.com/office/drawing/2014/main" id="{684BE1F3-CB55-4189-8AE2-4CC57B7EA0D8}"/>
                </a:ext>
              </a:extLst>
            </p:cNvPr>
            <p:cNvGraphicFramePr/>
            <p:nvPr/>
          </p:nvGraphicFramePr>
          <p:xfrm>
            <a:off x="949615" y="1787819"/>
            <a:ext cx="7334250" cy="488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6E2678AB-47D8-448A-A3C0-7E6CAE569F1A}"/>
                </a:ext>
              </a:extLst>
            </p:cNvPr>
            <p:cNvSpPr/>
            <p:nvPr/>
          </p:nvSpPr>
          <p:spPr>
            <a:xfrm>
              <a:off x="2847110" y="3605646"/>
              <a:ext cx="3553691" cy="2961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91D67A02-842E-4A44-B717-6D7CB2EFD0FB}"/>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907779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dirty="0"/>
              <a:t>Analysis Tasks</a:t>
            </a:r>
          </a:p>
        </p:txBody>
      </p:sp>
      <p:sp>
        <p:nvSpPr>
          <p:cNvPr id="56323" name="Content Placeholder 2"/>
          <p:cNvSpPr>
            <a:spLocks noGrp="1"/>
          </p:cNvSpPr>
          <p:nvPr>
            <p:ph idx="1"/>
          </p:nvPr>
        </p:nvSpPr>
        <p:spPr/>
        <p:txBody>
          <a:bodyPr/>
          <a:lstStyle/>
          <a:p>
            <a:pPr eaLnBrk="1" hangingPunct="1"/>
            <a:endParaRPr lang="en-US" altLang="en-US" dirty="0"/>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35</a:t>
            </a:fld>
            <a:endParaRPr lang="en-US">
              <a:solidFill>
                <a:srgbClr val="FFFFFF"/>
              </a:solidFill>
            </a:endParaRPr>
          </a:p>
        </p:txBody>
      </p:sp>
      <p:graphicFrame>
        <p:nvGraphicFramePr>
          <p:cNvPr id="9" name="Diagram 8"/>
          <p:cNvGraphicFramePr/>
          <p:nvPr/>
        </p:nvGraphicFramePr>
        <p:xfrm>
          <a:off x="930910" y="1883410"/>
          <a:ext cx="7334250" cy="488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2811780" y="3680460"/>
            <a:ext cx="3554730" cy="30175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5569BF4-6B77-4880-93A2-37210C8CB92D}"/>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3915198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dirty="0"/>
              <a:t>Analysis Tasks</a:t>
            </a:r>
          </a:p>
        </p:txBody>
      </p:sp>
      <p:sp>
        <p:nvSpPr>
          <p:cNvPr id="56323" name="Content Placeholder 2"/>
          <p:cNvSpPr>
            <a:spLocks noGrp="1"/>
          </p:cNvSpPr>
          <p:nvPr>
            <p:ph idx="1"/>
          </p:nvPr>
        </p:nvSpPr>
        <p:spPr/>
        <p:txBody>
          <a:bodyPr/>
          <a:lstStyle/>
          <a:p>
            <a:pPr eaLnBrk="1" hangingPunct="1"/>
            <a:endParaRPr lang="en-US" altLang="en-US" dirty="0"/>
          </a:p>
          <a:p>
            <a:pPr eaLnBrk="1" hangingPunct="1"/>
            <a:r>
              <a:rPr lang="en-US" altLang="en-US" dirty="0"/>
              <a:t>analyze evolution of values across x-dimension</a:t>
            </a:r>
          </a:p>
          <a:p>
            <a:pPr eaLnBrk="1" hangingPunct="1"/>
            <a:r>
              <a:rPr lang="en-US" altLang="en-US" dirty="0"/>
              <a:t>identify trends</a:t>
            </a:r>
          </a:p>
          <a:p>
            <a:pPr eaLnBrk="1" hangingPunct="1"/>
            <a:endParaRPr lang="en-US" altLang="en-US" dirty="0"/>
          </a:p>
          <a:p>
            <a:pPr eaLnBrk="1" hangingPunct="1"/>
            <a:r>
              <a:rPr lang="en-US" altLang="en-US" dirty="0"/>
              <a:t>treat data series as a first class citizen</a:t>
            </a:r>
          </a:p>
          <a:p>
            <a:pPr lvl="1"/>
            <a:r>
              <a:rPr lang="en-US" altLang="en-US" dirty="0"/>
              <a:t>analyze each data series as a single object</a:t>
            </a:r>
          </a:p>
          <a:p>
            <a:pPr lvl="1"/>
            <a:r>
              <a:rPr lang="en-US" altLang="en-US" dirty="0"/>
              <a:t>process all n-dimensions  at once</a:t>
            </a:r>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36</a:t>
            </a:fld>
            <a:endParaRPr lang="en-US">
              <a:solidFill>
                <a:srgbClr val="FFFFFF"/>
              </a:solidFill>
            </a:endParaRPr>
          </a:p>
        </p:txBody>
      </p:sp>
      <p:sp>
        <p:nvSpPr>
          <p:cNvPr id="2" name="Footer Placeholder 1">
            <a:extLst>
              <a:ext uri="{FF2B5EF4-FFF2-40B4-BE49-F238E27FC236}">
                <a16:creationId xmlns:a16="http://schemas.microsoft.com/office/drawing/2014/main" id="{91FD2D49-1FA3-4302-9DEC-5C853922BA6B}"/>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1442205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normAutofit fontScale="90000"/>
          </a:bodyPr>
          <a:lstStyle/>
          <a:p>
            <a:pPr eaLnBrk="1" hangingPunct="1"/>
            <a:r>
              <a:rPr lang="en-US" altLang="en-US" sz="3600" dirty="0"/>
              <a:t>Analysis Tasks</a:t>
            </a:r>
            <a:br>
              <a:rPr lang="en-US" altLang="en-US" dirty="0"/>
            </a:br>
            <a:r>
              <a:rPr lang="en-US" altLang="en-US" dirty="0"/>
              <a:t>Subsequences</a:t>
            </a:r>
          </a:p>
        </p:txBody>
      </p:sp>
      <p:sp>
        <p:nvSpPr>
          <p:cNvPr id="56323" name="Content Placeholder 2"/>
          <p:cNvSpPr>
            <a:spLocks noGrp="1"/>
          </p:cNvSpPr>
          <p:nvPr>
            <p:ph idx="1"/>
          </p:nvPr>
        </p:nvSpPr>
        <p:spPr>
          <a:xfrm>
            <a:off x="457200" y="2249424"/>
            <a:ext cx="8229600" cy="4608576"/>
          </a:xfrm>
        </p:spPr>
        <p:txBody>
          <a:bodyPr/>
          <a:lstStyle/>
          <a:p>
            <a:pPr eaLnBrk="1" hangingPunct="1"/>
            <a:r>
              <a:rPr lang="en-US" altLang="en-US" dirty="0"/>
              <a:t>often times the data series are very long</a:t>
            </a:r>
          </a:p>
          <a:p>
            <a:pPr lvl="1"/>
            <a:r>
              <a:rPr lang="en-US" altLang="en-US" dirty="0"/>
              <a:t>n &gt;&gt; 1</a:t>
            </a:r>
          </a:p>
          <a:p>
            <a:pPr lvl="1"/>
            <a:r>
              <a:rPr lang="en-US" altLang="en-US" dirty="0"/>
              <a:t>streaming data series</a:t>
            </a:r>
          </a:p>
          <a:p>
            <a:pPr eaLnBrk="1" hangingPunct="1"/>
            <a:endParaRPr lang="en-US" altLang="en-US" dirty="0"/>
          </a:p>
          <a:p>
            <a:pPr eaLnBrk="1" hangingPunct="1"/>
            <a:r>
              <a:rPr lang="en-US" altLang="en-US" dirty="0"/>
              <a:t>we then chop the long sequence in subsequences</a:t>
            </a:r>
          </a:p>
          <a:p>
            <a:pPr lvl="1"/>
            <a:r>
              <a:rPr lang="en-US" altLang="en-US" dirty="0"/>
              <a:t>e.g., using sliding window, or shifting window</a:t>
            </a:r>
          </a:p>
          <a:p>
            <a:pPr lvl="1"/>
            <a:r>
              <a:rPr lang="en-US" altLang="en-US" dirty="0"/>
              <a:t>pick carefully length of subsequence </a:t>
            </a:r>
          </a:p>
          <a:p>
            <a:pPr lvl="2"/>
            <a:r>
              <a:rPr lang="en-US" altLang="en-US" dirty="0"/>
              <a:t>should contain patterns of interest</a:t>
            </a:r>
          </a:p>
          <a:p>
            <a:r>
              <a:rPr lang="en-US" altLang="en-US" dirty="0"/>
              <a:t>and process each subsequence separately</a:t>
            </a:r>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37</a:t>
            </a:fld>
            <a:endParaRPr lang="en-US">
              <a:solidFill>
                <a:srgbClr val="FFFFFF"/>
              </a:solidFill>
            </a:endParaRPr>
          </a:p>
        </p:txBody>
      </p:sp>
      <p:sp>
        <p:nvSpPr>
          <p:cNvPr id="2" name="Footer Placeholder 1">
            <a:extLst>
              <a:ext uri="{FF2B5EF4-FFF2-40B4-BE49-F238E27FC236}">
                <a16:creationId xmlns:a16="http://schemas.microsoft.com/office/drawing/2014/main" id="{9449B155-BC52-45D9-922F-C958C245C535}"/>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3377047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dirty="0"/>
              <a:t>Complex Analytics</a:t>
            </a:r>
          </a:p>
        </p:txBody>
      </p:sp>
      <p:sp>
        <p:nvSpPr>
          <p:cNvPr id="56323" name="Content Placeholder 2"/>
          <p:cNvSpPr>
            <a:spLocks noGrp="1"/>
          </p:cNvSpPr>
          <p:nvPr>
            <p:ph idx="1"/>
          </p:nvPr>
        </p:nvSpPr>
        <p:spPr/>
        <p:txBody>
          <a:bodyPr/>
          <a:lstStyle/>
          <a:p>
            <a:pPr eaLnBrk="1" hangingPunct="1"/>
            <a:endParaRPr lang="en-US" altLang="en-US" dirty="0"/>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38</a:t>
            </a:fld>
            <a:endParaRPr lang="en-US">
              <a:solidFill>
                <a:srgbClr val="FFFFFF"/>
              </a:solidFill>
            </a:endParaRPr>
          </a:p>
        </p:txBody>
      </p:sp>
      <p:graphicFrame>
        <p:nvGraphicFramePr>
          <p:cNvPr id="9" name="Diagram 8"/>
          <p:cNvGraphicFramePr/>
          <p:nvPr/>
        </p:nvGraphicFramePr>
        <p:xfrm>
          <a:off x="930910" y="1883410"/>
          <a:ext cx="7334250" cy="488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56BF2EC7-9E8E-4C80-B530-63F2DC83480B}"/>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911502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dirty="0"/>
              <a:t>Complex Analytics</a:t>
            </a:r>
          </a:p>
        </p:txBody>
      </p:sp>
      <p:sp>
        <p:nvSpPr>
          <p:cNvPr id="56323" name="Content Placeholder 2"/>
          <p:cNvSpPr>
            <a:spLocks noGrp="1"/>
          </p:cNvSpPr>
          <p:nvPr>
            <p:ph idx="1"/>
          </p:nvPr>
        </p:nvSpPr>
        <p:spPr/>
        <p:txBody>
          <a:bodyPr/>
          <a:lstStyle/>
          <a:p>
            <a:pPr eaLnBrk="1" hangingPunct="1"/>
            <a:endParaRPr lang="en-US" altLang="en-US" dirty="0"/>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39</a:t>
            </a:fld>
            <a:endParaRPr lang="en-US">
              <a:solidFill>
                <a:srgbClr val="FFFFFF"/>
              </a:solidFill>
            </a:endParaRPr>
          </a:p>
        </p:txBody>
      </p:sp>
      <p:graphicFrame>
        <p:nvGraphicFramePr>
          <p:cNvPr id="9" name="Diagram 8"/>
          <p:cNvGraphicFramePr/>
          <p:nvPr/>
        </p:nvGraphicFramePr>
        <p:xfrm>
          <a:off x="930910" y="1883410"/>
          <a:ext cx="7334250" cy="488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713983" y="3494763"/>
            <a:ext cx="7841294" cy="1322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b="1" dirty="0"/>
          </a:p>
          <a:p>
            <a:pPr algn="ctr"/>
            <a:r>
              <a:rPr lang="en-US" sz="2400" b="1" dirty="0"/>
              <a:t>HARD, because of </a:t>
            </a:r>
            <a:r>
              <a:rPr lang="en-US" sz="2400" b="1" dirty="0">
                <a:solidFill>
                  <a:srgbClr val="C00000"/>
                </a:solidFill>
              </a:rPr>
              <a:t>very high </a:t>
            </a:r>
            <a:r>
              <a:rPr lang="en-US" sz="2400" b="1" dirty="0"/>
              <a:t>dimensionality:</a:t>
            </a:r>
          </a:p>
          <a:p>
            <a:pPr algn="ctr"/>
            <a:r>
              <a:rPr lang="en-US" sz="2400" b="1" dirty="0"/>
              <a:t>each data series has 100s-1000s of points!</a:t>
            </a:r>
          </a:p>
          <a:p>
            <a:pPr algn="ctr"/>
            <a:endParaRPr lang="en-US" sz="2400" b="1" dirty="0"/>
          </a:p>
        </p:txBody>
      </p:sp>
      <p:sp>
        <p:nvSpPr>
          <p:cNvPr id="7" name="Rectangle 6"/>
          <p:cNvSpPr/>
          <p:nvPr/>
        </p:nvSpPr>
        <p:spPr>
          <a:xfrm>
            <a:off x="713983" y="4905257"/>
            <a:ext cx="7841294" cy="1322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b="1" dirty="0"/>
          </a:p>
          <a:p>
            <a:pPr algn="ctr"/>
            <a:r>
              <a:rPr lang="en-US" sz="2400" b="1" dirty="0"/>
              <a:t>even HARDER, because of </a:t>
            </a:r>
            <a:r>
              <a:rPr lang="en-US" sz="2400" b="1" dirty="0">
                <a:solidFill>
                  <a:srgbClr val="C00000"/>
                </a:solidFill>
              </a:rPr>
              <a:t>very large </a:t>
            </a:r>
            <a:r>
              <a:rPr lang="en-US" sz="2400" b="1" dirty="0"/>
              <a:t>size:</a:t>
            </a:r>
          </a:p>
          <a:p>
            <a:pPr algn="ctr"/>
            <a:r>
              <a:rPr lang="en-US" sz="2400" b="1" dirty="0"/>
              <a:t>millions to billions of data series (multi-TBs)!</a:t>
            </a:r>
          </a:p>
          <a:p>
            <a:pPr algn="ctr"/>
            <a:endParaRPr lang="en-US" sz="2400" b="1" dirty="0"/>
          </a:p>
        </p:txBody>
      </p:sp>
      <p:sp>
        <p:nvSpPr>
          <p:cNvPr id="2" name="Footer Placeholder 1">
            <a:extLst>
              <a:ext uri="{FF2B5EF4-FFF2-40B4-BE49-F238E27FC236}">
                <a16:creationId xmlns:a16="http://schemas.microsoft.com/office/drawing/2014/main" id="{3F1C0008-FCCC-4075-9584-837A396D7B79}"/>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910276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06044-720D-4FDA-A540-EFA3BE263E37}"/>
              </a:ext>
            </a:extLst>
          </p:cNvPr>
          <p:cNvSpPr>
            <a:spLocks noGrp="1"/>
          </p:cNvSpPr>
          <p:nvPr>
            <p:ph type="title"/>
          </p:nvPr>
        </p:nvSpPr>
        <p:spPr/>
        <p:txBody>
          <a:bodyPr/>
          <a:lstStyle/>
          <a:p>
            <a:r>
              <a:rPr lang="en-US" dirty="0"/>
              <a:t>Introduction, Motivation</a:t>
            </a:r>
          </a:p>
        </p:txBody>
      </p:sp>
      <p:sp>
        <p:nvSpPr>
          <p:cNvPr id="6" name="Text Placeholder 5">
            <a:extLst>
              <a:ext uri="{FF2B5EF4-FFF2-40B4-BE49-F238E27FC236}">
                <a16:creationId xmlns:a16="http://schemas.microsoft.com/office/drawing/2014/main" id="{9A56B861-5618-4FAD-A037-31425AE8D9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144419-DAC4-4EAF-84A7-B66166918B9F}"/>
              </a:ext>
            </a:extLst>
          </p:cNvPr>
          <p:cNvSpPr>
            <a:spLocks noGrp="1"/>
          </p:cNvSpPr>
          <p:nvPr>
            <p:ph type="sldNum" sz="quarter" idx="12"/>
          </p:nvPr>
        </p:nvSpPr>
        <p:spPr/>
        <p:txBody>
          <a:bodyPr/>
          <a:lstStyle/>
          <a:p>
            <a:fld id="{B5C6C3C4-1F13-A745-94B4-FF34C1932FEB}" type="slidenum">
              <a:rPr lang="en-US" smtClean="0"/>
              <a:pPr/>
              <a:t>4</a:t>
            </a:fld>
            <a:endParaRPr lang="en-US" dirty="0"/>
          </a:p>
        </p:txBody>
      </p:sp>
      <p:sp>
        <p:nvSpPr>
          <p:cNvPr id="2" name="Footer Placeholder 1">
            <a:extLst>
              <a:ext uri="{FF2B5EF4-FFF2-40B4-BE49-F238E27FC236}">
                <a16:creationId xmlns:a16="http://schemas.microsoft.com/office/drawing/2014/main" id="{F03D6E99-648E-4A3A-B63D-7B11750A8079}"/>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1493131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endParaRPr lang="en-US" dirty="0"/>
          </a:p>
          <a:p>
            <a:r>
              <a:rPr lang="en-US" dirty="0"/>
              <a:t>terminology and definitions</a:t>
            </a:r>
          </a:p>
          <a:p>
            <a:r>
              <a:rPr lang="en-US" dirty="0"/>
              <a:t>motivation</a:t>
            </a:r>
          </a:p>
          <a:p>
            <a:r>
              <a:rPr lang="en-US" dirty="0">
                <a:solidFill>
                  <a:srgbClr val="C00000"/>
                </a:solidFill>
              </a:rPr>
              <a:t>pre-processing tasks</a:t>
            </a:r>
          </a:p>
          <a:p>
            <a:r>
              <a:rPr lang="en-US" dirty="0"/>
              <a:t>data series representation techniques</a:t>
            </a:r>
          </a:p>
          <a:p>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40</a:t>
            </a:fld>
            <a:endParaRPr lang="en-US" dirty="0"/>
          </a:p>
        </p:txBody>
      </p:sp>
      <p:sp>
        <p:nvSpPr>
          <p:cNvPr id="5" name="Footer Placeholder 4">
            <a:extLst>
              <a:ext uri="{FF2B5EF4-FFF2-40B4-BE49-F238E27FC236}">
                <a16:creationId xmlns:a16="http://schemas.microsoft.com/office/drawing/2014/main" id="{FEEDED2C-EB3F-44BA-AFFC-C722AA6D62D1}"/>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4097186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p:txBody>
          <a:bodyPr/>
          <a:lstStyle/>
          <a:p>
            <a:endParaRPr lang="en-US" dirty="0"/>
          </a:p>
          <a:p>
            <a:r>
              <a:rPr lang="en-US" dirty="0"/>
              <a:t>data series encode trends</a:t>
            </a:r>
          </a:p>
          <a:p>
            <a:r>
              <a:rPr lang="en-US" dirty="0"/>
              <a:t>usually interested in identifying similar trends</a:t>
            </a:r>
          </a:p>
        </p:txBody>
      </p:sp>
      <p:sp>
        <p:nvSpPr>
          <p:cNvPr id="4" name="Slide Number Placeholder 3"/>
          <p:cNvSpPr>
            <a:spLocks noGrp="1"/>
          </p:cNvSpPr>
          <p:nvPr>
            <p:ph type="sldNum" sz="quarter" idx="12"/>
          </p:nvPr>
        </p:nvSpPr>
        <p:spPr/>
        <p:txBody>
          <a:bodyPr/>
          <a:lstStyle/>
          <a:p>
            <a:fld id="{B5C6C3C4-1F13-A745-94B4-FF34C1932FEB}" type="slidenum">
              <a:rPr lang="en-US" smtClean="0"/>
              <a:pPr/>
              <a:t>41</a:t>
            </a:fld>
            <a:endParaRPr lang="en-US" dirty="0"/>
          </a:p>
        </p:txBody>
      </p:sp>
      <p:sp>
        <p:nvSpPr>
          <p:cNvPr id="5" name="Footer Placeholder 4">
            <a:extLst>
              <a:ext uri="{FF2B5EF4-FFF2-40B4-BE49-F238E27FC236}">
                <a16:creationId xmlns:a16="http://schemas.microsoft.com/office/drawing/2014/main" id="{376D329C-FA7A-4EA2-A205-B02F4F1B3A21}"/>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806650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p:txBody>
          <a:bodyPr/>
          <a:lstStyle/>
          <a:p>
            <a:endParaRPr lang="en-US" dirty="0"/>
          </a:p>
          <a:p>
            <a:r>
              <a:rPr lang="en-US" dirty="0"/>
              <a:t>data series encode trends</a:t>
            </a:r>
          </a:p>
          <a:p>
            <a:r>
              <a:rPr lang="en-US" dirty="0"/>
              <a:t>usually interested in identifying similar trends</a:t>
            </a:r>
          </a:p>
          <a:p>
            <a:endParaRPr lang="en-US" dirty="0"/>
          </a:p>
          <a:p>
            <a:r>
              <a:rPr lang="en-US" dirty="0"/>
              <a:t>but </a:t>
            </a:r>
            <a:r>
              <a:rPr lang="en-US" dirty="0">
                <a:solidFill>
                  <a:srgbClr val="C00000"/>
                </a:solidFill>
              </a:rPr>
              <a:t>absolute</a:t>
            </a:r>
            <a:r>
              <a:rPr lang="en-US" dirty="0"/>
              <a:t> values may mask this similarity</a:t>
            </a:r>
          </a:p>
        </p:txBody>
      </p:sp>
      <p:sp>
        <p:nvSpPr>
          <p:cNvPr id="4" name="Slide Number Placeholder 3"/>
          <p:cNvSpPr>
            <a:spLocks noGrp="1"/>
          </p:cNvSpPr>
          <p:nvPr>
            <p:ph type="sldNum" sz="quarter" idx="12"/>
          </p:nvPr>
        </p:nvSpPr>
        <p:spPr/>
        <p:txBody>
          <a:bodyPr/>
          <a:lstStyle/>
          <a:p>
            <a:fld id="{B5C6C3C4-1F13-A745-94B4-FF34C1932FEB}" type="slidenum">
              <a:rPr lang="en-US" smtClean="0"/>
              <a:pPr/>
              <a:t>42</a:t>
            </a:fld>
            <a:endParaRPr lang="en-US" dirty="0"/>
          </a:p>
        </p:txBody>
      </p:sp>
      <p:sp>
        <p:nvSpPr>
          <p:cNvPr id="5" name="Footer Placeholder 4">
            <a:extLst>
              <a:ext uri="{FF2B5EF4-FFF2-40B4-BE49-F238E27FC236}">
                <a16:creationId xmlns:a16="http://schemas.microsoft.com/office/drawing/2014/main" id="{6CC0BC50-E608-4200-B9D1-6B4B688F87D4}"/>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3827412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dirty="0"/>
              <a:t>two data series with similar trends</a:t>
            </a:r>
          </a:p>
          <a:p>
            <a:r>
              <a:rPr lang="en-US" dirty="0"/>
              <a:t>but large distance…</a:t>
            </a:r>
          </a:p>
          <a:p>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43</a:t>
            </a:fld>
            <a:endParaRPr lang="en-US" dirty="0"/>
          </a:p>
        </p:txBody>
      </p:sp>
      <p:sp>
        <p:nvSpPr>
          <p:cNvPr id="5" name="Rectangle 4"/>
          <p:cNvSpPr/>
          <p:nvPr/>
        </p:nvSpPr>
        <p:spPr>
          <a:xfrm>
            <a:off x="4203116" y="344341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6" name="Rectangle 5"/>
          <p:cNvSpPr/>
          <p:nvPr/>
        </p:nvSpPr>
        <p:spPr>
          <a:xfrm>
            <a:off x="4721248" y="321368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Oval 1073"/>
          <p:cNvSpPr>
            <a:spLocks noChangeArrowheads="1"/>
          </p:cNvSpPr>
          <p:nvPr/>
        </p:nvSpPr>
        <p:spPr bwMode="auto">
          <a:xfrm>
            <a:off x="3890482" y="324417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16" name="Oval 1074"/>
          <p:cNvSpPr>
            <a:spLocks noChangeArrowheads="1"/>
          </p:cNvSpPr>
          <p:nvPr/>
        </p:nvSpPr>
        <p:spPr bwMode="auto">
          <a:xfrm>
            <a:off x="3336885" y="329946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17" name="Oval 1075"/>
          <p:cNvSpPr>
            <a:spLocks noChangeArrowheads="1"/>
          </p:cNvSpPr>
          <p:nvPr/>
        </p:nvSpPr>
        <p:spPr bwMode="auto">
          <a:xfrm>
            <a:off x="2766188" y="349518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18" name="Oval 1076"/>
          <p:cNvSpPr>
            <a:spLocks noChangeArrowheads="1"/>
          </p:cNvSpPr>
          <p:nvPr/>
        </p:nvSpPr>
        <p:spPr bwMode="auto">
          <a:xfrm>
            <a:off x="2201903" y="362928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19"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Oval 1099"/>
          <p:cNvSpPr>
            <a:spLocks noChangeArrowheads="1"/>
          </p:cNvSpPr>
          <p:nvPr/>
        </p:nvSpPr>
        <p:spPr bwMode="auto">
          <a:xfrm>
            <a:off x="6670671" y="349780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24" name="Oval 1075"/>
          <p:cNvSpPr>
            <a:spLocks noChangeArrowheads="1"/>
          </p:cNvSpPr>
          <p:nvPr/>
        </p:nvSpPr>
        <p:spPr bwMode="auto">
          <a:xfrm>
            <a:off x="4459041" y="353041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25" name="Oval 1075"/>
          <p:cNvSpPr>
            <a:spLocks noChangeArrowheads="1"/>
          </p:cNvSpPr>
          <p:nvPr/>
        </p:nvSpPr>
        <p:spPr bwMode="auto">
          <a:xfrm>
            <a:off x="5023325" y="385549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26" name="Oval 1075"/>
          <p:cNvSpPr>
            <a:spLocks noChangeArrowheads="1"/>
          </p:cNvSpPr>
          <p:nvPr/>
        </p:nvSpPr>
        <p:spPr bwMode="auto">
          <a:xfrm>
            <a:off x="5589749" y="395028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27" name="Oval 1075"/>
          <p:cNvSpPr>
            <a:spLocks noChangeArrowheads="1"/>
          </p:cNvSpPr>
          <p:nvPr/>
        </p:nvSpPr>
        <p:spPr bwMode="auto">
          <a:xfrm>
            <a:off x="6148067" y="359667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28" name="Oval 1073"/>
          <p:cNvSpPr>
            <a:spLocks noChangeArrowheads="1"/>
          </p:cNvSpPr>
          <p:nvPr/>
        </p:nvSpPr>
        <p:spPr bwMode="auto">
          <a:xfrm>
            <a:off x="3894292" y="2299290"/>
            <a:ext cx="104734" cy="94798"/>
          </a:xfrm>
          <a:prstGeom prst="ellipse">
            <a:avLst/>
          </a:prstGeom>
          <a:solidFill>
            <a:srgbClr val="00B0F0"/>
          </a:solidFill>
          <a:ln>
            <a:noFill/>
          </a:ln>
          <a:effectLst/>
        </p:spPr>
        <p:txBody>
          <a:bodyPr wrap="none" anchor="ctr"/>
          <a:lstStyle/>
          <a:p>
            <a:pPr algn="ctr"/>
            <a:endParaRPr lang="en-US" dirty="0"/>
          </a:p>
        </p:txBody>
      </p:sp>
      <p:sp>
        <p:nvSpPr>
          <p:cNvPr id="29" name="Oval 1074"/>
          <p:cNvSpPr>
            <a:spLocks noChangeArrowheads="1"/>
          </p:cNvSpPr>
          <p:nvPr/>
        </p:nvSpPr>
        <p:spPr bwMode="auto">
          <a:xfrm>
            <a:off x="3340695" y="2651769"/>
            <a:ext cx="104734" cy="94798"/>
          </a:xfrm>
          <a:prstGeom prst="ellipse">
            <a:avLst/>
          </a:prstGeom>
          <a:solidFill>
            <a:srgbClr val="00B0F0"/>
          </a:solidFill>
          <a:ln>
            <a:noFill/>
          </a:ln>
          <a:effectLst/>
        </p:spPr>
        <p:txBody>
          <a:bodyPr wrap="none" anchor="ctr"/>
          <a:lstStyle/>
          <a:p>
            <a:pPr algn="ctr"/>
            <a:endParaRPr lang="en-US" dirty="0"/>
          </a:p>
        </p:txBody>
      </p:sp>
      <p:sp>
        <p:nvSpPr>
          <p:cNvPr id="30" name="Oval 1075"/>
          <p:cNvSpPr>
            <a:spLocks noChangeArrowheads="1"/>
          </p:cNvSpPr>
          <p:nvPr/>
        </p:nvSpPr>
        <p:spPr bwMode="auto">
          <a:xfrm>
            <a:off x="2769998" y="3110371"/>
            <a:ext cx="104734" cy="94798"/>
          </a:xfrm>
          <a:prstGeom prst="ellipse">
            <a:avLst/>
          </a:prstGeom>
          <a:solidFill>
            <a:srgbClr val="00B0F0"/>
          </a:solidFill>
          <a:ln>
            <a:noFill/>
          </a:ln>
          <a:effectLst/>
        </p:spPr>
        <p:txBody>
          <a:bodyPr wrap="none" anchor="ctr"/>
          <a:lstStyle/>
          <a:p>
            <a:pPr algn="ctr"/>
            <a:endParaRPr lang="en-US" dirty="0"/>
          </a:p>
        </p:txBody>
      </p:sp>
      <p:sp>
        <p:nvSpPr>
          <p:cNvPr id="31" name="Oval 1076"/>
          <p:cNvSpPr>
            <a:spLocks noChangeArrowheads="1"/>
          </p:cNvSpPr>
          <p:nvPr/>
        </p:nvSpPr>
        <p:spPr bwMode="auto">
          <a:xfrm>
            <a:off x="2205713" y="3450216"/>
            <a:ext cx="104736" cy="94798"/>
          </a:xfrm>
          <a:prstGeom prst="ellipse">
            <a:avLst/>
          </a:prstGeom>
          <a:solidFill>
            <a:srgbClr val="00B0F0"/>
          </a:solidFill>
          <a:ln>
            <a:noFill/>
          </a:ln>
          <a:effectLst/>
        </p:spPr>
        <p:txBody>
          <a:bodyPr wrap="none" anchor="ctr"/>
          <a:lstStyle/>
          <a:p>
            <a:pPr algn="ctr"/>
            <a:endParaRPr lang="en-US" dirty="0"/>
          </a:p>
        </p:txBody>
      </p:sp>
      <p:sp>
        <p:nvSpPr>
          <p:cNvPr id="32" name="Oval 1099"/>
          <p:cNvSpPr>
            <a:spLocks noChangeArrowheads="1"/>
          </p:cNvSpPr>
          <p:nvPr/>
        </p:nvSpPr>
        <p:spPr bwMode="auto">
          <a:xfrm>
            <a:off x="6674481" y="277009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33" name="Oval 1075"/>
          <p:cNvSpPr>
            <a:spLocks noChangeArrowheads="1"/>
          </p:cNvSpPr>
          <p:nvPr/>
        </p:nvSpPr>
        <p:spPr bwMode="auto">
          <a:xfrm>
            <a:off x="4462851" y="2745554"/>
            <a:ext cx="104734" cy="94798"/>
          </a:xfrm>
          <a:prstGeom prst="ellipse">
            <a:avLst/>
          </a:prstGeom>
          <a:solidFill>
            <a:srgbClr val="00B0F0"/>
          </a:solidFill>
          <a:ln>
            <a:noFill/>
          </a:ln>
          <a:effectLst/>
        </p:spPr>
        <p:txBody>
          <a:bodyPr wrap="none" anchor="ctr"/>
          <a:lstStyle/>
          <a:p>
            <a:pPr algn="ctr"/>
            <a:endParaRPr lang="en-US" dirty="0"/>
          </a:p>
        </p:txBody>
      </p:sp>
      <p:sp>
        <p:nvSpPr>
          <p:cNvPr id="34" name="Oval 1075"/>
          <p:cNvSpPr>
            <a:spLocks noChangeArrowheads="1"/>
          </p:cNvSpPr>
          <p:nvPr/>
        </p:nvSpPr>
        <p:spPr bwMode="auto">
          <a:xfrm>
            <a:off x="5027135" y="3230651"/>
            <a:ext cx="104734" cy="94798"/>
          </a:xfrm>
          <a:prstGeom prst="ellipse">
            <a:avLst/>
          </a:prstGeom>
          <a:solidFill>
            <a:srgbClr val="00B0F0"/>
          </a:solidFill>
          <a:ln>
            <a:noFill/>
          </a:ln>
          <a:effectLst/>
        </p:spPr>
        <p:txBody>
          <a:bodyPr wrap="none" anchor="ctr"/>
          <a:lstStyle/>
          <a:p>
            <a:pPr algn="ctr"/>
            <a:endParaRPr lang="en-US" dirty="0"/>
          </a:p>
        </p:txBody>
      </p:sp>
      <p:sp>
        <p:nvSpPr>
          <p:cNvPr id="35" name="Oval 1075"/>
          <p:cNvSpPr>
            <a:spLocks noChangeArrowheads="1"/>
          </p:cNvSpPr>
          <p:nvPr/>
        </p:nvSpPr>
        <p:spPr bwMode="auto">
          <a:xfrm>
            <a:off x="5593559" y="3725498"/>
            <a:ext cx="104734" cy="94798"/>
          </a:xfrm>
          <a:prstGeom prst="ellipse">
            <a:avLst/>
          </a:prstGeom>
          <a:solidFill>
            <a:srgbClr val="00B0F0"/>
          </a:solidFill>
          <a:ln>
            <a:noFill/>
          </a:ln>
          <a:effectLst/>
        </p:spPr>
        <p:txBody>
          <a:bodyPr wrap="none" anchor="ctr"/>
          <a:lstStyle/>
          <a:p>
            <a:pPr algn="ctr"/>
            <a:endParaRPr lang="en-US" dirty="0"/>
          </a:p>
        </p:txBody>
      </p:sp>
      <p:sp>
        <p:nvSpPr>
          <p:cNvPr id="36" name="Oval 1075"/>
          <p:cNvSpPr>
            <a:spLocks noChangeArrowheads="1"/>
          </p:cNvSpPr>
          <p:nvPr/>
        </p:nvSpPr>
        <p:spPr bwMode="auto">
          <a:xfrm>
            <a:off x="6151877" y="3200435"/>
            <a:ext cx="104734" cy="94798"/>
          </a:xfrm>
          <a:prstGeom prst="ellipse">
            <a:avLst/>
          </a:prstGeom>
          <a:solidFill>
            <a:srgbClr val="00B0F0"/>
          </a:solidFill>
          <a:ln>
            <a:noFill/>
          </a:ln>
          <a:effectLst/>
        </p:spPr>
        <p:txBody>
          <a:bodyPr wrap="none" anchor="ctr"/>
          <a:lstStyle/>
          <a:p>
            <a:pPr algn="ctr"/>
            <a:endParaRPr lang="en-US" dirty="0"/>
          </a:p>
        </p:txBody>
      </p:sp>
      <p:cxnSp>
        <p:nvCxnSpPr>
          <p:cNvPr id="37" name="Straight Connector 36"/>
          <p:cNvCxnSpPr>
            <a:stCxn id="31" idx="4"/>
            <a:endCxn id="18" idx="0"/>
          </p:cNvCxnSpPr>
          <p:nvPr/>
        </p:nvCxnSpPr>
        <p:spPr>
          <a:xfrm flipH="1">
            <a:off x="2254271" y="3545014"/>
            <a:ext cx="3810" cy="8427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30" idx="4"/>
            <a:endCxn id="17" idx="0"/>
          </p:cNvCxnSpPr>
          <p:nvPr/>
        </p:nvCxnSpPr>
        <p:spPr>
          <a:xfrm flipH="1">
            <a:off x="2818555" y="3205169"/>
            <a:ext cx="3810" cy="2900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29" idx="4"/>
            <a:endCxn id="16" idx="0"/>
          </p:cNvCxnSpPr>
          <p:nvPr/>
        </p:nvCxnSpPr>
        <p:spPr>
          <a:xfrm flipH="1">
            <a:off x="3389252" y="2746567"/>
            <a:ext cx="3810" cy="55290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28" idx="4"/>
            <a:endCxn id="15" idx="0"/>
          </p:cNvCxnSpPr>
          <p:nvPr/>
        </p:nvCxnSpPr>
        <p:spPr>
          <a:xfrm flipH="1">
            <a:off x="3942849" y="2394088"/>
            <a:ext cx="3810" cy="85008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33" idx="4"/>
            <a:endCxn id="24" idx="0"/>
          </p:cNvCxnSpPr>
          <p:nvPr/>
        </p:nvCxnSpPr>
        <p:spPr>
          <a:xfrm flipH="1">
            <a:off x="4511408" y="2840352"/>
            <a:ext cx="3810" cy="69006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34" idx="4"/>
            <a:endCxn id="25" idx="0"/>
          </p:cNvCxnSpPr>
          <p:nvPr/>
        </p:nvCxnSpPr>
        <p:spPr>
          <a:xfrm flipH="1">
            <a:off x="5075692" y="3325449"/>
            <a:ext cx="3810" cy="53004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5" idx="4"/>
            <a:endCxn id="26" idx="0"/>
          </p:cNvCxnSpPr>
          <p:nvPr/>
        </p:nvCxnSpPr>
        <p:spPr>
          <a:xfrm flipH="1">
            <a:off x="5642116" y="3820296"/>
            <a:ext cx="3810" cy="129992"/>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36" idx="4"/>
            <a:endCxn id="27" idx="0"/>
          </p:cNvCxnSpPr>
          <p:nvPr/>
        </p:nvCxnSpPr>
        <p:spPr>
          <a:xfrm flipH="1">
            <a:off x="6200434" y="3295233"/>
            <a:ext cx="3810" cy="30144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32" idx="4"/>
            <a:endCxn id="23" idx="0"/>
          </p:cNvCxnSpPr>
          <p:nvPr/>
        </p:nvCxnSpPr>
        <p:spPr>
          <a:xfrm flipH="1">
            <a:off x="6723038" y="2864891"/>
            <a:ext cx="3810" cy="632912"/>
          </a:xfrm>
          <a:prstGeom prst="line">
            <a:avLst/>
          </a:prstGeom>
        </p:spPr>
        <p:style>
          <a:lnRef idx="2">
            <a:schemeClr val="accent1"/>
          </a:lnRef>
          <a:fillRef idx="0">
            <a:schemeClr val="accent1"/>
          </a:fillRef>
          <a:effectRef idx="1">
            <a:schemeClr val="accent1"/>
          </a:effectRef>
          <a:fontRef idx="minor">
            <a:schemeClr val="tx1"/>
          </a:fontRef>
        </p:style>
      </p:cxnSp>
      <p:sp>
        <p:nvSpPr>
          <p:cNvPr id="22" name="Footer Placeholder 21">
            <a:extLst>
              <a:ext uri="{FF2B5EF4-FFF2-40B4-BE49-F238E27FC236}">
                <a16:creationId xmlns:a16="http://schemas.microsoft.com/office/drawing/2014/main" id="{BF1E5C43-317B-446B-808E-7BD9A1BEB9DA}"/>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33329930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pPr lvl="1"/>
            <a:r>
              <a:rPr lang="en-US" dirty="0"/>
              <a:t>compute the mean of the sequence</a:t>
            </a:r>
          </a:p>
          <a:p>
            <a:pPr lvl="1"/>
            <a:r>
              <a:rPr lang="en-US" dirty="0"/>
              <a:t>subtract the mean from every value of the sequence</a:t>
            </a:r>
          </a:p>
        </p:txBody>
      </p:sp>
      <p:sp>
        <p:nvSpPr>
          <p:cNvPr id="4" name="Slide Number Placeholder 3"/>
          <p:cNvSpPr>
            <a:spLocks noGrp="1"/>
          </p:cNvSpPr>
          <p:nvPr>
            <p:ph type="sldNum" sz="quarter" idx="12"/>
          </p:nvPr>
        </p:nvSpPr>
        <p:spPr/>
        <p:txBody>
          <a:bodyPr/>
          <a:lstStyle/>
          <a:p>
            <a:fld id="{B5C6C3C4-1F13-A745-94B4-FF34C1932FEB}" type="slidenum">
              <a:rPr lang="en-US" smtClean="0"/>
              <a:pPr/>
              <a:t>44</a:t>
            </a:fld>
            <a:endParaRPr lang="en-US" dirty="0"/>
          </a:p>
        </p:txBody>
      </p:sp>
      <p:sp>
        <p:nvSpPr>
          <p:cNvPr id="46" name="Rectangle 45"/>
          <p:cNvSpPr/>
          <p:nvPr/>
        </p:nvSpPr>
        <p:spPr>
          <a:xfrm>
            <a:off x="4203116" y="344341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7" name="Rectangle 46"/>
          <p:cNvSpPr/>
          <p:nvPr/>
        </p:nvSpPr>
        <p:spPr>
          <a:xfrm>
            <a:off x="4721248" y="321368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8"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9"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 name="Oval 1073"/>
          <p:cNvSpPr>
            <a:spLocks noChangeArrowheads="1"/>
          </p:cNvSpPr>
          <p:nvPr/>
        </p:nvSpPr>
        <p:spPr bwMode="auto">
          <a:xfrm>
            <a:off x="3879052" y="324417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4"/>
          <p:cNvSpPr>
            <a:spLocks noChangeArrowheads="1"/>
          </p:cNvSpPr>
          <p:nvPr/>
        </p:nvSpPr>
        <p:spPr bwMode="auto">
          <a:xfrm>
            <a:off x="3336885" y="329946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5"/>
          <p:cNvSpPr>
            <a:spLocks noChangeArrowheads="1"/>
          </p:cNvSpPr>
          <p:nvPr/>
        </p:nvSpPr>
        <p:spPr bwMode="auto">
          <a:xfrm>
            <a:off x="2766188" y="349518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Oval 1076"/>
          <p:cNvSpPr>
            <a:spLocks noChangeArrowheads="1"/>
          </p:cNvSpPr>
          <p:nvPr/>
        </p:nvSpPr>
        <p:spPr bwMode="auto">
          <a:xfrm>
            <a:off x="2201903" y="362928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0"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4" name="Oval 1099"/>
          <p:cNvSpPr>
            <a:spLocks noChangeArrowheads="1"/>
          </p:cNvSpPr>
          <p:nvPr/>
        </p:nvSpPr>
        <p:spPr bwMode="auto">
          <a:xfrm>
            <a:off x="6670671" y="349780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5"/>
          <p:cNvSpPr>
            <a:spLocks noChangeArrowheads="1"/>
          </p:cNvSpPr>
          <p:nvPr/>
        </p:nvSpPr>
        <p:spPr bwMode="auto">
          <a:xfrm>
            <a:off x="4459041" y="353041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5023325" y="385549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589749" y="395028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8" name="Oval 1075"/>
          <p:cNvSpPr>
            <a:spLocks noChangeArrowheads="1"/>
          </p:cNvSpPr>
          <p:nvPr/>
        </p:nvSpPr>
        <p:spPr bwMode="auto">
          <a:xfrm>
            <a:off x="6148067" y="359667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3"/>
          <p:cNvSpPr>
            <a:spLocks noChangeArrowheads="1"/>
          </p:cNvSpPr>
          <p:nvPr/>
        </p:nvSpPr>
        <p:spPr bwMode="auto">
          <a:xfrm>
            <a:off x="3882862" y="2299290"/>
            <a:ext cx="104734" cy="94798"/>
          </a:xfrm>
          <a:prstGeom prst="ellipse">
            <a:avLst/>
          </a:prstGeom>
          <a:solidFill>
            <a:srgbClr val="00B0F0"/>
          </a:solidFill>
          <a:ln>
            <a:noFill/>
          </a:ln>
          <a:effectLst/>
        </p:spPr>
        <p:txBody>
          <a:bodyPr wrap="none" anchor="ctr"/>
          <a:lstStyle/>
          <a:p>
            <a:pPr algn="ctr"/>
            <a:endParaRPr lang="en-US" dirty="0"/>
          </a:p>
        </p:txBody>
      </p:sp>
      <p:sp>
        <p:nvSpPr>
          <p:cNvPr id="70" name="Oval 1074"/>
          <p:cNvSpPr>
            <a:spLocks noChangeArrowheads="1"/>
          </p:cNvSpPr>
          <p:nvPr/>
        </p:nvSpPr>
        <p:spPr bwMode="auto">
          <a:xfrm>
            <a:off x="3329265" y="2651769"/>
            <a:ext cx="104734" cy="94798"/>
          </a:xfrm>
          <a:prstGeom prst="ellipse">
            <a:avLst/>
          </a:prstGeom>
          <a:solidFill>
            <a:srgbClr val="00B0F0"/>
          </a:solidFill>
          <a:ln>
            <a:noFill/>
          </a:ln>
          <a:effectLst/>
        </p:spPr>
        <p:txBody>
          <a:bodyPr wrap="none" anchor="ctr"/>
          <a:lstStyle/>
          <a:p>
            <a:pPr algn="ctr"/>
            <a:endParaRPr lang="en-US" dirty="0"/>
          </a:p>
        </p:txBody>
      </p:sp>
      <p:sp>
        <p:nvSpPr>
          <p:cNvPr id="71" name="Oval 1075"/>
          <p:cNvSpPr>
            <a:spLocks noChangeArrowheads="1"/>
          </p:cNvSpPr>
          <p:nvPr/>
        </p:nvSpPr>
        <p:spPr bwMode="auto">
          <a:xfrm>
            <a:off x="2758568" y="3110371"/>
            <a:ext cx="104734" cy="94798"/>
          </a:xfrm>
          <a:prstGeom prst="ellipse">
            <a:avLst/>
          </a:prstGeom>
          <a:solidFill>
            <a:srgbClr val="00B0F0"/>
          </a:solidFill>
          <a:ln>
            <a:noFill/>
          </a:ln>
          <a:effectLst/>
        </p:spPr>
        <p:txBody>
          <a:bodyPr wrap="none" anchor="ctr"/>
          <a:lstStyle/>
          <a:p>
            <a:pPr algn="ctr"/>
            <a:endParaRPr lang="en-US" dirty="0"/>
          </a:p>
        </p:txBody>
      </p:sp>
      <p:sp>
        <p:nvSpPr>
          <p:cNvPr id="72" name="Oval 1076"/>
          <p:cNvSpPr>
            <a:spLocks noChangeArrowheads="1"/>
          </p:cNvSpPr>
          <p:nvPr/>
        </p:nvSpPr>
        <p:spPr bwMode="auto">
          <a:xfrm>
            <a:off x="2205713" y="3450216"/>
            <a:ext cx="104736" cy="94798"/>
          </a:xfrm>
          <a:prstGeom prst="ellipse">
            <a:avLst/>
          </a:prstGeom>
          <a:solidFill>
            <a:srgbClr val="00B0F0"/>
          </a:solidFill>
          <a:ln>
            <a:noFill/>
          </a:ln>
          <a:effectLst/>
        </p:spPr>
        <p:txBody>
          <a:bodyPr wrap="none" anchor="ctr"/>
          <a:lstStyle/>
          <a:p>
            <a:pPr algn="ctr"/>
            <a:endParaRPr lang="en-US" dirty="0"/>
          </a:p>
        </p:txBody>
      </p:sp>
      <p:sp>
        <p:nvSpPr>
          <p:cNvPr id="73" name="Oval 1099"/>
          <p:cNvSpPr>
            <a:spLocks noChangeArrowheads="1"/>
          </p:cNvSpPr>
          <p:nvPr/>
        </p:nvSpPr>
        <p:spPr bwMode="auto">
          <a:xfrm>
            <a:off x="6663051" y="277009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74" name="Oval 1075"/>
          <p:cNvSpPr>
            <a:spLocks noChangeArrowheads="1"/>
          </p:cNvSpPr>
          <p:nvPr/>
        </p:nvSpPr>
        <p:spPr bwMode="auto">
          <a:xfrm>
            <a:off x="4451421" y="2745554"/>
            <a:ext cx="104734" cy="94798"/>
          </a:xfrm>
          <a:prstGeom prst="ellipse">
            <a:avLst/>
          </a:prstGeom>
          <a:solidFill>
            <a:srgbClr val="00B0F0"/>
          </a:solidFill>
          <a:ln>
            <a:noFill/>
          </a:ln>
          <a:effectLst/>
        </p:spPr>
        <p:txBody>
          <a:bodyPr wrap="none" anchor="ctr"/>
          <a:lstStyle/>
          <a:p>
            <a:pPr algn="ctr"/>
            <a:endParaRPr lang="en-US" dirty="0"/>
          </a:p>
        </p:txBody>
      </p:sp>
      <p:sp>
        <p:nvSpPr>
          <p:cNvPr id="75" name="Oval 1075"/>
          <p:cNvSpPr>
            <a:spLocks noChangeArrowheads="1"/>
          </p:cNvSpPr>
          <p:nvPr/>
        </p:nvSpPr>
        <p:spPr bwMode="auto">
          <a:xfrm>
            <a:off x="5015705" y="3230651"/>
            <a:ext cx="104734" cy="94798"/>
          </a:xfrm>
          <a:prstGeom prst="ellipse">
            <a:avLst/>
          </a:prstGeom>
          <a:solidFill>
            <a:srgbClr val="00B0F0"/>
          </a:solidFill>
          <a:ln>
            <a:noFill/>
          </a:ln>
          <a:effectLst/>
        </p:spPr>
        <p:txBody>
          <a:bodyPr wrap="none" anchor="ctr"/>
          <a:lstStyle/>
          <a:p>
            <a:pPr algn="ctr"/>
            <a:endParaRPr lang="en-US" dirty="0"/>
          </a:p>
        </p:txBody>
      </p:sp>
      <p:sp>
        <p:nvSpPr>
          <p:cNvPr id="76" name="Oval 1075"/>
          <p:cNvSpPr>
            <a:spLocks noChangeArrowheads="1"/>
          </p:cNvSpPr>
          <p:nvPr/>
        </p:nvSpPr>
        <p:spPr bwMode="auto">
          <a:xfrm>
            <a:off x="5593559" y="3725498"/>
            <a:ext cx="104734" cy="94798"/>
          </a:xfrm>
          <a:prstGeom prst="ellipse">
            <a:avLst/>
          </a:prstGeom>
          <a:solidFill>
            <a:srgbClr val="00B0F0"/>
          </a:solidFill>
          <a:ln>
            <a:noFill/>
          </a:ln>
          <a:effectLst/>
        </p:spPr>
        <p:txBody>
          <a:bodyPr wrap="none" anchor="ctr"/>
          <a:lstStyle/>
          <a:p>
            <a:pPr algn="ctr"/>
            <a:endParaRPr lang="en-US" dirty="0"/>
          </a:p>
        </p:txBody>
      </p:sp>
      <p:sp>
        <p:nvSpPr>
          <p:cNvPr id="77" name="Oval 1075"/>
          <p:cNvSpPr>
            <a:spLocks noChangeArrowheads="1"/>
          </p:cNvSpPr>
          <p:nvPr/>
        </p:nvSpPr>
        <p:spPr bwMode="auto">
          <a:xfrm>
            <a:off x="6140447" y="3200435"/>
            <a:ext cx="104734" cy="94798"/>
          </a:xfrm>
          <a:prstGeom prst="ellipse">
            <a:avLst/>
          </a:prstGeom>
          <a:solidFill>
            <a:srgbClr val="00B0F0"/>
          </a:solidFill>
          <a:ln>
            <a:noFill/>
          </a:ln>
          <a:effectLst/>
        </p:spPr>
        <p:txBody>
          <a:bodyPr wrap="none" anchor="ctr"/>
          <a:lstStyle/>
          <a:p>
            <a:pPr algn="ctr"/>
            <a:endParaRPr lang="en-US" dirty="0"/>
          </a:p>
        </p:txBody>
      </p:sp>
      <p:sp>
        <p:nvSpPr>
          <p:cNvPr id="5" name="Footer Placeholder 4">
            <a:extLst>
              <a:ext uri="{FF2B5EF4-FFF2-40B4-BE49-F238E27FC236}">
                <a16:creationId xmlns:a16="http://schemas.microsoft.com/office/drawing/2014/main" id="{52B8D7EF-6691-4DD0-A9C0-E75DEACF89F5}"/>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552034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pPr lvl="1"/>
            <a:r>
              <a:rPr lang="en-US" dirty="0"/>
              <a:t>compute the mean of the sequence</a:t>
            </a:r>
          </a:p>
          <a:p>
            <a:pPr lvl="1"/>
            <a:r>
              <a:rPr lang="en-US" dirty="0"/>
              <a:t>subtract the mean from every value of the sequence</a:t>
            </a:r>
          </a:p>
        </p:txBody>
      </p:sp>
      <p:sp>
        <p:nvSpPr>
          <p:cNvPr id="4" name="Slide Number Placeholder 3"/>
          <p:cNvSpPr>
            <a:spLocks noGrp="1"/>
          </p:cNvSpPr>
          <p:nvPr>
            <p:ph type="sldNum" sz="quarter" idx="12"/>
          </p:nvPr>
        </p:nvSpPr>
        <p:spPr/>
        <p:txBody>
          <a:bodyPr/>
          <a:lstStyle/>
          <a:p>
            <a:fld id="{B5C6C3C4-1F13-A745-94B4-FF34C1932FEB}" type="slidenum">
              <a:rPr lang="en-US" smtClean="0"/>
              <a:pPr/>
              <a:t>45</a:t>
            </a:fld>
            <a:endParaRPr lang="en-US" dirty="0"/>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5" name="Oval 1073"/>
          <p:cNvSpPr>
            <a:spLocks noChangeArrowheads="1"/>
          </p:cNvSpPr>
          <p:nvPr/>
        </p:nvSpPr>
        <p:spPr bwMode="auto">
          <a:xfrm>
            <a:off x="3890482" y="380424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4"/>
          <p:cNvSpPr>
            <a:spLocks noChangeArrowheads="1"/>
          </p:cNvSpPr>
          <p:nvPr/>
        </p:nvSpPr>
        <p:spPr bwMode="auto">
          <a:xfrm>
            <a:off x="3336885" y="385953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Oval 1075"/>
          <p:cNvSpPr>
            <a:spLocks noChangeArrowheads="1"/>
          </p:cNvSpPr>
          <p:nvPr/>
        </p:nvSpPr>
        <p:spPr bwMode="auto">
          <a:xfrm>
            <a:off x="2766188" y="405525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0" name="Oval 1076"/>
          <p:cNvSpPr>
            <a:spLocks noChangeArrowheads="1"/>
          </p:cNvSpPr>
          <p:nvPr/>
        </p:nvSpPr>
        <p:spPr bwMode="auto">
          <a:xfrm>
            <a:off x="2201903" y="418935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1"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4" name="Oval 1099"/>
          <p:cNvSpPr>
            <a:spLocks noChangeArrowheads="1"/>
          </p:cNvSpPr>
          <p:nvPr/>
        </p:nvSpPr>
        <p:spPr bwMode="auto">
          <a:xfrm>
            <a:off x="6670671" y="405787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5" name="Oval 1075"/>
          <p:cNvSpPr>
            <a:spLocks noChangeArrowheads="1"/>
          </p:cNvSpPr>
          <p:nvPr/>
        </p:nvSpPr>
        <p:spPr bwMode="auto">
          <a:xfrm>
            <a:off x="4459041" y="409048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6" name="Oval 1075"/>
          <p:cNvSpPr>
            <a:spLocks noChangeArrowheads="1"/>
          </p:cNvSpPr>
          <p:nvPr/>
        </p:nvSpPr>
        <p:spPr bwMode="auto">
          <a:xfrm>
            <a:off x="5023325" y="441556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7" name="Oval 1075"/>
          <p:cNvSpPr>
            <a:spLocks noChangeArrowheads="1"/>
          </p:cNvSpPr>
          <p:nvPr/>
        </p:nvSpPr>
        <p:spPr bwMode="auto">
          <a:xfrm>
            <a:off x="5589749" y="451035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8" name="Oval 1075"/>
          <p:cNvSpPr>
            <a:spLocks noChangeArrowheads="1"/>
          </p:cNvSpPr>
          <p:nvPr/>
        </p:nvSpPr>
        <p:spPr bwMode="auto">
          <a:xfrm>
            <a:off x="6148067" y="415674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107" name="Oval 1073"/>
          <p:cNvSpPr>
            <a:spLocks noChangeArrowheads="1"/>
          </p:cNvSpPr>
          <p:nvPr/>
        </p:nvSpPr>
        <p:spPr bwMode="auto">
          <a:xfrm>
            <a:off x="3882862" y="2299290"/>
            <a:ext cx="104734" cy="94798"/>
          </a:xfrm>
          <a:prstGeom prst="ellipse">
            <a:avLst/>
          </a:prstGeom>
          <a:solidFill>
            <a:srgbClr val="00B0F0"/>
          </a:solidFill>
          <a:ln>
            <a:noFill/>
          </a:ln>
          <a:effectLst/>
        </p:spPr>
        <p:txBody>
          <a:bodyPr wrap="none" anchor="ctr"/>
          <a:lstStyle/>
          <a:p>
            <a:pPr algn="ctr"/>
            <a:endParaRPr lang="en-US" dirty="0"/>
          </a:p>
        </p:txBody>
      </p:sp>
      <p:sp>
        <p:nvSpPr>
          <p:cNvPr id="108" name="Oval 1074"/>
          <p:cNvSpPr>
            <a:spLocks noChangeArrowheads="1"/>
          </p:cNvSpPr>
          <p:nvPr/>
        </p:nvSpPr>
        <p:spPr bwMode="auto">
          <a:xfrm>
            <a:off x="3329265" y="2651769"/>
            <a:ext cx="104734" cy="94798"/>
          </a:xfrm>
          <a:prstGeom prst="ellipse">
            <a:avLst/>
          </a:prstGeom>
          <a:solidFill>
            <a:srgbClr val="00B0F0"/>
          </a:solidFill>
          <a:ln>
            <a:noFill/>
          </a:ln>
          <a:effectLst/>
        </p:spPr>
        <p:txBody>
          <a:bodyPr wrap="none" anchor="ctr"/>
          <a:lstStyle/>
          <a:p>
            <a:pPr algn="ctr"/>
            <a:endParaRPr lang="en-US" dirty="0"/>
          </a:p>
        </p:txBody>
      </p:sp>
      <p:sp>
        <p:nvSpPr>
          <p:cNvPr id="109" name="Oval 1075"/>
          <p:cNvSpPr>
            <a:spLocks noChangeArrowheads="1"/>
          </p:cNvSpPr>
          <p:nvPr/>
        </p:nvSpPr>
        <p:spPr bwMode="auto">
          <a:xfrm>
            <a:off x="2758568" y="3110371"/>
            <a:ext cx="104734" cy="94798"/>
          </a:xfrm>
          <a:prstGeom prst="ellipse">
            <a:avLst/>
          </a:prstGeom>
          <a:solidFill>
            <a:srgbClr val="00B0F0"/>
          </a:solidFill>
          <a:ln>
            <a:noFill/>
          </a:ln>
          <a:effectLst/>
        </p:spPr>
        <p:txBody>
          <a:bodyPr wrap="none" anchor="ctr"/>
          <a:lstStyle/>
          <a:p>
            <a:pPr algn="ctr"/>
            <a:endParaRPr lang="en-US" dirty="0"/>
          </a:p>
        </p:txBody>
      </p:sp>
      <p:sp>
        <p:nvSpPr>
          <p:cNvPr id="110" name="Oval 1076"/>
          <p:cNvSpPr>
            <a:spLocks noChangeArrowheads="1"/>
          </p:cNvSpPr>
          <p:nvPr/>
        </p:nvSpPr>
        <p:spPr bwMode="auto">
          <a:xfrm>
            <a:off x="2205713" y="3450216"/>
            <a:ext cx="104736" cy="94798"/>
          </a:xfrm>
          <a:prstGeom prst="ellipse">
            <a:avLst/>
          </a:prstGeom>
          <a:solidFill>
            <a:srgbClr val="00B0F0"/>
          </a:solidFill>
          <a:ln>
            <a:noFill/>
          </a:ln>
          <a:effectLst/>
        </p:spPr>
        <p:txBody>
          <a:bodyPr wrap="none" anchor="ctr"/>
          <a:lstStyle/>
          <a:p>
            <a:pPr algn="ctr"/>
            <a:endParaRPr lang="en-US" dirty="0"/>
          </a:p>
        </p:txBody>
      </p:sp>
      <p:sp>
        <p:nvSpPr>
          <p:cNvPr id="111" name="Oval 1099"/>
          <p:cNvSpPr>
            <a:spLocks noChangeArrowheads="1"/>
          </p:cNvSpPr>
          <p:nvPr/>
        </p:nvSpPr>
        <p:spPr bwMode="auto">
          <a:xfrm>
            <a:off x="6663051" y="277009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112" name="Oval 1075"/>
          <p:cNvSpPr>
            <a:spLocks noChangeArrowheads="1"/>
          </p:cNvSpPr>
          <p:nvPr/>
        </p:nvSpPr>
        <p:spPr bwMode="auto">
          <a:xfrm>
            <a:off x="4451421" y="2745554"/>
            <a:ext cx="104734" cy="94798"/>
          </a:xfrm>
          <a:prstGeom prst="ellipse">
            <a:avLst/>
          </a:prstGeom>
          <a:solidFill>
            <a:srgbClr val="00B0F0"/>
          </a:solidFill>
          <a:ln>
            <a:noFill/>
          </a:ln>
          <a:effectLst/>
        </p:spPr>
        <p:txBody>
          <a:bodyPr wrap="none" anchor="ctr"/>
          <a:lstStyle/>
          <a:p>
            <a:pPr algn="ctr"/>
            <a:endParaRPr lang="en-US" dirty="0"/>
          </a:p>
        </p:txBody>
      </p:sp>
      <p:sp>
        <p:nvSpPr>
          <p:cNvPr id="113" name="Oval 1075"/>
          <p:cNvSpPr>
            <a:spLocks noChangeArrowheads="1"/>
          </p:cNvSpPr>
          <p:nvPr/>
        </p:nvSpPr>
        <p:spPr bwMode="auto">
          <a:xfrm>
            <a:off x="5015705" y="3230651"/>
            <a:ext cx="104734" cy="94798"/>
          </a:xfrm>
          <a:prstGeom prst="ellipse">
            <a:avLst/>
          </a:prstGeom>
          <a:solidFill>
            <a:srgbClr val="00B0F0"/>
          </a:solidFill>
          <a:ln>
            <a:noFill/>
          </a:ln>
          <a:effectLst/>
        </p:spPr>
        <p:txBody>
          <a:bodyPr wrap="none" anchor="ctr"/>
          <a:lstStyle/>
          <a:p>
            <a:pPr algn="ctr"/>
            <a:endParaRPr lang="en-US" dirty="0"/>
          </a:p>
        </p:txBody>
      </p:sp>
      <p:sp>
        <p:nvSpPr>
          <p:cNvPr id="114" name="Oval 1075"/>
          <p:cNvSpPr>
            <a:spLocks noChangeArrowheads="1"/>
          </p:cNvSpPr>
          <p:nvPr/>
        </p:nvSpPr>
        <p:spPr bwMode="auto">
          <a:xfrm>
            <a:off x="5593559" y="3725498"/>
            <a:ext cx="104734" cy="94798"/>
          </a:xfrm>
          <a:prstGeom prst="ellipse">
            <a:avLst/>
          </a:prstGeom>
          <a:solidFill>
            <a:srgbClr val="00B0F0"/>
          </a:solidFill>
          <a:ln>
            <a:noFill/>
          </a:ln>
          <a:effectLst/>
        </p:spPr>
        <p:txBody>
          <a:bodyPr wrap="none" anchor="ctr"/>
          <a:lstStyle/>
          <a:p>
            <a:pPr algn="ctr"/>
            <a:endParaRPr lang="en-US" dirty="0"/>
          </a:p>
        </p:txBody>
      </p:sp>
      <p:sp>
        <p:nvSpPr>
          <p:cNvPr id="115" name="Oval 1075"/>
          <p:cNvSpPr>
            <a:spLocks noChangeArrowheads="1"/>
          </p:cNvSpPr>
          <p:nvPr/>
        </p:nvSpPr>
        <p:spPr bwMode="auto">
          <a:xfrm>
            <a:off x="6140447" y="3200435"/>
            <a:ext cx="104734" cy="94798"/>
          </a:xfrm>
          <a:prstGeom prst="ellipse">
            <a:avLst/>
          </a:prstGeom>
          <a:solidFill>
            <a:srgbClr val="00B0F0"/>
          </a:solidFill>
          <a:ln>
            <a:noFill/>
          </a:ln>
          <a:effectLst/>
        </p:spPr>
        <p:txBody>
          <a:bodyPr wrap="none" anchor="ctr"/>
          <a:lstStyle/>
          <a:p>
            <a:pPr algn="ctr"/>
            <a:endParaRPr lang="en-US" dirty="0"/>
          </a:p>
        </p:txBody>
      </p:sp>
      <p:sp>
        <p:nvSpPr>
          <p:cNvPr id="5" name="Footer Placeholder 4">
            <a:extLst>
              <a:ext uri="{FF2B5EF4-FFF2-40B4-BE49-F238E27FC236}">
                <a16:creationId xmlns:a16="http://schemas.microsoft.com/office/drawing/2014/main" id="{0EB6B67D-37A2-4F2F-80D8-FDAEB5A15F7C}"/>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492283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pPr lvl="1"/>
            <a:r>
              <a:rPr lang="en-US" dirty="0"/>
              <a:t>compute the mean of the sequence</a:t>
            </a:r>
          </a:p>
          <a:p>
            <a:pPr lvl="1"/>
            <a:r>
              <a:rPr lang="en-US" dirty="0"/>
              <a:t>subtract the mean from every value of the sequence</a:t>
            </a:r>
          </a:p>
        </p:txBody>
      </p:sp>
      <p:sp>
        <p:nvSpPr>
          <p:cNvPr id="4" name="Slide Number Placeholder 3"/>
          <p:cNvSpPr>
            <a:spLocks noGrp="1"/>
          </p:cNvSpPr>
          <p:nvPr>
            <p:ph type="sldNum" sz="quarter" idx="12"/>
          </p:nvPr>
        </p:nvSpPr>
        <p:spPr/>
        <p:txBody>
          <a:bodyPr/>
          <a:lstStyle/>
          <a:p>
            <a:fld id="{B5C6C3C4-1F13-A745-94B4-FF34C1932FEB}" type="slidenum">
              <a:rPr lang="en-US" smtClean="0"/>
              <a:pPr/>
              <a:t>46</a:t>
            </a:fld>
            <a:endParaRPr lang="en-US" dirty="0"/>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5" name="Oval 1073"/>
          <p:cNvSpPr>
            <a:spLocks noChangeArrowheads="1"/>
          </p:cNvSpPr>
          <p:nvPr/>
        </p:nvSpPr>
        <p:spPr bwMode="auto">
          <a:xfrm>
            <a:off x="3890482" y="380424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4"/>
          <p:cNvSpPr>
            <a:spLocks noChangeArrowheads="1"/>
          </p:cNvSpPr>
          <p:nvPr/>
        </p:nvSpPr>
        <p:spPr bwMode="auto">
          <a:xfrm>
            <a:off x="3336885" y="385953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Oval 1075"/>
          <p:cNvSpPr>
            <a:spLocks noChangeArrowheads="1"/>
          </p:cNvSpPr>
          <p:nvPr/>
        </p:nvSpPr>
        <p:spPr bwMode="auto">
          <a:xfrm>
            <a:off x="2766188" y="405525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0" name="Oval 1076"/>
          <p:cNvSpPr>
            <a:spLocks noChangeArrowheads="1"/>
          </p:cNvSpPr>
          <p:nvPr/>
        </p:nvSpPr>
        <p:spPr bwMode="auto">
          <a:xfrm>
            <a:off x="2201903" y="418935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1"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4" name="Oval 1099"/>
          <p:cNvSpPr>
            <a:spLocks noChangeArrowheads="1"/>
          </p:cNvSpPr>
          <p:nvPr/>
        </p:nvSpPr>
        <p:spPr bwMode="auto">
          <a:xfrm>
            <a:off x="6670671" y="405787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5" name="Oval 1075"/>
          <p:cNvSpPr>
            <a:spLocks noChangeArrowheads="1"/>
          </p:cNvSpPr>
          <p:nvPr/>
        </p:nvSpPr>
        <p:spPr bwMode="auto">
          <a:xfrm>
            <a:off x="4459041" y="409048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6" name="Oval 1075"/>
          <p:cNvSpPr>
            <a:spLocks noChangeArrowheads="1"/>
          </p:cNvSpPr>
          <p:nvPr/>
        </p:nvSpPr>
        <p:spPr bwMode="auto">
          <a:xfrm>
            <a:off x="5023325" y="441556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7" name="Oval 1075"/>
          <p:cNvSpPr>
            <a:spLocks noChangeArrowheads="1"/>
          </p:cNvSpPr>
          <p:nvPr/>
        </p:nvSpPr>
        <p:spPr bwMode="auto">
          <a:xfrm>
            <a:off x="5589749" y="451035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8" name="Oval 1075"/>
          <p:cNvSpPr>
            <a:spLocks noChangeArrowheads="1"/>
          </p:cNvSpPr>
          <p:nvPr/>
        </p:nvSpPr>
        <p:spPr bwMode="auto">
          <a:xfrm>
            <a:off x="6148067" y="415674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9" name="Oval 1073"/>
          <p:cNvSpPr>
            <a:spLocks noChangeArrowheads="1"/>
          </p:cNvSpPr>
          <p:nvPr/>
        </p:nvSpPr>
        <p:spPr bwMode="auto">
          <a:xfrm>
            <a:off x="3894292" y="3350850"/>
            <a:ext cx="104734" cy="94798"/>
          </a:xfrm>
          <a:prstGeom prst="ellipse">
            <a:avLst/>
          </a:prstGeom>
          <a:solidFill>
            <a:srgbClr val="00B0F0"/>
          </a:solidFill>
          <a:ln>
            <a:noFill/>
          </a:ln>
          <a:effectLst/>
        </p:spPr>
        <p:txBody>
          <a:bodyPr wrap="none" anchor="ctr"/>
          <a:lstStyle/>
          <a:p>
            <a:pPr algn="ctr"/>
            <a:endParaRPr lang="en-US" dirty="0"/>
          </a:p>
        </p:txBody>
      </p:sp>
      <p:sp>
        <p:nvSpPr>
          <p:cNvPr id="90" name="Oval 1074"/>
          <p:cNvSpPr>
            <a:spLocks noChangeArrowheads="1"/>
          </p:cNvSpPr>
          <p:nvPr/>
        </p:nvSpPr>
        <p:spPr bwMode="auto">
          <a:xfrm>
            <a:off x="3340695" y="3703329"/>
            <a:ext cx="104734" cy="94798"/>
          </a:xfrm>
          <a:prstGeom prst="ellipse">
            <a:avLst/>
          </a:prstGeom>
          <a:solidFill>
            <a:srgbClr val="00B0F0"/>
          </a:solidFill>
          <a:ln>
            <a:noFill/>
          </a:ln>
          <a:effectLst/>
        </p:spPr>
        <p:txBody>
          <a:bodyPr wrap="none" anchor="ctr"/>
          <a:lstStyle/>
          <a:p>
            <a:pPr algn="ctr"/>
            <a:endParaRPr lang="en-US" dirty="0"/>
          </a:p>
        </p:txBody>
      </p:sp>
      <p:sp>
        <p:nvSpPr>
          <p:cNvPr id="91" name="Oval 1075"/>
          <p:cNvSpPr>
            <a:spLocks noChangeArrowheads="1"/>
          </p:cNvSpPr>
          <p:nvPr/>
        </p:nvSpPr>
        <p:spPr bwMode="auto">
          <a:xfrm>
            <a:off x="2769998" y="4161931"/>
            <a:ext cx="104734" cy="94798"/>
          </a:xfrm>
          <a:prstGeom prst="ellipse">
            <a:avLst/>
          </a:prstGeom>
          <a:solidFill>
            <a:srgbClr val="00B0F0"/>
          </a:solidFill>
          <a:ln>
            <a:noFill/>
          </a:ln>
          <a:effectLst/>
        </p:spPr>
        <p:txBody>
          <a:bodyPr wrap="none" anchor="ctr"/>
          <a:lstStyle/>
          <a:p>
            <a:pPr algn="ctr"/>
            <a:endParaRPr lang="en-US" dirty="0"/>
          </a:p>
        </p:txBody>
      </p:sp>
      <p:sp>
        <p:nvSpPr>
          <p:cNvPr id="92" name="Oval 1076"/>
          <p:cNvSpPr>
            <a:spLocks noChangeArrowheads="1"/>
          </p:cNvSpPr>
          <p:nvPr/>
        </p:nvSpPr>
        <p:spPr bwMode="auto">
          <a:xfrm>
            <a:off x="2205713" y="4501776"/>
            <a:ext cx="104736" cy="94798"/>
          </a:xfrm>
          <a:prstGeom prst="ellipse">
            <a:avLst/>
          </a:prstGeom>
          <a:solidFill>
            <a:srgbClr val="00B0F0"/>
          </a:solidFill>
          <a:ln>
            <a:noFill/>
          </a:ln>
          <a:effectLst/>
        </p:spPr>
        <p:txBody>
          <a:bodyPr wrap="none" anchor="ctr"/>
          <a:lstStyle/>
          <a:p>
            <a:pPr algn="ctr"/>
            <a:endParaRPr lang="en-US" dirty="0"/>
          </a:p>
        </p:txBody>
      </p:sp>
      <p:sp>
        <p:nvSpPr>
          <p:cNvPr id="93" name="Oval 1099"/>
          <p:cNvSpPr>
            <a:spLocks noChangeArrowheads="1"/>
          </p:cNvSpPr>
          <p:nvPr/>
        </p:nvSpPr>
        <p:spPr bwMode="auto">
          <a:xfrm>
            <a:off x="6674481" y="382165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94" name="Oval 1075"/>
          <p:cNvSpPr>
            <a:spLocks noChangeArrowheads="1"/>
          </p:cNvSpPr>
          <p:nvPr/>
        </p:nvSpPr>
        <p:spPr bwMode="auto">
          <a:xfrm>
            <a:off x="4462851" y="3797114"/>
            <a:ext cx="104734" cy="94798"/>
          </a:xfrm>
          <a:prstGeom prst="ellipse">
            <a:avLst/>
          </a:prstGeom>
          <a:solidFill>
            <a:srgbClr val="00B0F0"/>
          </a:solidFill>
          <a:ln>
            <a:noFill/>
          </a:ln>
          <a:effectLst/>
        </p:spPr>
        <p:txBody>
          <a:bodyPr wrap="none" anchor="ctr"/>
          <a:lstStyle/>
          <a:p>
            <a:pPr algn="ctr"/>
            <a:endParaRPr lang="en-US" dirty="0"/>
          </a:p>
        </p:txBody>
      </p:sp>
      <p:sp>
        <p:nvSpPr>
          <p:cNvPr id="95" name="Oval 1075"/>
          <p:cNvSpPr>
            <a:spLocks noChangeArrowheads="1"/>
          </p:cNvSpPr>
          <p:nvPr/>
        </p:nvSpPr>
        <p:spPr bwMode="auto">
          <a:xfrm>
            <a:off x="5027135" y="4282211"/>
            <a:ext cx="104734" cy="94798"/>
          </a:xfrm>
          <a:prstGeom prst="ellipse">
            <a:avLst/>
          </a:prstGeom>
          <a:solidFill>
            <a:srgbClr val="00B0F0"/>
          </a:solidFill>
          <a:ln>
            <a:noFill/>
          </a:ln>
          <a:effectLst/>
        </p:spPr>
        <p:txBody>
          <a:bodyPr wrap="none" anchor="ctr"/>
          <a:lstStyle/>
          <a:p>
            <a:pPr algn="ctr"/>
            <a:endParaRPr lang="en-US" dirty="0"/>
          </a:p>
        </p:txBody>
      </p:sp>
      <p:sp>
        <p:nvSpPr>
          <p:cNvPr id="96" name="Oval 1075"/>
          <p:cNvSpPr>
            <a:spLocks noChangeArrowheads="1"/>
          </p:cNvSpPr>
          <p:nvPr/>
        </p:nvSpPr>
        <p:spPr bwMode="auto">
          <a:xfrm>
            <a:off x="5593559" y="4777058"/>
            <a:ext cx="104734" cy="94798"/>
          </a:xfrm>
          <a:prstGeom prst="ellipse">
            <a:avLst/>
          </a:prstGeom>
          <a:solidFill>
            <a:srgbClr val="00B0F0"/>
          </a:solidFill>
          <a:ln>
            <a:noFill/>
          </a:ln>
          <a:effectLst/>
        </p:spPr>
        <p:txBody>
          <a:bodyPr wrap="none" anchor="ctr"/>
          <a:lstStyle/>
          <a:p>
            <a:pPr algn="ctr"/>
            <a:endParaRPr lang="en-US" dirty="0"/>
          </a:p>
        </p:txBody>
      </p:sp>
      <p:sp>
        <p:nvSpPr>
          <p:cNvPr id="97" name="Oval 1075"/>
          <p:cNvSpPr>
            <a:spLocks noChangeArrowheads="1"/>
          </p:cNvSpPr>
          <p:nvPr/>
        </p:nvSpPr>
        <p:spPr bwMode="auto">
          <a:xfrm>
            <a:off x="6151877" y="4251995"/>
            <a:ext cx="104734" cy="94798"/>
          </a:xfrm>
          <a:prstGeom prst="ellipse">
            <a:avLst/>
          </a:prstGeom>
          <a:solidFill>
            <a:srgbClr val="00B0F0"/>
          </a:solidFill>
          <a:ln>
            <a:noFill/>
          </a:ln>
          <a:effectLst/>
        </p:spPr>
        <p:txBody>
          <a:bodyPr wrap="none" anchor="ctr"/>
          <a:lstStyle/>
          <a:p>
            <a:pPr algn="ctr"/>
            <a:endParaRPr lang="en-US" dirty="0"/>
          </a:p>
        </p:txBody>
      </p:sp>
      <p:sp>
        <p:nvSpPr>
          <p:cNvPr id="5" name="Footer Placeholder 4">
            <a:extLst>
              <a:ext uri="{FF2B5EF4-FFF2-40B4-BE49-F238E27FC236}">
                <a16:creationId xmlns:a16="http://schemas.microsoft.com/office/drawing/2014/main" id="{F0D5442A-0EB8-45C5-AC62-E43AEE282C89}"/>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1181626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pPr lvl="1"/>
            <a:r>
              <a:rPr lang="en-US" dirty="0"/>
              <a:t>compute the mean of the sequence</a:t>
            </a:r>
          </a:p>
          <a:p>
            <a:pPr lvl="1"/>
            <a:r>
              <a:rPr lang="en-US" dirty="0"/>
              <a:t>subtract the mean from every value of the sequence</a:t>
            </a:r>
          </a:p>
        </p:txBody>
      </p:sp>
      <p:sp>
        <p:nvSpPr>
          <p:cNvPr id="4" name="Slide Number Placeholder 3"/>
          <p:cNvSpPr>
            <a:spLocks noGrp="1"/>
          </p:cNvSpPr>
          <p:nvPr>
            <p:ph type="sldNum" sz="quarter" idx="12"/>
          </p:nvPr>
        </p:nvSpPr>
        <p:spPr/>
        <p:txBody>
          <a:bodyPr/>
          <a:lstStyle/>
          <a:p>
            <a:fld id="{B5C6C3C4-1F13-A745-94B4-FF34C1932FEB}" type="slidenum">
              <a:rPr lang="en-US" smtClean="0"/>
              <a:pPr/>
              <a:t>47</a:t>
            </a:fld>
            <a:endParaRPr lang="en-US" dirty="0"/>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5" name="Oval 1073"/>
          <p:cNvSpPr>
            <a:spLocks noChangeArrowheads="1"/>
          </p:cNvSpPr>
          <p:nvPr/>
        </p:nvSpPr>
        <p:spPr bwMode="auto">
          <a:xfrm>
            <a:off x="3890482" y="380424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4"/>
          <p:cNvSpPr>
            <a:spLocks noChangeArrowheads="1"/>
          </p:cNvSpPr>
          <p:nvPr/>
        </p:nvSpPr>
        <p:spPr bwMode="auto">
          <a:xfrm>
            <a:off x="3336885" y="385953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Oval 1075"/>
          <p:cNvSpPr>
            <a:spLocks noChangeArrowheads="1"/>
          </p:cNvSpPr>
          <p:nvPr/>
        </p:nvSpPr>
        <p:spPr bwMode="auto">
          <a:xfrm>
            <a:off x="2766188" y="405525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0" name="Oval 1076"/>
          <p:cNvSpPr>
            <a:spLocks noChangeArrowheads="1"/>
          </p:cNvSpPr>
          <p:nvPr/>
        </p:nvSpPr>
        <p:spPr bwMode="auto">
          <a:xfrm>
            <a:off x="2201903" y="418935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1"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4" name="Oval 1099"/>
          <p:cNvSpPr>
            <a:spLocks noChangeArrowheads="1"/>
          </p:cNvSpPr>
          <p:nvPr/>
        </p:nvSpPr>
        <p:spPr bwMode="auto">
          <a:xfrm>
            <a:off x="6670671" y="405787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5" name="Oval 1075"/>
          <p:cNvSpPr>
            <a:spLocks noChangeArrowheads="1"/>
          </p:cNvSpPr>
          <p:nvPr/>
        </p:nvSpPr>
        <p:spPr bwMode="auto">
          <a:xfrm>
            <a:off x="4459041" y="409048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6" name="Oval 1075"/>
          <p:cNvSpPr>
            <a:spLocks noChangeArrowheads="1"/>
          </p:cNvSpPr>
          <p:nvPr/>
        </p:nvSpPr>
        <p:spPr bwMode="auto">
          <a:xfrm>
            <a:off x="5023325" y="441556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7" name="Oval 1075"/>
          <p:cNvSpPr>
            <a:spLocks noChangeArrowheads="1"/>
          </p:cNvSpPr>
          <p:nvPr/>
        </p:nvSpPr>
        <p:spPr bwMode="auto">
          <a:xfrm>
            <a:off x="5589749" y="451035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8" name="Oval 1075"/>
          <p:cNvSpPr>
            <a:spLocks noChangeArrowheads="1"/>
          </p:cNvSpPr>
          <p:nvPr/>
        </p:nvSpPr>
        <p:spPr bwMode="auto">
          <a:xfrm>
            <a:off x="6148067" y="415674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9" name="Oval 1073"/>
          <p:cNvSpPr>
            <a:spLocks noChangeArrowheads="1"/>
          </p:cNvSpPr>
          <p:nvPr/>
        </p:nvSpPr>
        <p:spPr bwMode="auto">
          <a:xfrm>
            <a:off x="3894292" y="3350850"/>
            <a:ext cx="104734" cy="94798"/>
          </a:xfrm>
          <a:prstGeom prst="ellipse">
            <a:avLst/>
          </a:prstGeom>
          <a:solidFill>
            <a:srgbClr val="00B0F0"/>
          </a:solidFill>
          <a:ln>
            <a:noFill/>
          </a:ln>
          <a:effectLst/>
        </p:spPr>
        <p:txBody>
          <a:bodyPr wrap="none" anchor="ctr"/>
          <a:lstStyle/>
          <a:p>
            <a:pPr algn="ctr"/>
            <a:endParaRPr lang="en-US" dirty="0"/>
          </a:p>
        </p:txBody>
      </p:sp>
      <p:sp>
        <p:nvSpPr>
          <p:cNvPr id="90" name="Oval 1074"/>
          <p:cNvSpPr>
            <a:spLocks noChangeArrowheads="1"/>
          </p:cNvSpPr>
          <p:nvPr/>
        </p:nvSpPr>
        <p:spPr bwMode="auto">
          <a:xfrm>
            <a:off x="3340695" y="3703329"/>
            <a:ext cx="104734" cy="94798"/>
          </a:xfrm>
          <a:prstGeom prst="ellipse">
            <a:avLst/>
          </a:prstGeom>
          <a:solidFill>
            <a:srgbClr val="00B0F0"/>
          </a:solidFill>
          <a:ln>
            <a:noFill/>
          </a:ln>
          <a:effectLst/>
        </p:spPr>
        <p:txBody>
          <a:bodyPr wrap="none" anchor="ctr"/>
          <a:lstStyle/>
          <a:p>
            <a:pPr algn="ctr"/>
            <a:endParaRPr lang="en-US" dirty="0"/>
          </a:p>
        </p:txBody>
      </p:sp>
      <p:sp>
        <p:nvSpPr>
          <p:cNvPr id="91" name="Oval 1075"/>
          <p:cNvSpPr>
            <a:spLocks noChangeArrowheads="1"/>
          </p:cNvSpPr>
          <p:nvPr/>
        </p:nvSpPr>
        <p:spPr bwMode="auto">
          <a:xfrm>
            <a:off x="2769998" y="4161931"/>
            <a:ext cx="104734" cy="94798"/>
          </a:xfrm>
          <a:prstGeom prst="ellipse">
            <a:avLst/>
          </a:prstGeom>
          <a:solidFill>
            <a:srgbClr val="00B0F0"/>
          </a:solidFill>
          <a:ln>
            <a:noFill/>
          </a:ln>
          <a:effectLst/>
        </p:spPr>
        <p:txBody>
          <a:bodyPr wrap="none" anchor="ctr"/>
          <a:lstStyle/>
          <a:p>
            <a:pPr algn="ctr"/>
            <a:endParaRPr lang="en-US" dirty="0"/>
          </a:p>
        </p:txBody>
      </p:sp>
      <p:sp>
        <p:nvSpPr>
          <p:cNvPr id="92" name="Oval 1076"/>
          <p:cNvSpPr>
            <a:spLocks noChangeArrowheads="1"/>
          </p:cNvSpPr>
          <p:nvPr/>
        </p:nvSpPr>
        <p:spPr bwMode="auto">
          <a:xfrm>
            <a:off x="2205713" y="4501776"/>
            <a:ext cx="104736" cy="94798"/>
          </a:xfrm>
          <a:prstGeom prst="ellipse">
            <a:avLst/>
          </a:prstGeom>
          <a:solidFill>
            <a:srgbClr val="00B0F0"/>
          </a:solidFill>
          <a:ln>
            <a:noFill/>
          </a:ln>
          <a:effectLst/>
        </p:spPr>
        <p:txBody>
          <a:bodyPr wrap="none" anchor="ctr"/>
          <a:lstStyle/>
          <a:p>
            <a:pPr algn="ctr"/>
            <a:endParaRPr lang="en-US" dirty="0"/>
          </a:p>
        </p:txBody>
      </p:sp>
      <p:sp>
        <p:nvSpPr>
          <p:cNvPr id="93" name="Oval 1099"/>
          <p:cNvSpPr>
            <a:spLocks noChangeArrowheads="1"/>
          </p:cNvSpPr>
          <p:nvPr/>
        </p:nvSpPr>
        <p:spPr bwMode="auto">
          <a:xfrm>
            <a:off x="6674481" y="382165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94" name="Oval 1075"/>
          <p:cNvSpPr>
            <a:spLocks noChangeArrowheads="1"/>
          </p:cNvSpPr>
          <p:nvPr/>
        </p:nvSpPr>
        <p:spPr bwMode="auto">
          <a:xfrm>
            <a:off x="4462851" y="3797114"/>
            <a:ext cx="104734" cy="94798"/>
          </a:xfrm>
          <a:prstGeom prst="ellipse">
            <a:avLst/>
          </a:prstGeom>
          <a:solidFill>
            <a:srgbClr val="00B0F0"/>
          </a:solidFill>
          <a:ln>
            <a:noFill/>
          </a:ln>
          <a:effectLst/>
        </p:spPr>
        <p:txBody>
          <a:bodyPr wrap="none" anchor="ctr"/>
          <a:lstStyle/>
          <a:p>
            <a:pPr algn="ctr"/>
            <a:endParaRPr lang="en-US" dirty="0"/>
          </a:p>
        </p:txBody>
      </p:sp>
      <p:sp>
        <p:nvSpPr>
          <p:cNvPr id="95" name="Oval 1075"/>
          <p:cNvSpPr>
            <a:spLocks noChangeArrowheads="1"/>
          </p:cNvSpPr>
          <p:nvPr/>
        </p:nvSpPr>
        <p:spPr bwMode="auto">
          <a:xfrm>
            <a:off x="5027135" y="4282211"/>
            <a:ext cx="104734" cy="94798"/>
          </a:xfrm>
          <a:prstGeom prst="ellipse">
            <a:avLst/>
          </a:prstGeom>
          <a:solidFill>
            <a:srgbClr val="00B0F0"/>
          </a:solidFill>
          <a:ln>
            <a:noFill/>
          </a:ln>
          <a:effectLst/>
        </p:spPr>
        <p:txBody>
          <a:bodyPr wrap="none" anchor="ctr"/>
          <a:lstStyle/>
          <a:p>
            <a:pPr algn="ctr"/>
            <a:endParaRPr lang="en-US" dirty="0"/>
          </a:p>
        </p:txBody>
      </p:sp>
      <p:sp>
        <p:nvSpPr>
          <p:cNvPr id="96" name="Oval 1075"/>
          <p:cNvSpPr>
            <a:spLocks noChangeArrowheads="1"/>
          </p:cNvSpPr>
          <p:nvPr/>
        </p:nvSpPr>
        <p:spPr bwMode="auto">
          <a:xfrm>
            <a:off x="5593559" y="4777058"/>
            <a:ext cx="104734" cy="94798"/>
          </a:xfrm>
          <a:prstGeom prst="ellipse">
            <a:avLst/>
          </a:prstGeom>
          <a:solidFill>
            <a:srgbClr val="00B0F0"/>
          </a:solidFill>
          <a:ln>
            <a:noFill/>
          </a:ln>
          <a:effectLst/>
        </p:spPr>
        <p:txBody>
          <a:bodyPr wrap="none" anchor="ctr"/>
          <a:lstStyle/>
          <a:p>
            <a:pPr algn="ctr"/>
            <a:endParaRPr lang="en-US" dirty="0"/>
          </a:p>
        </p:txBody>
      </p:sp>
      <p:sp>
        <p:nvSpPr>
          <p:cNvPr id="97" name="Oval 1075"/>
          <p:cNvSpPr>
            <a:spLocks noChangeArrowheads="1"/>
          </p:cNvSpPr>
          <p:nvPr/>
        </p:nvSpPr>
        <p:spPr bwMode="auto">
          <a:xfrm>
            <a:off x="6151877" y="4251995"/>
            <a:ext cx="104734" cy="94798"/>
          </a:xfrm>
          <a:prstGeom prst="ellipse">
            <a:avLst/>
          </a:prstGeom>
          <a:solidFill>
            <a:srgbClr val="00B0F0"/>
          </a:solidFill>
          <a:ln>
            <a:noFill/>
          </a:ln>
          <a:effectLst/>
        </p:spPr>
        <p:txBody>
          <a:bodyPr wrap="none" anchor="ctr"/>
          <a:lstStyle/>
          <a:p>
            <a:pPr algn="ctr"/>
            <a:endParaRPr lang="en-US" dirty="0"/>
          </a:p>
        </p:txBody>
      </p:sp>
      <p:cxnSp>
        <p:nvCxnSpPr>
          <p:cNvPr id="98" name="Straight Connector 97"/>
          <p:cNvCxnSpPr>
            <a:stCxn id="92" idx="0"/>
            <a:endCxn id="80" idx="0"/>
          </p:cNvCxnSpPr>
          <p:nvPr/>
        </p:nvCxnSpPr>
        <p:spPr>
          <a:xfrm flipH="1" flipV="1">
            <a:off x="2254271" y="4189356"/>
            <a:ext cx="3810" cy="31242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a:stCxn id="91" idx="4"/>
            <a:endCxn id="79" idx="0"/>
          </p:cNvCxnSpPr>
          <p:nvPr/>
        </p:nvCxnSpPr>
        <p:spPr>
          <a:xfrm flipH="1" flipV="1">
            <a:off x="2818555" y="4055251"/>
            <a:ext cx="3810" cy="20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90" idx="4"/>
            <a:endCxn id="78" idx="0"/>
          </p:cNvCxnSpPr>
          <p:nvPr/>
        </p:nvCxnSpPr>
        <p:spPr>
          <a:xfrm flipH="1">
            <a:off x="3389252" y="3798127"/>
            <a:ext cx="3810" cy="614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89" idx="4"/>
            <a:endCxn id="45" idx="0"/>
          </p:cNvCxnSpPr>
          <p:nvPr/>
        </p:nvCxnSpPr>
        <p:spPr>
          <a:xfrm flipH="1">
            <a:off x="3942849" y="3445648"/>
            <a:ext cx="3810" cy="3585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94" idx="4"/>
            <a:endCxn id="85" idx="0"/>
          </p:cNvCxnSpPr>
          <p:nvPr/>
        </p:nvCxnSpPr>
        <p:spPr>
          <a:xfrm flipH="1">
            <a:off x="4511408" y="3891912"/>
            <a:ext cx="3810" cy="198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a:stCxn id="95" idx="4"/>
            <a:endCxn id="86" idx="0"/>
          </p:cNvCxnSpPr>
          <p:nvPr/>
        </p:nvCxnSpPr>
        <p:spPr>
          <a:xfrm flipH="1">
            <a:off x="5075692" y="4377009"/>
            <a:ext cx="3810" cy="385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6" idx="0"/>
            <a:endCxn id="87" idx="0"/>
          </p:cNvCxnSpPr>
          <p:nvPr/>
        </p:nvCxnSpPr>
        <p:spPr>
          <a:xfrm flipH="1" flipV="1">
            <a:off x="5642116" y="4510358"/>
            <a:ext cx="3810" cy="266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97" idx="4"/>
            <a:endCxn id="88" idx="0"/>
          </p:cNvCxnSpPr>
          <p:nvPr/>
        </p:nvCxnSpPr>
        <p:spPr>
          <a:xfrm flipH="1" flipV="1">
            <a:off x="6200434" y="4156745"/>
            <a:ext cx="3810" cy="190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93" idx="4"/>
            <a:endCxn id="84" idx="0"/>
          </p:cNvCxnSpPr>
          <p:nvPr/>
        </p:nvCxnSpPr>
        <p:spPr>
          <a:xfrm flipH="1">
            <a:off x="6723038" y="3916451"/>
            <a:ext cx="3810" cy="141422"/>
          </a:xfrm>
          <a:prstGeom prst="line">
            <a:avLst/>
          </a:prstGeom>
        </p:spPr>
        <p:style>
          <a:lnRef idx="2">
            <a:schemeClr val="accent1"/>
          </a:lnRef>
          <a:fillRef idx="0">
            <a:schemeClr val="accent1"/>
          </a:fillRef>
          <a:effectRef idx="1">
            <a:schemeClr val="accent1"/>
          </a:effectRef>
          <a:fontRef idx="minor">
            <a:schemeClr val="tx1"/>
          </a:fontRef>
        </p:style>
      </p:cxnSp>
      <p:sp>
        <p:nvSpPr>
          <p:cNvPr id="5" name="Footer Placeholder 4">
            <a:extLst>
              <a:ext uri="{FF2B5EF4-FFF2-40B4-BE49-F238E27FC236}">
                <a16:creationId xmlns:a16="http://schemas.microsoft.com/office/drawing/2014/main" id="{6176F826-2037-4CC6-829A-6CAEDDD85E4B}"/>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985962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r>
              <a:rPr lang="en-US" dirty="0"/>
              <a:t>standard deviation one</a:t>
            </a:r>
          </a:p>
          <a:p>
            <a:pPr lvl="1"/>
            <a:r>
              <a:rPr lang="en-US" dirty="0"/>
              <a:t>compute the standard deviation of the sequence</a:t>
            </a:r>
          </a:p>
          <a:p>
            <a:pPr lvl="1"/>
            <a:r>
              <a:rPr lang="en-US" dirty="0"/>
              <a:t>divide every value of the sequence by the </a:t>
            </a:r>
            <a:r>
              <a:rPr lang="en-US" dirty="0" err="1"/>
              <a:t>stddev</a:t>
            </a:r>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48</a:t>
            </a:fld>
            <a:endParaRPr lang="en-US" dirty="0"/>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5" name="Oval 1073"/>
          <p:cNvSpPr>
            <a:spLocks noChangeArrowheads="1"/>
          </p:cNvSpPr>
          <p:nvPr/>
        </p:nvSpPr>
        <p:spPr bwMode="auto">
          <a:xfrm>
            <a:off x="3890482" y="380424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4"/>
          <p:cNvSpPr>
            <a:spLocks noChangeArrowheads="1"/>
          </p:cNvSpPr>
          <p:nvPr/>
        </p:nvSpPr>
        <p:spPr bwMode="auto">
          <a:xfrm>
            <a:off x="3336885" y="385953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Oval 1075"/>
          <p:cNvSpPr>
            <a:spLocks noChangeArrowheads="1"/>
          </p:cNvSpPr>
          <p:nvPr/>
        </p:nvSpPr>
        <p:spPr bwMode="auto">
          <a:xfrm>
            <a:off x="2766188" y="405525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0" name="Oval 1076"/>
          <p:cNvSpPr>
            <a:spLocks noChangeArrowheads="1"/>
          </p:cNvSpPr>
          <p:nvPr/>
        </p:nvSpPr>
        <p:spPr bwMode="auto">
          <a:xfrm>
            <a:off x="2201903" y="418935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1"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4" name="Oval 1099"/>
          <p:cNvSpPr>
            <a:spLocks noChangeArrowheads="1"/>
          </p:cNvSpPr>
          <p:nvPr/>
        </p:nvSpPr>
        <p:spPr bwMode="auto">
          <a:xfrm>
            <a:off x="6670671" y="405787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5" name="Oval 1075"/>
          <p:cNvSpPr>
            <a:spLocks noChangeArrowheads="1"/>
          </p:cNvSpPr>
          <p:nvPr/>
        </p:nvSpPr>
        <p:spPr bwMode="auto">
          <a:xfrm>
            <a:off x="4459041" y="409048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6" name="Oval 1075"/>
          <p:cNvSpPr>
            <a:spLocks noChangeArrowheads="1"/>
          </p:cNvSpPr>
          <p:nvPr/>
        </p:nvSpPr>
        <p:spPr bwMode="auto">
          <a:xfrm>
            <a:off x="5023325" y="441556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7" name="Oval 1075"/>
          <p:cNvSpPr>
            <a:spLocks noChangeArrowheads="1"/>
          </p:cNvSpPr>
          <p:nvPr/>
        </p:nvSpPr>
        <p:spPr bwMode="auto">
          <a:xfrm>
            <a:off x="5589749" y="451035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8" name="Oval 1075"/>
          <p:cNvSpPr>
            <a:spLocks noChangeArrowheads="1"/>
          </p:cNvSpPr>
          <p:nvPr/>
        </p:nvSpPr>
        <p:spPr bwMode="auto">
          <a:xfrm>
            <a:off x="6148067" y="415674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9" name="Oval 1073"/>
          <p:cNvSpPr>
            <a:spLocks noChangeArrowheads="1"/>
          </p:cNvSpPr>
          <p:nvPr/>
        </p:nvSpPr>
        <p:spPr bwMode="auto">
          <a:xfrm>
            <a:off x="3894292" y="3350850"/>
            <a:ext cx="104734" cy="94798"/>
          </a:xfrm>
          <a:prstGeom prst="ellipse">
            <a:avLst/>
          </a:prstGeom>
          <a:solidFill>
            <a:srgbClr val="00B0F0"/>
          </a:solidFill>
          <a:ln>
            <a:noFill/>
          </a:ln>
          <a:effectLst/>
        </p:spPr>
        <p:txBody>
          <a:bodyPr wrap="none" anchor="ctr"/>
          <a:lstStyle/>
          <a:p>
            <a:pPr algn="ctr"/>
            <a:endParaRPr lang="en-US" dirty="0"/>
          </a:p>
        </p:txBody>
      </p:sp>
      <p:sp>
        <p:nvSpPr>
          <p:cNvPr id="90" name="Oval 1074"/>
          <p:cNvSpPr>
            <a:spLocks noChangeArrowheads="1"/>
          </p:cNvSpPr>
          <p:nvPr/>
        </p:nvSpPr>
        <p:spPr bwMode="auto">
          <a:xfrm>
            <a:off x="3340695" y="3703329"/>
            <a:ext cx="104734" cy="94798"/>
          </a:xfrm>
          <a:prstGeom prst="ellipse">
            <a:avLst/>
          </a:prstGeom>
          <a:solidFill>
            <a:srgbClr val="00B0F0"/>
          </a:solidFill>
          <a:ln>
            <a:noFill/>
          </a:ln>
          <a:effectLst/>
        </p:spPr>
        <p:txBody>
          <a:bodyPr wrap="none" anchor="ctr"/>
          <a:lstStyle/>
          <a:p>
            <a:pPr algn="ctr"/>
            <a:endParaRPr lang="en-US" dirty="0"/>
          </a:p>
        </p:txBody>
      </p:sp>
      <p:sp>
        <p:nvSpPr>
          <p:cNvPr id="91" name="Oval 1075"/>
          <p:cNvSpPr>
            <a:spLocks noChangeArrowheads="1"/>
          </p:cNvSpPr>
          <p:nvPr/>
        </p:nvSpPr>
        <p:spPr bwMode="auto">
          <a:xfrm>
            <a:off x="2769998" y="4161931"/>
            <a:ext cx="104734" cy="94798"/>
          </a:xfrm>
          <a:prstGeom prst="ellipse">
            <a:avLst/>
          </a:prstGeom>
          <a:solidFill>
            <a:srgbClr val="00B0F0"/>
          </a:solidFill>
          <a:ln>
            <a:noFill/>
          </a:ln>
          <a:effectLst/>
        </p:spPr>
        <p:txBody>
          <a:bodyPr wrap="none" anchor="ctr"/>
          <a:lstStyle/>
          <a:p>
            <a:pPr algn="ctr"/>
            <a:endParaRPr lang="en-US" dirty="0"/>
          </a:p>
        </p:txBody>
      </p:sp>
      <p:sp>
        <p:nvSpPr>
          <p:cNvPr id="92" name="Oval 1076"/>
          <p:cNvSpPr>
            <a:spLocks noChangeArrowheads="1"/>
          </p:cNvSpPr>
          <p:nvPr/>
        </p:nvSpPr>
        <p:spPr bwMode="auto">
          <a:xfrm>
            <a:off x="2205713" y="4501776"/>
            <a:ext cx="104736" cy="94798"/>
          </a:xfrm>
          <a:prstGeom prst="ellipse">
            <a:avLst/>
          </a:prstGeom>
          <a:solidFill>
            <a:srgbClr val="00B0F0"/>
          </a:solidFill>
          <a:ln>
            <a:noFill/>
          </a:ln>
          <a:effectLst/>
        </p:spPr>
        <p:txBody>
          <a:bodyPr wrap="none" anchor="ctr"/>
          <a:lstStyle/>
          <a:p>
            <a:pPr algn="ctr"/>
            <a:endParaRPr lang="en-US" dirty="0"/>
          </a:p>
        </p:txBody>
      </p:sp>
      <p:sp>
        <p:nvSpPr>
          <p:cNvPr id="93" name="Oval 1099"/>
          <p:cNvSpPr>
            <a:spLocks noChangeArrowheads="1"/>
          </p:cNvSpPr>
          <p:nvPr/>
        </p:nvSpPr>
        <p:spPr bwMode="auto">
          <a:xfrm>
            <a:off x="6674481" y="382165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94" name="Oval 1075"/>
          <p:cNvSpPr>
            <a:spLocks noChangeArrowheads="1"/>
          </p:cNvSpPr>
          <p:nvPr/>
        </p:nvSpPr>
        <p:spPr bwMode="auto">
          <a:xfrm>
            <a:off x="4462851" y="3797114"/>
            <a:ext cx="104734" cy="94798"/>
          </a:xfrm>
          <a:prstGeom prst="ellipse">
            <a:avLst/>
          </a:prstGeom>
          <a:solidFill>
            <a:srgbClr val="00B0F0"/>
          </a:solidFill>
          <a:ln>
            <a:noFill/>
          </a:ln>
          <a:effectLst/>
        </p:spPr>
        <p:txBody>
          <a:bodyPr wrap="none" anchor="ctr"/>
          <a:lstStyle/>
          <a:p>
            <a:pPr algn="ctr"/>
            <a:endParaRPr lang="en-US" dirty="0"/>
          </a:p>
        </p:txBody>
      </p:sp>
      <p:sp>
        <p:nvSpPr>
          <p:cNvPr id="95" name="Oval 1075"/>
          <p:cNvSpPr>
            <a:spLocks noChangeArrowheads="1"/>
          </p:cNvSpPr>
          <p:nvPr/>
        </p:nvSpPr>
        <p:spPr bwMode="auto">
          <a:xfrm>
            <a:off x="5027135" y="4282211"/>
            <a:ext cx="104734" cy="94798"/>
          </a:xfrm>
          <a:prstGeom prst="ellipse">
            <a:avLst/>
          </a:prstGeom>
          <a:solidFill>
            <a:srgbClr val="00B0F0"/>
          </a:solidFill>
          <a:ln>
            <a:noFill/>
          </a:ln>
          <a:effectLst/>
        </p:spPr>
        <p:txBody>
          <a:bodyPr wrap="none" anchor="ctr"/>
          <a:lstStyle/>
          <a:p>
            <a:pPr algn="ctr"/>
            <a:endParaRPr lang="en-US" dirty="0"/>
          </a:p>
        </p:txBody>
      </p:sp>
      <p:sp>
        <p:nvSpPr>
          <p:cNvPr id="96" name="Oval 1075"/>
          <p:cNvSpPr>
            <a:spLocks noChangeArrowheads="1"/>
          </p:cNvSpPr>
          <p:nvPr/>
        </p:nvSpPr>
        <p:spPr bwMode="auto">
          <a:xfrm>
            <a:off x="5593559" y="4777058"/>
            <a:ext cx="104734" cy="94798"/>
          </a:xfrm>
          <a:prstGeom prst="ellipse">
            <a:avLst/>
          </a:prstGeom>
          <a:solidFill>
            <a:srgbClr val="00B0F0"/>
          </a:solidFill>
          <a:ln>
            <a:noFill/>
          </a:ln>
          <a:effectLst/>
        </p:spPr>
        <p:txBody>
          <a:bodyPr wrap="none" anchor="ctr"/>
          <a:lstStyle/>
          <a:p>
            <a:pPr algn="ctr"/>
            <a:endParaRPr lang="en-US" dirty="0"/>
          </a:p>
        </p:txBody>
      </p:sp>
      <p:sp>
        <p:nvSpPr>
          <p:cNvPr id="97" name="Oval 1075"/>
          <p:cNvSpPr>
            <a:spLocks noChangeArrowheads="1"/>
          </p:cNvSpPr>
          <p:nvPr/>
        </p:nvSpPr>
        <p:spPr bwMode="auto">
          <a:xfrm>
            <a:off x="6151877" y="4251995"/>
            <a:ext cx="104734" cy="94798"/>
          </a:xfrm>
          <a:prstGeom prst="ellipse">
            <a:avLst/>
          </a:prstGeom>
          <a:solidFill>
            <a:srgbClr val="00B0F0"/>
          </a:solidFill>
          <a:ln>
            <a:noFill/>
          </a:ln>
          <a:effectLst/>
        </p:spPr>
        <p:txBody>
          <a:bodyPr wrap="none" anchor="ctr"/>
          <a:lstStyle/>
          <a:p>
            <a:pPr algn="ctr"/>
            <a:endParaRPr lang="en-US" dirty="0"/>
          </a:p>
        </p:txBody>
      </p:sp>
      <p:sp>
        <p:nvSpPr>
          <p:cNvPr id="5" name="Footer Placeholder 4">
            <a:extLst>
              <a:ext uri="{FF2B5EF4-FFF2-40B4-BE49-F238E27FC236}">
                <a16:creationId xmlns:a16="http://schemas.microsoft.com/office/drawing/2014/main" id="{272595ED-536A-49AB-837C-04F68EE0C95B}"/>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53497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r>
              <a:rPr lang="en-US" dirty="0"/>
              <a:t>standard deviation one</a:t>
            </a:r>
          </a:p>
          <a:p>
            <a:pPr lvl="1"/>
            <a:r>
              <a:rPr lang="en-US" dirty="0"/>
              <a:t>compute the standard deviation of the sequence</a:t>
            </a:r>
          </a:p>
          <a:p>
            <a:pPr lvl="1"/>
            <a:r>
              <a:rPr lang="en-US" dirty="0"/>
              <a:t>divide every value of the sequence by the </a:t>
            </a:r>
            <a:r>
              <a:rPr lang="en-US" dirty="0" err="1"/>
              <a:t>stddev</a:t>
            </a:r>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49</a:t>
            </a:fld>
            <a:endParaRPr lang="en-US" dirty="0"/>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1"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9" name="Oval 1073"/>
          <p:cNvSpPr>
            <a:spLocks noChangeArrowheads="1"/>
          </p:cNvSpPr>
          <p:nvPr/>
        </p:nvSpPr>
        <p:spPr bwMode="auto">
          <a:xfrm>
            <a:off x="3894292" y="3350850"/>
            <a:ext cx="104734" cy="94798"/>
          </a:xfrm>
          <a:prstGeom prst="ellipse">
            <a:avLst/>
          </a:prstGeom>
          <a:solidFill>
            <a:srgbClr val="00B0F0"/>
          </a:solidFill>
          <a:ln>
            <a:noFill/>
          </a:ln>
          <a:effectLst/>
        </p:spPr>
        <p:txBody>
          <a:bodyPr wrap="none" anchor="ctr"/>
          <a:lstStyle/>
          <a:p>
            <a:pPr algn="ctr"/>
            <a:endParaRPr lang="en-US" dirty="0"/>
          </a:p>
        </p:txBody>
      </p:sp>
      <p:sp>
        <p:nvSpPr>
          <p:cNvPr id="90" name="Oval 1074"/>
          <p:cNvSpPr>
            <a:spLocks noChangeArrowheads="1"/>
          </p:cNvSpPr>
          <p:nvPr/>
        </p:nvSpPr>
        <p:spPr bwMode="auto">
          <a:xfrm>
            <a:off x="3340695" y="3703329"/>
            <a:ext cx="104734" cy="94798"/>
          </a:xfrm>
          <a:prstGeom prst="ellipse">
            <a:avLst/>
          </a:prstGeom>
          <a:solidFill>
            <a:srgbClr val="00B0F0"/>
          </a:solidFill>
          <a:ln>
            <a:noFill/>
          </a:ln>
          <a:effectLst/>
        </p:spPr>
        <p:txBody>
          <a:bodyPr wrap="none" anchor="ctr"/>
          <a:lstStyle/>
          <a:p>
            <a:pPr algn="ctr"/>
            <a:endParaRPr lang="en-US" dirty="0"/>
          </a:p>
        </p:txBody>
      </p:sp>
      <p:sp>
        <p:nvSpPr>
          <p:cNvPr id="91" name="Oval 1075"/>
          <p:cNvSpPr>
            <a:spLocks noChangeArrowheads="1"/>
          </p:cNvSpPr>
          <p:nvPr/>
        </p:nvSpPr>
        <p:spPr bwMode="auto">
          <a:xfrm>
            <a:off x="2769998" y="4161931"/>
            <a:ext cx="104734" cy="94798"/>
          </a:xfrm>
          <a:prstGeom prst="ellipse">
            <a:avLst/>
          </a:prstGeom>
          <a:solidFill>
            <a:srgbClr val="00B0F0"/>
          </a:solidFill>
          <a:ln>
            <a:noFill/>
          </a:ln>
          <a:effectLst/>
        </p:spPr>
        <p:txBody>
          <a:bodyPr wrap="none" anchor="ctr"/>
          <a:lstStyle/>
          <a:p>
            <a:pPr algn="ctr"/>
            <a:endParaRPr lang="en-US" dirty="0"/>
          </a:p>
        </p:txBody>
      </p:sp>
      <p:sp>
        <p:nvSpPr>
          <p:cNvPr id="92" name="Oval 1076"/>
          <p:cNvSpPr>
            <a:spLocks noChangeArrowheads="1"/>
          </p:cNvSpPr>
          <p:nvPr/>
        </p:nvSpPr>
        <p:spPr bwMode="auto">
          <a:xfrm>
            <a:off x="2205713" y="4501776"/>
            <a:ext cx="104736" cy="94798"/>
          </a:xfrm>
          <a:prstGeom prst="ellipse">
            <a:avLst/>
          </a:prstGeom>
          <a:solidFill>
            <a:srgbClr val="00B0F0"/>
          </a:solidFill>
          <a:ln>
            <a:noFill/>
          </a:ln>
          <a:effectLst/>
        </p:spPr>
        <p:txBody>
          <a:bodyPr wrap="none" anchor="ctr"/>
          <a:lstStyle/>
          <a:p>
            <a:pPr algn="ctr"/>
            <a:endParaRPr lang="en-US" dirty="0"/>
          </a:p>
        </p:txBody>
      </p:sp>
      <p:sp>
        <p:nvSpPr>
          <p:cNvPr id="93" name="Oval 1099"/>
          <p:cNvSpPr>
            <a:spLocks noChangeArrowheads="1"/>
          </p:cNvSpPr>
          <p:nvPr/>
        </p:nvSpPr>
        <p:spPr bwMode="auto">
          <a:xfrm>
            <a:off x="6674481" y="382165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94" name="Oval 1075"/>
          <p:cNvSpPr>
            <a:spLocks noChangeArrowheads="1"/>
          </p:cNvSpPr>
          <p:nvPr/>
        </p:nvSpPr>
        <p:spPr bwMode="auto">
          <a:xfrm>
            <a:off x="4462851" y="3797114"/>
            <a:ext cx="104734" cy="94798"/>
          </a:xfrm>
          <a:prstGeom prst="ellipse">
            <a:avLst/>
          </a:prstGeom>
          <a:solidFill>
            <a:srgbClr val="00B0F0"/>
          </a:solidFill>
          <a:ln>
            <a:noFill/>
          </a:ln>
          <a:effectLst/>
        </p:spPr>
        <p:txBody>
          <a:bodyPr wrap="none" anchor="ctr"/>
          <a:lstStyle/>
          <a:p>
            <a:pPr algn="ctr"/>
            <a:endParaRPr lang="en-US" dirty="0"/>
          </a:p>
        </p:txBody>
      </p:sp>
      <p:sp>
        <p:nvSpPr>
          <p:cNvPr id="95" name="Oval 1075"/>
          <p:cNvSpPr>
            <a:spLocks noChangeArrowheads="1"/>
          </p:cNvSpPr>
          <p:nvPr/>
        </p:nvSpPr>
        <p:spPr bwMode="auto">
          <a:xfrm>
            <a:off x="5027135" y="4282211"/>
            <a:ext cx="104734" cy="94798"/>
          </a:xfrm>
          <a:prstGeom prst="ellipse">
            <a:avLst/>
          </a:prstGeom>
          <a:solidFill>
            <a:srgbClr val="00B0F0"/>
          </a:solidFill>
          <a:ln>
            <a:noFill/>
          </a:ln>
          <a:effectLst/>
        </p:spPr>
        <p:txBody>
          <a:bodyPr wrap="none" anchor="ctr"/>
          <a:lstStyle/>
          <a:p>
            <a:pPr algn="ctr"/>
            <a:endParaRPr lang="en-US" dirty="0"/>
          </a:p>
        </p:txBody>
      </p:sp>
      <p:sp>
        <p:nvSpPr>
          <p:cNvPr id="96" name="Oval 1075"/>
          <p:cNvSpPr>
            <a:spLocks noChangeArrowheads="1"/>
          </p:cNvSpPr>
          <p:nvPr/>
        </p:nvSpPr>
        <p:spPr bwMode="auto">
          <a:xfrm>
            <a:off x="5593559" y="4777058"/>
            <a:ext cx="104734" cy="94798"/>
          </a:xfrm>
          <a:prstGeom prst="ellipse">
            <a:avLst/>
          </a:prstGeom>
          <a:solidFill>
            <a:srgbClr val="00B0F0"/>
          </a:solidFill>
          <a:ln>
            <a:noFill/>
          </a:ln>
          <a:effectLst/>
        </p:spPr>
        <p:txBody>
          <a:bodyPr wrap="none" anchor="ctr"/>
          <a:lstStyle/>
          <a:p>
            <a:pPr algn="ctr"/>
            <a:endParaRPr lang="en-US" dirty="0"/>
          </a:p>
        </p:txBody>
      </p:sp>
      <p:sp>
        <p:nvSpPr>
          <p:cNvPr id="97" name="Oval 1075"/>
          <p:cNvSpPr>
            <a:spLocks noChangeArrowheads="1"/>
          </p:cNvSpPr>
          <p:nvPr/>
        </p:nvSpPr>
        <p:spPr bwMode="auto">
          <a:xfrm>
            <a:off x="6151877" y="4251995"/>
            <a:ext cx="104734" cy="94798"/>
          </a:xfrm>
          <a:prstGeom prst="ellipse">
            <a:avLst/>
          </a:prstGeom>
          <a:solidFill>
            <a:srgbClr val="00B0F0"/>
          </a:solidFill>
          <a:ln>
            <a:noFill/>
          </a:ln>
          <a:effectLst/>
        </p:spPr>
        <p:txBody>
          <a:bodyPr wrap="none" anchor="ctr"/>
          <a:lstStyle/>
          <a:p>
            <a:pPr algn="ctr"/>
            <a:endParaRPr lang="en-US" dirty="0"/>
          </a:p>
        </p:txBody>
      </p:sp>
      <p:sp>
        <p:nvSpPr>
          <p:cNvPr id="34" name="Oval 1073"/>
          <p:cNvSpPr>
            <a:spLocks noChangeArrowheads="1"/>
          </p:cNvSpPr>
          <p:nvPr/>
        </p:nvSpPr>
        <p:spPr bwMode="auto">
          <a:xfrm>
            <a:off x="3890482" y="384435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5" name="Oval 1074"/>
          <p:cNvSpPr>
            <a:spLocks noChangeArrowheads="1"/>
          </p:cNvSpPr>
          <p:nvPr/>
        </p:nvSpPr>
        <p:spPr bwMode="auto">
          <a:xfrm>
            <a:off x="3336885" y="3891627"/>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6" name="Oval 1075"/>
          <p:cNvSpPr>
            <a:spLocks noChangeArrowheads="1"/>
          </p:cNvSpPr>
          <p:nvPr/>
        </p:nvSpPr>
        <p:spPr bwMode="auto">
          <a:xfrm>
            <a:off x="2766188" y="405525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6" name="Oval 1076"/>
          <p:cNvSpPr>
            <a:spLocks noChangeArrowheads="1"/>
          </p:cNvSpPr>
          <p:nvPr/>
        </p:nvSpPr>
        <p:spPr bwMode="auto">
          <a:xfrm>
            <a:off x="2201903" y="4181334"/>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7" name="Oval 1099"/>
          <p:cNvSpPr>
            <a:spLocks noChangeArrowheads="1"/>
          </p:cNvSpPr>
          <p:nvPr/>
        </p:nvSpPr>
        <p:spPr bwMode="auto">
          <a:xfrm>
            <a:off x="6670671" y="405787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8" name="Oval 1075"/>
          <p:cNvSpPr>
            <a:spLocks noChangeArrowheads="1"/>
          </p:cNvSpPr>
          <p:nvPr/>
        </p:nvSpPr>
        <p:spPr bwMode="auto">
          <a:xfrm>
            <a:off x="4459041" y="409048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9" name="Oval 1075"/>
          <p:cNvSpPr>
            <a:spLocks noChangeArrowheads="1"/>
          </p:cNvSpPr>
          <p:nvPr/>
        </p:nvSpPr>
        <p:spPr bwMode="auto">
          <a:xfrm>
            <a:off x="5023325" y="4379462"/>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0" name="Oval 1075"/>
          <p:cNvSpPr>
            <a:spLocks noChangeArrowheads="1"/>
          </p:cNvSpPr>
          <p:nvPr/>
        </p:nvSpPr>
        <p:spPr bwMode="auto">
          <a:xfrm>
            <a:off x="5589749" y="4450193"/>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1" name="Oval 1075"/>
          <p:cNvSpPr>
            <a:spLocks noChangeArrowheads="1"/>
          </p:cNvSpPr>
          <p:nvPr/>
        </p:nvSpPr>
        <p:spPr bwMode="auto">
          <a:xfrm>
            <a:off x="6148067" y="415674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 name="Footer Placeholder 4">
            <a:extLst>
              <a:ext uri="{FF2B5EF4-FFF2-40B4-BE49-F238E27FC236}">
                <a16:creationId xmlns:a16="http://schemas.microsoft.com/office/drawing/2014/main" id="{99FA4DDD-FBCC-4700-BEBD-3D2E55296BF5}"/>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167346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series</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5</a:t>
            </a:fld>
            <a:endParaRPr lang="en-US" dirty="0"/>
          </a:p>
        </p:txBody>
      </p:sp>
      <p:sp>
        <p:nvSpPr>
          <p:cNvPr id="42" name="Content Placeholder 3"/>
          <p:cNvSpPr>
            <a:spLocks noGrp="1"/>
          </p:cNvSpPr>
          <p:nvPr>
            <p:ph idx="1"/>
          </p:nvPr>
        </p:nvSpPr>
        <p:spPr>
          <a:xfrm>
            <a:off x="457200" y="2249424"/>
            <a:ext cx="8229600" cy="4325112"/>
          </a:xfrm>
        </p:spPr>
        <p:txBody>
          <a:bodyPr>
            <a:noAutofit/>
          </a:bodyPr>
          <a:lstStyle/>
          <a:p>
            <a:r>
              <a:rPr lang="en-US" sz="2600" dirty="0"/>
              <a:t>Sequence of points ordered along some dimension</a:t>
            </a:r>
          </a:p>
        </p:txBody>
      </p:sp>
      <p:grpSp>
        <p:nvGrpSpPr>
          <p:cNvPr id="41" name="Group 40"/>
          <p:cNvGrpSpPr/>
          <p:nvPr/>
        </p:nvGrpSpPr>
        <p:grpSpPr>
          <a:xfrm>
            <a:off x="298173" y="5647333"/>
            <a:ext cx="816389" cy="835917"/>
            <a:chOff x="1693381" y="4398972"/>
            <a:chExt cx="1003544" cy="993508"/>
          </a:xfrm>
        </p:grpSpPr>
        <p:pic>
          <p:nvPicPr>
            <p:cNvPr id="43" name="Picture 42"/>
            <p:cNvPicPr>
              <a:picLocks noChangeAspect="1"/>
            </p:cNvPicPr>
            <p:nvPr/>
          </p:nvPicPr>
          <p:blipFill>
            <a:blip r:embed="rId2"/>
            <a:stretch>
              <a:fillRect/>
            </a:stretch>
          </p:blipFill>
          <p:spPr>
            <a:xfrm>
              <a:off x="1693381" y="4398972"/>
              <a:ext cx="1003544" cy="993508"/>
            </a:xfrm>
            <a:prstGeom prst="rect">
              <a:avLst/>
            </a:prstGeom>
          </p:spPr>
        </p:pic>
        <p:sp>
          <p:nvSpPr>
            <p:cNvPr id="44" name="TextBox 43"/>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grpSp>
        <p:nvGrpSpPr>
          <p:cNvPr id="4" name="Group 3">
            <a:extLst>
              <a:ext uri="{FF2B5EF4-FFF2-40B4-BE49-F238E27FC236}">
                <a16:creationId xmlns:a16="http://schemas.microsoft.com/office/drawing/2014/main" id="{4B557009-B2C7-4756-9EA6-B0DE9A6F8700}"/>
              </a:ext>
            </a:extLst>
          </p:cNvPr>
          <p:cNvGrpSpPr/>
          <p:nvPr/>
        </p:nvGrpSpPr>
        <p:grpSpPr>
          <a:xfrm>
            <a:off x="3512533" y="5639359"/>
            <a:ext cx="2155658" cy="1058967"/>
            <a:chOff x="3454013" y="5639359"/>
            <a:chExt cx="2155658" cy="1058967"/>
          </a:xfrm>
        </p:grpSpPr>
        <p:pic>
          <p:nvPicPr>
            <p:cNvPr id="45" name="Picture 44"/>
            <p:cNvPicPr>
              <a:picLocks noChangeAspect="1"/>
            </p:cNvPicPr>
            <p:nvPr/>
          </p:nvPicPr>
          <p:blipFill>
            <a:blip r:embed="rId3">
              <a:biLevel thresh="25000"/>
            </a:blip>
            <a:stretch>
              <a:fillRect/>
            </a:stretch>
          </p:blipFill>
          <p:spPr>
            <a:xfrm>
              <a:off x="3454013" y="5639359"/>
              <a:ext cx="2155658" cy="1058967"/>
            </a:xfrm>
            <a:prstGeom prst="rect">
              <a:avLst/>
            </a:prstGeom>
          </p:spPr>
        </p:pic>
        <p:sp>
          <p:nvSpPr>
            <p:cNvPr id="46" name="TextBox 45"/>
            <p:cNvSpPr txBox="1"/>
            <p:nvPr/>
          </p:nvSpPr>
          <p:spPr>
            <a:xfrm>
              <a:off x="3959819" y="6107140"/>
              <a:ext cx="1095172" cy="369332"/>
            </a:xfrm>
            <a:prstGeom prst="rect">
              <a:avLst/>
            </a:prstGeom>
            <a:noFill/>
          </p:spPr>
          <p:txBody>
            <a:bodyPr wrap="none" rtlCol="0">
              <a:spAutoFit/>
            </a:bodyPr>
            <a:lstStyle/>
            <a:p>
              <a:r>
                <a:rPr lang="en-US" b="1" i="1" dirty="0">
                  <a:latin typeface="Gill Sans"/>
                  <a:cs typeface="Gill Sans"/>
                </a:rPr>
                <a:t>Position</a:t>
              </a:r>
            </a:p>
          </p:txBody>
        </p:sp>
      </p:grpSp>
      <p:grpSp>
        <p:nvGrpSpPr>
          <p:cNvPr id="47" name="Group 46"/>
          <p:cNvGrpSpPr/>
          <p:nvPr/>
        </p:nvGrpSpPr>
        <p:grpSpPr>
          <a:xfrm>
            <a:off x="1502134" y="5504459"/>
            <a:ext cx="1594104" cy="1238362"/>
            <a:chOff x="2927715" y="4171992"/>
            <a:chExt cx="1891194" cy="1496407"/>
          </a:xfrm>
        </p:grpSpPr>
        <p:pic>
          <p:nvPicPr>
            <p:cNvPr id="48" name="Picture 47"/>
            <p:cNvPicPr>
              <a:picLocks noChangeAspect="1"/>
            </p:cNvPicPr>
            <p:nvPr/>
          </p:nvPicPr>
          <p:blipFill>
            <a:blip r:embed="rId4"/>
            <a:stretch>
              <a:fillRect/>
            </a:stretch>
          </p:blipFill>
          <p:spPr>
            <a:xfrm>
              <a:off x="2927715" y="4171992"/>
              <a:ext cx="1891194" cy="1496407"/>
            </a:xfrm>
            <a:prstGeom prst="rect">
              <a:avLst/>
            </a:prstGeom>
          </p:spPr>
        </p:pic>
        <p:sp>
          <p:nvSpPr>
            <p:cNvPr id="49" name="TextBox 48"/>
            <p:cNvSpPr txBox="1"/>
            <p:nvPr/>
          </p:nvSpPr>
          <p:spPr>
            <a:xfrm rot="19428143">
              <a:off x="3646580" y="4398494"/>
              <a:ext cx="825867" cy="369332"/>
            </a:xfrm>
            <a:prstGeom prst="rect">
              <a:avLst/>
            </a:prstGeom>
            <a:noFill/>
          </p:spPr>
          <p:txBody>
            <a:bodyPr wrap="none" rtlCol="0">
              <a:spAutoFit/>
            </a:bodyPr>
            <a:lstStyle/>
            <a:p>
              <a:r>
                <a:rPr lang="en-US" b="1" i="1" dirty="0">
                  <a:latin typeface="Gill Sans"/>
                  <a:cs typeface="Gill Sans"/>
                </a:rPr>
                <a:t>Angle</a:t>
              </a:r>
            </a:p>
          </p:txBody>
        </p:sp>
      </p:grpSp>
      <p:grpSp>
        <p:nvGrpSpPr>
          <p:cNvPr id="50" name="Group 49"/>
          <p:cNvGrpSpPr/>
          <p:nvPr/>
        </p:nvGrpSpPr>
        <p:grpSpPr>
          <a:xfrm>
            <a:off x="1251664" y="3017526"/>
            <a:ext cx="6154411" cy="2127506"/>
            <a:chOff x="1061659" y="4030596"/>
            <a:chExt cx="6064530" cy="2268923"/>
          </a:xfrm>
        </p:grpSpPr>
        <p:sp>
          <p:nvSpPr>
            <p:cNvPr id="51" name="Line 6"/>
            <p:cNvSpPr>
              <a:spLocks noChangeAspect="1" noChangeShapeType="1"/>
            </p:cNvSpPr>
            <p:nvPr/>
          </p:nvSpPr>
          <p:spPr bwMode="auto">
            <a:xfrm flipV="1">
              <a:off x="1498351" y="4030596"/>
              <a:ext cx="0" cy="1866483"/>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52" name="Rectangle 51"/>
            <p:cNvSpPr/>
            <p:nvPr/>
          </p:nvSpPr>
          <p:spPr>
            <a:xfrm>
              <a:off x="3970007" y="5143053"/>
              <a:ext cx="368361" cy="39388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53" name="Rectangle 52"/>
            <p:cNvSpPr/>
            <p:nvPr/>
          </p:nvSpPr>
          <p:spPr>
            <a:xfrm>
              <a:off x="4480572" y="4898045"/>
              <a:ext cx="388896" cy="39388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54" name="Rectangle 53"/>
            <p:cNvSpPr/>
            <p:nvPr/>
          </p:nvSpPr>
          <p:spPr>
            <a:xfrm>
              <a:off x="4991137" y="4653039"/>
              <a:ext cx="365201" cy="393882"/>
            </a:xfrm>
            <a:prstGeom prst="rect">
              <a:avLst/>
            </a:prstGeom>
          </p:spPr>
          <p:txBody>
            <a:bodyPr wrap="none">
              <a:spAutoFit/>
            </a:bodyPr>
            <a:lstStyle/>
            <a:p>
              <a:r>
                <a:rPr lang="en-US" i="1" dirty="0">
                  <a:solidFill>
                    <a:schemeClr val="bg1"/>
                  </a:solidFill>
                </a:rPr>
                <a:t>…</a:t>
              </a:r>
              <a:endParaRPr lang="en-US" dirty="0"/>
            </a:p>
          </p:txBody>
        </p:sp>
        <p:sp>
          <p:nvSpPr>
            <p:cNvPr id="55" name="Line 1060"/>
            <p:cNvSpPr>
              <a:spLocks noChangeAspect="1" noChangeShapeType="1"/>
            </p:cNvSpPr>
            <p:nvPr/>
          </p:nvSpPr>
          <p:spPr bwMode="auto">
            <a:xfrm>
              <a:off x="1489367" y="5894976"/>
              <a:ext cx="5636822"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56" name="Line 1062"/>
            <p:cNvSpPr>
              <a:spLocks noChangeAspect="1" noChangeShapeType="1"/>
            </p:cNvSpPr>
            <p:nvPr/>
          </p:nvSpPr>
          <p:spPr bwMode="auto">
            <a:xfrm flipV="1">
              <a:off x="2047518" y="5840213"/>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 name="Line 1063"/>
            <p:cNvSpPr>
              <a:spLocks noChangeAspect="1" noChangeShapeType="1"/>
            </p:cNvSpPr>
            <p:nvPr/>
          </p:nvSpPr>
          <p:spPr bwMode="auto">
            <a:xfrm flipV="1">
              <a:off x="2605667" y="5840213"/>
              <a:ext cx="2107"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8" name="Line 1064"/>
            <p:cNvSpPr>
              <a:spLocks noChangeAspect="1" noChangeShapeType="1"/>
            </p:cNvSpPr>
            <p:nvPr/>
          </p:nvSpPr>
          <p:spPr bwMode="auto">
            <a:xfrm flipV="1">
              <a:off x="3163817" y="5840213"/>
              <a:ext cx="4212"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9" name="Line 1065"/>
            <p:cNvSpPr>
              <a:spLocks noChangeAspect="1" noChangeShapeType="1"/>
            </p:cNvSpPr>
            <p:nvPr/>
          </p:nvSpPr>
          <p:spPr bwMode="auto">
            <a:xfrm flipV="1">
              <a:off x="3713541" y="5840213"/>
              <a:ext cx="2107"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Line 1066"/>
            <p:cNvSpPr>
              <a:spLocks noChangeAspect="1" noChangeShapeType="1"/>
            </p:cNvSpPr>
            <p:nvPr/>
          </p:nvSpPr>
          <p:spPr bwMode="auto">
            <a:xfrm flipV="1">
              <a:off x="4271691" y="5840213"/>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67"/>
            <p:cNvSpPr>
              <a:spLocks noChangeAspect="1" noChangeShapeType="1"/>
            </p:cNvSpPr>
            <p:nvPr/>
          </p:nvSpPr>
          <p:spPr bwMode="auto">
            <a:xfrm flipV="1">
              <a:off x="4829840" y="5840213"/>
              <a:ext cx="2107"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Line 1068"/>
            <p:cNvSpPr>
              <a:spLocks noChangeAspect="1" noChangeShapeType="1"/>
            </p:cNvSpPr>
            <p:nvPr/>
          </p:nvSpPr>
          <p:spPr bwMode="auto">
            <a:xfrm flipV="1">
              <a:off x="5387991" y="5840213"/>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3" name="Oval 1073"/>
            <p:cNvSpPr>
              <a:spLocks noChangeArrowheads="1"/>
            </p:cNvSpPr>
            <p:nvPr/>
          </p:nvSpPr>
          <p:spPr bwMode="auto">
            <a:xfrm>
              <a:off x="3661939" y="4650195"/>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4" name="Oval 1074"/>
            <p:cNvSpPr>
              <a:spLocks noChangeArrowheads="1"/>
            </p:cNvSpPr>
            <p:nvPr/>
          </p:nvSpPr>
          <p:spPr bwMode="auto">
            <a:xfrm>
              <a:off x="3116427" y="4709170"/>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5"/>
            <p:cNvSpPr>
              <a:spLocks noChangeArrowheads="1"/>
            </p:cNvSpPr>
            <p:nvPr/>
          </p:nvSpPr>
          <p:spPr bwMode="auto">
            <a:xfrm>
              <a:off x="2554065" y="4332782"/>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6"/>
            <p:cNvSpPr>
              <a:spLocks noChangeArrowheads="1"/>
            </p:cNvSpPr>
            <p:nvPr/>
          </p:nvSpPr>
          <p:spPr bwMode="auto">
            <a:xfrm>
              <a:off x="1998021" y="5060910"/>
              <a:ext cx="103206"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Line 1085"/>
            <p:cNvSpPr>
              <a:spLocks noChangeAspect="1" noChangeShapeType="1"/>
            </p:cNvSpPr>
            <p:nvPr/>
          </p:nvSpPr>
          <p:spPr bwMode="auto">
            <a:xfrm flipV="1">
              <a:off x="5927184" y="5846531"/>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8" name="Line 1086"/>
            <p:cNvSpPr>
              <a:spLocks noChangeAspect="1" noChangeShapeType="1"/>
            </p:cNvSpPr>
            <p:nvPr/>
          </p:nvSpPr>
          <p:spPr bwMode="auto">
            <a:xfrm flipV="1">
              <a:off x="6436891" y="5846531"/>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9" name="Line 1094"/>
            <p:cNvSpPr>
              <a:spLocks noChangeAspect="1" noChangeShapeType="1"/>
            </p:cNvSpPr>
            <p:nvPr/>
          </p:nvSpPr>
          <p:spPr bwMode="auto">
            <a:xfrm flipV="1">
              <a:off x="6946597" y="5846531"/>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0" name="Text Box 55"/>
            <p:cNvSpPr txBox="1">
              <a:spLocks noChangeArrowheads="1"/>
            </p:cNvSpPr>
            <p:nvPr/>
          </p:nvSpPr>
          <p:spPr bwMode="auto">
            <a:xfrm>
              <a:off x="3347177" y="5905637"/>
              <a:ext cx="2210293" cy="39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sequence dimension</a:t>
              </a:r>
            </a:p>
          </p:txBody>
        </p:sp>
        <p:sp>
          <p:nvSpPr>
            <p:cNvPr id="71" name="Text Box 55"/>
            <p:cNvSpPr txBox="1">
              <a:spLocks noChangeArrowheads="1"/>
            </p:cNvSpPr>
            <p:nvPr/>
          </p:nvSpPr>
          <p:spPr bwMode="auto">
            <a:xfrm>
              <a:off x="1498350" y="4448866"/>
              <a:ext cx="447076" cy="39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x</a:t>
              </a:r>
              <a:r>
                <a:rPr lang="en-US" baseline="-25000" dirty="0"/>
                <a:t>1</a:t>
              </a:r>
            </a:p>
          </p:txBody>
        </p:sp>
        <p:sp>
          <p:nvSpPr>
            <p:cNvPr id="72" name="Oval 1099"/>
            <p:cNvSpPr>
              <a:spLocks noChangeArrowheads="1"/>
            </p:cNvSpPr>
            <p:nvPr/>
          </p:nvSpPr>
          <p:spPr bwMode="auto">
            <a:xfrm>
              <a:off x="6897100" y="5006015"/>
              <a:ext cx="103204" cy="101099"/>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3" name="Oval 1077"/>
            <p:cNvSpPr>
              <a:spLocks noChangeArrowheads="1"/>
            </p:cNvSpPr>
            <p:nvPr/>
          </p:nvSpPr>
          <p:spPr bwMode="auto">
            <a:xfrm>
              <a:off x="1447800" y="4810269"/>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4" name="Oval 1075"/>
            <p:cNvSpPr>
              <a:spLocks noChangeArrowheads="1"/>
            </p:cNvSpPr>
            <p:nvPr/>
          </p:nvSpPr>
          <p:spPr bwMode="auto">
            <a:xfrm>
              <a:off x="4222195" y="4955466"/>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5" name="Oval 1075"/>
            <p:cNvSpPr>
              <a:spLocks noChangeArrowheads="1"/>
            </p:cNvSpPr>
            <p:nvPr/>
          </p:nvSpPr>
          <p:spPr bwMode="auto">
            <a:xfrm>
              <a:off x="4778238" y="5582515"/>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6" name="Oval 1075"/>
            <p:cNvSpPr>
              <a:spLocks noChangeArrowheads="1"/>
            </p:cNvSpPr>
            <p:nvPr/>
          </p:nvSpPr>
          <p:spPr bwMode="auto">
            <a:xfrm>
              <a:off x="5877688" y="5107839"/>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7" name="Oval 1075"/>
            <p:cNvSpPr>
              <a:spLocks noChangeArrowheads="1"/>
            </p:cNvSpPr>
            <p:nvPr/>
          </p:nvSpPr>
          <p:spPr bwMode="auto">
            <a:xfrm>
              <a:off x="5336389" y="5683614"/>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5"/>
            <p:cNvSpPr>
              <a:spLocks noChangeArrowheads="1"/>
            </p:cNvSpPr>
            <p:nvPr/>
          </p:nvSpPr>
          <p:spPr bwMode="auto">
            <a:xfrm>
              <a:off x="6382129" y="5111459"/>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Text Box 55"/>
            <p:cNvSpPr txBox="1">
              <a:spLocks noChangeArrowheads="1"/>
            </p:cNvSpPr>
            <p:nvPr/>
          </p:nvSpPr>
          <p:spPr bwMode="auto">
            <a:xfrm>
              <a:off x="2068024" y="4653038"/>
              <a:ext cx="447076" cy="39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x</a:t>
              </a:r>
              <a:r>
                <a:rPr lang="en-US" baseline="-25000" dirty="0"/>
                <a:t>2</a:t>
              </a:r>
            </a:p>
          </p:txBody>
        </p:sp>
        <p:sp>
          <p:nvSpPr>
            <p:cNvPr id="80" name="Text Box 55"/>
            <p:cNvSpPr txBox="1">
              <a:spLocks noChangeArrowheads="1"/>
            </p:cNvSpPr>
            <p:nvPr/>
          </p:nvSpPr>
          <p:spPr bwMode="auto">
            <a:xfrm>
              <a:off x="6679113" y="4597671"/>
              <a:ext cx="447076" cy="39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x</a:t>
              </a:r>
              <a:r>
                <a:rPr lang="en-US" baseline="-25000" dirty="0"/>
                <a:t>n</a:t>
              </a:r>
            </a:p>
          </p:txBody>
        </p:sp>
        <p:sp>
          <p:nvSpPr>
            <p:cNvPr id="81" name="Text Box 55"/>
            <p:cNvSpPr txBox="1">
              <a:spLocks noChangeArrowheads="1"/>
            </p:cNvSpPr>
            <p:nvPr/>
          </p:nvSpPr>
          <p:spPr bwMode="auto">
            <a:xfrm rot="16200000">
              <a:off x="836534" y="4518777"/>
              <a:ext cx="814188" cy="36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value</a:t>
              </a:r>
            </a:p>
          </p:txBody>
        </p:sp>
      </p:grpSp>
      <p:cxnSp>
        <p:nvCxnSpPr>
          <p:cNvPr id="82" name="Straight Connector 81"/>
          <p:cNvCxnSpPr>
            <a:stCxn id="73" idx="0"/>
            <a:endCxn id="66" idx="4"/>
          </p:cNvCxnSpPr>
          <p:nvPr/>
        </p:nvCxnSpPr>
        <p:spPr>
          <a:xfrm>
            <a:off x="1695896" y="3748604"/>
            <a:ext cx="558377" cy="329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66" idx="7"/>
            <a:endCxn id="65" idx="3"/>
          </p:cNvCxnSpPr>
          <p:nvPr/>
        </p:nvCxnSpPr>
        <p:spPr>
          <a:xfrm flipV="1">
            <a:off x="2291303" y="3381793"/>
            <a:ext cx="490225" cy="615713"/>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65" idx="6"/>
            <a:endCxn id="64" idx="1"/>
          </p:cNvCxnSpPr>
          <p:nvPr/>
        </p:nvCxnSpPr>
        <p:spPr>
          <a:xfrm>
            <a:off x="2870922" y="3348275"/>
            <a:ext cx="481300" cy="3194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64" idx="6"/>
            <a:endCxn id="63" idx="2"/>
          </p:cNvCxnSpPr>
          <p:nvPr/>
        </p:nvCxnSpPr>
        <p:spPr>
          <a:xfrm flipV="1">
            <a:off x="3441620" y="3645905"/>
            <a:ext cx="448863" cy="55299"/>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63" idx="6"/>
            <a:endCxn id="74" idx="1"/>
          </p:cNvCxnSpPr>
          <p:nvPr/>
        </p:nvCxnSpPr>
        <p:spPr>
          <a:xfrm>
            <a:off x="3995215" y="3645904"/>
            <a:ext cx="479164" cy="252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74" idx="4"/>
            <a:endCxn id="75" idx="1"/>
          </p:cNvCxnSpPr>
          <p:nvPr/>
        </p:nvCxnSpPr>
        <p:spPr>
          <a:xfrm>
            <a:off x="4511410" y="3979547"/>
            <a:ext cx="527255" cy="507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75" idx="6"/>
            <a:endCxn id="77" idx="2"/>
          </p:cNvCxnSpPr>
          <p:nvPr/>
        </p:nvCxnSpPr>
        <p:spPr>
          <a:xfrm>
            <a:off x="5128061" y="4520115"/>
            <a:ext cx="461689" cy="94799"/>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77" idx="0"/>
            <a:endCxn id="76" idx="2"/>
          </p:cNvCxnSpPr>
          <p:nvPr/>
        </p:nvCxnSpPr>
        <p:spPr>
          <a:xfrm flipV="1">
            <a:off x="5642115" y="4075024"/>
            <a:ext cx="496954" cy="492491"/>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a:stCxn id="76" idx="6"/>
            <a:endCxn id="78" idx="2"/>
          </p:cNvCxnSpPr>
          <p:nvPr/>
        </p:nvCxnSpPr>
        <p:spPr>
          <a:xfrm>
            <a:off x="6243805" y="4075025"/>
            <a:ext cx="407183" cy="3395"/>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78" idx="6"/>
            <a:endCxn id="72" idx="3"/>
          </p:cNvCxnSpPr>
          <p:nvPr/>
        </p:nvCxnSpPr>
        <p:spPr>
          <a:xfrm flipV="1">
            <a:off x="6755720" y="4013063"/>
            <a:ext cx="433208" cy="65356"/>
          </a:xfrm>
          <a:prstGeom prst="line">
            <a:avLst/>
          </a:prstGeom>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D7074902-850B-43EE-802A-D722659DA53F}"/>
              </a:ext>
            </a:extLst>
          </p:cNvPr>
          <p:cNvGrpSpPr/>
          <p:nvPr/>
        </p:nvGrpSpPr>
        <p:grpSpPr>
          <a:xfrm>
            <a:off x="5834964" y="5619592"/>
            <a:ext cx="1463303" cy="1096621"/>
            <a:chOff x="5871539" y="5619592"/>
            <a:chExt cx="1463303" cy="1096621"/>
          </a:xfrm>
        </p:grpSpPr>
        <p:sp>
          <p:nvSpPr>
            <p:cNvPr id="92" name="TextBox 91">
              <a:extLst>
                <a:ext uri="{FF2B5EF4-FFF2-40B4-BE49-F238E27FC236}">
                  <a16:creationId xmlns:a16="http://schemas.microsoft.com/office/drawing/2014/main" id="{3D3F2F8B-B43C-431A-9C99-6F3AE9197445}"/>
                </a:ext>
              </a:extLst>
            </p:cNvPr>
            <p:cNvSpPr txBox="1"/>
            <p:nvPr/>
          </p:nvSpPr>
          <p:spPr>
            <a:xfrm>
              <a:off x="6265918" y="6346881"/>
              <a:ext cx="691215" cy="369332"/>
            </a:xfrm>
            <a:prstGeom prst="rect">
              <a:avLst/>
            </a:prstGeom>
            <a:noFill/>
          </p:spPr>
          <p:txBody>
            <a:bodyPr wrap="none" rtlCol="0">
              <a:spAutoFit/>
            </a:bodyPr>
            <a:lstStyle/>
            <a:p>
              <a:r>
                <a:rPr lang="en-US" b="1" i="1" dirty="0">
                  <a:latin typeface="Gill Sans"/>
                  <a:cs typeface="Gill Sans"/>
                </a:rPr>
                <a:t>Mass</a:t>
              </a:r>
            </a:p>
          </p:txBody>
        </p:sp>
        <p:pic>
          <p:nvPicPr>
            <p:cNvPr id="11" name="Picture 10">
              <a:extLst>
                <a:ext uri="{FF2B5EF4-FFF2-40B4-BE49-F238E27FC236}">
                  <a16:creationId xmlns:a16="http://schemas.microsoft.com/office/drawing/2014/main" id="{D01618D1-201D-46A1-BFFD-89E1E5FBC0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1539" y="5619592"/>
              <a:ext cx="1463303" cy="780428"/>
            </a:xfrm>
            <a:prstGeom prst="rect">
              <a:avLst/>
            </a:prstGeom>
          </p:spPr>
        </p:pic>
      </p:grpSp>
      <p:grpSp>
        <p:nvGrpSpPr>
          <p:cNvPr id="94" name="Group 93">
            <a:extLst>
              <a:ext uri="{FF2B5EF4-FFF2-40B4-BE49-F238E27FC236}">
                <a16:creationId xmlns:a16="http://schemas.microsoft.com/office/drawing/2014/main" id="{3A47DDC5-A1AD-4A00-B516-53CDB82C61F6}"/>
              </a:ext>
            </a:extLst>
          </p:cNvPr>
          <p:cNvGrpSpPr/>
          <p:nvPr/>
        </p:nvGrpSpPr>
        <p:grpSpPr>
          <a:xfrm>
            <a:off x="7537610" y="5658269"/>
            <a:ext cx="1385467" cy="986712"/>
            <a:chOff x="6118461" y="5314461"/>
            <a:chExt cx="1385467" cy="986712"/>
          </a:xfrm>
        </p:grpSpPr>
        <p:pic>
          <p:nvPicPr>
            <p:cNvPr id="95" name="Picture 94">
              <a:extLst>
                <a:ext uri="{FF2B5EF4-FFF2-40B4-BE49-F238E27FC236}">
                  <a16:creationId xmlns:a16="http://schemas.microsoft.com/office/drawing/2014/main" id="{0F3285D5-3916-4878-BBAA-7112DDFA10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7921" r="16823"/>
            <a:stretch/>
          </p:blipFill>
          <p:spPr>
            <a:xfrm>
              <a:off x="6119680" y="5610031"/>
              <a:ext cx="1384248" cy="337227"/>
            </a:xfrm>
            <a:prstGeom prst="rect">
              <a:avLst/>
            </a:prstGeom>
          </p:spPr>
        </p:pic>
        <p:sp>
          <p:nvSpPr>
            <p:cNvPr id="96" name="TextBox 95">
              <a:extLst>
                <a:ext uri="{FF2B5EF4-FFF2-40B4-BE49-F238E27FC236}">
                  <a16:creationId xmlns:a16="http://schemas.microsoft.com/office/drawing/2014/main" id="{D08D6831-C77E-4D8E-947A-C985E406C7FE}"/>
                </a:ext>
              </a:extLst>
            </p:cNvPr>
            <p:cNvSpPr txBox="1"/>
            <p:nvPr/>
          </p:nvSpPr>
          <p:spPr>
            <a:xfrm>
              <a:off x="6227252" y="5931841"/>
              <a:ext cx="1166666" cy="369332"/>
            </a:xfrm>
            <a:prstGeom prst="rect">
              <a:avLst/>
            </a:prstGeom>
            <a:noFill/>
          </p:spPr>
          <p:txBody>
            <a:bodyPr wrap="none" rtlCol="0">
              <a:spAutoFit/>
            </a:bodyPr>
            <a:lstStyle/>
            <a:p>
              <a:r>
                <a:rPr lang="en-US" b="1" i="1" dirty="0">
                  <a:latin typeface="Gill Sans"/>
                  <a:cs typeface="Gill Sans"/>
                </a:rPr>
                <a:t>Frequency</a:t>
              </a:r>
            </a:p>
          </p:txBody>
        </p:sp>
        <p:pic>
          <p:nvPicPr>
            <p:cNvPr id="97" name="Picture 96">
              <a:extLst>
                <a:ext uri="{FF2B5EF4-FFF2-40B4-BE49-F238E27FC236}">
                  <a16:creationId xmlns:a16="http://schemas.microsoft.com/office/drawing/2014/main" id="{585BD7DB-13E6-4106-841A-B417245D1E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823" b="47922"/>
            <a:stretch/>
          </p:blipFill>
          <p:spPr>
            <a:xfrm>
              <a:off x="6118461" y="5314461"/>
              <a:ext cx="1384248" cy="337226"/>
            </a:xfrm>
            <a:prstGeom prst="rect">
              <a:avLst/>
            </a:prstGeom>
          </p:spPr>
        </p:pic>
      </p:grpSp>
      <p:sp>
        <p:nvSpPr>
          <p:cNvPr id="2" name="Footer Placeholder 1">
            <a:extLst>
              <a:ext uri="{FF2B5EF4-FFF2-40B4-BE49-F238E27FC236}">
                <a16:creationId xmlns:a16="http://schemas.microsoft.com/office/drawing/2014/main" id="{A9E2725C-A97A-4337-B7E1-A5D3E7714F9B}"/>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Tree>
    <p:extLst>
      <p:ext uri="{BB962C8B-B14F-4D97-AF65-F5344CB8AC3E}">
        <p14:creationId xmlns:p14="http://schemas.microsoft.com/office/powerpoint/2010/main" val="1219617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r>
              <a:rPr lang="en-US" dirty="0"/>
              <a:t>standard deviation one</a:t>
            </a:r>
          </a:p>
          <a:p>
            <a:pPr lvl="1"/>
            <a:r>
              <a:rPr lang="en-US" dirty="0"/>
              <a:t>compute the standard deviation of the sequence</a:t>
            </a:r>
          </a:p>
          <a:p>
            <a:pPr lvl="1"/>
            <a:r>
              <a:rPr lang="en-US" dirty="0"/>
              <a:t>divide every value of the sequence by the </a:t>
            </a:r>
            <a:r>
              <a:rPr lang="en-US" dirty="0" err="1"/>
              <a:t>stddev</a:t>
            </a:r>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50</a:t>
            </a:fld>
            <a:endParaRPr lang="en-US" dirty="0"/>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1"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4" name="Oval 1073"/>
          <p:cNvSpPr>
            <a:spLocks noChangeArrowheads="1"/>
          </p:cNvSpPr>
          <p:nvPr/>
        </p:nvSpPr>
        <p:spPr bwMode="auto">
          <a:xfrm>
            <a:off x="3890482" y="384435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5" name="Oval 1074"/>
          <p:cNvSpPr>
            <a:spLocks noChangeArrowheads="1"/>
          </p:cNvSpPr>
          <p:nvPr/>
        </p:nvSpPr>
        <p:spPr bwMode="auto">
          <a:xfrm>
            <a:off x="3336885" y="3891627"/>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6" name="Oval 1075"/>
          <p:cNvSpPr>
            <a:spLocks noChangeArrowheads="1"/>
          </p:cNvSpPr>
          <p:nvPr/>
        </p:nvSpPr>
        <p:spPr bwMode="auto">
          <a:xfrm>
            <a:off x="2766188" y="405525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6" name="Oval 1076"/>
          <p:cNvSpPr>
            <a:spLocks noChangeArrowheads="1"/>
          </p:cNvSpPr>
          <p:nvPr/>
        </p:nvSpPr>
        <p:spPr bwMode="auto">
          <a:xfrm>
            <a:off x="2201903" y="4181334"/>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7" name="Oval 1099"/>
          <p:cNvSpPr>
            <a:spLocks noChangeArrowheads="1"/>
          </p:cNvSpPr>
          <p:nvPr/>
        </p:nvSpPr>
        <p:spPr bwMode="auto">
          <a:xfrm>
            <a:off x="6670671" y="405787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8" name="Oval 1075"/>
          <p:cNvSpPr>
            <a:spLocks noChangeArrowheads="1"/>
          </p:cNvSpPr>
          <p:nvPr/>
        </p:nvSpPr>
        <p:spPr bwMode="auto">
          <a:xfrm>
            <a:off x="4459041" y="409048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9" name="Oval 1075"/>
          <p:cNvSpPr>
            <a:spLocks noChangeArrowheads="1"/>
          </p:cNvSpPr>
          <p:nvPr/>
        </p:nvSpPr>
        <p:spPr bwMode="auto">
          <a:xfrm>
            <a:off x="5023325" y="4379462"/>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0" name="Oval 1075"/>
          <p:cNvSpPr>
            <a:spLocks noChangeArrowheads="1"/>
          </p:cNvSpPr>
          <p:nvPr/>
        </p:nvSpPr>
        <p:spPr bwMode="auto">
          <a:xfrm>
            <a:off x="5589749" y="4450193"/>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1" name="Oval 1075"/>
          <p:cNvSpPr>
            <a:spLocks noChangeArrowheads="1"/>
          </p:cNvSpPr>
          <p:nvPr/>
        </p:nvSpPr>
        <p:spPr bwMode="auto">
          <a:xfrm>
            <a:off x="6148067" y="415674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5" name="Oval 1073"/>
          <p:cNvSpPr>
            <a:spLocks noChangeArrowheads="1"/>
          </p:cNvSpPr>
          <p:nvPr/>
        </p:nvSpPr>
        <p:spPr bwMode="auto">
          <a:xfrm>
            <a:off x="3894292" y="3603543"/>
            <a:ext cx="104734" cy="94798"/>
          </a:xfrm>
          <a:prstGeom prst="ellipse">
            <a:avLst/>
          </a:prstGeom>
          <a:solidFill>
            <a:srgbClr val="00B0F0"/>
          </a:solidFill>
          <a:ln>
            <a:noFill/>
          </a:ln>
          <a:effectLst/>
        </p:spPr>
        <p:txBody>
          <a:bodyPr wrap="none" anchor="ctr"/>
          <a:lstStyle/>
          <a:p>
            <a:pPr algn="ctr"/>
            <a:endParaRPr lang="en-US" dirty="0"/>
          </a:p>
        </p:txBody>
      </p:sp>
      <p:sp>
        <p:nvSpPr>
          <p:cNvPr id="52" name="Oval 1074"/>
          <p:cNvSpPr>
            <a:spLocks noChangeArrowheads="1"/>
          </p:cNvSpPr>
          <p:nvPr/>
        </p:nvSpPr>
        <p:spPr bwMode="auto">
          <a:xfrm>
            <a:off x="3340695" y="3751461"/>
            <a:ext cx="104734" cy="94798"/>
          </a:xfrm>
          <a:prstGeom prst="ellipse">
            <a:avLst/>
          </a:prstGeom>
          <a:solidFill>
            <a:srgbClr val="00B0F0"/>
          </a:solidFill>
          <a:ln>
            <a:noFill/>
          </a:ln>
          <a:effectLst/>
        </p:spPr>
        <p:txBody>
          <a:bodyPr wrap="none" anchor="ctr"/>
          <a:lstStyle/>
          <a:p>
            <a:pPr algn="ctr"/>
            <a:endParaRPr lang="en-US" dirty="0"/>
          </a:p>
        </p:txBody>
      </p:sp>
      <p:sp>
        <p:nvSpPr>
          <p:cNvPr id="53" name="Oval 1075"/>
          <p:cNvSpPr>
            <a:spLocks noChangeArrowheads="1"/>
          </p:cNvSpPr>
          <p:nvPr/>
        </p:nvSpPr>
        <p:spPr bwMode="auto">
          <a:xfrm>
            <a:off x="2769998" y="4145887"/>
            <a:ext cx="104734" cy="94798"/>
          </a:xfrm>
          <a:prstGeom prst="ellipse">
            <a:avLst/>
          </a:prstGeom>
          <a:solidFill>
            <a:srgbClr val="00B0F0"/>
          </a:solidFill>
          <a:ln>
            <a:noFill/>
          </a:ln>
          <a:effectLst/>
        </p:spPr>
        <p:txBody>
          <a:bodyPr wrap="none" anchor="ctr"/>
          <a:lstStyle/>
          <a:p>
            <a:pPr algn="ctr"/>
            <a:endParaRPr lang="en-US" dirty="0"/>
          </a:p>
        </p:txBody>
      </p:sp>
      <p:sp>
        <p:nvSpPr>
          <p:cNvPr id="54" name="Oval 1076"/>
          <p:cNvSpPr>
            <a:spLocks noChangeArrowheads="1"/>
          </p:cNvSpPr>
          <p:nvPr/>
        </p:nvSpPr>
        <p:spPr bwMode="auto">
          <a:xfrm>
            <a:off x="2205713" y="4345347"/>
            <a:ext cx="104736" cy="94798"/>
          </a:xfrm>
          <a:prstGeom prst="ellipse">
            <a:avLst/>
          </a:prstGeom>
          <a:solidFill>
            <a:srgbClr val="00B0F0"/>
          </a:solidFill>
          <a:ln>
            <a:noFill/>
          </a:ln>
          <a:effectLst/>
        </p:spPr>
        <p:txBody>
          <a:bodyPr wrap="none" anchor="ctr"/>
          <a:lstStyle/>
          <a:p>
            <a:pPr algn="ctr"/>
            <a:endParaRPr lang="en-US" dirty="0"/>
          </a:p>
        </p:txBody>
      </p:sp>
      <p:sp>
        <p:nvSpPr>
          <p:cNvPr id="55" name="Oval 1099"/>
          <p:cNvSpPr>
            <a:spLocks noChangeArrowheads="1"/>
          </p:cNvSpPr>
          <p:nvPr/>
        </p:nvSpPr>
        <p:spPr bwMode="auto">
          <a:xfrm>
            <a:off x="6674481" y="3893851"/>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56" name="Oval 1075"/>
          <p:cNvSpPr>
            <a:spLocks noChangeArrowheads="1"/>
          </p:cNvSpPr>
          <p:nvPr/>
        </p:nvSpPr>
        <p:spPr bwMode="auto">
          <a:xfrm>
            <a:off x="4462851" y="3941510"/>
            <a:ext cx="104734" cy="94798"/>
          </a:xfrm>
          <a:prstGeom prst="ellipse">
            <a:avLst/>
          </a:prstGeom>
          <a:solidFill>
            <a:srgbClr val="00B0F0"/>
          </a:solidFill>
          <a:ln>
            <a:noFill/>
          </a:ln>
          <a:effectLst/>
        </p:spPr>
        <p:txBody>
          <a:bodyPr wrap="none" anchor="ctr"/>
          <a:lstStyle/>
          <a:p>
            <a:pPr algn="ctr"/>
            <a:endParaRPr lang="en-US" dirty="0"/>
          </a:p>
        </p:txBody>
      </p:sp>
      <p:sp>
        <p:nvSpPr>
          <p:cNvPr id="57" name="Oval 1075"/>
          <p:cNvSpPr>
            <a:spLocks noChangeArrowheads="1"/>
          </p:cNvSpPr>
          <p:nvPr/>
        </p:nvSpPr>
        <p:spPr bwMode="auto">
          <a:xfrm>
            <a:off x="5027135" y="4250123"/>
            <a:ext cx="104734" cy="94798"/>
          </a:xfrm>
          <a:prstGeom prst="ellipse">
            <a:avLst/>
          </a:prstGeom>
          <a:solidFill>
            <a:srgbClr val="00B0F0"/>
          </a:solidFill>
          <a:ln>
            <a:noFill/>
          </a:ln>
          <a:effectLst/>
        </p:spPr>
        <p:txBody>
          <a:bodyPr wrap="none" anchor="ctr"/>
          <a:lstStyle/>
          <a:p>
            <a:pPr algn="ctr"/>
            <a:endParaRPr lang="en-US" dirty="0"/>
          </a:p>
        </p:txBody>
      </p:sp>
      <p:sp>
        <p:nvSpPr>
          <p:cNvPr id="58" name="Oval 1075"/>
          <p:cNvSpPr>
            <a:spLocks noChangeArrowheads="1"/>
          </p:cNvSpPr>
          <p:nvPr/>
        </p:nvSpPr>
        <p:spPr bwMode="auto">
          <a:xfrm>
            <a:off x="5593559" y="4624640"/>
            <a:ext cx="104734" cy="94798"/>
          </a:xfrm>
          <a:prstGeom prst="ellipse">
            <a:avLst/>
          </a:prstGeom>
          <a:solidFill>
            <a:srgbClr val="00B0F0"/>
          </a:solidFill>
          <a:ln>
            <a:noFill/>
          </a:ln>
          <a:effectLst/>
        </p:spPr>
        <p:txBody>
          <a:bodyPr wrap="none" anchor="ctr"/>
          <a:lstStyle/>
          <a:p>
            <a:pPr algn="ctr"/>
            <a:endParaRPr lang="en-US" dirty="0"/>
          </a:p>
        </p:txBody>
      </p:sp>
      <p:sp>
        <p:nvSpPr>
          <p:cNvPr id="59" name="Oval 1075"/>
          <p:cNvSpPr>
            <a:spLocks noChangeArrowheads="1"/>
          </p:cNvSpPr>
          <p:nvPr/>
        </p:nvSpPr>
        <p:spPr bwMode="auto">
          <a:xfrm>
            <a:off x="6151877" y="4239962"/>
            <a:ext cx="104734" cy="94798"/>
          </a:xfrm>
          <a:prstGeom prst="ellipse">
            <a:avLst/>
          </a:prstGeom>
          <a:solidFill>
            <a:srgbClr val="00B0F0"/>
          </a:solidFill>
          <a:ln>
            <a:noFill/>
          </a:ln>
          <a:effectLst/>
        </p:spPr>
        <p:txBody>
          <a:bodyPr wrap="none" anchor="ctr"/>
          <a:lstStyle/>
          <a:p>
            <a:pPr algn="ctr"/>
            <a:endParaRPr lang="en-US" dirty="0"/>
          </a:p>
        </p:txBody>
      </p:sp>
      <p:sp>
        <p:nvSpPr>
          <p:cNvPr id="5" name="Footer Placeholder 4">
            <a:extLst>
              <a:ext uri="{FF2B5EF4-FFF2-40B4-BE49-F238E27FC236}">
                <a16:creationId xmlns:a16="http://schemas.microsoft.com/office/drawing/2014/main" id="{47DDF520-64FA-4D4D-A2DA-E5B888CF1F1B}"/>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3287506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r>
              <a:rPr lang="en-US" dirty="0"/>
              <a:t>standard deviation one</a:t>
            </a:r>
          </a:p>
        </p:txBody>
      </p:sp>
      <p:sp>
        <p:nvSpPr>
          <p:cNvPr id="4" name="Slide Number Placeholder 3"/>
          <p:cNvSpPr>
            <a:spLocks noGrp="1"/>
          </p:cNvSpPr>
          <p:nvPr>
            <p:ph type="sldNum" sz="quarter" idx="12"/>
          </p:nvPr>
        </p:nvSpPr>
        <p:spPr/>
        <p:txBody>
          <a:bodyPr/>
          <a:lstStyle/>
          <a:p>
            <a:fld id="{B5C6C3C4-1F13-A745-94B4-FF34C1932FEB}" type="slidenum">
              <a:rPr lang="en-US" smtClean="0"/>
              <a:pPr/>
              <a:t>51</a:t>
            </a:fld>
            <a:endParaRPr lang="en-US" dirty="0"/>
          </a:p>
        </p:txBody>
      </p:sp>
      <p:sp>
        <p:nvSpPr>
          <p:cNvPr id="60"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61"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3"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4"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5"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6"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7"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8" name="Oval 1073"/>
          <p:cNvSpPr>
            <a:spLocks noChangeArrowheads="1"/>
          </p:cNvSpPr>
          <p:nvPr/>
        </p:nvSpPr>
        <p:spPr bwMode="auto">
          <a:xfrm>
            <a:off x="3890482" y="384435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4"/>
          <p:cNvSpPr>
            <a:spLocks noChangeArrowheads="1"/>
          </p:cNvSpPr>
          <p:nvPr/>
        </p:nvSpPr>
        <p:spPr bwMode="auto">
          <a:xfrm>
            <a:off x="3336885" y="3891627"/>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0" name="Oval 1075"/>
          <p:cNvSpPr>
            <a:spLocks noChangeArrowheads="1"/>
          </p:cNvSpPr>
          <p:nvPr/>
        </p:nvSpPr>
        <p:spPr bwMode="auto">
          <a:xfrm>
            <a:off x="2766188" y="405525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1" name="Oval 1076"/>
          <p:cNvSpPr>
            <a:spLocks noChangeArrowheads="1"/>
          </p:cNvSpPr>
          <p:nvPr/>
        </p:nvSpPr>
        <p:spPr bwMode="auto">
          <a:xfrm>
            <a:off x="2201903" y="4181334"/>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2"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3"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4"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5" name="Oval 1099"/>
          <p:cNvSpPr>
            <a:spLocks noChangeArrowheads="1"/>
          </p:cNvSpPr>
          <p:nvPr/>
        </p:nvSpPr>
        <p:spPr bwMode="auto">
          <a:xfrm>
            <a:off x="6670671" y="405787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6" name="Oval 1075"/>
          <p:cNvSpPr>
            <a:spLocks noChangeArrowheads="1"/>
          </p:cNvSpPr>
          <p:nvPr/>
        </p:nvSpPr>
        <p:spPr bwMode="auto">
          <a:xfrm>
            <a:off x="4459041" y="409048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7" name="Oval 1075"/>
          <p:cNvSpPr>
            <a:spLocks noChangeArrowheads="1"/>
          </p:cNvSpPr>
          <p:nvPr/>
        </p:nvSpPr>
        <p:spPr bwMode="auto">
          <a:xfrm>
            <a:off x="5023325" y="4379462"/>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5"/>
          <p:cNvSpPr>
            <a:spLocks noChangeArrowheads="1"/>
          </p:cNvSpPr>
          <p:nvPr/>
        </p:nvSpPr>
        <p:spPr bwMode="auto">
          <a:xfrm>
            <a:off x="5589749" y="4450193"/>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Oval 1075"/>
          <p:cNvSpPr>
            <a:spLocks noChangeArrowheads="1"/>
          </p:cNvSpPr>
          <p:nvPr/>
        </p:nvSpPr>
        <p:spPr bwMode="auto">
          <a:xfrm>
            <a:off x="6148067" y="415674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0" name="Oval 1073"/>
          <p:cNvSpPr>
            <a:spLocks noChangeArrowheads="1"/>
          </p:cNvSpPr>
          <p:nvPr/>
        </p:nvSpPr>
        <p:spPr bwMode="auto">
          <a:xfrm>
            <a:off x="3894292" y="3603543"/>
            <a:ext cx="104734" cy="94798"/>
          </a:xfrm>
          <a:prstGeom prst="ellipse">
            <a:avLst/>
          </a:prstGeom>
          <a:solidFill>
            <a:srgbClr val="00B0F0"/>
          </a:solidFill>
          <a:ln>
            <a:noFill/>
          </a:ln>
          <a:effectLst/>
        </p:spPr>
        <p:txBody>
          <a:bodyPr wrap="none" anchor="ctr"/>
          <a:lstStyle/>
          <a:p>
            <a:pPr algn="ctr"/>
            <a:endParaRPr lang="en-US" dirty="0"/>
          </a:p>
        </p:txBody>
      </p:sp>
      <p:sp>
        <p:nvSpPr>
          <p:cNvPr id="84" name="Oval 1074"/>
          <p:cNvSpPr>
            <a:spLocks noChangeArrowheads="1"/>
          </p:cNvSpPr>
          <p:nvPr/>
        </p:nvSpPr>
        <p:spPr bwMode="auto">
          <a:xfrm>
            <a:off x="3340695" y="3751461"/>
            <a:ext cx="104734" cy="94798"/>
          </a:xfrm>
          <a:prstGeom prst="ellipse">
            <a:avLst/>
          </a:prstGeom>
          <a:solidFill>
            <a:srgbClr val="00B0F0"/>
          </a:solidFill>
          <a:ln>
            <a:noFill/>
          </a:ln>
          <a:effectLst/>
        </p:spPr>
        <p:txBody>
          <a:bodyPr wrap="none" anchor="ctr"/>
          <a:lstStyle/>
          <a:p>
            <a:pPr algn="ctr"/>
            <a:endParaRPr lang="en-US" dirty="0"/>
          </a:p>
        </p:txBody>
      </p:sp>
      <p:sp>
        <p:nvSpPr>
          <p:cNvPr id="85" name="Oval 1075"/>
          <p:cNvSpPr>
            <a:spLocks noChangeArrowheads="1"/>
          </p:cNvSpPr>
          <p:nvPr/>
        </p:nvSpPr>
        <p:spPr bwMode="auto">
          <a:xfrm>
            <a:off x="2769998" y="4145887"/>
            <a:ext cx="104734" cy="94798"/>
          </a:xfrm>
          <a:prstGeom prst="ellipse">
            <a:avLst/>
          </a:prstGeom>
          <a:solidFill>
            <a:srgbClr val="00B0F0"/>
          </a:solidFill>
          <a:ln>
            <a:noFill/>
          </a:ln>
          <a:effectLst/>
        </p:spPr>
        <p:txBody>
          <a:bodyPr wrap="none" anchor="ctr"/>
          <a:lstStyle/>
          <a:p>
            <a:pPr algn="ctr"/>
            <a:endParaRPr lang="en-US" dirty="0"/>
          </a:p>
        </p:txBody>
      </p:sp>
      <p:sp>
        <p:nvSpPr>
          <p:cNvPr id="86" name="Oval 1076"/>
          <p:cNvSpPr>
            <a:spLocks noChangeArrowheads="1"/>
          </p:cNvSpPr>
          <p:nvPr/>
        </p:nvSpPr>
        <p:spPr bwMode="auto">
          <a:xfrm>
            <a:off x="2205713" y="4345347"/>
            <a:ext cx="104736" cy="94798"/>
          </a:xfrm>
          <a:prstGeom prst="ellipse">
            <a:avLst/>
          </a:prstGeom>
          <a:solidFill>
            <a:srgbClr val="00B0F0"/>
          </a:solidFill>
          <a:ln>
            <a:noFill/>
          </a:ln>
          <a:effectLst/>
        </p:spPr>
        <p:txBody>
          <a:bodyPr wrap="none" anchor="ctr"/>
          <a:lstStyle/>
          <a:p>
            <a:pPr algn="ctr"/>
            <a:endParaRPr lang="en-US" dirty="0"/>
          </a:p>
        </p:txBody>
      </p:sp>
      <p:sp>
        <p:nvSpPr>
          <p:cNvPr id="87" name="Oval 1099"/>
          <p:cNvSpPr>
            <a:spLocks noChangeArrowheads="1"/>
          </p:cNvSpPr>
          <p:nvPr/>
        </p:nvSpPr>
        <p:spPr bwMode="auto">
          <a:xfrm>
            <a:off x="6674481" y="3893851"/>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88" name="Oval 1075"/>
          <p:cNvSpPr>
            <a:spLocks noChangeArrowheads="1"/>
          </p:cNvSpPr>
          <p:nvPr/>
        </p:nvSpPr>
        <p:spPr bwMode="auto">
          <a:xfrm>
            <a:off x="4462851" y="3941510"/>
            <a:ext cx="104734" cy="94798"/>
          </a:xfrm>
          <a:prstGeom prst="ellipse">
            <a:avLst/>
          </a:prstGeom>
          <a:solidFill>
            <a:srgbClr val="00B0F0"/>
          </a:solidFill>
          <a:ln>
            <a:noFill/>
          </a:ln>
          <a:effectLst/>
        </p:spPr>
        <p:txBody>
          <a:bodyPr wrap="none" anchor="ctr"/>
          <a:lstStyle/>
          <a:p>
            <a:pPr algn="ctr"/>
            <a:endParaRPr lang="en-US" dirty="0"/>
          </a:p>
        </p:txBody>
      </p:sp>
      <p:sp>
        <p:nvSpPr>
          <p:cNvPr id="89" name="Oval 1075"/>
          <p:cNvSpPr>
            <a:spLocks noChangeArrowheads="1"/>
          </p:cNvSpPr>
          <p:nvPr/>
        </p:nvSpPr>
        <p:spPr bwMode="auto">
          <a:xfrm>
            <a:off x="5027135" y="4250123"/>
            <a:ext cx="104734" cy="94798"/>
          </a:xfrm>
          <a:prstGeom prst="ellipse">
            <a:avLst/>
          </a:prstGeom>
          <a:solidFill>
            <a:srgbClr val="00B0F0"/>
          </a:solidFill>
          <a:ln>
            <a:noFill/>
          </a:ln>
          <a:effectLst/>
        </p:spPr>
        <p:txBody>
          <a:bodyPr wrap="none" anchor="ctr"/>
          <a:lstStyle/>
          <a:p>
            <a:pPr algn="ctr"/>
            <a:endParaRPr lang="en-US" dirty="0"/>
          </a:p>
        </p:txBody>
      </p:sp>
      <p:sp>
        <p:nvSpPr>
          <p:cNvPr id="90" name="Oval 1075"/>
          <p:cNvSpPr>
            <a:spLocks noChangeArrowheads="1"/>
          </p:cNvSpPr>
          <p:nvPr/>
        </p:nvSpPr>
        <p:spPr bwMode="auto">
          <a:xfrm>
            <a:off x="5593559" y="4624640"/>
            <a:ext cx="104734" cy="94798"/>
          </a:xfrm>
          <a:prstGeom prst="ellipse">
            <a:avLst/>
          </a:prstGeom>
          <a:solidFill>
            <a:srgbClr val="00B0F0"/>
          </a:solidFill>
          <a:ln>
            <a:noFill/>
          </a:ln>
          <a:effectLst/>
        </p:spPr>
        <p:txBody>
          <a:bodyPr wrap="none" anchor="ctr"/>
          <a:lstStyle/>
          <a:p>
            <a:pPr algn="ctr"/>
            <a:endParaRPr lang="en-US" dirty="0"/>
          </a:p>
        </p:txBody>
      </p:sp>
      <p:sp>
        <p:nvSpPr>
          <p:cNvPr id="91" name="Oval 1075"/>
          <p:cNvSpPr>
            <a:spLocks noChangeArrowheads="1"/>
          </p:cNvSpPr>
          <p:nvPr/>
        </p:nvSpPr>
        <p:spPr bwMode="auto">
          <a:xfrm>
            <a:off x="6151877" y="4239962"/>
            <a:ext cx="104734" cy="94798"/>
          </a:xfrm>
          <a:prstGeom prst="ellipse">
            <a:avLst/>
          </a:prstGeom>
          <a:solidFill>
            <a:srgbClr val="00B0F0"/>
          </a:solidFill>
          <a:ln>
            <a:noFill/>
          </a:ln>
          <a:effectLst/>
        </p:spPr>
        <p:txBody>
          <a:bodyPr wrap="none" anchor="ctr"/>
          <a:lstStyle/>
          <a:p>
            <a:pPr algn="ctr"/>
            <a:endParaRPr lang="en-US" dirty="0"/>
          </a:p>
        </p:txBody>
      </p:sp>
      <p:cxnSp>
        <p:nvCxnSpPr>
          <p:cNvPr id="92" name="Straight Connector 91"/>
          <p:cNvCxnSpPr>
            <a:stCxn id="86" idx="0"/>
            <a:endCxn id="71" idx="4"/>
          </p:cNvCxnSpPr>
          <p:nvPr/>
        </p:nvCxnSpPr>
        <p:spPr>
          <a:xfrm flipH="1" flipV="1">
            <a:off x="2254271" y="4276132"/>
            <a:ext cx="3810" cy="69215"/>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85" idx="0"/>
            <a:endCxn id="70" idx="4"/>
          </p:cNvCxnSpPr>
          <p:nvPr/>
        </p:nvCxnSpPr>
        <p:spPr>
          <a:xfrm flipH="1">
            <a:off x="2818555" y="4145887"/>
            <a:ext cx="3810" cy="4162"/>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a:stCxn id="84" idx="4"/>
            <a:endCxn id="69" idx="0"/>
          </p:cNvCxnSpPr>
          <p:nvPr/>
        </p:nvCxnSpPr>
        <p:spPr>
          <a:xfrm flipH="1">
            <a:off x="3389252" y="3846259"/>
            <a:ext cx="3810" cy="45368"/>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80" idx="4"/>
            <a:endCxn id="68" idx="0"/>
          </p:cNvCxnSpPr>
          <p:nvPr/>
        </p:nvCxnSpPr>
        <p:spPr>
          <a:xfrm flipH="1">
            <a:off x="3942849" y="3698341"/>
            <a:ext cx="3810" cy="146009"/>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a:stCxn id="88" idx="4"/>
            <a:endCxn id="76" idx="0"/>
          </p:cNvCxnSpPr>
          <p:nvPr/>
        </p:nvCxnSpPr>
        <p:spPr>
          <a:xfrm flipH="1">
            <a:off x="4511408" y="4036308"/>
            <a:ext cx="3810" cy="54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89" idx="4"/>
            <a:endCxn id="77" idx="0"/>
          </p:cNvCxnSpPr>
          <p:nvPr/>
        </p:nvCxnSpPr>
        <p:spPr>
          <a:xfrm flipH="1">
            <a:off x="5075692" y="4344921"/>
            <a:ext cx="3810" cy="34541"/>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90" idx="0"/>
            <a:endCxn id="78" idx="4"/>
          </p:cNvCxnSpPr>
          <p:nvPr/>
        </p:nvCxnSpPr>
        <p:spPr>
          <a:xfrm flipH="1" flipV="1">
            <a:off x="5642116" y="4544991"/>
            <a:ext cx="3810" cy="79649"/>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a:stCxn id="91" idx="0"/>
            <a:endCxn id="79" idx="4"/>
          </p:cNvCxnSpPr>
          <p:nvPr/>
        </p:nvCxnSpPr>
        <p:spPr>
          <a:xfrm flipH="1">
            <a:off x="6200434" y="4239962"/>
            <a:ext cx="3810" cy="115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87" idx="4"/>
            <a:endCxn id="75" idx="0"/>
          </p:cNvCxnSpPr>
          <p:nvPr/>
        </p:nvCxnSpPr>
        <p:spPr>
          <a:xfrm flipH="1">
            <a:off x="6723038" y="3988649"/>
            <a:ext cx="3810" cy="69224"/>
          </a:xfrm>
          <a:prstGeom prst="line">
            <a:avLst/>
          </a:prstGeom>
        </p:spPr>
        <p:style>
          <a:lnRef idx="2">
            <a:schemeClr val="accent1"/>
          </a:lnRef>
          <a:fillRef idx="0">
            <a:schemeClr val="accent1"/>
          </a:fillRef>
          <a:effectRef idx="1">
            <a:schemeClr val="accent1"/>
          </a:effectRef>
          <a:fontRef idx="minor">
            <a:schemeClr val="tx1"/>
          </a:fontRef>
        </p:style>
      </p:cxnSp>
      <p:sp>
        <p:nvSpPr>
          <p:cNvPr id="5" name="Footer Placeholder 4">
            <a:extLst>
              <a:ext uri="{FF2B5EF4-FFF2-40B4-BE49-F238E27FC236}">
                <a16:creationId xmlns:a16="http://schemas.microsoft.com/office/drawing/2014/main" id="{AFB17EDC-79C3-4E90-BAF2-66CC14DD8631}"/>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666395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p:txBody>
          <a:bodyPr/>
          <a:lstStyle/>
          <a:p>
            <a:endParaRPr lang="en-US" dirty="0"/>
          </a:p>
          <a:p>
            <a:r>
              <a:rPr lang="en-US" dirty="0"/>
              <a:t>when to z-normalize</a:t>
            </a:r>
          </a:p>
          <a:p>
            <a:pPr lvl="1"/>
            <a:r>
              <a:rPr lang="en-US" dirty="0"/>
              <a:t>interested in trends</a:t>
            </a:r>
          </a:p>
          <a:p>
            <a:endParaRPr lang="en-US" dirty="0"/>
          </a:p>
          <a:p>
            <a:r>
              <a:rPr lang="en-US" dirty="0"/>
              <a:t>when not to z-normalize</a:t>
            </a:r>
          </a:p>
          <a:p>
            <a:pPr lvl="1"/>
            <a:r>
              <a:rPr lang="en-US" dirty="0"/>
              <a:t>interested in absolute values</a:t>
            </a:r>
          </a:p>
        </p:txBody>
      </p:sp>
      <p:sp>
        <p:nvSpPr>
          <p:cNvPr id="4" name="Slide Number Placeholder 3"/>
          <p:cNvSpPr>
            <a:spLocks noGrp="1"/>
          </p:cNvSpPr>
          <p:nvPr>
            <p:ph type="sldNum" sz="quarter" idx="12"/>
          </p:nvPr>
        </p:nvSpPr>
        <p:spPr/>
        <p:txBody>
          <a:bodyPr/>
          <a:lstStyle/>
          <a:p>
            <a:fld id="{B5C6C3C4-1F13-A745-94B4-FF34C1932FEB}" type="slidenum">
              <a:rPr lang="en-US" smtClean="0"/>
              <a:pPr/>
              <a:t>52</a:t>
            </a:fld>
            <a:endParaRPr lang="en-US" dirty="0"/>
          </a:p>
        </p:txBody>
      </p:sp>
      <p:sp>
        <p:nvSpPr>
          <p:cNvPr id="5" name="Footer Placeholder 4">
            <a:extLst>
              <a:ext uri="{FF2B5EF4-FFF2-40B4-BE49-F238E27FC236}">
                <a16:creationId xmlns:a16="http://schemas.microsoft.com/office/drawing/2014/main" id="{B54267D9-BF3F-4283-9C0A-3141F4EEA43F}"/>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40144879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endParaRPr lang="en-US" dirty="0"/>
          </a:p>
          <a:p>
            <a:r>
              <a:rPr lang="en-US" dirty="0"/>
              <a:t>terminology and definitions</a:t>
            </a:r>
          </a:p>
          <a:p>
            <a:r>
              <a:rPr lang="en-US" dirty="0"/>
              <a:t>motivation</a:t>
            </a:r>
          </a:p>
          <a:p>
            <a:r>
              <a:rPr lang="en-US" dirty="0"/>
              <a:t>pre-processing tasks</a:t>
            </a:r>
          </a:p>
          <a:p>
            <a:r>
              <a:rPr lang="en-US" dirty="0">
                <a:solidFill>
                  <a:srgbClr val="C00000"/>
                </a:solidFill>
              </a:rPr>
              <a:t>data series representation techniques</a:t>
            </a:r>
          </a:p>
        </p:txBody>
      </p:sp>
      <p:sp>
        <p:nvSpPr>
          <p:cNvPr id="4" name="Slide Number Placeholder 3"/>
          <p:cNvSpPr>
            <a:spLocks noGrp="1"/>
          </p:cNvSpPr>
          <p:nvPr>
            <p:ph type="sldNum" sz="quarter" idx="12"/>
          </p:nvPr>
        </p:nvSpPr>
        <p:spPr/>
        <p:txBody>
          <a:bodyPr/>
          <a:lstStyle/>
          <a:p>
            <a:fld id="{B5C6C3C4-1F13-A745-94B4-FF34C1932FEB}" type="slidenum">
              <a:rPr lang="en-US" smtClean="0"/>
              <a:pPr/>
              <a:t>53</a:t>
            </a:fld>
            <a:endParaRPr lang="en-US" dirty="0"/>
          </a:p>
        </p:txBody>
      </p:sp>
      <p:sp>
        <p:nvSpPr>
          <p:cNvPr id="5" name="Footer Placeholder 4">
            <a:extLst>
              <a:ext uri="{FF2B5EF4-FFF2-40B4-BE49-F238E27FC236}">
                <a16:creationId xmlns:a16="http://schemas.microsoft.com/office/drawing/2014/main" id="{409CE9B8-6DB9-4381-BDFD-A63364BC93CE}"/>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38190616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1" name="AutoShape 429"/>
          <p:cNvSpPr>
            <a:spLocks noChangeArrowheads="1"/>
          </p:cNvSpPr>
          <p:nvPr/>
        </p:nvSpPr>
        <p:spPr bwMode="auto">
          <a:xfrm flipH="1">
            <a:off x="5272088" y="4103688"/>
            <a:ext cx="2625725" cy="2754312"/>
          </a:xfrm>
          <a:prstGeom prst="parallelogram">
            <a:avLst>
              <a:gd name="adj" fmla="val 5041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620" name="AutoShape 428"/>
          <p:cNvSpPr>
            <a:spLocks noChangeArrowheads="1"/>
          </p:cNvSpPr>
          <p:nvPr/>
        </p:nvSpPr>
        <p:spPr bwMode="auto">
          <a:xfrm flipH="1">
            <a:off x="2679700" y="4103688"/>
            <a:ext cx="2597150" cy="2754312"/>
          </a:xfrm>
          <a:prstGeom prst="parallelogram">
            <a:avLst>
              <a:gd name="adj" fmla="val 5041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600" name="AutoShape 408"/>
          <p:cNvSpPr>
            <a:spLocks noChangeArrowheads="1"/>
          </p:cNvSpPr>
          <p:nvPr/>
        </p:nvSpPr>
        <p:spPr bwMode="auto">
          <a:xfrm flipH="1">
            <a:off x="0" y="4103688"/>
            <a:ext cx="2520950" cy="2754312"/>
          </a:xfrm>
          <a:prstGeom prst="parallelogram">
            <a:avLst>
              <a:gd name="adj" fmla="val 5041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618" name="Rectangle 426"/>
          <p:cNvSpPr>
            <a:spLocks noChangeArrowheads="1"/>
          </p:cNvSpPr>
          <p:nvPr/>
        </p:nvSpPr>
        <p:spPr bwMode="auto">
          <a:xfrm>
            <a:off x="5324475" y="0"/>
            <a:ext cx="1304925" cy="41132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617" name="Rectangle 425"/>
          <p:cNvSpPr>
            <a:spLocks noChangeArrowheads="1"/>
          </p:cNvSpPr>
          <p:nvPr/>
        </p:nvSpPr>
        <p:spPr bwMode="auto">
          <a:xfrm>
            <a:off x="2667000" y="0"/>
            <a:ext cx="1308100" cy="41132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93" name="Rectangle 401"/>
          <p:cNvSpPr>
            <a:spLocks noChangeArrowheads="1"/>
          </p:cNvSpPr>
          <p:nvPr/>
        </p:nvSpPr>
        <p:spPr bwMode="auto">
          <a:xfrm>
            <a:off x="0" y="0"/>
            <a:ext cx="1250950" cy="41132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19463" name="Freeform 5"/>
          <p:cNvSpPr>
            <a:spLocks noChangeAspect="1"/>
          </p:cNvSpPr>
          <p:nvPr/>
        </p:nvSpPr>
        <p:spPr bwMode="auto">
          <a:xfrm>
            <a:off x="125413" y="674688"/>
            <a:ext cx="1081087" cy="338137"/>
          </a:xfrm>
          <a:custGeom>
            <a:avLst/>
            <a:gdLst>
              <a:gd name="T0" fmla="*/ 2147483647 w 5896"/>
              <a:gd name="T1" fmla="*/ 2147483647 h 1201"/>
              <a:gd name="T2" fmla="*/ 2147483647 w 5896"/>
              <a:gd name="T3" fmla="*/ 2147483647 h 1201"/>
              <a:gd name="T4" fmla="*/ 2147483647 w 5896"/>
              <a:gd name="T5" fmla="*/ 2147483647 h 1201"/>
              <a:gd name="T6" fmla="*/ 2147483647 w 5896"/>
              <a:gd name="T7" fmla="*/ 2147483647 h 1201"/>
              <a:gd name="T8" fmla="*/ 2147483647 w 5896"/>
              <a:gd name="T9" fmla="*/ 2147483647 h 1201"/>
              <a:gd name="T10" fmla="*/ 2147483647 w 5896"/>
              <a:gd name="T11" fmla="*/ 2147483647 h 1201"/>
              <a:gd name="T12" fmla="*/ 2147483647 w 5896"/>
              <a:gd name="T13" fmla="*/ 2147483647 h 1201"/>
              <a:gd name="T14" fmla="*/ 2147483647 w 5896"/>
              <a:gd name="T15" fmla="*/ 2147483647 h 1201"/>
              <a:gd name="T16" fmla="*/ 2147483647 w 5896"/>
              <a:gd name="T17" fmla="*/ 2147483647 h 1201"/>
              <a:gd name="T18" fmla="*/ 2147483647 w 5896"/>
              <a:gd name="T19" fmla="*/ 2147483647 h 1201"/>
              <a:gd name="T20" fmla="*/ 2147483647 w 5896"/>
              <a:gd name="T21" fmla="*/ 2147483647 h 1201"/>
              <a:gd name="T22" fmla="*/ 2147483647 w 5896"/>
              <a:gd name="T23" fmla="*/ 2147483647 h 1201"/>
              <a:gd name="T24" fmla="*/ 2147483647 w 5896"/>
              <a:gd name="T25" fmla="*/ 2147483647 h 1201"/>
              <a:gd name="T26" fmla="*/ 2147483647 w 5896"/>
              <a:gd name="T27" fmla="*/ 2147483647 h 1201"/>
              <a:gd name="T28" fmla="*/ 2147483647 w 5896"/>
              <a:gd name="T29" fmla="*/ 2147483647 h 1201"/>
              <a:gd name="T30" fmla="*/ 2147483647 w 5896"/>
              <a:gd name="T31" fmla="*/ 2147483647 h 1201"/>
              <a:gd name="T32" fmla="*/ 2147483647 w 5896"/>
              <a:gd name="T33" fmla="*/ 2147483647 h 1201"/>
              <a:gd name="T34" fmla="*/ 2147483647 w 5896"/>
              <a:gd name="T35" fmla="*/ 2147483647 h 1201"/>
              <a:gd name="T36" fmla="*/ 2147483647 w 5896"/>
              <a:gd name="T37" fmla="*/ 2147483647 h 1201"/>
              <a:gd name="T38" fmla="*/ 2147483647 w 5896"/>
              <a:gd name="T39" fmla="*/ 2147483647 h 1201"/>
              <a:gd name="T40" fmla="*/ 2147483647 w 5896"/>
              <a:gd name="T41" fmla="*/ 2147483647 h 1201"/>
              <a:gd name="T42" fmla="*/ 2147483647 w 5896"/>
              <a:gd name="T43" fmla="*/ 2147483647 h 1201"/>
              <a:gd name="T44" fmla="*/ 2147483647 w 5896"/>
              <a:gd name="T45" fmla="*/ 2147483647 h 1201"/>
              <a:gd name="T46" fmla="*/ 2147483647 w 5896"/>
              <a:gd name="T47" fmla="*/ 2147483647 h 1201"/>
              <a:gd name="T48" fmla="*/ 2147483647 w 5896"/>
              <a:gd name="T49" fmla="*/ 2147483647 h 1201"/>
              <a:gd name="T50" fmla="*/ 2147483647 w 5896"/>
              <a:gd name="T51" fmla="*/ 2147483647 h 1201"/>
              <a:gd name="T52" fmla="*/ 2147483647 w 5896"/>
              <a:gd name="T53" fmla="*/ 2147483647 h 1201"/>
              <a:gd name="T54" fmla="*/ 2147483647 w 5896"/>
              <a:gd name="T55" fmla="*/ 2147483647 h 1201"/>
              <a:gd name="T56" fmla="*/ 2147483647 w 5896"/>
              <a:gd name="T57" fmla="*/ 2147483647 h 1201"/>
              <a:gd name="T58" fmla="*/ 2147483647 w 5896"/>
              <a:gd name="T59" fmla="*/ 2147483647 h 1201"/>
              <a:gd name="T60" fmla="*/ 2147483647 w 5896"/>
              <a:gd name="T61" fmla="*/ 2147483647 h 1201"/>
              <a:gd name="T62" fmla="*/ 2147483647 w 5896"/>
              <a:gd name="T63" fmla="*/ 2147483647 h 1201"/>
              <a:gd name="T64" fmla="*/ 2147483647 w 5896"/>
              <a:gd name="T65" fmla="*/ 2147483647 h 1201"/>
              <a:gd name="T66" fmla="*/ 2147483647 w 5896"/>
              <a:gd name="T67" fmla="*/ 2147483647 h 1201"/>
              <a:gd name="T68" fmla="*/ 2147483647 w 5896"/>
              <a:gd name="T69" fmla="*/ 2147483647 h 1201"/>
              <a:gd name="T70" fmla="*/ 2147483647 w 5896"/>
              <a:gd name="T71" fmla="*/ 2147483647 h 1201"/>
              <a:gd name="T72" fmla="*/ 2147483647 w 5896"/>
              <a:gd name="T73" fmla="*/ 0 h 1201"/>
              <a:gd name="T74" fmla="*/ 2147483647 w 5896"/>
              <a:gd name="T75" fmla="*/ 2147483647 h 1201"/>
              <a:gd name="T76" fmla="*/ 2147483647 w 5896"/>
              <a:gd name="T77" fmla="*/ 2147483647 h 1201"/>
              <a:gd name="T78" fmla="*/ 2147483647 w 5896"/>
              <a:gd name="T79" fmla="*/ 2147483647 h 1201"/>
              <a:gd name="T80" fmla="*/ 2147483647 w 5896"/>
              <a:gd name="T81" fmla="*/ 2147483647 h 1201"/>
              <a:gd name="T82" fmla="*/ 2147483647 w 5896"/>
              <a:gd name="T83" fmla="*/ 2147483647 h 12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1201">
                <a:moveTo>
                  <a:pt x="0" y="855"/>
                </a:moveTo>
                <a:lnTo>
                  <a:pt x="45" y="930"/>
                </a:lnTo>
                <a:lnTo>
                  <a:pt x="90" y="990"/>
                </a:lnTo>
                <a:lnTo>
                  <a:pt x="135" y="1035"/>
                </a:lnTo>
                <a:lnTo>
                  <a:pt x="180" y="1096"/>
                </a:lnTo>
                <a:lnTo>
                  <a:pt x="240" y="1126"/>
                </a:lnTo>
                <a:lnTo>
                  <a:pt x="285" y="1156"/>
                </a:lnTo>
                <a:lnTo>
                  <a:pt x="330" y="1186"/>
                </a:lnTo>
                <a:lnTo>
                  <a:pt x="375" y="1201"/>
                </a:lnTo>
                <a:lnTo>
                  <a:pt x="420" y="1201"/>
                </a:lnTo>
                <a:lnTo>
                  <a:pt x="465" y="1201"/>
                </a:lnTo>
                <a:lnTo>
                  <a:pt x="510" y="1186"/>
                </a:lnTo>
                <a:lnTo>
                  <a:pt x="555" y="1171"/>
                </a:lnTo>
                <a:lnTo>
                  <a:pt x="600" y="1141"/>
                </a:lnTo>
                <a:lnTo>
                  <a:pt x="645" y="1126"/>
                </a:lnTo>
                <a:lnTo>
                  <a:pt x="690" y="1081"/>
                </a:lnTo>
                <a:lnTo>
                  <a:pt x="750" y="1050"/>
                </a:lnTo>
                <a:lnTo>
                  <a:pt x="795" y="1005"/>
                </a:lnTo>
                <a:lnTo>
                  <a:pt x="840" y="960"/>
                </a:lnTo>
                <a:lnTo>
                  <a:pt x="885" y="930"/>
                </a:lnTo>
                <a:lnTo>
                  <a:pt x="930" y="885"/>
                </a:lnTo>
                <a:lnTo>
                  <a:pt x="975" y="840"/>
                </a:lnTo>
                <a:lnTo>
                  <a:pt x="1020" y="810"/>
                </a:lnTo>
                <a:lnTo>
                  <a:pt x="1065" y="780"/>
                </a:lnTo>
                <a:lnTo>
                  <a:pt x="1110" y="750"/>
                </a:lnTo>
                <a:lnTo>
                  <a:pt x="1155" y="735"/>
                </a:lnTo>
                <a:lnTo>
                  <a:pt x="1215" y="705"/>
                </a:lnTo>
                <a:lnTo>
                  <a:pt x="1260" y="690"/>
                </a:lnTo>
                <a:lnTo>
                  <a:pt x="1305" y="690"/>
                </a:lnTo>
                <a:lnTo>
                  <a:pt x="1350" y="675"/>
                </a:lnTo>
                <a:lnTo>
                  <a:pt x="1395" y="675"/>
                </a:lnTo>
                <a:lnTo>
                  <a:pt x="1440" y="675"/>
                </a:lnTo>
                <a:lnTo>
                  <a:pt x="1485" y="675"/>
                </a:lnTo>
                <a:lnTo>
                  <a:pt x="1530" y="675"/>
                </a:lnTo>
                <a:lnTo>
                  <a:pt x="1575" y="675"/>
                </a:lnTo>
                <a:lnTo>
                  <a:pt x="1620" y="675"/>
                </a:lnTo>
                <a:lnTo>
                  <a:pt x="1665" y="675"/>
                </a:lnTo>
                <a:lnTo>
                  <a:pt x="1725" y="675"/>
                </a:lnTo>
                <a:lnTo>
                  <a:pt x="1770" y="675"/>
                </a:lnTo>
                <a:lnTo>
                  <a:pt x="1815" y="675"/>
                </a:lnTo>
                <a:lnTo>
                  <a:pt x="1860" y="660"/>
                </a:lnTo>
                <a:lnTo>
                  <a:pt x="1905" y="660"/>
                </a:lnTo>
                <a:lnTo>
                  <a:pt x="1950" y="645"/>
                </a:lnTo>
                <a:lnTo>
                  <a:pt x="1995" y="630"/>
                </a:lnTo>
                <a:lnTo>
                  <a:pt x="2040" y="600"/>
                </a:lnTo>
                <a:lnTo>
                  <a:pt x="2085" y="585"/>
                </a:lnTo>
                <a:lnTo>
                  <a:pt x="2130" y="570"/>
                </a:lnTo>
                <a:lnTo>
                  <a:pt x="2175" y="540"/>
                </a:lnTo>
                <a:lnTo>
                  <a:pt x="2235" y="525"/>
                </a:lnTo>
                <a:lnTo>
                  <a:pt x="2280" y="495"/>
                </a:lnTo>
                <a:lnTo>
                  <a:pt x="2325" y="480"/>
                </a:lnTo>
                <a:lnTo>
                  <a:pt x="2370" y="465"/>
                </a:lnTo>
                <a:lnTo>
                  <a:pt x="2415" y="450"/>
                </a:lnTo>
                <a:lnTo>
                  <a:pt x="2460" y="435"/>
                </a:lnTo>
                <a:lnTo>
                  <a:pt x="2505" y="420"/>
                </a:lnTo>
                <a:lnTo>
                  <a:pt x="2550" y="405"/>
                </a:lnTo>
                <a:lnTo>
                  <a:pt x="2595" y="405"/>
                </a:lnTo>
                <a:lnTo>
                  <a:pt x="2640" y="405"/>
                </a:lnTo>
                <a:lnTo>
                  <a:pt x="2685" y="405"/>
                </a:lnTo>
                <a:lnTo>
                  <a:pt x="2745" y="420"/>
                </a:lnTo>
                <a:lnTo>
                  <a:pt x="2790" y="435"/>
                </a:lnTo>
                <a:lnTo>
                  <a:pt x="2836" y="450"/>
                </a:lnTo>
                <a:lnTo>
                  <a:pt x="2881" y="465"/>
                </a:lnTo>
                <a:lnTo>
                  <a:pt x="2926" y="480"/>
                </a:lnTo>
                <a:lnTo>
                  <a:pt x="2971" y="495"/>
                </a:lnTo>
                <a:lnTo>
                  <a:pt x="3016" y="510"/>
                </a:lnTo>
                <a:lnTo>
                  <a:pt x="3061" y="540"/>
                </a:lnTo>
                <a:lnTo>
                  <a:pt x="3106" y="555"/>
                </a:lnTo>
                <a:lnTo>
                  <a:pt x="3151" y="570"/>
                </a:lnTo>
                <a:lnTo>
                  <a:pt x="3211" y="585"/>
                </a:lnTo>
                <a:lnTo>
                  <a:pt x="3256" y="585"/>
                </a:lnTo>
                <a:lnTo>
                  <a:pt x="3301" y="600"/>
                </a:lnTo>
                <a:lnTo>
                  <a:pt x="3346" y="600"/>
                </a:lnTo>
                <a:lnTo>
                  <a:pt x="3391" y="600"/>
                </a:lnTo>
                <a:lnTo>
                  <a:pt x="3436" y="600"/>
                </a:lnTo>
                <a:lnTo>
                  <a:pt x="3481" y="585"/>
                </a:lnTo>
                <a:lnTo>
                  <a:pt x="3526" y="585"/>
                </a:lnTo>
                <a:lnTo>
                  <a:pt x="3571" y="570"/>
                </a:lnTo>
                <a:lnTo>
                  <a:pt x="3616" y="555"/>
                </a:lnTo>
                <a:lnTo>
                  <a:pt x="3661" y="525"/>
                </a:lnTo>
                <a:lnTo>
                  <a:pt x="3721" y="510"/>
                </a:lnTo>
                <a:lnTo>
                  <a:pt x="3766" y="480"/>
                </a:lnTo>
                <a:lnTo>
                  <a:pt x="3811" y="465"/>
                </a:lnTo>
                <a:lnTo>
                  <a:pt x="3856" y="435"/>
                </a:lnTo>
                <a:lnTo>
                  <a:pt x="3901" y="405"/>
                </a:lnTo>
                <a:lnTo>
                  <a:pt x="3946" y="390"/>
                </a:lnTo>
                <a:lnTo>
                  <a:pt x="3991" y="360"/>
                </a:lnTo>
                <a:lnTo>
                  <a:pt x="4036" y="330"/>
                </a:lnTo>
                <a:lnTo>
                  <a:pt x="4081" y="315"/>
                </a:lnTo>
                <a:lnTo>
                  <a:pt x="4126" y="300"/>
                </a:lnTo>
                <a:lnTo>
                  <a:pt x="4171" y="270"/>
                </a:lnTo>
                <a:lnTo>
                  <a:pt x="4231" y="255"/>
                </a:lnTo>
                <a:lnTo>
                  <a:pt x="4276" y="240"/>
                </a:lnTo>
                <a:lnTo>
                  <a:pt x="4321" y="225"/>
                </a:lnTo>
                <a:lnTo>
                  <a:pt x="4366" y="210"/>
                </a:lnTo>
                <a:lnTo>
                  <a:pt x="4411" y="195"/>
                </a:lnTo>
                <a:lnTo>
                  <a:pt x="4456" y="180"/>
                </a:lnTo>
                <a:lnTo>
                  <a:pt x="4501" y="165"/>
                </a:lnTo>
                <a:lnTo>
                  <a:pt x="4546" y="150"/>
                </a:lnTo>
                <a:lnTo>
                  <a:pt x="4591" y="135"/>
                </a:lnTo>
                <a:lnTo>
                  <a:pt x="4636" y="120"/>
                </a:lnTo>
                <a:lnTo>
                  <a:pt x="4681" y="105"/>
                </a:lnTo>
                <a:lnTo>
                  <a:pt x="4741" y="90"/>
                </a:lnTo>
                <a:lnTo>
                  <a:pt x="4786" y="75"/>
                </a:lnTo>
                <a:lnTo>
                  <a:pt x="4831" y="60"/>
                </a:lnTo>
                <a:lnTo>
                  <a:pt x="4876" y="45"/>
                </a:lnTo>
                <a:lnTo>
                  <a:pt x="4921" y="30"/>
                </a:lnTo>
                <a:lnTo>
                  <a:pt x="4966" y="15"/>
                </a:lnTo>
                <a:lnTo>
                  <a:pt x="5011" y="0"/>
                </a:lnTo>
                <a:lnTo>
                  <a:pt x="5056" y="0"/>
                </a:lnTo>
                <a:lnTo>
                  <a:pt x="5101" y="0"/>
                </a:lnTo>
                <a:lnTo>
                  <a:pt x="5146" y="0"/>
                </a:lnTo>
                <a:lnTo>
                  <a:pt x="5191" y="15"/>
                </a:lnTo>
                <a:lnTo>
                  <a:pt x="5251" y="30"/>
                </a:lnTo>
                <a:lnTo>
                  <a:pt x="5296" y="45"/>
                </a:lnTo>
                <a:lnTo>
                  <a:pt x="5341" y="75"/>
                </a:lnTo>
                <a:lnTo>
                  <a:pt x="5386" y="105"/>
                </a:lnTo>
                <a:lnTo>
                  <a:pt x="5431" y="150"/>
                </a:lnTo>
                <a:lnTo>
                  <a:pt x="5476" y="195"/>
                </a:lnTo>
                <a:lnTo>
                  <a:pt x="5521" y="240"/>
                </a:lnTo>
                <a:lnTo>
                  <a:pt x="5566" y="300"/>
                </a:lnTo>
                <a:lnTo>
                  <a:pt x="5611" y="360"/>
                </a:lnTo>
                <a:lnTo>
                  <a:pt x="5656" y="435"/>
                </a:lnTo>
                <a:lnTo>
                  <a:pt x="5716" y="495"/>
                </a:lnTo>
                <a:lnTo>
                  <a:pt x="5761" y="570"/>
                </a:lnTo>
                <a:lnTo>
                  <a:pt x="5806" y="645"/>
                </a:lnTo>
                <a:lnTo>
                  <a:pt x="5851" y="720"/>
                </a:lnTo>
                <a:lnTo>
                  <a:pt x="5896" y="795"/>
                </a:lnTo>
              </a:path>
            </a:pathLst>
          </a:custGeom>
          <a:noFill/>
          <a:ln w="19050">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4" name="Freeform 6"/>
          <p:cNvSpPr>
            <a:spLocks noChangeAspect="1"/>
          </p:cNvSpPr>
          <p:nvPr/>
        </p:nvSpPr>
        <p:spPr bwMode="auto">
          <a:xfrm>
            <a:off x="122238" y="1270000"/>
            <a:ext cx="1079500" cy="127000"/>
          </a:xfrm>
          <a:custGeom>
            <a:avLst/>
            <a:gdLst>
              <a:gd name="T0" fmla="*/ 2147483647 w 5896"/>
              <a:gd name="T1" fmla="*/ 25413228 h 4186"/>
              <a:gd name="T2" fmla="*/ 2147483647 w 5896"/>
              <a:gd name="T3" fmla="*/ 25413228 h 4186"/>
              <a:gd name="T4" fmla="*/ 2147483647 w 5896"/>
              <a:gd name="T5" fmla="*/ 25413228 h 4186"/>
              <a:gd name="T6" fmla="*/ 2147483647 w 5896"/>
              <a:gd name="T7" fmla="*/ 25413228 h 4186"/>
              <a:gd name="T8" fmla="*/ 2147483647 w 5896"/>
              <a:gd name="T9" fmla="*/ 25413228 h 4186"/>
              <a:gd name="T10" fmla="*/ 2147483647 w 5896"/>
              <a:gd name="T11" fmla="*/ 25413228 h 4186"/>
              <a:gd name="T12" fmla="*/ 2147483647 w 5896"/>
              <a:gd name="T13" fmla="*/ 51691670 h 4186"/>
              <a:gd name="T14" fmla="*/ 2147483647 w 5896"/>
              <a:gd name="T15" fmla="*/ 51691670 h 4186"/>
              <a:gd name="T16" fmla="*/ 2147483647 w 5896"/>
              <a:gd name="T17" fmla="*/ 51691670 h 4186"/>
              <a:gd name="T18" fmla="*/ 2147483647 w 5896"/>
              <a:gd name="T19" fmla="*/ 51691670 h 4186"/>
              <a:gd name="T20" fmla="*/ 2147483647 w 5896"/>
              <a:gd name="T21" fmla="*/ 25413228 h 4186"/>
              <a:gd name="T22" fmla="*/ 2147483647 w 5896"/>
              <a:gd name="T23" fmla="*/ 25413228 h 4186"/>
              <a:gd name="T24" fmla="*/ 2147483647 w 5896"/>
              <a:gd name="T25" fmla="*/ 25413228 h 4186"/>
              <a:gd name="T26" fmla="*/ 2147483647 w 5896"/>
              <a:gd name="T27" fmla="*/ 25413228 h 4186"/>
              <a:gd name="T28" fmla="*/ 2147483647 w 5896"/>
              <a:gd name="T29" fmla="*/ 25413228 h 4186"/>
              <a:gd name="T30" fmla="*/ 2147483647 w 5896"/>
              <a:gd name="T31" fmla="*/ 25413228 h 4186"/>
              <a:gd name="T32" fmla="*/ 2147483647 w 5896"/>
              <a:gd name="T33" fmla="*/ 25413228 h 4186"/>
              <a:gd name="T34" fmla="*/ 2147483647 w 5896"/>
              <a:gd name="T35" fmla="*/ 25413228 h 4186"/>
              <a:gd name="T36" fmla="*/ 2147483647 w 5896"/>
              <a:gd name="T37" fmla="*/ 25413228 h 4186"/>
              <a:gd name="T38" fmla="*/ 2147483647 w 5896"/>
              <a:gd name="T39" fmla="*/ 25413228 h 4186"/>
              <a:gd name="T40" fmla="*/ 2147483647 w 5896"/>
              <a:gd name="T41" fmla="*/ 25413228 h 4186"/>
              <a:gd name="T42" fmla="*/ 2147483647 w 5896"/>
              <a:gd name="T43" fmla="*/ 0 h 4186"/>
              <a:gd name="T44" fmla="*/ 2147483647 w 5896"/>
              <a:gd name="T45" fmla="*/ 0 h 4186"/>
              <a:gd name="T46" fmla="*/ 2147483647 w 5896"/>
              <a:gd name="T47" fmla="*/ 0 h 4186"/>
              <a:gd name="T48" fmla="*/ 2147483647 w 5896"/>
              <a:gd name="T49" fmla="*/ 0 h 4186"/>
              <a:gd name="T50" fmla="*/ 2147483647 w 5896"/>
              <a:gd name="T51" fmla="*/ 0 h 4186"/>
              <a:gd name="T52" fmla="*/ 2147483647 w 5896"/>
              <a:gd name="T53" fmla="*/ 0 h 4186"/>
              <a:gd name="T54" fmla="*/ 2147483647 w 5896"/>
              <a:gd name="T55" fmla="*/ 0 h 4186"/>
              <a:gd name="T56" fmla="*/ 2147483647 w 5896"/>
              <a:gd name="T57" fmla="*/ 0 h 4186"/>
              <a:gd name="T58" fmla="*/ 2147483647 w 5896"/>
              <a:gd name="T59" fmla="*/ 0 h 4186"/>
              <a:gd name="T60" fmla="*/ 2147483647 w 5896"/>
              <a:gd name="T61" fmla="*/ 0 h 4186"/>
              <a:gd name="T62" fmla="*/ 2147483647 w 5896"/>
              <a:gd name="T63" fmla="*/ 0 h 4186"/>
              <a:gd name="T64" fmla="*/ 2147483647 w 5896"/>
              <a:gd name="T65" fmla="*/ 0 h 4186"/>
              <a:gd name="T66" fmla="*/ 2147483647 w 5896"/>
              <a:gd name="T67" fmla="*/ 0 h 4186"/>
              <a:gd name="T68" fmla="*/ 2147483647 w 5896"/>
              <a:gd name="T69" fmla="*/ 0 h 4186"/>
              <a:gd name="T70" fmla="*/ 2147483647 w 5896"/>
              <a:gd name="T71" fmla="*/ 0 h 4186"/>
              <a:gd name="T72" fmla="*/ 2147483647 w 5896"/>
              <a:gd name="T73" fmla="*/ 0 h 4186"/>
              <a:gd name="T74" fmla="*/ 2147483647 w 5896"/>
              <a:gd name="T75" fmla="*/ 0 h 4186"/>
              <a:gd name="T76" fmla="*/ 2147483647 w 5896"/>
              <a:gd name="T77" fmla="*/ 25413228 h 4186"/>
              <a:gd name="T78" fmla="*/ 2147483647 w 5896"/>
              <a:gd name="T79" fmla="*/ 25413228 h 4186"/>
              <a:gd name="T80" fmla="*/ 2147483647 w 5896"/>
              <a:gd name="T81" fmla="*/ 25413228 h 4186"/>
              <a:gd name="T82" fmla="*/ 2147483647 w 5896"/>
              <a:gd name="T83" fmla="*/ 25413228 h 41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186">
                <a:moveTo>
                  <a:pt x="0" y="2715"/>
                </a:moveTo>
                <a:lnTo>
                  <a:pt x="45" y="2820"/>
                </a:lnTo>
                <a:lnTo>
                  <a:pt x="90" y="2910"/>
                </a:lnTo>
                <a:lnTo>
                  <a:pt x="135" y="3000"/>
                </a:lnTo>
                <a:lnTo>
                  <a:pt x="180" y="3090"/>
                </a:lnTo>
                <a:lnTo>
                  <a:pt x="240" y="3180"/>
                </a:lnTo>
                <a:lnTo>
                  <a:pt x="285" y="3270"/>
                </a:lnTo>
                <a:lnTo>
                  <a:pt x="330" y="3360"/>
                </a:lnTo>
                <a:lnTo>
                  <a:pt x="375" y="3435"/>
                </a:lnTo>
                <a:lnTo>
                  <a:pt x="420" y="3510"/>
                </a:lnTo>
                <a:lnTo>
                  <a:pt x="465" y="3585"/>
                </a:lnTo>
                <a:lnTo>
                  <a:pt x="510" y="3660"/>
                </a:lnTo>
                <a:lnTo>
                  <a:pt x="555" y="3720"/>
                </a:lnTo>
                <a:lnTo>
                  <a:pt x="600" y="3780"/>
                </a:lnTo>
                <a:lnTo>
                  <a:pt x="645" y="3840"/>
                </a:lnTo>
                <a:lnTo>
                  <a:pt x="690" y="3900"/>
                </a:lnTo>
                <a:lnTo>
                  <a:pt x="750" y="3946"/>
                </a:lnTo>
                <a:lnTo>
                  <a:pt x="795" y="3991"/>
                </a:lnTo>
                <a:lnTo>
                  <a:pt x="840" y="4036"/>
                </a:lnTo>
                <a:lnTo>
                  <a:pt x="885" y="4081"/>
                </a:lnTo>
                <a:lnTo>
                  <a:pt x="930" y="4111"/>
                </a:lnTo>
                <a:lnTo>
                  <a:pt x="975" y="4126"/>
                </a:lnTo>
                <a:lnTo>
                  <a:pt x="1020" y="4156"/>
                </a:lnTo>
                <a:lnTo>
                  <a:pt x="1065" y="4171"/>
                </a:lnTo>
                <a:lnTo>
                  <a:pt x="1110" y="4186"/>
                </a:lnTo>
                <a:lnTo>
                  <a:pt x="1155" y="4186"/>
                </a:lnTo>
                <a:lnTo>
                  <a:pt x="1215" y="4186"/>
                </a:lnTo>
                <a:lnTo>
                  <a:pt x="1260" y="4186"/>
                </a:lnTo>
                <a:lnTo>
                  <a:pt x="1305" y="4186"/>
                </a:lnTo>
                <a:lnTo>
                  <a:pt x="1350" y="4171"/>
                </a:lnTo>
                <a:lnTo>
                  <a:pt x="1395" y="4141"/>
                </a:lnTo>
                <a:lnTo>
                  <a:pt x="1440" y="4126"/>
                </a:lnTo>
                <a:lnTo>
                  <a:pt x="1485" y="4096"/>
                </a:lnTo>
                <a:lnTo>
                  <a:pt x="1530" y="4066"/>
                </a:lnTo>
                <a:lnTo>
                  <a:pt x="1575" y="4021"/>
                </a:lnTo>
                <a:lnTo>
                  <a:pt x="1620" y="3991"/>
                </a:lnTo>
                <a:lnTo>
                  <a:pt x="1665" y="3931"/>
                </a:lnTo>
                <a:lnTo>
                  <a:pt x="1725" y="3885"/>
                </a:lnTo>
                <a:lnTo>
                  <a:pt x="1770" y="3825"/>
                </a:lnTo>
                <a:lnTo>
                  <a:pt x="1815" y="3765"/>
                </a:lnTo>
                <a:lnTo>
                  <a:pt x="1860" y="3705"/>
                </a:lnTo>
                <a:lnTo>
                  <a:pt x="1905" y="3630"/>
                </a:lnTo>
                <a:lnTo>
                  <a:pt x="1950" y="3570"/>
                </a:lnTo>
                <a:lnTo>
                  <a:pt x="1995" y="3495"/>
                </a:lnTo>
                <a:lnTo>
                  <a:pt x="2040" y="3405"/>
                </a:lnTo>
                <a:lnTo>
                  <a:pt x="2085" y="3330"/>
                </a:lnTo>
                <a:lnTo>
                  <a:pt x="2130" y="3240"/>
                </a:lnTo>
                <a:lnTo>
                  <a:pt x="2175" y="3165"/>
                </a:lnTo>
                <a:lnTo>
                  <a:pt x="2235" y="3075"/>
                </a:lnTo>
                <a:lnTo>
                  <a:pt x="2280" y="2970"/>
                </a:lnTo>
                <a:lnTo>
                  <a:pt x="2325" y="2880"/>
                </a:lnTo>
                <a:lnTo>
                  <a:pt x="2370" y="2790"/>
                </a:lnTo>
                <a:lnTo>
                  <a:pt x="2415" y="2685"/>
                </a:lnTo>
                <a:lnTo>
                  <a:pt x="2460" y="2580"/>
                </a:lnTo>
                <a:lnTo>
                  <a:pt x="2505" y="2490"/>
                </a:lnTo>
                <a:lnTo>
                  <a:pt x="2550" y="2385"/>
                </a:lnTo>
                <a:lnTo>
                  <a:pt x="2595" y="2280"/>
                </a:lnTo>
                <a:lnTo>
                  <a:pt x="2640" y="2175"/>
                </a:lnTo>
                <a:lnTo>
                  <a:pt x="2685" y="2070"/>
                </a:lnTo>
                <a:lnTo>
                  <a:pt x="2745" y="1980"/>
                </a:lnTo>
                <a:lnTo>
                  <a:pt x="2790" y="1875"/>
                </a:lnTo>
                <a:lnTo>
                  <a:pt x="2836" y="1770"/>
                </a:lnTo>
                <a:lnTo>
                  <a:pt x="2881" y="1665"/>
                </a:lnTo>
                <a:lnTo>
                  <a:pt x="2926" y="1575"/>
                </a:lnTo>
                <a:lnTo>
                  <a:pt x="2971" y="1470"/>
                </a:lnTo>
                <a:lnTo>
                  <a:pt x="3016" y="1365"/>
                </a:lnTo>
                <a:lnTo>
                  <a:pt x="3061" y="1275"/>
                </a:lnTo>
                <a:lnTo>
                  <a:pt x="3106" y="1185"/>
                </a:lnTo>
                <a:lnTo>
                  <a:pt x="3151" y="1095"/>
                </a:lnTo>
                <a:lnTo>
                  <a:pt x="3211" y="1005"/>
                </a:lnTo>
                <a:lnTo>
                  <a:pt x="3256" y="915"/>
                </a:lnTo>
                <a:lnTo>
                  <a:pt x="3301" y="825"/>
                </a:lnTo>
                <a:lnTo>
                  <a:pt x="3346" y="750"/>
                </a:lnTo>
                <a:lnTo>
                  <a:pt x="3391" y="675"/>
                </a:lnTo>
                <a:lnTo>
                  <a:pt x="3436" y="600"/>
                </a:lnTo>
                <a:lnTo>
                  <a:pt x="3481" y="525"/>
                </a:lnTo>
                <a:lnTo>
                  <a:pt x="3526" y="465"/>
                </a:lnTo>
                <a:lnTo>
                  <a:pt x="3571" y="405"/>
                </a:lnTo>
                <a:lnTo>
                  <a:pt x="3616" y="345"/>
                </a:lnTo>
                <a:lnTo>
                  <a:pt x="3661" y="285"/>
                </a:lnTo>
                <a:lnTo>
                  <a:pt x="3721" y="240"/>
                </a:lnTo>
                <a:lnTo>
                  <a:pt x="3766" y="195"/>
                </a:lnTo>
                <a:lnTo>
                  <a:pt x="3811" y="150"/>
                </a:lnTo>
                <a:lnTo>
                  <a:pt x="3856" y="105"/>
                </a:lnTo>
                <a:lnTo>
                  <a:pt x="3901" y="75"/>
                </a:lnTo>
                <a:lnTo>
                  <a:pt x="3946" y="60"/>
                </a:lnTo>
                <a:lnTo>
                  <a:pt x="3991" y="30"/>
                </a:lnTo>
                <a:lnTo>
                  <a:pt x="4036" y="15"/>
                </a:lnTo>
                <a:lnTo>
                  <a:pt x="4081" y="0"/>
                </a:lnTo>
                <a:lnTo>
                  <a:pt x="4126" y="0"/>
                </a:lnTo>
                <a:lnTo>
                  <a:pt x="4171" y="0"/>
                </a:lnTo>
                <a:lnTo>
                  <a:pt x="4231" y="0"/>
                </a:lnTo>
                <a:lnTo>
                  <a:pt x="4276" y="0"/>
                </a:lnTo>
                <a:lnTo>
                  <a:pt x="4321" y="15"/>
                </a:lnTo>
                <a:lnTo>
                  <a:pt x="4366" y="45"/>
                </a:lnTo>
                <a:lnTo>
                  <a:pt x="4411" y="60"/>
                </a:lnTo>
                <a:lnTo>
                  <a:pt x="4456" y="90"/>
                </a:lnTo>
                <a:lnTo>
                  <a:pt x="4501" y="120"/>
                </a:lnTo>
                <a:lnTo>
                  <a:pt x="4546" y="165"/>
                </a:lnTo>
                <a:lnTo>
                  <a:pt x="4591" y="195"/>
                </a:lnTo>
                <a:lnTo>
                  <a:pt x="4636" y="255"/>
                </a:lnTo>
                <a:lnTo>
                  <a:pt x="4681" y="300"/>
                </a:lnTo>
                <a:lnTo>
                  <a:pt x="4741" y="360"/>
                </a:lnTo>
                <a:lnTo>
                  <a:pt x="4786" y="420"/>
                </a:lnTo>
                <a:lnTo>
                  <a:pt x="4831" y="480"/>
                </a:lnTo>
                <a:lnTo>
                  <a:pt x="4876" y="555"/>
                </a:lnTo>
                <a:lnTo>
                  <a:pt x="4921" y="615"/>
                </a:lnTo>
                <a:lnTo>
                  <a:pt x="4966" y="690"/>
                </a:lnTo>
                <a:lnTo>
                  <a:pt x="5011" y="780"/>
                </a:lnTo>
                <a:lnTo>
                  <a:pt x="5056" y="855"/>
                </a:lnTo>
                <a:lnTo>
                  <a:pt x="5101" y="945"/>
                </a:lnTo>
                <a:lnTo>
                  <a:pt x="5146" y="1020"/>
                </a:lnTo>
                <a:lnTo>
                  <a:pt x="5191" y="1110"/>
                </a:lnTo>
                <a:lnTo>
                  <a:pt x="5251" y="1215"/>
                </a:lnTo>
                <a:lnTo>
                  <a:pt x="5296" y="1305"/>
                </a:lnTo>
                <a:lnTo>
                  <a:pt x="5341" y="1395"/>
                </a:lnTo>
                <a:lnTo>
                  <a:pt x="5386" y="1500"/>
                </a:lnTo>
                <a:lnTo>
                  <a:pt x="5431" y="1605"/>
                </a:lnTo>
                <a:lnTo>
                  <a:pt x="5476" y="1695"/>
                </a:lnTo>
                <a:lnTo>
                  <a:pt x="5521" y="1800"/>
                </a:lnTo>
                <a:lnTo>
                  <a:pt x="5566" y="1905"/>
                </a:lnTo>
                <a:lnTo>
                  <a:pt x="5611" y="2010"/>
                </a:lnTo>
                <a:lnTo>
                  <a:pt x="5656" y="2115"/>
                </a:lnTo>
                <a:lnTo>
                  <a:pt x="5716" y="2205"/>
                </a:lnTo>
                <a:lnTo>
                  <a:pt x="5761" y="2310"/>
                </a:lnTo>
                <a:lnTo>
                  <a:pt x="5806" y="2415"/>
                </a:lnTo>
                <a:lnTo>
                  <a:pt x="5851" y="2520"/>
                </a:lnTo>
                <a:lnTo>
                  <a:pt x="5896" y="2610"/>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5" name="Freeform 7"/>
          <p:cNvSpPr>
            <a:spLocks noChangeAspect="1"/>
          </p:cNvSpPr>
          <p:nvPr/>
        </p:nvSpPr>
        <p:spPr bwMode="auto">
          <a:xfrm>
            <a:off x="122238" y="1922463"/>
            <a:ext cx="1079500" cy="139700"/>
          </a:xfrm>
          <a:custGeom>
            <a:avLst/>
            <a:gdLst>
              <a:gd name="T0" fmla="*/ 2147483647 w 5896"/>
              <a:gd name="T1" fmla="*/ 25389489 h 4606"/>
              <a:gd name="T2" fmla="*/ 2147483647 w 5896"/>
              <a:gd name="T3" fmla="*/ 51617027 h 4606"/>
              <a:gd name="T4" fmla="*/ 2147483647 w 5896"/>
              <a:gd name="T5" fmla="*/ 51617027 h 4606"/>
              <a:gd name="T6" fmla="*/ 2147483647 w 5896"/>
              <a:gd name="T7" fmla="*/ 51617027 h 4606"/>
              <a:gd name="T8" fmla="*/ 2147483647 w 5896"/>
              <a:gd name="T9" fmla="*/ 51617027 h 4606"/>
              <a:gd name="T10" fmla="*/ 2147483647 w 5896"/>
              <a:gd name="T11" fmla="*/ 51617027 h 4606"/>
              <a:gd name="T12" fmla="*/ 2147483647 w 5896"/>
              <a:gd name="T13" fmla="*/ 25389489 h 4606"/>
              <a:gd name="T14" fmla="*/ 2147483647 w 5896"/>
              <a:gd name="T15" fmla="*/ 25389489 h 4606"/>
              <a:gd name="T16" fmla="*/ 2147483647 w 5896"/>
              <a:gd name="T17" fmla="*/ 25389489 h 4606"/>
              <a:gd name="T18" fmla="*/ 2147483647 w 5896"/>
              <a:gd name="T19" fmla="*/ 25389489 h 4606"/>
              <a:gd name="T20" fmla="*/ 2147483647 w 5896"/>
              <a:gd name="T21" fmla="*/ 0 h 4606"/>
              <a:gd name="T22" fmla="*/ 2147483647 w 5896"/>
              <a:gd name="T23" fmla="*/ 0 h 4606"/>
              <a:gd name="T24" fmla="*/ 2147483647 w 5896"/>
              <a:gd name="T25" fmla="*/ 0 h 4606"/>
              <a:gd name="T26" fmla="*/ 2147483647 w 5896"/>
              <a:gd name="T27" fmla="*/ 0 h 4606"/>
              <a:gd name="T28" fmla="*/ 2147483647 w 5896"/>
              <a:gd name="T29" fmla="*/ 0 h 4606"/>
              <a:gd name="T30" fmla="*/ 2147483647 w 5896"/>
              <a:gd name="T31" fmla="*/ 0 h 4606"/>
              <a:gd name="T32" fmla="*/ 2147483647 w 5896"/>
              <a:gd name="T33" fmla="*/ 0 h 4606"/>
              <a:gd name="T34" fmla="*/ 2147483647 w 5896"/>
              <a:gd name="T35" fmla="*/ 0 h 4606"/>
              <a:gd name="T36" fmla="*/ 2147483647 w 5896"/>
              <a:gd name="T37" fmla="*/ 25389489 h 4606"/>
              <a:gd name="T38" fmla="*/ 2147483647 w 5896"/>
              <a:gd name="T39" fmla="*/ 25389489 h 4606"/>
              <a:gd name="T40" fmla="*/ 2147483647 w 5896"/>
              <a:gd name="T41" fmla="*/ 25389489 h 4606"/>
              <a:gd name="T42" fmla="*/ 2147483647 w 5896"/>
              <a:gd name="T43" fmla="*/ 25389489 h 4606"/>
              <a:gd name="T44" fmla="*/ 2147483647 w 5896"/>
              <a:gd name="T45" fmla="*/ 25389489 h 4606"/>
              <a:gd name="T46" fmla="*/ 2147483647 w 5896"/>
              <a:gd name="T47" fmla="*/ 51617027 h 4606"/>
              <a:gd name="T48" fmla="*/ 2147483647 w 5896"/>
              <a:gd name="T49" fmla="*/ 51617027 h 4606"/>
              <a:gd name="T50" fmla="*/ 2147483647 w 5896"/>
              <a:gd name="T51" fmla="*/ 51617027 h 4606"/>
              <a:gd name="T52" fmla="*/ 2147483647 w 5896"/>
              <a:gd name="T53" fmla="*/ 51617027 h 4606"/>
              <a:gd name="T54" fmla="*/ 2147483647 w 5896"/>
              <a:gd name="T55" fmla="*/ 25389489 h 4606"/>
              <a:gd name="T56" fmla="*/ 2147483647 w 5896"/>
              <a:gd name="T57" fmla="*/ 25389489 h 4606"/>
              <a:gd name="T58" fmla="*/ 2147483647 w 5896"/>
              <a:gd name="T59" fmla="*/ 25389489 h 4606"/>
              <a:gd name="T60" fmla="*/ 2147483647 w 5896"/>
              <a:gd name="T61" fmla="*/ 25389489 h 4606"/>
              <a:gd name="T62" fmla="*/ 2147483647 w 5896"/>
              <a:gd name="T63" fmla="*/ 25389489 h 4606"/>
              <a:gd name="T64" fmla="*/ 2147483647 w 5896"/>
              <a:gd name="T65" fmla="*/ 0 h 4606"/>
              <a:gd name="T66" fmla="*/ 2147483647 w 5896"/>
              <a:gd name="T67" fmla="*/ 0 h 4606"/>
              <a:gd name="T68" fmla="*/ 2147483647 w 5896"/>
              <a:gd name="T69" fmla="*/ 0 h 4606"/>
              <a:gd name="T70" fmla="*/ 2147483647 w 5896"/>
              <a:gd name="T71" fmla="*/ 0 h 4606"/>
              <a:gd name="T72" fmla="*/ 2147483647 w 5896"/>
              <a:gd name="T73" fmla="*/ 0 h 4606"/>
              <a:gd name="T74" fmla="*/ 2147483647 w 5896"/>
              <a:gd name="T75" fmla="*/ 0 h 4606"/>
              <a:gd name="T76" fmla="*/ 2147483647 w 5896"/>
              <a:gd name="T77" fmla="*/ 0 h 4606"/>
              <a:gd name="T78" fmla="*/ 2147483647 w 5896"/>
              <a:gd name="T79" fmla="*/ 0 h 4606"/>
              <a:gd name="T80" fmla="*/ 2147483647 w 5896"/>
              <a:gd name="T81" fmla="*/ 25389489 h 4606"/>
              <a:gd name="T82" fmla="*/ 2147483647 w 5896"/>
              <a:gd name="T83" fmla="*/ 25389489 h 46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606">
                <a:moveTo>
                  <a:pt x="0" y="3330"/>
                </a:moveTo>
                <a:lnTo>
                  <a:pt x="45" y="3540"/>
                </a:lnTo>
                <a:lnTo>
                  <a:pt x="90" y="3720"/>
                </a:lnTo>
                <a:lnTo>
                  <a:pt x="135" y="3885"/>
                </a:lnTo>
                <a:lnTo>
                  <a:pt x="180" y="4050"/>
                </a:lnTo>
                <a:lnTo>
                  <a:pt x="240" y="4186"/>
                </a:lnTo>
                <a:lnTo>
                  <a:pt x="285" y="4306"/>
                </a:lnTo>
                <a:lnTo>
                  <a:pt x="330" y="4411"/>
                </a:lnTo>
                <a:lnTo>
                  <a:pt x="375" y="4501"/>
                </a:lnTo>
                <a:lnTo>
                  <a:pt x="420" y="4561"/>
                </a:lnTo>
                <a:lnTo>
                  <a:pt x="465" y="4591"/>
                </a:lnTo>
                <a:lnTo>
                  <a:pt x="510" y="4606"/>
                </a:lnTo>
                <a:lnTo>
                  <a:pt x="555" y="4606"/>
                </a:lnTo>
                <a:lnTo>
                  <a:pt x="600" y="4576"/>
                </a:lnTo>
                <a:lnTo>
                  <a:pt x="645" y="4531"/>
                </a:lnTo>
                <a:lnTo>
                  <a:pt x="690" y="4456"/>
                </a:lnTo>
                <a:lnTo>
                  <a:pt x="750" y="4366"/>
                </a:lnTo>
                <a:lnTo>
                  <a:pt x="795" y="4261"/>
                </a:lnTo>
                <a:lnTo>
                  <a:pt x="840" y="4126"/>
                </a:lnTo>
                <a:lnTo>
                  <a:pt x="885" y="3975"/>
                </a:lnTo>
                <a:lnTo>
                  <a:pt x="930" y="3810"/>
                </a:lnTo>
                <a:lnTo>
                  <a:pt x="975" y="3630"/>
                </a:lnTo>
                <a:lnTo>
                  <a:pt x="1020" y="3450"/>
                </a:lnTo>
                <a:lnTo>
                  <a:pt x="1065" y="3240"/>
                </a:lnTo>
                <a:lnTo>
                  <a:pt x="1110" y="3030"/>
                </a:lnTo>
                <a:lnTo>
                  <a:pt x="1155" y="2820"/>
                </a:lnTo>
                <a:lnTo>
                  <a:pt x="1215" y="2595"/>
                </a:lnTo>
                <a:lnTo>
                  <a:pt x="1260" y="2370"/>
                </a:lnTo>
                <a:lnTo>
                  <a:pt x="1305" y="2145"/>
                </a:lnTo>
                <a:lnTo>
                  <a:pt x="1350" y="1920"/>
                </a:lnTo>
                <a:lnTo>
                  <a:pt x="1395" y="1695"/>
                </a:lnTo>
                <a:lnTo>
                  <a:pt x="1440" y="1470"/>
                </a:lnTo>
                <a:lnTo>
                  <a:pt x="1485" y="1275"/>
                </a:lnTo>
                <a:lnTo>
                  <a:pt x="1530" y="1065"/>
                </a:lnTo>
                <a:lnTo>
                  <a:pt x="1575" y="885"/>
                </a:lnTo>
                <a:lnTo>
                  <a:pt x="1620" y="720"/>
                </a:lnTo>
                <a:lnTo>
                  <a:pt x="1665" y="555"/>
                </a:lnTo>
                <a:lnTo>
                  <a:pt x="1725" y="420"/>
                </a:lnTo>
                <a:lnTo>
                  <a:pt x="1770" y="300"/>
                </a:lnTo>
                <a:lnTo>
                  <a:pt x="1815" y="195"/>
                </a:lnTo>
                <a:lnTo>
                  <a:pt x="1860" y="105"/>
                </a:lnTo>
                <a:lnTo>
                  <a:pt x="1905" y="45"/>
                </a:lnTo>
                <a:lnTo>
                  <a:pt x="1950" y="15"/>
                </a:lnTo>
                <a:lnTo>
                  <a:pt x="1995" y="0"/>
                </a:lnTo>
                <a:lnTo>
                  <a:pt x="2040" y="0"/>
                </a:lnTo>
                <a:lnTo>
                  <a:pt x="2085" y="30"/>
                </a:lnTo>
                <a:lnTo>
                  <a:pt x="2130" y="75"/>
                </a:lnTo>
                <a:lnTo>
                  <a:pt x="2175" y="150"/>
                </a:lnTo>
                <a:lnTo>
                  <a:pt x="2235" y="240"/>
                </a:lnTo>
                <a:lnTo>
                  <a:pt x="2280" y="345"/>
                </a:lnTo>
                <a:lnTo>
                  <a:pt x="2325" y="480"/>
                </a:lnTo>
                <a:lnTo>
                  <a:pt x="2370" y="630"/>
                </a:lnTo>
                <a:lnTo>
                  <a:pt x="2415" y="795"/>
                </a:lnTo>
                <a:lnTo>
                  <a:pt x="2460" y="975"/>
                </a:lnTo>
                <a:lnTo>
                  <a:pt x="2505" y="1155"/>
                </a:lnTo>
                <a:lnTo>
                  <a:pt x="2550" y="1365"/>
                </a:lnTo>
                <a:lnTo>
                  <a:pt x="2595" y="1575"/>
                </a:lnTo>
                <a:lnTo>
                  <a:pt x="2640" y="1785"/>
                </a:lnTo>
                <a:lnTo>
                  <a:pt x="2685" y="2010"/>
                </a:lnTo>
                <a:lnTo>
                  <a:pt x="2745" y="2235"/>
                </a:lnTo>
                <a:lnTo>
                  <a:pt x="2790" y="2460"/>
                </a:lnTo>
                <a:lnTo>
                  <a:pt x="2836" y="2685"/>
                </a:lnTo>
                <a:lnTo>
                  <a:pt x="2881" y="2910"/>
                </a:lnTo>
                <a:lnTo>
                  <a:pt x="2926" y="3135"/>
                </a:lnTo>
                <a:lnTo>
                  <a:pt x="2971" y="3330"/>
                </a:lnTo>
                <a:lnTo>
                  <a:pt x="3016" y="3540"/>
                </a:lnTo>
                <a:lnTo>
                  <a:pt x="3061" y="3720"/>
                </a:lnTo>
                <a:lnTo>
                  <a:pt x="3106" y="3885"/>
                </a:lnTo>
                <a:lnTo>
                  <a:pt x="3151" y="4050"/>
                </a:lnTo>
                <a:lnTo>
                  <a:pt x="3211" y="4186"/>
                </a:lnTo>
                <a:lnTo>
                  <a:pt x="3256" y="4306"/>
                </a:lnTo>
                <a:lnTo>
                  <a:pt x="3301" y="4411"/>
                </a:lnTo>
                <a:lnTo>
                  <a:pt x="3346" y="4501"/>
                </a:lnTo>
                <a:lnTo>
                  <a:pt x="3391" y="4561"/>
                </a:lnTo>
                <a:lnTo>
                  <a:pt x="3436" y="4591"/>
                </a:lnTo>
                <a:lnTo>
                  <a:pt x="3481" y="4606"/>
                </a:lnTo>
                <a:lnTo>
                  <a:pt x="3526" y="4606"/>
                </a:lnTo>
                <a:lnTo>
                  <a:pt x="3571" y="4576"/>
                </a:lnTo>
                <a:lnTo>
                  <a:pt x="3616" y="4531"/>
                </a:lnTo>
                <a:lnTo>
                  <a:pt x="3661" y="4456"/>
                </a:lnTo>
                <a:lnTo>
                  <a:pt x="3721" y="4366"/>
                </a:lnTo>
                <a:lnTo>
                  <a:pt x="3766" y="4261"/>
                </a:lnTo>
                <a:lnTo>
                  <a:pt x="3811" y="4126"/>
                </a:lnTo>
                <a:lnTo>
                  <a:pt x="3856" y="3975"/>
                </a:lnTo>
                <a:lnTo>
                  <a:pt x="3901" y="3810"/>
                </a:lnTo>
                <a:lnTo>
                  <a:pt x="3946" y="3630"/>
                </a:lnTo>
                <a:lnTo>
                  <a:pt x="3991" y="3450"/>
                </a:lnTo>
                <a:lnTo>
                  <a:pt x="4036" y="3240"/>
                </a:lnTo>
                <a:lnTo>
                  <a:pt x="4081" y="3030"/>
                </a:lnTo>
                <a:lnTo>
                  <a:pt x="4126" y="2820"/>
                </a:lnTo>
                <a:lnTo>
                  <a:pt x="4171" y="2595"/>
                </a:lnTo>
                <a:lnTo>
                  <a:pt x="4231" y="2370"/>
                </a:lnTo>
                <a:lnTo>
                  <a:pt x="4276" y="2145"/>
                </a:lnTo>
                <a:lnTo>
                  <a:pt x="4321" y="1920"/>
                </a:lnTo>
                <a:lnTo>
                  <a:pt x="4366" y="1695"/>
                </a:lnTo>
                <a:lnTo>
                  <a:pt x="4411" y="1470"/>
                </a:lnTo>
                <a:lnTo>
                  <a:pt x="4456" y="1275"/>
                </a:lnTo>
                <a:lnTo>
                  <a:pt x="4501" y="1065"/>
                </a:lnTo>
                <a:lnTo>
                  <a:pt x="4546" y="885"/>
                </a:lnTo>
                <a:lnTo>
                  <a:pt x="4591" y="720"/>
                </a:lnTo>
                <a:lnTo>
                  <a:pt x="4636" y="555"/>
                </a:lnTo>
                <a:lnTo>
                  <a:pt x="4681" y="420"/>
                </a:lnTo>
                <a:lnTo>
                  <a:pt x="4741" y="300"/>
                </a:lnTo>
                <a:lnTo>
                  <a:pt x="4786" y="195"/>
                </a:lnTo>
                <a:lnTo>
                  <a:pt x="4831" y="105"/>
                </a:lnTo>
                <a:lnTo>
                  <a:pt x="4876" y="45"/>
                </a:lnTo>
                <a:lnTo>
                  <a:pt x="4921" y="15"/>
                </a:lnTo>
                <a:lnTo>
                  <a:pt x="4966" y="0"/>
                </a:lnTo>
                <a:lnTo>
                  <a:pt x="5011" y="0"/>
                </a:lnTo>
                <a:lnTo>
                  <a:pt x="5056" y="30"/>
                </a:lnTo>
                <a:lnTo>
                  <a:pt x="5101" y="75"/>
                </a:lnTo>
                <a:lnTo>
                  <a:pt x="5146" y="150"/>
                </a:lnTo>
                <a:lnTo>
                  <a:pt x="5191" y="240"/>
                </a:lnTo>
                <a:lnTo>
                  <a:pt x="5251" y="345"/>
                </a:lnTo>
                <a:lnTo>
                  <a:pt x="5296" y="480"/>
                </a:lnTo>
                <a:lnTo>
                  <a:pt x="5341" y="630"/>
                </a:lnTo>
                <a:lnTo>
                  <a:pt x="5386" y="795"/>
                </a:lnTo>
                <a:lnTo>
                  <a:pt x="5431" y="975"/>
                </a:lnTo>
                <a:lnTo>
                  <a:pt x="5476" y="1155"/>
                </a:lnTo>
                <a:lnTo>
                  <a:pt x="5521" y="1365"/>
                </a:lnTo>
                <a:lnTo>
                  <a:pt x="5566" y="1575"/>
                </a:lnTo>
                <a:lnTo>
                  <a:pt x="5611" y="1785"/>
                </a:lnTo>
                <a:lnTo>
                  <a:pt x="5656" y="2010"/>
                </a:lnTo>
                <a:lnTo>
                  <a:pt x="5716" y="2235"/>
                </a:lnTo>
                <a:lnTo>
                  <a:pt x="5761" y="2460"/>
                </a:lnTo>
                <a:lnTo>
                  <a:pt x="5806" y="2685"/>
                </a:lnTo>
                <a:lnTo>
                  <a:pt x="5851" y="2910"/>
                </a:lnTo>
                <a:lnTo>
                  <a:pt x="5896" y="313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6" name="Freeform 8"/>
          <p:cNvSpPr>
            <a:spLocks noChangeAspect="1"/>
          </p:cNvSpPr>
          <p:nvPr/>
        </p:nvSpPr>
        <p:spPr bwMode="auto">
          <a:xfrm>
            <a:off x="122238" y="2493963"/>
            <a:ext cx="1079500" cy="130175"/>
          </a:xfrm>
          <a:custGeom>
            <a:avLst/>
            <a:gdLst>
              <a:gd name="T0" fmla="*/ 2147483647 w 5896"/>
              <a:gd name="T1" fmla="*/ 50118342 h 4306"/>
              <a:gd name="T2" fmla="*/ 2147483647 w 5896"/>
              <a:gd name="T3" fmla="*/ 50118342 h 4306"/>
              <a:gd name="T4" fmla="*/ 2147483647 w 5896"/>
              <a:gd name="T5" fmla="*/ 25059625 h 4306"/>
              <a:gd name="T6" fmla="*/ 2147483647 w 5896"/>
              <a:gd name="T7" fmla="*/ 25059625 h 4306"/>
              <a:gd name="T8" fmla="*/ 2147483647 w 5896"/>
              <a:gd name="T9" fmla="*/ 25059625 h 4306"/>
              <a:gd name="T10" fmla="*/ 2147483647 w 5896"/>
              <a:gd name="T11" fmla="*/ 25059625 h 4306"/>
              <a:gd name="T12" fmla="*/ 2147483647 w 5896"/>
              <a:gd name="T13" fmla="*/ 0 h 4306"/>
              <a:gd name="T14" fmla="*/ 2147483647 w 5896"/>
              <a:gd name="T15" fmla="*/ 0 h 4306"/>
              <a:gd name="T16" fmla="*/ 2147483647 w 5896"/>
              <a:gd name="T17" fmla="*/ 0 h 4306"/>
              <a:gd name="T18" fmla="*/ 2147483647 w 5896"/>
              <a:gd name="T19" fmla="*/ 0 h 4306"/>
              <a:gd name="T20" fmla="*/ 2147483647 w 5896"/>
              <a:gd name="T21" fmla="*/ 0 h 4306"/>
              <a:gd name="T22" fmla="*/ 2147483647 w 5896"/>
              <a:gd name="T23" fmla="*/ 25059625 h 4306"/>
              <a:gd name="T24" fmla="*/ 2147483647 w 5896"/>
              <a:gd name="T25" fmla="*/ 25059625 h 4306"/>
              <a:gd name="T26" fmla="*/ 2147483647 w 5896"/>
              <a:gd name="T27" fmla="*/ 25059625 h 4306"/>
              <a:gd name="T28" fmla="*/ 2147483647 w 5896"/>
              <a:gd name="T29" fmla="*/ 25059625 h 4306"/>
              <a:gd name="T30" fmla="*/ 2147483647 w 5896"/>
              <a:gd name="T31" fmla="*/ 50118342 h 4306"/>
              <a:gd name="T32" fmla="*/ 2147483647 w 5896"/>
              <a:gd name="T33" fmla="*/ 25059625 h 4306"/>
              <a:gd name="T34" fmla="*/ 2147483647 w 5896"/>
              <a:gd name="T35" fmla="*/ 25059625 h 4306"/>
              <a:gd name="T36" fmla="*/ 2147483647 w 5896"/>
              <a:gd name="T37" fmla="*/ 25059625 h 4306"/>
              <a:gd name="T38" fmla="*/ 2147483647 w 5896"/>
              <a:gd name="T39" fmla="*/ 25059625 h 4306"/>
              <a:gd name="T40" fmla="*/ 2147483647 w 5896"/>
              <a:gd name="T41" fmla="*/ 0 h 4306"/>
              <a:gd name="T42" fmla="*/ 2147483647 w 5896"/>
              <a:gd name="T43" fmla="*/ 0 h 4306"/>
              <a:gd name="T44" fmla="*/ 2147483647 w 5896"/>
              <a:gd name="T45" fmla="*/ 0 h 4306"/>
              <a:gd name="T46" fmla="*/ 2147483647 w 5896"/>
              <a:gd name="T47" fmla="*/ 0 h 4306"/>
              <a:gd name="T48" fmla="*/ 2147483647 w 5896"/>
              <a:gd name="T49" fmla="*/ 0 h 4306"/>
              <a:gd name="T50" fmla="*/ 2147483647 w 5896"/>
              <a:gd name="T51" fmla="*/ 25059625 h 4306"/>
              <a:gd name="T52" fmla="*/ 2147483647 w 5896"/>
              <a:gd name="T53" fmla="*/ 25059625 h 4306"/>
              <a:gd name="T54" fmla="*/ 2147483647 w 5896"/>
              <a:gd name="T55" fmla="*/ 25059625 h 4306"/>
              <a:gd name="T56" fmla="*/ 2147483647 w 5896"/>
              <a:gd name="T57" fmla="*/ 25059625 h 4306"/>
              <a:gd name="T58" fmla="*/ 2147483647 w 5896"/>
              <a:gd name="T59" fmla="*/ 50118342 h 4306"/>
              <a:gd name="T60" fmla="*/ 2147483647 w 5896"/>
              <a:gd name="T61" fmla="*/ 50118342 h 4306"/>
              <a:gd name="T62" fmla="*/ 2147483647 w 5896"/>
              <a:gd name="T63" fmla="*/ 25059625 h 4306"/>
              <a:gd name="T64" fmla="*/ 2147483647 w 5896"/>
              <a:gd name="T65" fmla="*/ 25059625 h 4306"/>
              <a:gd name="T66" fmla="*/ 2147483647 w 5896"/>
              <a:gd name="T67" fmla="*/ 25059625 h 4306"/>
              <a:gd name="T68" fmla="*/ 2147483647 w 5896"/>
              <a:gd name="T69" fmla="*/ 0 h 4306"/>
              <a:gd name="T70" fmla="*/ 2147483647 w 5896"/>
              <a:gd name="T71" fmla="*/ 0 h 4306"/>
              <a:gd name="T72" fmla="*/ 2147483647 w 5896"/>
              <a:gd name="T73" fmla="*/ 0 h 4306"/>
              <a:gd name="T74" fmla="*/ 2147483647 w 5896"/>
              <a:gd name="T75" fmla="*/ 0 h 4306"/>
              <a:gd name="T76" fmla="*/ 2147483647 w 5896"/>
              <a:gd name="T77" fmla="*/ 0 h 4306"/>
              <a:gd name="T78" fmla="*/ 2147483647 w 5896"/>
              <a:gd name="T79" fmla="*/ 0 h 4306"/>
              <a:gd name="T80" fmla="*/ 2147483647 w 5896"/>
              <a:gd name="T81" fmla="*/ 25059625 h 4306"/>
              <a:gd name="T82" fmla="*/ 2147483647 w 5896"/>
              <a:gd name="T83" fmla="*/ 25059625 h 43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06">
                <a:moveTo>
                  <a:pt x="0" y="3900"/>
                </a:moveTo>
                <a:lnTo>
                  <a:pt x="45" y="4066"/>
                </a:lnTo>
                <a:lnTo>
                  <a:pt x="90" y="4201"/>
                </a:lnTo>
                <a:lnTo>
                  <a:pt x="135" y="4276"/>
                </a:lnTo>
                <a:lnTo>
                  <a:pt x="180" y="4306"/>
                </a:lnTo>
                <a:lnTo>
                  <a:pt x="240" y="4291"/>
                </a:lnTo>
                <a:lnTo>
                  <a:pt x="285" y="4231"/>
                </a:lnTo>
                <a:lnTo>
                  <a:pt x="330" y="4126"/>
                </a:lnTo>
                <a:lnTo>
                  <a:pt x="375" y="3991"/>
                </a:lnTo>
                <a:lnTo>
                  <a:pt x="420" y="3795"/>
                </a:lnTo>
                <a:lnTo>
                  <a:pt x="465" y="3570"/>
                </a:lnTo>
                <a:lnTo>
                  <a:pt x="510" y="3315"/>
                </a:lnTo>
                <a:lnTo>
                  <a:pt x="555" y="3045"/>
                </a:lnTo>
                <a:lnTo>
                  <a:pt x="600" y="2745"/>
                </a:lnTo>
                <a:lnTo>
                  <a:pt x="645" y="2430"/>
                </a:lnTo>
                <a:lnTo>
                  <a:pt x="690" y="2115"/>
                </a:lnTo>
                <a:lnTo>
                  <a:pt x="750" y="1800"/>
                </a:lnTo>
                <a:lnTo>
                  <a:pt x="795" y="1485"/>
                </a:lnTo>
                <a:lnTo>
                  <a:pt x="840" y="1200"/>
                </a:lnTo>
                <a:lnTo>
                  <a:pt x="885" y="930"/>
                </a:lnTo>
                <a:lnTo>
                  <a:pt x="930" y="675"/>
                </a:lnTo>
                <a:lnTo>
                  <a:pt x="975" y="465"/>
                </a:lnTo>
                <a:lnTo>
                  <a:pt x="1020" y="285"/>
                </a:lnTo>
                <a:lnTo>
                  <a:pt x="1065" y="150"/>
                </a:lnTo>
                <a:lnTo>
                  <a:pt x="1110" y="60"/>
                </a:lnTo>
                <a:lnTo>
                  <a:pt x="1155" y="0"/>
                </a:lnTo>
                <a:lnTo>
                  <a:pt x="1215" y="0"/>
                </a:lnTo>
                <a:lnTo>
                  <a:pt x="1260" y="45"/>
                </a:lnTo>
                <a:lnTo>
                  <a:pt x="1305" y="135"/>
                </a:lnTo>
                <a:lnTo>
                  <a:pt x="1350" y="270"/>
                </a:lnTo>
                <a:lnTo>
                  <a:pt x="1395" y="435"/>
                </a:lnTo>
                <a:lnTo>
                  <a:pt x="1440" y="660"/>
                </a:lnTo>
                <a:lnTo>
                  <a:pt x="1485" y="900"/>
                </a:lnTo>
                <a:lnTo>
                  <a:pt x="1530" y="1170"/>
                </a:lnTo>
                <a:lnTo>
                  <a:pt x="1575" y="1455"/>
                </a:lnTo>
                <a:lnTo>
                  <a:pt x="1620" y="1770"/>
                </a:lnTo>
                <a:lnTo>
                  <a:pt x="1665" y="2085"/>
                </a:lnTo>
                <a:lnTo>
                  <a:pt x="1725" y="2400"/>
                </a:lnTo>
                <a:lnTo>
                  <a:pt x="1770" y="2715"/>
                </a:lnTo>
                <a:lnTo>
                  <a:pt x="1815" y="3015"/>
                </a:lnTo>
                <a:lnTo>
                  <a:pt x="1860" y="3285"/>
                </a:lnTo>
                <a:lnTo>
                  <a:pt x="1905" y="3555"/>
                </a:lnTo>
                <a:lnTo>
                  <a:pt x="1950" y="3780"/>
                </a:lnTo>
                <a:lnTo>
                  <a:pt x="1995" y="3960"/>
                </a:lnTo>
                <a:lnTo>
                  <a:pt x="2040" y="4111"/>
                </a:lnTo>
                <a:lnTo>
                  <a:pt x="2085" y="4231"/>
                </a:lnTo>
                <a:lnTo>
                  <a:pt x="2130" y="4291"/>
                </a:lnTo>
                <a:lnTo>
                  <a:pt x="2175" y="4306"/>
                </a:lnTo>
                <a:lnTo>
                  <a:pt x="2235" y="4276"/>
                </a:lnTo>
                <a:lnTo>
                  <a:pt x="2280" y="4201"/>
                </a:lnTo>
                <a:lnTo>
                  <a:pt x="2325" y="4081"/>
                </a:lnTo>
                <a:lnTo>
                  <a:pt x="2370" y="3930"/>
                </a:lnTo>
                <a:lnTo>
                  <a:pt x="2415" y="3720"/>
                </a:lnTo>
                <a:lnTo>
                  <a:pt x="2460" y="3495"/>
                </a:lnTo>
                <a:lnTo>
                  <a:pt x="2505" y="3225"/>
                </a:lnTo>
                <a:lnTo>
                  <a:pt x="2550" y="2940"/>
                </a:lnTo>
                <a:lnTo>
                  <a:pt x="2595" y="2640"/>
                </a:lnTo>
                <a:lnTo>
                  <a:pt x="2640" y="2325"/>
                </a:lnTo>
                <a:lnTo>
                  <a:pt x="2685" y="2010"/>
                </a:lnTo>
                <a:lnTo>
                  <a:pt x="2745" y="1695"/>
                </a:lnTo>
                <a:lnTo>
                  <a:pt x="2790" y="1395"/>
                </a:lnTo>
                <a:lnTo>
                  <a:pt x="2836" y="1110"/>
                </a:lnTo>
                <a:lnTo>
                  <a:pt x="2881" y="840"/>
                </a:lnTo>
                <a:lnTo>
                  <a:pt x="2926" y="600"/>
                </a:lnTo>
                <a:lnTo>
                  <a:pt x="2971" y="405"/>
                </a:lnTo>
                <a:lnTo>
                  <a:pt x="3016" y="240"/>
                </a:lnTo>
                <a:lnTo>
                  <a:pt x="3061" y="105"/>
                </a:lnTo>
                <a:lnTo>
                  <a:pt x="3106" y="30"/>
                </a:lnTo>
                <a:lnTo>
                  <a:pt x="3151" y="0"/>
                </a:lnTo>
                <a:lnTo>
                  <a:pt x="3211" y="15"/>
                </a:lnTo>
                <a:lnTo>
                  <a:pt x="3256" y="75"/>
                </a:lnTo>
                <a:lnTo>
                  <a:pt x="3301" y="180"/>
                </a:lnTo>
                <a:lnTo>
                  <a:pt x="3346" y="315"/>
                </a:lnTo>
                <a:lnTo>
                  <a:pt x="3391" y="510"/>
                </a:lnTo>
                <a:lnTo>
                  <a:pt x="3436" y="735"/>
                </a:lnTo>
                <a:lnTo>
                  <a:pt x="3481" y="990"/>
                </a:lnTo>
                <a:lnTo>
                  <a:pt x="3526" y="1260"/>
                </a:lnTo>
                <a:lnTo>
                  <a:pt x="3571" y="1560"/>
                </a:lnTo>
                <a:lnTo>
                  <a:pt x="3616" y="1875"/>
                </a:lnTo>
                <a:lnTo>
                  <a:pt x="3661" y="2190"/>
                </a:lnTo>
                <a:lnTo>
                  <a:pt x="3721" y="2505"/>
                </a:lnTo>
                <a:lnTo>
                  <a:pt x="3766" y="2820"/>
                </a:lnTo>
                <a:lnTo>
                  <a:pt x="3811" y="3105"/>
                </a:lnTo>
                <a:lnTo>
                  <a:pt x="3856" y="3375"/>
                </a:lnTo>
                <a:lnTo>
                  <a:pt x="3901" y="3630"/>
                </a:lnTo>
                <a:lnTo>
                  <a:pt x="3946" y="3840"/>
                </a:lnTo>
                <a:lnTo>
                  <a:pt x="3991" y="4021"/>
                </a:lnTo>
                <a:lnTo>
                  <a:pt x="4036" y="4156"/>
                </a:lnTo>
                <a:lnTo>
                  <a:pt x="4081" y="4246"/>
                </a:lnTo>
                <a:lnTo>
                  <a:pt x="4126" y="4306"/>
                </a:lnTo>
                <a:lnTo>
                  <a:pt x="4171" y="4306"/>
                </a:lnTo>
                <a:lnTo>
                  <a:pt x="4231" y="4261"/>
                </a:lnTo>
                <a:lnTo>
                  <a:pt x="4276" y="4171"/>
                </a:lnTo>
                <a:lnTo>
                  <a:pt x="4321" y="4036"/>
                </a:lnTo>
                <a:lnTo>
                  <a:pt x="4366" y="3870"/>
                </a:lnTo>
                <a:lnTo>
                  <a:pt x="4411" y="3645"/>
                </a:lnTo>
                <a:lnTo>
                  <a:pt x="4456" y="3405"/>
                </a:lnTo>
                <a:lnTo>
                  <a:pt x="4501" y="3135"/>
                </a:lnTo>
                <a:lnTo>
                  <a:pt x="4546" y="2850"/>
                </a:lnTo>
                <a:lnTo>
                  <a:pt x="4591" y="2535"/>
                </a:lnTo>
                <a:lnTo>
                  <a:pt x="4636" y="2220"/>
                </a:lnTo>
                <a:lnTo>
                  <a:pt x="4681" y="1905"/>
                </a:lnTo>
                <a:lnTo>
                  <a:pt x="4741" y="1590"/>
                </a:lnTo>
                <a:lnTo>
                  <a:pt x="4786" y="1290"/>
                </a:lnTo>
                <a:lnTo>
                  <a:pt x="4831" y="1020"/>
                </a:lnTo>
                <a:lnTo>
                  <a:pt x="4876" y="750"/>
                </a:lnTo>
                <a:lnTo>
                  <a:pt x="4921" y="525"/>
                </a:lnTo>
                <a:lnTo>
                  <a:pt x="4966" y="345"/>
                </a:lnTo>
                <a:lnTo>
                  <a:pt x="5011" y="195"/>
                </a:lnTo>
                <a:lnTo>
                  <a:pt x="5056" y="75"/>
                </a:lnTo>
                <a:lnTo>
                  <a:pt x="5101" y="15"/>
                </a:lnTo>
                <a:lnTo>
                  <a:pt x="5146" y="0"/>
                </a:lnTo>
                <a:lnTo>
                  <a:pt x="5191" y="30"/>
                </a:lnTo>
                <a:lnTo>
                  <a:pt x="5251" y="105"/>
                </a:lnTo>
                <a:lnTo>
                  <a:pt x="5296" y="225"/>
                </a:lnTo>
                <a:lnTo>
                  <a:pt x="5341" y="375"/>
                </a:lnTo>
                <a:lnTo>
                  <a:pt x="5386" y="585"/>
                </a:lnTo>
                <a:lnTo>
                  <a:pt x="5431" y="810"/>
                </a:lnTo>
                <a:lnTo>
                  <a:pt x="5476" y="1080"/>
                </a:lnTo>
                <a:lnTo>
                  <a:pt x="5521" y="1365"/>
                </a:lnTo>
                <a:lnTo>
                  <a:pt x="5566" y="1665"/>
                </a:lnTo>
                <a:lnTo>
                  <a:pt x="5611" y="1980"/>
                </a:lnTo>
                <a:lnTo>
                  <a:pt x="5656" y="2295"/>
                </a:lnTo>
                <a:lnTo>
                  <a:pt x="5716" y="2610"/>
                </a:lnTo>
                <a:lnTo>
                  <a:pt x="5761" y="2910"/>
                </a:lnTo>
                <a:lnTo>
                  <a:pt x="5806" y="3195"/>
                </a:lnTo>
                <a:lnTo>
                  <a:pt x="5851" y="3465"/>
                </a:lnTo>
                <a:lnTo>
                  <a:pt x="5896" y="370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7" name="Freeform 9"/>
          <p:cNvSpPr>
            <a:spLocks noChangeAspect="1"/>
          </p:cNvSpPr>
          <p:nvPr/>
        </p:nvSpPr>
        <p:spPr bwMode="auto">
          <a:xfrm>
            <a:off x="122238" y="3060700"/>
            <a:ext cx="1079500" cy="131763"/>
          </a:xfrm>
          <a:custGeom>
            <a:avLst/>
            <a:gdLst>
              <a:gd name="T0" fmla="*/ 2147483647 w 5896"/>
              <a:gd name="T1" fmla="*/ 25609560 h 4335"/>
              <a:gd name="T2" fmla="*/ 2147483647 w 5896"/>
              <a:gd name="T3" fmla="*/ 52062586 h 4335"/>
              <a:gd name="T4" fmla="*/ 2147483647 w 5896"/>
              <a:gd name="T5" fmla="*/ 52062586 h 4335"/>
              <a:gd name="T6" fmla="*/ 2147483647 w 5896"/>
              <a:gd name="T7" fmla="*/ 25609560 h 4335"/>
              <a:gd name="T8" fmla="*/ 2147483647 w 5896"/>
              <a:gd name="T9" fmla="*/ 25609560 h 4335"/>
              <a:gd name="T10" fmla="*/ 2147483647 w 5896"/>
              <a:gd name="T11" fmla="*/ 25609560 h 4335"/>
              <a:gd name="T12" fmla="*/ 2147483647 w 5896"/>
              <a:gd name="T13" fmla="*/ 0 h 4335"/>
              <a:gd name="T14" fmla="*/ 2147483647 w 5896"/>
              <a:gd name="T15" fmla="*/ 0 h 4335"/>
              <a:gd name="T16" fmla="*/ 2147483647 w 5896"/>
              <a:gd name="T17" fmla="*/ 0 h 4335"/>
              <a:gd name="T18" fmla="*/ 2147483647 w 5896"/>
              <a:gd name="T19" fmla="*/ 0 h 4335"/>
              <a:gd name="T20" fmla="*/ 2147483647 w 5896"/>
              <a:gd name="T21" fmla="*/ 25609560 h 4335"/>
              <a:gd name="T22" fmla="*/ 2147483647 w 5896"/>
              <a:gd name="T23" fmla="*/ 25609560 h 4335"/>
              <a:gd name="T24" fmla="*/ 2147483647 w 5896"/>
              <a:gd name="T25" fmla="*/ 52062586 h 4335"/>
              <a:gd name="T26" fmla="*/ 2147483647 w 5896"/>
              <a:gd name="T27" fmla="*/ 52062586 h 4335"/>
              <a:gd name="T28" fmla="*/ 2147483647 w 5896"/>
              <a:gd name="T29" fmla="*/ 25609560 h 4335"/>
              <a:gd name="T30" fmla="*/ 2147483647 w 5896"/>
              <a:gd name="T31" fmla="*/ 25609560 h 4335"/>
              <a:gd name="T32" fmla="*/ 2147483647 w 5896"/>
              <a:gd name="T33" fmla="*/ 0 h 4335"/>
              <a:gd name="T34" fmla="*/ 2147483647 w 5896"/>
              <a:gd name="T35" fmla="*/ 0 h 4335"/>
              <a:gd name="T36" fmla="*/ 2147483647 w 5896"/>
              <a:gd name="T37" fmla="*/ 0 h 4335"/>
              <a:gd name="T38" fmla="*/ 2147483647 w 5896"/>
              <a:gd name="T39" fmla="*/ 0 h 4335"/>
              <a:gd name="T40" fmla="*/ 2147483647 w 5896"/>
              <a:gd name="T41" fmla="*/ 25609560 h 4335"/>
              <a:gd name="T42" fmla="*/ 2147483647 w 5896"/>
              <a:gd name="T43" fmla="*/ 25609560 h 4335"/>
              <a:gd name="T44" fmla="*/ 2147483647 w 5896"/>
              <a:gd name="T45" fmla="*/ 25609560 h 4335"/>
              <a:gd name="T46" fmla="*/ 2147483647 w 5896"/>
              <a:gd name="T47" fmla="*/ 52062586 h 4335"/>
              <a:gd name="T48" fmla="*/ 2147483647 w 5896"/>
              <a:gd name="T49" fmla="*/ 25609560 h 4335"/>
              <a:gd name="T50" fmla="*/ 2147483647 w 5896"/>
              <a:gd name="T51" fmla="*/ 25609560 h 4335"/>
              <a:gd name="T52" fmla="*/ 2147483647 w 5896"/>
              <a:gd name="T53" fmla="*/ 25609560 h 4335"/>
              <a:gd name="T54" fmla="*/ 2147483647 w 5896"/>
              <a:gd name="T55" fmla="*/ 0 h 4335"/>
              <a:gd name="T56" fmla="*/ 2147483647 w 5896"/>
              <a:gd name="T57" fmla="*/ 0 h 4335"/>
              <a:gd name="T58" fmla="*/ 2147483647 w 5896"/>
              <a:gd name="T59" fmla="*/ 0 h 4335"/>
              <a:gd name="T60" fmla="*/ 2147483647 w 5896"/>
              <a:gd name="T61" fmla="*/ 0 h 4335"/>
              <a:gd name="T62" fmla="*/ 2147483647 w 5896"/>
              <a:gd name="T63" fmla="*/ 25609560 h 4335"/>
              <a:gd name="T64" fmla="*/ 2147483647 w 5896"/>
              <a:gd name="T65" fmla="*/ 25609560 h 4335"/>
              <a:gd name="T66" fmla="*/ 2147483647 w 5896"/>
              <a:gd name="T67" fmla="*/ 52062586 h 4335"/>
              <a:gd name="T68" fmla="*/ 2147483647 w 5896"/>
              <a:gd name="T69" fmla="*/ 52062586 h 4335"/>
              <a:gd name="T70" fmla="*/ 2147483647 w 5896"/>
              <a:gd name="T71" fmla="*/ 25609560 h 4335"/>
              <a:gd name="T72" fmla="*/ 2147483647 w 5896"/>
              <a:gd name="T73" fmla="*/ 25609560 h 4335"/>
              <a:gd name="T74" fmla="*/ 2147483647 w 5896"/>
              <a:gd name="T75" fmla="*/ 25609560 h 4335"/>
              <a:gd name="T76" fmla="*/ 2147483647 w 5896"/>
              <a:gd name="T77" fmla="*/ 0 h 4335"/>
              <a:gd name="T78" fmla="*/ 2147483647 w 5896"/>
              <a:gd name="T79" fmla="*/ 0 h 4335"/>
              <a:gd name="T80" fmla="*/ 2147483647 w 5896"/>
              <a:gd name="T81" fmla="*/ 0 h 4335"/>
              <a:gd name="T82" fmla="*/ 2147483647 w 5896"/>
              <a:gd name="T83" fmla="*/ 0 h 43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35">
                <a:moveTo>
                  <a:pt x="0" y="2505"/>
                </a:moveTo>
                <a:lnTo>
                  <a:pt x="45" y="2925"/>
                </a:lnTo>
                <a:lnTo>
                  <a:pt x="90" y="3300"/>
                </a:lnTo>
                <a:lnTo>
                  <a:pt x="135" y="3645"/>
                </a:lnTo>
                <a:lnTo>
                  <a:pt x="180" y="3915"/>
                </a:lnTo>
                <a:lnTo>
                  <a:pt x="240" y="4140"/>
                </a:lnTo>
                <a:lnTo>
                  <a:pt x="285" y="4275"/>
                </a:lnTo>
                <a:lnTo>
                  <a:pt x="330" y="4335"/>
                </a:lnTo>
                <a:lnTo>
                  <a:pt x="375" y="4305"/>
                </a:lnTo>
                <a:lnTo>
                  <a:pt x="420" y="4200"/>
                </a:lnTo>
                <a:lnTo>
                  <a:pt x="465" y="4005"/>
                </a:lnTo>
                <a:lnTo>
                  <a:pt x="510" y="3750"/>
                </a:lnTo>
                <a:lnTo>
                  <a:pt x="555" y="3435"/>
                </a:lnTo>
                <a:lnTo>
                  <a:pt x="600" y="3060"/>
                </a:lnTo>
                <a:lnTo>
                  <a:pt x="645" y="2655"/>
                </a:lnTo>
                <a:lnTo>
                  <a:pt x="690" y="2235"/>
                </a:lnTo>
                <a:lnTo>
                  <a:pt x="750" y="1815"/>
                </a:lnTo>
                <a:lnTo>
                  <a:pt x="795" y="1410"/>
                </a:lnTo>
                <a:lnTo>
                  <a:pt x="840" y="1020"/>
                </a:lnTo>
                <a:lnTo>
                  <a:pt x="885" y="690"/>
                </a:lnTo>
                <a:lnTo>
                  <a:pt x="930" y="405"/>
                </a:lnTo>
                <a:lnTo>
                  <a:pt x="975" y="195"/>
                </a:lnTo>
                <a:lnTo>
                  <a:pt x="1020" y="45"/>
                </a:lnTo>
                <a:lnTo>
                  <a:pt x="1065" y="0"/>
                </a:lnTo>
                <a:lnTo>
                  <a:pt x="1110" y="15"/>
                </a:lnTo>
                <a:lnTo>
                  <a:pt x="1155" y="135"/>
                </a:lnTo>
                <a:lnTo>
                  <a:pt x="1215" y="315"/>
                </a:lnTo>
                <a:lnTo>
                  <a:pt x="1260" y="570"/>
                </a:lnTo>
                <a:lnTo>
                  <a:pt x="1305" y="885"/>
                </a:lnTo>
                <a:lnTo>
                  <a:pt x="1350" y="1260"/>
                </a:lnTo>
                <a:lnTo>
                  <a:pt x="1395" y="1665"/>
                </a:lnTo>
                <a:lnTo>
                  <a:pt x="1440" y="2085"/>
                </a:lnTo>
                <a:lnTo>
                  <a:pt x="1485" y="2505"/>
                </a:lnTo>
                <a:lnTo>
                  <a:pt x="1530" y="2925"/>
                </a:lnTo>
                <a:lnTo>
                  <a:pt x="1575" y="3300"/>
                </a:lnTo>
                <a:lnTo>
                  <a:pt x="1620" y="3645"/>
                </a:lnTo>
                <a:lnTo>
                  <a:pt x="1665" y="3915"/>
                </a:lnTo>
                <a:lnTo>
                  <a:pt x="1725" y="4140"/>
                </a:lnTo>
                <a:lnTo>
                  <a:pt x="1770" y="4275"/>
                </a:lnTo>
                <a:lnTo>
                  <a:pt x="1815" y="4335"/>
                </a:lnTo>
                <a:lnTo>
                  <a:pt x="1860" y="4305"/>
                </a:lnTo>
                <a:lnTo>
                  <a:pt x="1905" y="4200"/>
                </a:lnTo>
                <a:lnTo>
                  <a:pt x="1950" y="4005"/>
                </a:lnTo>
                <a:lnTo>
                  <a:pt x="1995" y="3750"/>
                </a:lnTo>
                <a:lnTo>
                  <a:pt x="2040" y="3435"/>
                </a:lnTo>
                <a:lnTo>
                  <a:pt x="2085" y="3060"/>
                </a:lnTo>
                <a:lnTo>
                  <a:pt x="2130" y="2655"/>
                </a:lnTo>
                <a:lnTo>
                  <a:pt x="2175" y="2235"/>
                </a:lnTo>
                <a:lnTo>
                  <a:pt x="2235" y="1815"/>
                </a:lnTo>
                <a:lnTo>
                  <a:pt x="2280" y="1410"/>
                </a:lnTo>
                <a:lnTo>
                  <a:pt x="2325" y="1020"/>
                </a:lnTo>
                <a:lnTo>
                  <a:pt x="2370" y="690"/>
                </a:lnTo>
                <a:lnTo>
                  <a:pt x="2415" y="405"/>
                </a:lnTo>
                <a:lnTo>
                  <a:pt x="2460" y="195"/>
                </a:lnTo>
                <a:lnTo>
                  <a:pt x="2505" y="45"/>
                </a:lnTo>
                <a:lnTo>
                  <a:pt x="2550" y="0"/>
                </a:lnTo>
                <a:lnTo>
                  <a:pt x="2595" y="15"/>
                </a:lnTo>
                <a:lnTo>
                  <a:pt x="2640" y="135"/>
                </a:lnTo>
                <a:lnTo>
                  <a:pt x="2685" y="315"/>
                </a:lnTo>
                <a:lnTo>
                  <a:pt x="2745" y="570"/>
                </a:lnTo>
                <a:lnTo>
                  <a:pt x="2790" y="885"/>
                </a:lnTo>
                <a:lnTo>
                  <a:pt x="2836" y="1260"/>
                </a:lnTo>
                <a:lnTo>
                  <a:pt x="2881" y="1665"/>
                </a:lnTo>
                <a:lnTo>
                  <a:pt x="2926" y="2085"/>
                </a:lnTo>
                <a:lnTo>
                  <a:pt x="2971" y="2505"/>
                </a:lnTo>
                <a:lnTo>
                  <a:pt x="3016" y="2925"/>
                </a:lnTo>
                <a:lnTo>
                  <a:pt x="3061" y="3300"/>
                </a:lnTo>
                <a:lnTo>
                  <a:pt x="3106" y="3645"/>
                </a:lnTo>
                <a:lnTo>
                  <a:pt x="3151" y="3915"/>
                </a:lnTo>
                <a:lnTo>
                  <a:pt x="3211" y="4140"/>
                </a:lnTo>
                <a:lnTo>
                  <a:pt x="3256" y="4275"/>
                </a:lnTo>
                <a:lnTo>
                  <a:pt x="3301" y="4335"/>
                </a:lnTo>
                <a:lnTo>
                  <a:pt x="3346" y="4305"/>
                </a:lnTo>
                <a:lnTo>
                  <a:pt x="3391" y="4200"/>
                </a:lnTo>
                <a:lnTo>
                  <a:pt x="3436" y="4005"/>
                </a:lnTo>
                <a:lnTo>
                  <a:pt x="3481" y="3750"/>
                </a:lnTo>
                <a:lnTo>
                  <a:pt x="3526" y="3435"/>
                </a:lnTo>
                <a:lnTo>
                  <a:pt x="3571" y="3060"/>
                </a:lnTo>
                <a:lnTo>
                  <a:pt x="3616" y="2655"/>
                </a:lnTo>
                <a:lnTo>
                  <a:pt x="3661" y="2235"/>
                </a:lnTo>
                <a:lnTo>
                  <a:pt x="3721" y="1815"/>
                </a:lnTo>
                <a:lnTo>
                  <a:pt x="3766" y="1410"/>
                </a:lnTo>
                <a:lnTo>
                  <a:pt x="3811" y="1020"/>
                </a:lnTo>
                <a:lnTo>
                  <a:pt x="3856" y="690"/>
                </a:lnTo>
                <a:lnTo>
                  <a:pt x="3901" y="405"/>
                </a:lnTo>
                <a:lnTo>
                  <a:pt x="3946" y="195"/>
                </a:lnTo>
                <a:lnTo>
                  <a:pt x="3991" y="45"/>
                </a:lnTo>
                <a:lnTo>
                  <a:pt x="4036" y="0"/>
                </a:lnTo>
                <a:lnTo>
                  <a:pt x="4081" y="15"/>
                </a:lnTo>
                <a:lnTo>
                  <a:pt x="4126" y="135"/>
                </a:lnTo>
                <a:lnTo>
                  <a:pt x="4171" y="315"/>
                </a:lnTo>
                <a:lnTo>
                  <a:pt x="4231" y="570"/>
                </a:lnTo>
                <a:lnTo>
                  <a:pt x="4276" y="885"/>
                </a:lnTo>
                <a:lnTo>
                  <a:pt x="4321" y="1260"/>
                </a:lnTo>
                <a:lnTo>
                  <a:pt x="4366" y="1665"/>
                </a:lnTo>
                <a:lnTo>
                  <a:pt x="4411" y="2085"/>
                </a:lnTo>
                <a:lnTo>
                  <a:pt x="4456" y="2505"/>
                </a:lnTo>
                <a:lnTo>
                  <a:pt x="4501" y="2925"/>
                </a:lnTo>
                <a:lnTo>
                  <a:pt x="4546" y="3300"/>
                </a:lnTo>
                <a:lnTo>
                  <a:pt x="4591" y="3645"/>
                </a:lnTo>
                <a:lnTo>
                  <a:pt x="4636" y="3915"/>
                </a:lnTo>
                <a:lnTo>
                  <a:pt x="4681" y="4140"/>
                </a:lnTo>
                <a:lnTo>
                  <a:pt x="4741" y="4275"/>
                </a:lnTo>
                <a:lnTo>
                  <a:pt x="4786" y="4335"/>
                </a:lnTo>
                <a:lnTo>
                  <a:pt x="4831" y="4305"/>
                </a:lnTo>
                <a:lnTo>
                  <a:pt x="4876" y="4200"/>
                </a:lnTo>
                <a:lnTo>
                  <a:pt x="4921" y="4005"/>
                </a:lnTo>
                <a:lnTo>
                  <a:pt x="4966" y="3750"/>
                </a:lnTo>
                <a:lnTo>
                  <a:pt x="5011" y="3435"/>
                </a:lnTo>
                <a:lnTo>
                  <a:pt x="5056" y="3060"/>
                </a:lnTo>
                <a:lnTo>
                  <a:pt x="5101" y="2655"/>
                </a:lnTo>
                <a:lnTo>
                  <a:pt x="5146" y="2235"/>
                </a:lnTo>
                <a:lnTo>
                  <a:pt x="5191" y="1815"/>
                </a:lnTo>
                <a:lnTo>
                  <a:pt x="5251" y="1410"/>
                </a:lnTo>
                <a:lnTo>
                  <a:pt x="5296" y="1020"/>
                </a:lnTo>
                <a:lnTo>
                  <a:pt x="5341" y="690"/>
                </a:lnTo>
                <a:lnTo>
                  <a:pt x="5386" y="405"/>
                </a:lnTo>
                <a:lnTo>
                  <a:pt x="5431" y="195"/>
                </a:lnTo>
                <a:lnTo>
                  <a:pt x="5476" y="45"/>
                </a:lnTo>
                <a:lnTo>
                  <a:pt x="5521" y="0"/>
                </a:lnTo>
                <a:lnTo>
                  <a:pt x="5566" y="15"/>
                </a:lnTo>
                <a:lnTo>
                  <a:pt x="5611" y="135"/>
                </a:lnTo>
                <a:lnTo>
                  <a:pt x="5656" y="315"/>
                </a:lnTo>
                <a:lnTo>
                  <a:pt x="5716" y="570"/>
                </a:lnTo>
                <a:lnTo>
                  <a:pt x="5761" y="885"/>
                </a:lnTo>
                <a:lnTo>
                  <a:pt x="5806" y="1260"/>
                </a:lnTo>
                <a:lnTo>
                  <a:pt x="5851" y="1665"/>
                </a:lnTo>
                <a:lnTo>
                  <a:pt x="5896" y="208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8" name="Line 10"/>
          <p:cNvSpPr>
            <a:spLocks noChangeAspect="1" noChangeShapeType="1"/>
          </p:cNvSpPr>
          <p:nvPr/>
        </p:nvSpPr>
        <p:spPr bwMode="auto">
          <a:xfrm>
            <a:off x="112713" y="1069975"/>
            <a:ext cx="1168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9" name="Line 11"/>
          <p:cNvSpPr>
            <a:spLocks noChangeAspect="1" noChangeShapeType="1"/>
          </p:cNvSpPr>
          <p:nvPr/>
        </p:nvSpPr>
        <p:spPr bwMode="auto">
          <a:xfrm flipV="1">
            <a:off x="112713" y="381000"/>
            <a:ext cx="0" cy="688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0" name="Line 12"/>
          <p:cNvSpPr>
            <a:spLocks noChangeAspect="1" noChangeShapeType="1"/>
          </p:cNvSpPr>
          <p:nvPr/>
        </p:nvSpPr>
        <p:spPr bwMode="auto">
          <a:xfrm flipV="1">
            <a:off x="112713"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1" name="Rectangle 13"/>
          <p:cNvSpPr>
            <a:spLocks noChangeAspect="1" noChangeArrowheads="1"/>
          </p:cNvSpPr>
          <p:nvPr/>
        </p:nvSpPr>
        <p:spPr bwMode="auto">
          <a:xfrm>
            <a:off x="104775" y="1087438"/>
            <a:ext cx="492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472" name="Line 14"/>
          <p:cNvSpPr>
            <a:spLocks noChangeAspect="1" noChangeShapeType="1"/>
          </p:cNvSpPr>
          <p:nvPr/>
        </p:nvSpPr>
        <p:spPr bwMode="auto">
          <a:xfrm flipV="1">
            <a:off x="279400" y="1050925"/>
            <a:ext cx="1588"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3" name="Rectangle 15"/>
          <p:cNvSpPr>
            <a:spLocks noChangeAspect="1" noChangeArrowheads="1"/>
          </p:cNvSpPr>
          <p:nvPr/>
        </p:nvSpPr>
        <p:spPr bwMode="auto">
          <a:xfrm>
            <a:off x="258763" y="1087438"/>
            <a:ext cx="100012"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474" name="Line 16"/>
          <p:cNvSpPr>
            <a:spLocks noChangeAspect="1" noChangeShapeType="1"/>
          </p:cNvSpPr>
          <p:nvPr/>
        </p:nvSpPr>
        <p:spPr bwMode="auto">
          <a:xfrm flipV="1">
            <a:off x="446088"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5" name="Rectangle 17"/>
          <p:cNvSpPr>
            <a:spLocks noChangeAspect="1" noChangeArrowheads="1"/>
          </p:cNvSpPr>
          <p:nvPr/>
        </p:nvSpPr>
        <p:spPr bwMode="auto">
          <a:xfrm>
            <a:off x="427038" y="108743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476" name="Line 18"/>
          <p:cNvSpPr>
            <a:spLocks noChangeAspect="1" noChangeShapeType="1"/>
          </p:cNvSpPr>
          <p:nvPr/>
        </p:nvSpPr>
        <p:spPr bwMode="auto">
          <a:xfrm flipV="1">
            <a:off x="614363"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7" name="Rectangle 19"/>
          <p:cNvSpPr>
            <a:spLocks noChangeAspect="1" noChangeArrowheads="1"/>
          </p:cNvSpPr>
          <p:nvPr/>
        </p:nvSpPr>
        <p:spPr bwMode="auto">
          <a:xfrm>
            <a:off x="593725" y="1087438"/>
            <a:ext cx="1000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478" name="Line 20"/>
          <p:cNvSpPr>
            <a:spLocks noChangeAspect="1" noChangeShapeType="1"/>
          </p:cNvSpPr>
          <p:nvPr/>
        </p:nvSpPr>
        <p:spPr bwMode="auto">
          <a:xfrm flipV="1">
            <a:off x="779463"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9" name="Rectangle 21"/>
          <p:cNvSpPr>
            <a:spLocks noChangeAspect="1" noChangeArrowheads="1"/>
          </p:cNvSpPr>
          <p:nvPr/>
        </p:nvSpPr>
        <p:spPr bwMode="auto">
          <a:xfrm>
            <a:off x="760413" y="108743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480" name="Line 22"/>
          <p:cNvSpPr>
            <a:spLocks noChangeAspect="1" noChangeShapeType="1"/>
          </p:cNvSpPr>
          <p:nvPr/>
        </p:nvSpPr>
        <p:spPr bwMode="auto">
          <a:xfrm flipV="1">
            <a:off x="946150"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81" name="Rectangle 23"/>
          <p:cNvSpPr>
            <a:spLocks noChangeAspect="1" noChangeArrowheads="1"/>
          </p:cNvSpPr>
          <p:nvPr/>
        </p:nvSpPr>
        <p:spPr bwMode="auto">
          <a:xfrm>
            <a:off x="917575" y="1087438"/>
            <a:ext cx="14763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482" name="Line 24"/>
          <p:cNvSpPr>
            <a:spLocks noChangeAspect="1" noChangeShapeType="1"/>
          </p:cNvSpPr>
          <p:nvPr/>
        </p:nvSpPr>
        <p:spPr bwMode="auto">
          <a:xfrm flipV="1">
            <a:off x="1114425"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83" name="Rectangle 25"/>
          <p:cNvSpPr>
            <a:spLocks noChangeAspect="1" noChangeArrowheads="1"/>
          </p:cNvSpPr>
          <p:nvPr/>
        </p:nvSpPr>
        <p:spPr bwMode="auto">
          <a:xfrm>
            <a:off x="1085850" y="1087438"/>
            <a:ext cx="1492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484" name="Line 28"/>
          <p:cNvSpPr>
            <a:spLocks noChangeAspect="1" noChangeShapeType="1"/>
          </p:cNvSpPr>
          <p:nvPr/>
        </p:nvSpPr>
        <p:spPr bwMode="auto">
          <a:xfrm>
            <a:off x="112713" y="1069975"/>
            <a:ext cx="9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85" name="Freeform 29"/>
          <p:cNvSpPr>
            <a:spLocks noChangeAspect="1"/>
          </p:cNvSpPr>
          <p:nvPr/>
        </p:nvSpPr>
        <p:spPr bwMode="auto">
          <a:xfrm>
            <a:off x="119063" y="250825"/>
            <a:ext cx="1068387"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8383" name="Text Box 191"/>
          <p:cNvSpPr txBox="1">
            <a:spLocks noChangeAspect="1" noChangeArrowheads="1"/>
          </p:cNvSpPr>
          <p:nvPr/>
        </p:nvSpPr>
        <p:spPr bwMode="auto">
          <a:xfrm>
            <a:off x="846138" y="792163"/>
            <a:ext cx="1603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endParaRPr lang="en-US">
              <a:solidFill>
                <a:srgbClr val="000000"/>
              </a:solidFill>
              <a:latin typeface="Tahoma" charset="0"/>
            </a:endParaRPr>
          </a:p>
        </p:txBody>
      </p:sp>
      <p:sp>
        <p:nvSpPr>
          <p:cNvPr id="19487" name="Line 26"/>
          <p:cNvSpPr>
            <a:spLocks noChangeAspect="1" noChangeShapeType="1"/>
          </p:cNvSpPr>
          <p:nvPr/>
        </p:nvSpPr>
        <p:spPr bwMode="auto">
          <a:xfrm flipV="1">
            <a:off x="1200150"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88" name="Line 72"/>
          <p:cNvSpPr>
            <a:spLocks noChangeAspect="1" noChangeShapeType="1"/>
          </p:cNvSpPr>
          <p:nvPr/>
        </p:nvSpPr>
        <p:spPr bwMode="auto">
          <a:xfrm>
            <a:off x="1420813" y="1069975"/>
            <a:ext cx="11652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89" name="Line 73"/>
          <p:cNvSpPr>
            <a:spLocks noChangeAspect="1" noChangeShapeType="1"/>
          </p:cNvSpPr>
          <p:nvPr/>
        </p:nvSpPr>
        <p:spPr bwMode="auto">
          <a:xfrm flipV="1">
            <a:off x="1420813" y="381000"/>
            <a:ext cx="0" cy="688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0" name="Line 74"/>
          <p:cNvSpPr>
            <a:spLocks noChangeAspect="1" noChangeShapeType="1"/>
          </p:cNvSpPr>
          <p:nvPr/>
        </p:nvSpPr>
        <p:spPr bwMode="auto">
          <a:xfrm flipV="1">
            <a:off x="1420813"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1" name="Rectangle 75"/>
          <p:cNvSpPr>
            <a:spLocks noChangeAspect="1" noChangeArrowheads="1"/>
          </p:cNvSpPr>
          <p:nvPr/>
        </p:nvSpPr>
        <p:spPr bwMode="auto">
          <a:xfrm>
            <a:off x="1412875" y="1089025"/>
            <a:ext cx="492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492" name="Line 76"/>
          <p:cNvSpPr>
            <a:spLocks noChangeAspect="1" noChangeShapeType="1"/>
          </p:cNvSpPr>
          <p:nvPr/>
        </p:nvSpPr>
        <p:spPr bwMode="auto">
          <a:xfrm flipV="1">
            <a:off x="1589088"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3" name="Rectangle 77"/>
          <p:cNvSpPr>
            <a:spLocks noChangeAspect="1" noChangeArrowheads="1"/>
          </p:cNvSpPr>
          <p:nvPr/>
        </p:nvSpPr>
        <p:spPr bwMode="auto">
          <a:xfrm>
            <a:off x="1568450" y="1089025"/>
            <a:ext cx="968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494" name="Line 78"/>
          <p:cNvSpPr>
            <a:spLocks noChangeAspect="1" noChangeShapeType="1"/>
          </p:cNvSpPr>
          <p:nvPr/>
        </p:nvSpPr>
        <p:spPr bwMode="auto">
          <a:xfrm flipV="1">
            <a:off x="1754188"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5" name="Rectangle 79"/>
          <p:cNvSpPr>
            <a:spLocks noChangeAspect="1" noChangeArrowheads="1"/>
          </p:cNvSpPr>
          <p:nvPr/>
        </p:nvSpPr>
        <p:spPr bwMode="auto">
          <a:xfrm>
            <a:off x="1736725" y="108902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496" name="Line 80"/>
          <p:cNvSpPr>
            <a:spLocks noChangeAspect="1" noChangeShapeType="1"/>
          </p:cNvSpPr>
          <p:nvPr/>
        </p:nvSpPr>
        <p:spPr bwMode="auto">
          <a:xfrm flipV="1">
            <a:off x="1922463"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7" name="Rectangle 81"/>
          <p:cNvSpPr>
            <a:spLocks noChangeAspect="1" noChangeArrowheads="1"/>
          </p:cNvSpPr>
          <p:nvPr/>
        </p:nvSpPr>
        <p:spPr bwMode="auto">
          <a:xfrm>
            <a:off x="1901825" y="108902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498" name="Line 82"/>
          <p:cNvSpPr>
            <a:spLocks noChangeAspect="1" noChangeShapeType="1"/>
          </p:cNvSpPr>
          <p:nvPr/>
        </p:nvSpPr>
        <p:spPr bwMode="auto">
          <a:xfrm flipV="1">
            <a:off x="2084388"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9" name="Rectangle 83"/>
          <p:cNvSpPr>
            <a:spLocks noChangeAspect="1" noChangeArrowheads="1"/>
          </p:cNvSpPr>
          <p:nvPr/>
        </p:nvSpPr>
        <p:spPr bwMode="auto">
          <a:xfrm>
            <a:off x="2066925" y="108902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500" name="Line 84"/>
          <p:cNvSpPr>
            <a:spLocks noChangeAspect="1" noChangeShapeType="1"/>
          </p:cNvSpPr>
          <p:nvPr/>
        </p:nvSpPr>
        <p:spPr bwMode="auto">
          <a:xfrm flipV="1">
            <a:off x="2251075"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01" name="Rectangle 85"/>
          <p:cNvSpPr>
            <a:spLocks noChangeAspect="1" noChangeArrowheads="1"/>
          </p:cNvSpPr>
          <p:nvPr/>
        </p:nvSpPr>
        <p:spPr bwMode="auto">
          <a:xfrm>
            <a:off x="2225675" y="1089025"/>
            <a:ext cx="1492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502" name="Line 86"/>
          <p:cNvSpPr>
            <a:spLocks noChangeAspect="1" noChangeShapeType="1"/>
          </p:cNvSpPr>
          <p:nvPr/>
        </p:nvSpPr>
        <p:spPr bwMode="auto">
          <a:xfrm flipV="1">
            <a:off x="2417763"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03" name="Rectangle 87"/>
          <p:cNvSpPr>
            <a:spLocks noChangeAspect="1" noChangeArrowheads="1"/>
          </p:cNvSpPr>
          <p:nvPr/>
        </p:nvSpPr>
        <p:spPr bwMode="auto">
          <a:xfrm>
            <a:off x="2392363" y="1089025"/>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504" name="Line 90"/>
          <p:cNvSpPr>
            <a:spLocks noChangeAspect="1" noChangeShapeType="1"/>
          </p:cNvSpPr>
          <p:nvPr/>
        </p:nvSpPr>
        <p:spPr bwMode="auto">
          <a:xfrm>
            <a:off x="1420813" y="1069975"/>
            <a:ext cx="111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05" name="Freeform 92"/>
          <p:cNvSpPr>
            <a:spLocks noChangeAspect="1"/>
          </p:cNvSpPr>
          <p:nvPr/>
        </p:nvSpPr>
        <p:spPr bwMode="auto">
          <a:xfrm>
            <a:off x="1431925" y="671513"/>
            <a:ext cx="1057275" cy="354012"/>
          </a:xfrm>
          <a:custGeom>
            <a:avLst/>
            <a:gdLst>
              <a:gd name="T0" fmla="*/ 2147483647 w 5896"/>
              <a:gd name="T1" fmla="*/ 2147483647 h 1155"/>
              <a:gd name="T2" fmla="*/ 2147483647 w 5896"/>
              <a:gd name="T3" fmla="*/ 2147483647 h 1155"/>
              <a:gd name="T4" fmla="*/ 2147483647 w 5896"/>
              <a:gd name="T5" fmla="*/ 2147483647 h 1155"/>
              <a:gd name="T6" fmla="*/ 2147483647 w 5896"/>
              <a:gd name="T7" fmla="*/ 2147483647 h 1155"/>
              <a:gd name="T8" fmla="*/ 2147483647 w 5896"/>
              <a:gd name="T9" fmla="*/ 2147483647 h 1155"/>
              <a:gd name="T10" fmla="*/ 2147483647 w 5896"/>
              <a:gd name="T11" fmla="*/ 2147483647 h 1155"/>
              <a:gd name="T12" fmla="*/ 2147483647 w 5896"/>
              <a:gd name="T13" fmla="*/ 2147483647 h 1155"/>
              <a:gd name="T14" fmla="*/ 2147483647 w 5896"/>
              <a:gd name="T15" fmla="*/ 2147483647 h 1155"/>
              <a:gd name="T16" fmla="*/ 2147483647 w 5896"/>
              <a:gd name="T17" fmla="*/ 2147483647 h 1155"/>
              <a:gd name="T18" fmla="*/ 2147483647 w 5896"/>
              <a:gd name="T19" fmla="*/ 2147483647 h 1155"/>
              <a:gd name="T20" fmla="*/ 2147483647 w 5896"/>
              <a:gd name="T21" fmla="*/ 2147483647 h 1155"/>
              <a:gd name="T22" fmla="*/ 2147483647 w 5896"/>
              <a:gd name="T23" fmla="*/ 2147483647 h 1155"/>
              <a:gd name="T24" fmla="*/ 2147483647 w 5896"/>
              <a:gd name="T25" fmla="*/ 2147483647 h 1155"/>
              <a:gd name="T26" fmla="*/ 2147483647 w 5896"/>
              <a:gd name="T27" fmla="*/ 2147483647 h 1155"/>
              <a:gd name="T28" fmla="*/ 2147483647 w 5896"/>
              <a:gd name="T29" fmla="*/ 2147483647 h 1155"/>
              <a:gd name="T30" fmla="*/ 2147483647 w 5896"/>
              <a:gd name="T31" fmla="*/ 2147483647 h 1155"/>
              <a:gd name="T32" fmla="*/ 2147483647 w 5896"/>
              <a:gd name="T33" fmla="*/ 2147483647 h 1155"/>
              <a:gd name="T34" fmla="*/ 2147483647 w 5896"/>
              <a:gd name="T35" fmla="*/ 2147483647 h 1155"/>
              <a:gd name="T36" fmla="*/ 2147483647 w 5896"/>
              <a:gd name="T37" fmla="*/ 2147483647 h 1155"/>
              <a:gd name="T38" fmla="*/ 2147483647 w 5896"/>
              <a:gd name="T39" fmla="*/ 2147483647 h 1155"/>
              <a:gd name="T40" fmla="*/ 2147483647 w 5896"/>
              <a:gd name="T41" fmla="*/ 2147483647 h 1155"/>
              <a:gd name="T42" fmla="*/ 2147483647 w 5896"/>
              <a:gd name="T43" fmla="*/ 2147483647 h 1155"/>
              <a:gd name="T44" fmla="*/ 2147483647 w 5896"/>
              <a:gd name="T45" fmla="*/ 2147483647 h 1155"/>
              <a:gd name="T46" fmla="*/ 2147483647 w 5896"/>
              <a:gd name="T47" fmla="*/ 2147483647 h 1155"/>
              <a:gd name="T48" fmla="*/ 2147483647 w 5896"/>
              <a:gd name="T49" fmla="*/ 2147483647 h 1155"/>
              <a:gd name="T50" fmla="*/ 2147483647 w 5896"/>
              <a:gd name="T51" fmla="*/ 2147483647 h 1155"/>
              <a:gd name="T52" fmla="*/ 2147483647 w 5896"/>
              <a:gd name="T53" fmla="*/ 2147483647 h 1155"/>
              <a:gd name="T54" fmla="*/ 2147483647 w 5896"/>
              <a:gd name="T55" fmla="*/ 2147483647 h 1155"/>
              <a:gd name="T56" fmla="*/ 2147483647 w 5896"/>
              <a:gd name="T57" fmla="*/ 2147483647 h 1155"/>
              <a:gd name="T58" fmla="*/ 2147483647 w 5896"/>
              <a:gd name="T59" fmla="*/ 2147483647 h 1155"/>
              <a:gd name="T60" fmla="*/ 2147483647 w 5896"/>
              <a:gd name="T61" fmla="*/ 2147483647 h 1155"/>
              <a:gd name="T62" fmla="*/ 2147483647 w 5896"/>
              <a:gd name="T63" fmla="*/ 2147483647 h 1155"/>
              <a:gd name="T64" fmla="*/ 2147483647 w 5896"/>
              <a:gd name="T65" fmla="*/ 0 h 1155"/>
              <a:gd name="T66" fmla="*/ 2147483647 w 5896"/>
              <a:gd name="T67" fmla="*/ 0 h 1155"/>
              <a:gd name="T68" fmla="*/ 2147483647 w 5896"/>
              <a:gd name="T69" fmla="*/ 0 h 1155"/>
              <a:gd name="T70" fmla="*/ 2147483647 w 5896"/>
              <a:gd name="T71" fmla="*/ 0 h 1155"/>
              <a:gd name="T72" fmla="*/ 2147483647 w 5896"/>
              <a:gd name="T73" fmla="*/ 0 h 1155"/>
              <a:gd name="T74" fmla="*/ 2147483647 w 5896"/>
              <a:gd name="T75" fmla="*/ 2147483647 h 1155"/>
              <a:gd name="T76" fmla="*/ 2147483647 w 5896"/>
              <a:gd name="T77" fmla="*/ 2147483647 h 1155"/>
              <a:gd name="T78" fmla="*/ 2147483647 w 5896"/>
              <a:gd name="T79" fmla="*/ 2147483647 h 1155"/>
              <a:gd name="T80" fmla="*/ 2147483647 w 5896"/>
              <a:gd name="T81" fmla="*/ 2147483647 h 1155"/>
              <a:gd name="T82" fmla="*/ 2147483647 w 5896"/>
              <a:gd name="T83" fmla="*/ 2147483647 h 11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1155">
                <a:moveTo>
                  <a:pt x="0" y="1155"/>
                </a:moveTo>
                <a:lnTo>
                  <a:pt x="45" y="1155"/>
                </a:lnTo>
                <a:lnTo>
                  <a:pt x="90" y="1155"/>
                </a:lnTo>
                <a:lnTo>
                  <a:pt x="135" y="1155"/>
                </a:lnTo>
                <a:lnTo>
                  <a:pt x="180" y="1155"/>
                </a:lnTo>
                <a:lnTo>
                  <a:pt x="240" y="1155"/>
                </a:lnTo>
                <a:lnTo>
                  <a:pt x="285" y="1155"/>
                </a:lnTo>
                <a:lnTo>
                  <a:pt x="330" y="1155"/>
                </a:lnTo>
                <a:lnTo>
                  <a:pt x="375" y="1155"/>
                </a:lnTo>
                <a:lnTo>
                  <a:pt x="420" y="1155"/>
                </a:lnTo>
                <a:lnTo>
                  <a:pt x="465" y="1155"/>
                </a:lnTo>
                <a:lnTo>
                  <a:pt x="510" y="1155"/>
                </a:lnTo>
                <a:lnTo>
                  <a:pt x="555" y="1155"/>
                </a:lnTo>
                <a:lnTo>
                  <a:pt x="600" y="1155"/>
                </a:lnTo>
                <a:lnTo>
                  <a:pt x="645" y="1155"/>
                </a:lnTo>
                <a:lnTo>
                  <a:pt x="690" y="1155"/>
                </a:lnTo>
                <a:lnTo>
                  <a:pt x="750" y="735"/>
                </a:lnTo>
                <a:lnTo>
                  <a:pt x="795" y="735"/>
                </a:lnTo>
                <a:lnTo>
                  <a:pt x="840" y="735"/>
                </a:lnTo>
                <a:lnTo>
                  <a:pt x="885" y="735"/>
                </a:lnTo>
                <a:lnTo>
                  <a:pt x="930" y="735"/>
                </a:lnTo>
                <a:lnTo>
                  <a:pt x="975" y="735"/>
                </a:lnTo>
                <a:lnTo>
                  <a:pt x="1020" y="735"/>
                </a:lnTo>
                <a:lnTo>
                  <a:pt x="1065" y="735"/>
                </a:lnTo>
                <a:lnTo>
                  <a:pt x="1110" y="735"/>
                </a:lnTo>
                <a:lnTo>
                  <a:pt x="1155" y="735"/>
                </a:lnTo>
                <a:lnTo>
                  <a:pt x="1215" y="735"/>
                </a:lnTo>
                <a:lnTo>
                  <a:pt x="1260" y="735"/>
                </a:lnTo>
                <a:lnTo>
                  <a:pt x="1305" y="735"/>
                </a:lnTo>
                <a:lnTo>
                  <a:pt x="1350" y="735"/>
                </a:lnTo>
                <a:lnTo>
                  <a:pt x="1395" y="735"/>
                </a:lnTo>
                <a:lnTo>
                  <a:pt x="1440" y="735"/>
                </a:lnTo>
                <a:lnTo>
                  <a:pt x="1485" y="585"/>
                </a:lnTo>
                <a:lnTo>
                  <a:pt x="1530" y="585"/>
                </a:lnTo>
                <a:lnTo>
                  <a:pt x="1575" y="585"/>
                </a:lnTo>
                <a:lnTo>
                  <a:pt x="1620" y="585"/>
                </a:lnTo>
                <a:lnTo>
                  <a:pt x="1665" y="585"/>
                </a:lnTo>
                <a:lnTo>
                  <a:pt x="1725" y="585"/>
                </a:lnTo>
                <a:lnTo>
                  <a:pt x="1770" y="585"/>
                </a:lnTo>
                <a:lnTo>
                  <a:pt x="1815" y="585"/>
                </a:lnTo>
                <a:lnTo>
                  <a:pt x="1860" y="585"/>
                </a:lnTo>
                <a:lnTo>
                  <a:pt x="1905" y="585"/>
                </a:lnTo>
                <a:lnTo>
                  <a:pt x="1950" y="585"/>
                </a:lnTo>
                <a:lnTo>
                  <a:pt x="1995" y="585"/>
                </a:lnTo>
                <a:lnTo>
                  <a:pt x="2040" y="585"/>
                </a:lnTo>
                <a:lnTo>
                  <a:pt x="2085" y="585"/>
                </a:lnTo>
                <a:lnTo>
                  <a:pt x="2130" y="585"/>
                </a:lnTo>
                <a:lnTo>
                  <a:pt x="2175" y="585"/>
                </a:lnTo>
                <a:lnTo>
                  <a:pt x="2235" y="420"/>
                </a:lnTo>
                <a:lnTo>
                  <a:pt x="2280" y="420"/>
                </a:lnTo>
                <a:lnTo>
                  <a:pt x="2325" y="420"/>
                </a:lnTo>
                <a:lnTo>
                  <a:pt x="2370" y="420"/>
                </a:lnTo>
                <a:lnTo>
                  <a:pt x="2415" y="420"/>
                </a:lnTo>
                <a:lnTo>
                  <a:pt x="2460" y="420"/>
                </a:lnTo>
                <a:lnTo>
                  <a:pt x="2505" y="420"/>
                </a:lnTo>
                <a:lnTo>
                  <a:pt x="2550" y="420"/>
                </a:lnTo>
                <a:lnTo>
                  <a:pt x="2595" y="420"/>
                </a:lnTo>
                <a:lnTo>
                  <a:pt x="2640" y="420"/>
                </a:lnTo>
                <a:lnTo>
                  <a:pt x="2685" y="420"/>
                </a:lnTo>
                <a:lnTo>
                  <a:pt x="2745" y="420"/>
                </a:lnTo>
                <a:lnTo>
                  <a:pt x="2790" y="420"/>
                </a:lnTo>
                <a:lnTo>
                  <a:pt x="2836" y="420"/>
                </a:lnTo>
                <a:lnTo>
                  <a:pt x="2881" y="420"/>
                </a:lnTo>
                <a:lnTo>
                  <a:pt x="2926" y="420"/>
                </a:lnTo>
                <a:lnTo>
                  <a:pt x="2971" y="495"/>
                </a:lnTo>
                <a:lnTo>
                  <a:pt x="3016" y="495"/>
                </a:lnTo>
                <a:lnTo>
                  <a:pt x="3061" y="495"/>
                </a:lnTo>
                <a:lnTo>
                  <a:pt x="3106" y="495"/>
                </a:lnTo>
                <a:lnTo>
                  <a:pt x="3151" y="495"/>
                </a:lnTo>
                <a:lnTo>
                  <a:pt x="3211" y="495"/>
                </a:lnTo>
                <a:lnTo>
                  <a:pt x="3256" y="495"/>
                </a:lnTo>
                <a:lnTo>
                  <a:pt x="3301" y="495"/>
                </a:lnTo>
                <a:lnTo>
                  <a:pt x="3346" y="495"/>
                </a:lnTo>
                <a:lnTo>
                  <a:pt x="3391" y="495"/>
                </a:lnTo>
                <a:lnTo>
                  <a:pt x="3436" y="495"/>
                </a:lnTo>
                <a:lnTo>
                  <a:pt x="3481" y="495"/>
                </a:lnTo>
                <a:lnTo>
                  <a:pt x="3526" y="495"/>
                </a:lnTo>
                <a:lnTo>
                  <a:pt x="3571" y="495"/>
                </a:lnTo>
                <a:lnTo>
                  <a:pt x="3616" y="495"/>
                </a:lnTo>
                <a:lnTo>
                  <a:pt x="3661" y="495"/>
                </a:lnTo>
                <a:lnTo>
                  <a:pt x="3721" y="300"/>
                </a:lnTo>
                <a:lnTo>
                  <a:pt x="3766" y="300"/>
                </a:lnTo>
                <a:lnTo>
                  <a:pt x="3811" y="300"/>
                </a:lnTo>
                <a:lnTo>
                  <a:pt x="3856" y="300"/>
                </a:lnTo>
                <a:lnTo>
                  <a:pt x="3901" y="300"/>
                </a:lnTo>
                <a:lnTo>
                  <a:pt x="3946" y="300"/>
                </a:lnTo>
                <a:lnTo>
                  <a:pt x="3991" y="300"/>
                </a:lnTo>
                <a:lnTo>
                  <a:pt x="4036" y="300"/>
                </a:lnTo>
                <a:lnTo>
                  <a:pt x="4081" y="300"/>
                </a:lnTo>
                <a:lnTo>
                  <a:pt x="4126" y="300"/>
                </a:lnTo>
                <a:lnTo>
                  <a:pt x="4171" y="300"/>
                </a:lnTo>
                <a:lnTo>
                  <a:pt x="4231" y="300"/>
                </a:lnTo>
                <a:lnTo>
                  <a:pt x="4276" y="300"/>
                </a:lnTo>
                <a:lnTo>
                  <a:pt x="4321" y="300"/>
                </a:lnTo>
                <a:lnTo>
                  <a:pt x="4366" y="300"/>
                </a:lnTo>
                <a:lnTo>
                  <a:pt x="4411" y="300"/>
                </a:lnTo>
                <a:lnTo>
                  <a:pt x="4456" y="0"/>
                </a:lnTo>
                <a:lnTo>
                  <a:pt x="4501" y="0"/>
                </a:lnTo>
                <a:lnTo>
                  <a:pt x="4546" y="0"/>
                </a:lnTo>
                <a:lnTo>
                  <a:pt x="4591" y="0"/>
                </a:lnTo>
                <a:lnTo>
                  <a:pt x="4636" y="0"/>
                </a:lnTo>
                <a:lnTo>
                  <a:pt x="4681" y="0"/>
                </a:lnTo>
                <a:lnTo>
                  <a:pt x="4741" y="0"/>
                </a:lnTo>
                <a:lnTo>
                  <a:pt x="4786" y="0"/>
                </a:lnTo>
                <a:lnTo>
                  <a:pt x="4831" y="0"/>
                </a:lnTo>
                <a:lnTo>
                  <a:pt x="4876" y="0"/>
                </a:lnTo>
                <a:lnTo>
                  <a:pt x="4921" y="0"/>
                </a:lnTo>
                <a:lnTo>
                  <a:pt x="4966" y="0"/>
                </a:lnTo>
                <a:lnTo>
                  <a:pt x="5011" y="0"/>
                </a:lnTo>
                <a:lnTo>
                  <a:pt x="5056" y="0"/>
                </a:lnTo>
                <a:lnTo>
                  <a:pt x="5101" y="0"/>
                </a:lnTo>
                <a:lnTo>
                  <a:pt x="5146" y="0"/>
                </a:lnTo>
                <a:lnTo>
                  <a:pt x="5191" y="210"/>
                </a:lnTo>
                <a:lnTo>
                  <a:pt x="5251" y="210"/>
                </a:lnTo>
                <a:lnTo>
                  <a:pt x="5296" y="210"/>
                </a:lnTo>
                <a:lnTo>
                  <a:pt x="5341" y="210"/>
                </a:lnTo>
                <a:lnTo>
                  <a:pt x="5386" y="210"/>
                </a:lnTo>
                <a:lnTo>
                  <a:pt x="5431" y="210"/>
                </a:lnTo>
                <a:lnTo>
                  <a:pt x="5476" y="210"/>
                </a:lnTo>
                <a:lnTo>
                  <a:pt x="5521" y="210"/>
                </a:lnTo>
                <a:lnTo>
                  <a:pt x="5566" y="210"/>
                </a:lnTo>
                <a:lnTo>
                  <a:pt x="5611" y="210"/>
                </a:lnTo>
                <a:lnTo>
                  <a:pt x="5656" y="210"/>
                </a:lnTo>
                <a:lnTo>
                  <a:pt x="5716" y="210"/>
                </a:lnTo>
                <a:lnTo>
                  <a:pt x="5761" y="210"/>
                </a:lnTo>
                <a:lnTo>
                  <a:pt x="5806" y="210"/>
                </a:lnTo>
                <a:lnTo>
                  <a:pt x="5851" y="210"/>
                </a:lnTo>
                <a:lnTo>
                  <a:pt x="5896" y="210"/>
                </a:lnTo>
              </a:path>
            </a:pathLst>
          </a:custGeom>
          <a:noFill/>
          <a:ln w="19050">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06" name="Line 94"/>
          <p:cNvSpPr>
            <a:spLocks noChangeAspect="1" noChangeShapeType="1"/>
          </p:cNvSpPr>
          <p:nvPr/>
        </p:nvSpPr>
        <p:spPr bwMode="auto">
          <a:xfrm>
            <a:off x="1425575" y="1328738"/>
            <a:ext cx="1063625"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nvGrpSpPr>
          <p:cNvPr id="19507" name="Group 95"/>
          <p:cNvGrpSpPr>
            <a:grpSpLocks noChangeAspect="1"/>
          </p:cNvGrpSpPr>
          <p:nvPr/>
        </p:nvGrpSpPr>
        <p:grpSpPr bwMode="auto">
          <a:xfrm>
            <a:off x="1425575" y="1387475"/>
            <a:ext cx="1063625" cy="212725"/>
            <a:chOff x="2592" y="2880"/>
            <a:chExt cx="4608" cy="288"/>
          </a:xfrm>
        </p:grpSpPr>
        <p:sp>
          <p:nvSpPr>
            <p:cNvPr id="19763" name="Line 96"/>
            <p:cNvSpPr>
              <a:spLocks noChangeAspect="1" noChangeShapeType="1"/>
            </p:cNvSpPr>
            <p:nvPr/>
          </p:nvSpPr>
          <p:spPr bwMode="auto">
            <a:xfrm>
              <a:off x="2592" y="2880"/>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64" name="Line 97"/>
            <p:cNvSpPr>
              <a:spLocks noChangeAspect="1" noChangeShapeType="1"/>
            </p:cNvSpPr>
            <p:nvPr/>
          </p:nvSpPr>
          <p:spPr bwMode="auto">
            <a:xfrm>
              <a:off x="4896" y="3168"/>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65" name="Line 98"/>
            <p:cNvSpPr>
              <a:spLocks noChangeAspect="1" noChangeShapeType="1"/>
            </p:cNvSpPr>
            <p:nvPr/>
          </p:nvSpPr>
          <p:spPr bwMode="auto">
            <a:xfrm>
              <a:off x="4896" y="288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08" name="Group 99"/>
          <p:cNvGrpSpPr>
            <a:grpSpLocks noChangeAspect="1"/>
          </p:cNvGrpSpPr>
          <p:nvPr/>
        </p:nvGrpSpPr>
        <p:grpSpPr bwMode="auto">
          <a:xfrm>
            <a:off x="1425575" y="1658938"/>
            <a:ext cx="1063625" cy="212725"/>
            <a:chOff x="2592" y="4032"/>
            <a:chExt cx="4608" cy="288"/>
          </a:xfrm>
        </p:grpSpPr>
        <p:sp>
          <p:nvSpPr>
            <p:cNvPr id="19758" name="Line 100"/>
            <p:cNvSpPr>
              <a:spLocks noChangeAspect="1" noChangeShapeType="1"/>
            </p:cNvSpPr>
            <p:nvPr/>
          </p:nvSpPr>
          <p:spPr bwMode="auto">
            <a:xfrm>
              <a:off x="4896" y="417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9" name="Line 101"/>
            <p:cNvSpPr>
              <a:spLocks noChangeAspect="1" noChangeShapeType="1"/>
            </p:cNvSpPr>
            <p:nvPr/>
          </p:nvSpPr>
          <p:spPr bwMode="auto">
            <a:xfrm>
              <a:off x="2592" y="4032"/>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60" name="Line 102"/>
            <p:cNvSpPr>
              <a:spLocks noChangeAspect="1" noChangeShapeType="1"/>
            </p:cNvSpPr>
            <p:nvPr/>
          </p:nvSpPr>
          <p:spPr bwMode="auto">
            <a:xfrm flipV="1">
              <a:off x="3744" y="403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61" name="Line 103"/>
            <p:cNvSpPr>
              <a:spLocks noChangeAspect="1" noChangeShapeType="1"/>
            </p:cNvSpPr>
            <p:nvPr/>
          </p:nvSpPr>
          <p:spPr bwMode="auto">
            <a:xfrm>
              <a:off x="3744" y="4320"/>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62" name="Line 104"/>
            <p:cNvSpPr>
              <a:spLocks noChangeAspect="1" noChangeShapeType="1"/>
            </p:cNvSpPr>
            <p:nvPr/>
          </p:nvSpPr>
          <p:spPr bwMode="auto">
            <a:xfrm flipV="1">
              <a:off x="4896" y="417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09" name="Group 105"/>
          <p:cNvGrpSpPr>
            <a:grpSpLocks noChangeAspect="1"/>
          </p:cNvGrpSpPr>
          <p:nvPr/>
        </p:nvGrpSpPr>
        <p:grpSpPr bwMode="auto">
          <a:xfrm flipH="1">
            <a:off x="1425575" y="1931988"/>
            <a:ext cx="1063625" cy="211137"/>
            <a:chOff x="2592" y="4032"/>
            <a:chExt cx="4608" cy="288"/>
          </a:xfrm>
        </p:grpSpPr>
        <p:sp>
          <p:nvSpPr>
            <p:cNvPr id="19753" name="Line 106"/>
            <p:cNvSpPr>
              <a:spLocks noChangeAspect="1" noChangeShapeType="1"/>
            </p:cNvSpPr>
            <p:nvPr/>
          </p:nvSpPr>
          <p:spPr bwMode="auto">
            <a:xfrm>
              <a:off x="4896" y="417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4" name="Line 107"/>
            <p:cNvSpPr>
              <a:spLocks noChangeAspect="1" noChangeShapeType="1"/>
            </p:cNvSpPr>
            <p:nvPr/>
          </p:nvSpPr>
          <p:spPr bwMode="auto">
            <a:xfrm>
              <a:off x="2592" y="4032"/>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5" name="Line 108"/>
            <p:cNvSpPr>
              <a:spLocks noChangeAspect="1" noChangeShapeType="1"/>
            </p:cNvSpPr>
            <p:nvPr/>
          </p:nvSpPr>
          <p:spPr bwMode="auto">
            <a:xfrm flipV="1">
              <a:off x="3744" y="403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6" name="Line 109"/>
            <p:cNvSpPr>
              <a:spLocks noChangeAspect="1" noChangeShapeType="1"/>
            </p:cNvSpPr>
            <p:nvPr/>
          </p:nvSpPr>
          <p:spPr bwMode="auto">
            <a:xfrm>
              <a:off x="3744" y="4320"/>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7" name="Line 110"/>
            <p:cNvSpPr>
              <a:spLocks noChangeAspect="1" noChangeShapeType="1"/>
            </p:cNvSpPr>
            <p:nvPr/>
          </p:nvSpPr>
          <p:spPr bwMode="auto">
            <a:xfrm flipV="1">
              <a:off x="4896" y="417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10" name="Group 111"/>
          <p:cNvGrpSpPr>
            <a:grpSpLocks noChangeAspect="1"/>
          </p:cNvGrpSpPr>
          <p:nvPr/>
        </p:nvGrpSpPr>
        <p:grpSpPr bwMode="auto">
          <a:xfrm>
            <a:off x="1425575" y="2203450"/>
            <a:ext cx="1063625" cy="212725"/>
            <a:chOff x="2592" y="4320"/>
            <a:chExt cx="4608" cy="288"/>
          </a:xfrm>
        </p:grpSpPr>
        <p:sp>
          <p:nvSpPr>
            <p:cNvPr id="19748" name="Line 112"/>
            <p:cNvSpPr>
              <a:spLocks noChangeAspect="1" noChangeShapeType="1"/>
            </p:cNvSpPr>
            <p:nvPr/>
          </p:nvSpPr>
          <p:spPr bwMode="auto">
            <a:xfrm flipH="1">
              <a:off x="3744" y="4464"/>
              <a:ext cx="345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9" name="Line 113"/>
            <p:cNvSpPr>
              <a:spLocks noChangeAspect="1" noChangeShapeType="1"/>
            </p:cNvSpPr>
            <p:nvPr/>
          </p:nvSpPr>
          <p:spPr bwMode="auto">
            <a:xfrm flipH="1">
              <a:off x="2592" y="432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0" name="Line 114"/>
            <p:cNvSpPr>
              <a:spLocks noChangeAspect="1" noChangeShapeType="1"/>
            </p:cNvSpPr>
            <p:nvPr/>
          </p:nvSpPr>
          <p:spPr bwMode="auto">
            <a:xfrm flipH="1" flipV="1">
              <a:off x="3168" y="432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1" name="Line 115"/>
            <p:cNvSpPr>
              <a:spLocks noChangeAspect="1" noChangeShapeType="1"/>
            </p:cNvSpPr>
            <p:nvPr/>
          </p:nvSpPr>
          <p:spPr bwMode="auto">
            <a:xfrm flipH="1">
              <a:off x="3168" y="4608"/>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2" name="Line 116"/>
            <p:cNvSpPr>
              <a:spLocks noChangeAspect="1" noChangeShapeType="1"/>
            </p:cNvSpPr>
            <p:nvPr/>
          </p:nvSpPr>
          <p:spPr bwMode="auto">
            <a:xfrm flipH="1" flipV="1">
              <a:off x="3744" y="4464"/>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11" name="Group 117"/>
          <p:cNvGrpSpPr>
            <a:grpSpLocks noChangeAspect="1"/>
          </p:cNvGrpSpPr>
          <p:nvPr/>
        </p:nvGrpSpPr>
        <p:grpSpPr bwMode="auto">
          <a:xfrm>
            <a:off x="1425575" y="2476500"/>
            <a:ext cx="1063625" cy="212725"/>
            <a:chOff x="2592" y="4752"/>
            <a:chExt cx="4608" cy="288"/>
          </a:xfrm>
        </p:grpSpPr>
        <p:sp>
          <p:nvSpPr>
            <p:cNvPr id="19741" name="Line 118"/>
            <p:cNvSpPr>
              <a:spLocks noChangeAspect="1" noChangeShapeType="1"/>
            </p:cNvSpPr>
            <p:nvPr/>
          </p:nvSpPr>
          <p:spPr bwMode="auto">
            <a:xfrm flipH="1">
              <a:off x="4896" y="489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2" name="Line 119"/>
            <p:cNvSpPr>
              <a:spLocks noChangeAspect="1" noChangeShapeType="1"/>
            </p:cNvSpPr>
            <p:nvPr/>
          </p:nvSpPr>
          <p:spPr bwMode="auto">
            <a:xfrm flipH="1">
              <a:off x="3744" y="4752"/>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3" name="Line 120"/>
            <p:cNvSpPr>
              <a:spLocks noChangeAspect="1" noChangeShapeType="1"/>
            </p:cNvSpPr>
            <p:nvPr/>
          </p:nvSpPr>
          <p:spPr bwMode="auto">
            <a:xfrm flipH="1" flipV="1">
              <a:off x="4320" y="475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4" name="Line 121"/>
            <p:cNvSpPr>
              <a:spLocks noChangeAspect="1" noChangeShapeType="1"/>
            </p:cNvSpPr>
            <p:nvPr/>
          </p:nvSpPr>
          <p:spPr bwMode="auto">
            <a:xfrm flipH="1">
              <a:off x="4320" y="504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5" name="Line 122"/>
            <p:cNvSpPr>
              <a:spLocks noChangeAspect="1" noChangeShapeType="1"/>
            </p:cNvSpPr>
            <p:nvPr/>
          </p:nvSpPr>
          <p:spPr bwMode="auto">
            <a:xfrm flipH="1" flipV="1">
              <a:off x="4896" y="489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6" name="Line 123"/>
            <p:cNvSpPr>
              <a:spLocks noChangeAspect="1" noChangeShapeType="1"/>
            </p:cNvSpPr>
            <p:nvPr/>
          </p:nvSpPr>
          <p:spPr bwMode="auto">
            <a:xfrm flipH="1" flipV="1">
              <a:off x="3744" y="4752"/>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7" name="Line 124"/>
            <p:cNvSpPr>
              <a:spLocks noChangeAspect="1" noChangeShapeType="1"/>
            </p:cNvSpPr>
            <p:nvPr/>
          </p:nvSpPr>
          <p:spPr bwMode="auto">
            <a:xfrm flipH="1">
              <a:off x="2592" y="4896"/>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12" name="Group 125"/>
          <p:cNvGrpSpPr>
            <a:grpSpLocks noChangeAspect="1"/>
          </p:cNvGrpSpPr>
          <p:nvPr/>
        </p:nvGrpSpPr>
        <p:grpSpPr bwMode="auto">
          <a:xfrm flipH="1" flipV="1">
            <a:off x="1425575" y="2749550"/>
            <a:ext cx="1063625" cy="212725"/>
            <a:chOff x="2592" y="4752"/>
            <a:chExt cx="4608" cy="288"/>
          </a:xfrm>
        </p:grpSpPr>
        <p:sp>
          <p:nvSpPr>
            <p:cNvPr id="19734" name="Line 126"/>
            <p:cNvSpPr>
              <a:spLocks noChangeAspect="1" noChangeShapeType="1"/>
            </p:cNvSpPr>
            <p:nvPr/>
          </p:nvSpPr>
          <p:spPr bwMode="auto">
            <a:xfrm flipH="1">
              <a:off x="4896" y="489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5" name="Line 127"/>
            <p:cNvSpPr>
              <a:spLocks noChangeAspect="1" noChangeShapeType="1"/>
            </p:cNvSpPr>
            <p:nvPr/>
          </p:nvSpPr>
          <p:spPr bwMode="auto">
            <a:xfrm flipH="1">
              <a:off x="3744" y="4752"/>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6" name="Line 128"/>
            <p:cNvSpPr>
              <a:spLocks noChangeAspect="1" noChangeShapeType="1"/>
            </p:cNvSpPr>
            <p:nvPr/>
          </p:nvSpPr>
          <p:spPr bwMode="auto">
            <a:xfrm flipH="1" flipV="1">
              <a:off x="4320" y="475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7" name="Line 129"/>
            <p:cNvSpPr>
              <a:spLocks noChangeAspect="1" noChangeShapeType="1"/>
            </p:cNvSpPr>
            <p:nvPr/>
          </p:nvSpPr>
          <p:spPr bwMode="auto">
            <a:xfrm flipH="1">
              <a:off x="4320" y="504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8" name="Line 130"/>
            <p:cNvSpPr>
              <a:spLocks noChangeAspect="1" noChangeShapeType="1"/>
            </p:cNvSpPr>
            <p:nvPr/>
          </p:nvSpPr>
          <p:spPr bwMode="auto">
            <a:xfrm flipH="1" flipV="1">
              <a:off x="4896" y="489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9" name="Line 131"/>
            <p:cNvSpPr>
              <a:spLocks noChangeAspect="1" noChangeShapeType="1"/>
            </p:cNvSpPr>
            <p:nvPr/>
          </p:nvSpPr>
          <p:spPr bwMode="auto">
            <a:xfrm flipH="1" flipV="1">
              <a:off x="3744" y="4752"/>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0" name="Line 132"/>
            <p:cNvSpPr>
              <a:spLocks noChangeAspect="1" noChangeShapeType="1"/>
            </p:cNvSpPr>
            <p:nvPr/>
          </p:nvSpPr>
          <p:spPr bwMode="auto">
            <a:xfrm flipH="1">
              <a:off x="2592" y="4896"/>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13" name="Group 133"/>
          <p:cNvGrpSpPr>
            <a:grpSpLocks noChangeAspect="1"/>
          </p:cNvGrpSpPr>
          <p:nvPr/>
        </p:nvGrpSpPr>
        <p:grpSpPr bwMode="auto">
          <a:xfrm flipH="1" flipV="1">
            <a:off x="1425575" y="3022600"/>
            <a:ext cx="1063625" cy="211138"/>
            <a:chOff x="2592" y="4320"/>
            <a:chExt cx="4608" cy="288"/>
          </a:xfrm>
        </p:grpSpPr>
        <p:sp>
          <p:nvSpPr>
            <p:cNvPr id="19729" name="Line 134"/>
            <p:cNvSpPr>
              <a:spLocks noChangeAspect="1" noChangeShapeType="1"/>
            </p:cNvSpPr>
            <p:nvPr/>
          </p:nvSpPr>
          <p:spPr bwMode="auto">
            <a:xfrm flipH="1">
              <a:off x="3744" y="4464"/>
              <a:ext cx="345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0" name="Line 135"/>
            <p:cNvSpPr>
              <a:spLocks noChangeAspect="1" noChangeShapeType="1"/>
            </p:cNvSpPr>
            <p:nvPr/>
          </p:nvSpPr>
          <p:spPr bwMode="auto">
            <a:xfrm flipH="1">
              <a:off x="2592" y="432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1" name="Line 136"/>
            <p:cNvSpPr>
              <a:spLocks noChangeAspect="1" noChangeShapeType="1"/>
            </p:cNvSpPr>
            <p:nvPr/>
          </p:nvSpPr>
          <p:spPr bwMode="auto">
            <a:xfrm flipH="1" flipV="1">
              <a:off x="3168" y="432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2" name="Line 137"/>
            <p:cNvSpPr>
              <a:spLocks noChangeAspect="1" noChangeShapeType="1"/>
            </p:cNvSpPr>
            <p:nvPr/>
          </p:nvSpPr>
          <p:spPr bwMode="auto">
            <a:xfrm flipH="1">
              <a:off x="3168" y="4608"/>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3" name="Line 138"/>
            <p:cNvSpPr>
              <a:spLocks noChangeAspect="1" noChangeShapeType="1"/>
            </p:cNvSpPr>
            <p:nvPr/>
          </p:nvSpPr>
          <p:spPr bwMode="auto">
            <a:xfrm flipH="1" flipV="1">
              <a:off x="3744" y="4464"/>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8384" name="Text Box 192"/>
          <p:cNvSpPr txBox="1">
            <a:spLocks noChangeAspect="1" noChangeArrowheads="1"/>
          </p:cNvSpPr>
          <p:nvPr/>
        </p:nvSpPr>
        <p:spPr bwMode="auto">
          <a:xfrm>
            <a:off x="2190750" y="727075"/>
            <a:ext cx="160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endParaRPr lang="en-US" sz="2400">
              <a:solidFill>
                <a:srgbClr val="000000"/>
              </a:solidFill>
              <a:latin typeface="Tahoma" charset="0"/>
            </a:endParaRPr>
          </a:p>
        </p:txBody>
      </p:sp>
      <p:sp>
        <p:nvSpPr>
          <p:cNvPr id="19515" name="Line 88"/>
          <p:cNvSpPr>
            <a:spLocks noChangeAspect="1" noChangeShapeType="1"/>
          </p:cNvSpPr>
          <p:nvPr/>
        </p:nvSpPr>
        <p:spPr bwMode="auto">
          <a:xfrm flipV="1">
            <a:off x="2590800"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16" name="Line 199"/>
          <p:cNvSpPr>
            <a:spLocks noChangeAspect="1" noChangeShapeType="1"/>
          </p:cNvSpPr>
          <p:nvPr/>
        </p:nvSpPr>
        <p:spPr bwMode="auto">
          <a:xfrm>
            <a:off x="2740025" y="1042988"/>
            <a:ext cx="10906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17" name="Line 200"/>
          <p:cNvSpPr>
            <a:spLocks noChangeAspect="1" noChangeShapeType="1"/>
          </p:cNvSpPr>
          <p:nvPr/>
        </p:nvSpPr>
        <p:spPr bwMode="auto">
          <a:xfrm flipV="1">
            <a:off x="2740025" y="401638"/>
            <a:ext cx="1588" cy="6413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18" name="Line 201"/>
          <p:cNvSpPr>
            <a:spLocks noChangeAspect="1" noChangeShapeType="1"/>
          </p:cNvSpPr>
          <p:nvPr/>
        </p:nvSpPr>
        <p:spPr bwMode="auto">
          <a:xfrm flipV="1">
            <a:off x="2740025" y="1027113"/>
            <a:ext cx="1588"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19" name="Rectangle 202"/>
          <p:cNvSpPr>
            <a:spLocks noChangeAspect="1" noChangeArrowheads="1"/>
          </p:cNvSpPr>
          <p:nvPr/>
        </p:nvSpPr>
        <p:spPr bwMode="auto">
          <a:xfrm>
            <a:off x="2733675" y="1060450"/>
            <a:ext cx="49213"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20" name="Rectangle 203"/>
          <p:cNvSpPr>
            <a:spLocks noChangeAspect="1" noChangeArrowheads="1"/>
          </p:cNvSpPr>
          <p:nvPr/>
        </p:nvSpPr>
        <p:spPr bwMode="auto">
          <a:xfrm>
            <a:off x="2732088" y="1060450"/>
            <a:ext cx="492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a:solidFill>
                <a:srgbClr val="000000"/>
              </a:solidFill>
            </a:endParaRPr>
          </a:p>
        </p:txBody>
      </p:sp>
      <p:sp>
        <p:nvSpPr>
          <p:cNvPr id="19521" name="Line 204"/>
          <p:cNvSpPr>
            <a:spLocks noChangeAspect="1" noChangeShapeType="1"/>
          </p:cNvSpPr>
          <p:nvPr/>
        </p:nvSpPr>
        <p:spPr bwMode="auto">
          <a:xfrm flipV="1">
            <a:off x="2897188" y="102711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22" name="Rectangle 205"/>
          <p:cNvSpPr>
            <a:spLocks noChangeAspect="1" noChangeArrowheads="1"/>
          </p:cNvSpPr>
          <p:nvPr/>
        </p:nvSpPr>
        <p:spPr bwMode="auto">
          <a:xfrm>
            <a:off x="2879725" y="1060450"/>
            <a:ext cx="762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23" name="Rectangle 206"/>
          <p:cNvSpPr>
            <a:spLocks noChangeAspect="1" noChangeArrowheads="1"/>
          </p:cNvSpPr>
          <p:nvPr/>
        </p:nvSpPr>
        <p:spPr bwMode="auto">
          <a:xfrm>
            <a:off x="2879725" y="1060450"/>
            <a:ext cx="1000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a:solidFill>
                <a:srgbClr val="000000"/>
              </a:solidFill>
            </a:endParaRPr>
          </a:p>
        </p:txBody>
      </p:sp>
      <p:sp>
        <p:nvSpPr>
          <p:cNvPr id="19524" name="Line 207"/>
          <p:cNvSpPr>
            <a:spLocks noChangeAspect="1" noChangeShapeType="1"/>
          </p:cNvSpPr>
          <p:nvPr/>
        </p:nvSpPr>
        <p:spPr bwMode="auto">
          <a:xfrm flipV="1">
            <a:off x="3052763" y="102711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25" name="Rectangle 208"/>
          <p:cNvSpPr>
            <a:spLocks noChangeAspect="1" noChangeArrowheads="1"/>
          </p:cNvSpPr>
          <p:nvPr/>
        </p:nvSpPr>
        <p:spPr bwMode="auto">
          <a:xfrm>
            <a:off x="3035300" y="1060450"/>
            <a:ext cx="762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26" name="Rectangle 209"/>
          <p:cNvSpPr>
            <a:spLocks noChangeAspect="1" noChangeArrowheads="1"/>
          </p:cNvSpPr>
          <p:nvPr/>
        </p:nvSpPr>
        <p:spPr bwMode="auto">
          <a:xfrm>
            <a:off x="3036888" y="1060450"/>
            <a:ext cx="1000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a:solidFill>
                <a:srgbClr val="000000"/>
              </a:solidFill>
            </a:endParaRPr>
          </a:p>
        </p:txBody>
      </p:sp>
      <p:sp>
        <p:nvSpPr>
          <p:cNvPr id="19527" name="Line 210"/>
          <p:cNvSpPr>
            <a:spLocks noChangeAspect="1" noChangeShapeType="1"/>
          </p:cNvSpPr>
          <p:nvPr/>
        </p:nvSpPr>
        <p:spPr bwMode="auto">
          <a:xfrm flipV="1">
            <a:off x="3209925" y="102711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28" name="Rectangle 211"/>
          <p:cNvSpPr>
            <a:spLocks noChangeAspect="1" noChangeArrowheads="1"/>
          </p:cNvSpPr>
          <p:nvPr/>
        </p:nvSpPr>
        <p:spPr bwMode="auto">
          <a:xfrm>
            <a:off x="3190875" y="1060450"/>
            <a:ext cx="762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29" name="Rectangle 212"/>
          <p:cNvSpPr>
            <a:spLocks noChangeAspect="1" noChangeArrowheads="1"/>
          </p:cNvSpPr>
          <p:nvPr/>
        </p:nvSpPr>
        <p:spPr bwMode="auto">
          <a:xfrm>
            <a:off x="3192463" y="1060450"/>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a:solidFill>
                <a:srgbClr val="000000"/>
              </a:solidFill>
            </a:endParaRPr>
          </a:p>
        </p:txBody>
      </p:sp>
      <p:sp>
        <p:nvSpPr>
          <p:cNvPr id="19530" name="Line 213"/>
          <p:cNvSpPr>
            <a:spLocks noChangeAspect="1" noChangeShapeType="1"/>
          </p:cNvSpPr>
          <p:nvPr/>
        </p:nvSpPr>
        <p:spPr bwMode="auto">
          <a:xfrm flipV="1">
            <a:off x="3360738" y="1027113"/>
            <a:ext cx="1587"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31" name="Rectangle 214"/>
          <p:cNvSpPr>
            <a:spLocks noChangeAspect="1" noChangeArrowheads="1"/>
          </p:cNvSpPr>
          <p:nvPr/>
        </p:nvSpPr>
        <p:spPr bwMode="auto">
          <a:xfrm>
            <a:off x="3346450" y="1060450"/>
            <a:ext cx="74613"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32" name="Rectangle 215"/>
          <p:cNvSpPr>
            <a:spLocks noChangeAspect="1" noChangeArrowheads="1"/>
          </p:cNvSpPr>
          <p:nvPr/>
        </p:nvSpPr>
        <p:spPr bwMode="auto">
          <a:xfrm>
            <a:off x="3346450" y="1060450"/>
            <a:ext cx="968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a:solidFill>
                <a:srgbClr val="000000"/>
              </a:solidFill>
            </a:endParaRPr>
          </a:p>
        </p:txBody>
      </p:sp>
      <p:sp>
        <p:nvSpPr>
          <p:cNvPr id="19533" name="Line 216"/>
          <p:cNvSpPr>
            <a:spLocks noChangeAspect="1" noChangeShapeType="1"/>
          </p:cNvSpPr>
          <p:nvPr/>
        </p:nvSpPr>
        <p:spPr bwMode="auto">
          <a:xfrm flipV="1">
            <a:off x="3519488" y="102711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34" name="Rectangle 217"/>
          <p:cNvSpPr>
            <a:spLocks noChangeAspect="1" noChangeArrowheads="1"/>
          </p:cNvSpPr>
          <p:nvPr/>
        </p:nvSpPr>
        <p:spPr bwMode="auto">
          <a:xfrm>
            <a:off x="3494088" y="1060450"/>
            <a:ext cx="104775"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35" name="Rectangle 218"/>
          <p:cNvSpPr>
            <a:spLocks noChangeAspect="1" noChangeArrowheads="1"/>
          </p:cNvSpPr>
          <p:nvPr/>
        </p:nvSpPr>
        <p:spPr bwMode="auto">
          <a:xfrm>
            <a:off x="3494088" y="1060450"/>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a:solidFill>
                <a:srgbClr val="000000"/>
              </a:solidFill>
            </a:endParaRPr>
          </a:p>
        </p:txBody>
      </p:sp>
      <p:sp>
        <p:nvSpPr>
          <p:cNvPr id="19536" name="Line 219"/>
          <p:cNvSpPr>
            <a:spLocks noChangeAspect="1" noChangeShapeType="1"/>
          </p:cNvSpPr>
          <p:nvPr/>
        </p:nvSpPr>
        <p:spPr bwMode="auto">
          <a:xfrm flipV="1">
            <a:off x="3673475" y="1027113"/>
            <a:ext cx="1588"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37" name="Rectangle 220"/>
          <p:cNvSpPr>
            <a:spLocks noChangeAspect="1" noChangeArrowheads="1"/>
          </p:cNvSpPr>
          <p:nvPr/>
        </p:nvSpPr>
        <p:spPr bwMode="auto">
          <a:xfrm>
            <a:off x="3649663" y="1060450"/>
            <a:ext cx="106362"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38" name="Rectangle 221"/>
          <p:cNvSpPr>
            <a:spLocks noChangeAspect="1" noChangeArrowheads="1"/>
          </p:cNvSpPr>
          <p:nvPr/>
        </p:nvSpPr>
        <p:spPr bwMode="auto">
          <a:xfrm>
            <a:off x="3648075" y="1060450"/>
            <a:ext cx="1492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a:solidFill>
                <a:srgbClr val="000000"/>
              </a:solidFill>
            </a:endParaRPr>
          </a:p>
        </p:txBody>
      </p:sp>
      <p:sp>
        <p:nvSpPr>
          <p:cNvPr id="19539" name="Line 222"/>
          <p:cNvSpPr>
            <a:spLocks noChangeAspect="1" noChangeShapeType="1"/>
          </p:cNvSpPr>
          <p:nvPr/>
        </p:nvSpPr>
        <p:spPr bwMode="auto">
          <a:xfrm flipV="1">
            <a:off x="3830638" y="102711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40" name="Rectangle 223"/>
          <p:cNvSpPr>
            <a:spLocks noChangeAspect="1" noChangeArrowheads="1"/>
          </p:cNvSpPr>
          <p:nvPr/>
        </p:nvSpPr>
        <p:spPr bwMode="auto">
          <a:xfrm>
            <a:off x="3805238" y="1060450"/>
            <a:ext cx="106362"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41" name="Line 225"/>
          <p:cNvSpPr>
            <a:spLocks noChangeAspect="1" noChangeShapeType="1"/>
          </p:cNvSpPr>
          <p:nvPr/>
        </p:nvSpPr>
        <p:spPr bwMode="auto">
          <a:xfrm>
            <a:off x="2740025" y="1042988"/>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42" name="Freeform 227"/>
          <p:cNvSpPr>
            <a:spLocks noChangeAspect="1"/>
          </p:cNvSpPr>
          <p:nvPr/>
        </p:nvSpPr>
        <p:spPr bwMode="auto">
          <a:xfrm>
            <a:off x="2751138" y="671513"/>
            <a:ext cx="989012" cy="330200"/>
          </a:xfrm>
          <a:custGeom>
            <a:avLst/>
            <a:gdLst>
              <a:gd name="T0" fmla="*/ 2147483647 w 3009"/>
              <a:gd name="T1" fmla="*/ 2147483647 h 656"/>
              <a:gd name="T2" fmla="*/ 2147483647 w 3009"/>
              <a:gd name="T3" fmla="*/ 2147483647 h 656"/>
              <a:gd name="T4" fmla="*/ 2147483647 w 3009"/>
              <a:gd name="T5" fmla="*/ 2147483647 h 656"/>
              <a:gd name="T6" fmla="*/ 2147483647 w 3009"/>
              <a:gd name="T7" fmla="*/ 2147483647 h 656"/>
              <a:gd name="T8" fmla="*/ 2147483647 w 3009"/>
              <a:gd name="T9" fmla="*/ 2147483647 h 656"/>
              <a:gd name="T10" fmla="*/ 2147483647 w 3009"/>
              <a:gd name="T11" fmla="*/ 2147483647 h 656"/>
              <a:gd name="T12" fmla="*/ 2147483647 w 3009"/>
              <a:gd name="T13" fmla="*/ 2147483647 h 656"/>
              <a:gd name="T14" fmla="*/ 2147483647 w 3009"/>
              <a:gd name="T15" fmla="*/ 2147483647 h 656"/>
              <a:gd name="T16" fmla="*/ 2147483647 w 3009"/>
              <a:gd name="T17" fmla="*/ 2147483647 h 656"/>
              <a:gd name="T18" fmla="*/ 2147483647 w 3009"/>
              <a:gd name="T19" fmla="*/ 2147483647 h 656"/>
              <a:gd name="T20" fmla="*/ 2147483647 w 3009"/>
              <a:gd name="T21" fmla="*/ 2147483647 h 656"/>
              <a:gd name="T22" fmla="*/ 2147483647 w 3009"/>
              <a:gd name="T23" fmla="*/ 2147483647 h 656"/>
              <a:gd name="T24" fmla="*/ 2147483647 w 3009"/>
              <a:gd name="T25" fmla="*/ 2147483647 h 656"/>
              <a:gd name="T26" fmla="*/ 2147483647 w 3009"/>
              <a:gd name="T27" fmla="*/ 2147483647 h 656"/>
              <a:gd name="T28" fmla="*/ 2147483647 w 3009"/>
              <a:gd name="T29" fmla="*/ 2147483647 h 656"/>
              <a:gd name="T30" fmla="*/ 2147483647 w 3009"/>
              <a:gd name="T31" fmla="*/ 2147483647 h 656"/>
              <a:gd name="T32" fmla="*/ 2147483647 w 3009"/>
              <a:gd name="T33" fmla="*/ 2147483647 h 656"/>
              <a:gd name="T34" fmla="*/ 2147483647 w 3009"/>
              <a:gd name="T35" fmla="*/ 2147483647 h 656"/>
              <a:gd name="T36" fmla="*/ 2147483647 w 3009"/>
              <a:gd name="T37" fmla="*/ 2147483647 h 656"/>
              <a:gd name="T38" fmla="*/ 2147483647 w 3009"/>
              <a:gd name="T39" fmla="*/ 2147483647 h 656"/>
              <a:gd name="T40" fmla="*/ 2147483647 w 3009"/>
              <a:gd name="T41" fmla="*/ 2147483647 h 656"/>
              <a:gd name="T42" fmla="*/ 2147483647 w 3009"/>
              <a:gd name="T43" fmla="*/ 2147483647 h 656"/>
              <a:gd name="T44" fmla="*/ 2147483647 w 3009"/>
              <a:gd name="T45" fmla="*/ 2147483647 h 656"/>
              <a:gd name="T46" fmla="*/ 2147483647 w 3009"/>
              <a:gd name="T47" fmla="*/ 2147483647 h 656"/>
              <a:gd name="T48" fmla="*/ 2147483647 w 3009"/>
              <a:gd name="T49" fmla="*/ 2147483647 h 656"/>
              <a:gd name="T50" fmla="*/ 2147483647 w 3009"/>
              <a:gd name="T51" fmla="*/ 2147483647 h 656"/>
              <a:gd name="T52" fmla="*/ 2147483647 w 3009"/>
              <a:gd name="T53" fmla="*/ 2147483647 h 656"/>
              <a:gd name="T54" fmla="*/ 2147483647 w 3009"/>
              <a:gd name="T55" fmla="*/ 2147483647 h 656"/>
              <a:gd name="T56" fmla="*/ 2147483647 w 3009"/>
              <a:gd name="T57" fmla="*/ 2147483647 h 656"/>
              <a:gd name="T58" fmla="*/ 2147483647 w 3009"/>
              <a:gd name="T59" fmla="*/ 2147483647 h 656"/>
              <a:gd name="T60" fmla="*/ 2147483647 w 3009"/>
              <a:gd name="T61" fmla="*/ 2147483647 h 656"/>
              <a:gd name="T62" fmla="*/ 2147483647 w 3009"/>
              <a:gd name="T63" fmla="*/ 2147483647 h 656"/>
              <a:gd name="T64" fmla="*/ 2147483647 w 3009"/>
              <a:gd name="T65" fmla="*/ 0 h 656"/>
              <a:gd name="T66" fmla="*/ 2147483647 w 3009"/>
              <a:gd name="T67" fmla="*/ 0 h 656"/>
              <a:gd name="T68" fmla="*/ 2147483647 w 3009"/>
              <a:gd name="T69" fmla="*/ 0 h 656"/>
              <a:gd name="T70" fmla="*/ 2147483647 w 3009"/>
              <a:gd name="T71" fmla="*/ 0 h 656"/>
              <a:gd name="T72" fmla="*/ 2147483647 w 3009"/>
              <a:gd name="T73" fmla="*/ 0 h 656"/>
              <a:gd name="T74" fmla="*/ 2147483647 w 3009"/>
              <a:gd name="T75" fmla="*/ 2147483647 h 656"/>
              <a:gd name="T76" fmla="*/ 2147483647 w 3009"/>
              <a:gd name="T77" fmla="*/ 2147483647 h 656"/>
              <a:gd name="T78" fmla="*/ 2147483647 w 3009"/>
              <a:gd name="T79" fmla="*/ 2147483647 h 656"/>
              <a:gd name="T80" fmla="*/ 2147483647 w 3009"/>
              <a:gd name="T81" fmla="*/ 2147483647 h 656"/>
              <a:gd name="T82" fmla="*/ 2147483647 w 3009"/>
              <a:gd name="T83" fmla="*/ 2147483647 h 6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009" h="656">
                <a:moveTo>
                  <a:pt x="0" y="656"/>
                </a:moveTo>
                <a:lnTo>
                  <a:pt x="23" y="656"/>
                </a:lnTo>
                <a:lnTo>
                  <a:pt x="46" y="656"/>
                </a:lnTo>
                <a:lnTo>
                  <a:pt x="69" y="656"/>
                </a:lnTo>
                <a:lnTo>
                  <a:pt x="92" y="656"/>
                </a:lnTo>
                <a:lnTo>
                  <a:pt x="122" y="656"/>
                </a:lnTo>
                <a:lnTo>
                  <a:pt x="145" y="656"/>
                </a:lnTo>
                <a:lnTo>
                  <a:pt x="168" y="656"/>
                </a:lnTo>
                <a:lnTo>
                  <a:pt x="191" y="656"/>
                </a:lnTo>
                <a:lnTo>
                  <a:pt x="214" y="656"/>
                </a:lnTo>
                <a:lnTo>
                  <a:pt x="237" y="656"/>
                </a:lnTo>
                <a:lnTo>
                  <a:pt x="260" y="656"/>
                </a:lnTo>
                <a:lnTo>
                  <a:pt x="283" y="656"/>
                </a:lnTo>
                <a:lnTo>
                  <a:pt x="306" y="656"/>
                </a:lnTo>
                <a:lnTo>
                  <a:pt x="329" y="656"/>
                </a:lnTo>
                <a:lnTo>
                  <a:pt x="352" y="656"/>
                </a:lnTo>
                <a:lnTo>
                  <a:pt x="383" y="417"/>
                </a:lnTo>
                <a:lnTo>
                  <a:pt x="405" y="417"/>
                </a:lnTo>
                <a:lnTo>
                  <a:pt x="428" y="417"/>
                </a:lnTo>
                <a:lnTo>
                  <a:pt x="451" y="417"/>
                </a:lnTo>
                <a:lnTo>
                  <a:pt x="474" y="417"/>
                </a:lnTo>
                <a:lnTo>
                  <a:pt x="497" y="417"/>
                </a:lnTo>
                <a:lnTo>
                  <a:pt x="520" y="417"/>
                </a:lnTo>
                <a:lnTo>
                  <a:pt x="543" y="417"/>
                </a:lnTo>
                <a:lnTo>
                  <a:pt x="566" y="417"/>
                </a:lnTo>
                <a:lnTo>
                  <a:pt x="589" y="417"/>
                </a:lnTo>
                <a:lnTo>
                  <a:pt x="620" y="417"/>
                </a:lnTo>
                <a:lnTo>
                  <a:pt x="643" y="417"/>
                </a:lnTo>
                <a:lnTo>
                  <a:pt x="666" y="417"/>
                </a:lnTo>
                <a:lnTo>
                  <a:pt x="689" y="417"/>
                </a:lnTo>
                <a:lnTo>
                  <a:pt x="712" y="417"/>
                </a:lnTo>
                <a:lnTo>
                  <a:pt x="735" y="417"/>
                </a:lnTo>
                <a:lnTo>
                  <a:pt x="758" y="333"/>
                </a:lnTo>
                <a:lnTo>
                  <a:pt x="781" y="333"/>
                </a:lnTo>
                <a:lnTo>
                  <a:pt x="804" y="333"/>
                </a:lnTo>
                <a:lnTo>
                  <a:pt x="827" y="333"/>
                </a:lnTo>
                <a:lnTo>
                  <a:pt x="850" y="333"/>
                </a:lnTo>
                <a:lnTo>
                  <a:pt x="880" y="333"/>
                </a:lnTo>
                <a:lnTo>
                  <a:pt x="903" y="333"/>
                </a:lnTo>
                <a:lnTo>
                  <a:pt x="926" y="333"/>
                </a:lnTo>
                <a:lnTo>
                  <a:pt x="949" y="333"/>
                </a:lnTo>
                <a:lnTo>
                  <a:pt x="972" y="333"/>
                </a:lnTo>
                <a:lnTo>
                  <a:pt x="995" y="333"/>
                </a:lnTo>
                <a:lnTo>
                  <a:pt x="1018" y="333"/>
                </a:lnTo>
                <a:lnTo>
                  <a:pt x="1041" y="333"/>
                </a:lnTo>
                <a:lnTo>
                  <a:pt x="1064" y="333"/>
                </a:lnTo>
                <a:lnTo>
                  <a:pt x="1087" y="333"/>
                </a:lnTo>
                <a:lnTo>
                  <a:pt x="1110" y="333"/>
                </a:lnTo>
                <a:lnTo>
                  <a:pt x="1141" y="239"/>
                </a:lnTo>
                <a:lnTo>
                  <a:pt x="1164" y="239"/>
                </a:lnTo>
                <a:lnTo>
                  <a:pt x="1187" y="239"/>
                </a:lnTo>
                <a:lnTo>
                  <a:pt x="1210" y="239"/>
                </a:lnTo>
                <a:lnTo>
                  <a:pt x="1233" y="239"/>
                </a:lnTo>
                <a:lnTo>
                  <a:pt x="1256" y="239"/>
                </a:lnTo>
                <a:lnTo>
                  <a:pt x="1279" y="239"/>
                </a:lnTo>
                <a:lnTo>
                  <a:pt x="1302" y="239"/>
                </a:lnTo>
                <a:lnTo>
                  <a:pt x="1324" y="239"/>
                </a:lnTo>
                <a:lnTo>
                  <a:pt x="1347" y="239"/>
                </a:lnTo>
                <a:lnTo>
                  <a:pt x="1370" y="239"/>
                </a:lnTo>
                <a:lnTo>
                  <a:pt x="1401" y="239"/>
                </a:lnTo>
                <a:lnTo>
                  <a:pt x="1424" y="239"/>
                </a:lnTo>
                <a:lnTo>
                  <a:pt x="1449" y="239"/>
                </a:lnTo>
                <a:lnTo>
                  <a:pt x="1472" y="239"/>
                </a:lnTo>
                <a:lnTo>
                  <a:pt x="1495" y="239"/>
                </a:lnTo>
                <a:lnTo>
                  <a:pt x="1518" y="281"/>
                </a:lnTo>
                <a:lnTo>
                  <a:pt x="1541" y="281"/>
                </a:lnTo>
                <a:lnTo>
                  <a:pt x="1564" y="281"/>
                </a:lnTo>
                <a:lnTo>
                  <a:pt x="1587" y="281"/>
                </a:lnTo>
                <a:lnTo>
                  <a:pt x="1610" y="281"/>
                </a:lnTo>
                <a:lnTo>
                  <a:pt x="1640" y="281"/>
                </a:lnTo>
                <a:lnTo>
                  <a:pt x="1663" y="281"/>
                </a:lnTo>
                <a:lnTo>
                  <a:pt x="1686" y="281"/>
                </a:lnTo>
                <a:lnTo>
                  <a:pt x="1709" y="281"/>
                </a:lnTo>
                <a:lnTo>
                  <a:pt x="1732" y="281"/>
                </a:lnTo>
                <a:lnTo>
                  <a:pt x="1755" y="281"/>
                </a:lnTo>
                <a:lnTo>
                  <a:pt x="1778" y="281"/>
                </a:lnTo>
                <a:lnTo>
                  <a:pt x="1801" y="281"/>
                </a:lnTo>
                <a:lnTo>
                  <a:pt x="1824" y="281"/>
                </a:lnTo>
                <a:lnTo>
                  <a:pt x="1847" y="281"/>
                </a:lnTo>
                <a:lnTo>
                  <a:pt x="1870" y="281"/>
                </a:lnTo>
                <a:lnTo>
                  <a:pt x="1901" y="170"/>
                </a:lnTo>
                <a:lnTo>
                  <a:pt x="1924" y="170"/>
                </a:lnTo>
                <a:lnTo>
                  <a:pt x="1947" y="170"/>
                </a:lnTo>
                <a:lnTo>
                  <a:pt x="1970" y="170"/>
                </a:lnTo>
                <a:lnTo>
                  <a:pt x="1993" y="170"/>
                </a:lnTo>
                <a:lnTo>
                  <a:pt x="2016" y="170"/>
                </a:lnTo>
                <a:lnTo>
                  <a:pt x="2039" y="170"/>
                </a:lnTo>
                <a:lnTo>
                  <a:pt x="2062" y="170"/>
                </a:lnTo>
                <a:lnTo>
                  <a:pt x="2085" y="170"/>
                </a:lnTo>
                <a:lnTo>
                  <a:pt x="2108" y="170"/>
                </a:lnTo>
                <a:lnTo>
                  <a:pt x="2131" y="170"/>
                </a:lnTo>
                <a:lnTo>
                  <a:pt x="2161" y="170"/>
                </a:lnTo>
                <a:lnTo>
                  <a:pt x="2184" y="170"/>
                </a:lnTo>
                <a:lnTo>
                  <a:pt x="2207" y="170"/>
                </a:lnTo>
                <a:lnTo>
                  <a:pt x="2230" y="170"/>
                </a:lnTo>
                <a:lnTo>
                  <a:pt x="2253" y="170"/>
                </a:lnTo>
                <a:lnTo>
                  <a:pt x="2276" y="0"/>
                </a:lnTo>
                <a:lnTo>
                  <a:pt x="2299" y="0"/>
                </a:lnTo>
                <a:lnTo>
                  <a:pt x="2322" y="0"/>
                </a:lnTo>
                <a:lnTo>
                  <a:pt x="2345" y="0"/>
                </a:lnTo>
                <a:lnTo>
                  <a:pt x="2368" y="0"/>
                </a:lnTo>
                <a:lnTo>
                  <a:pt x="2391" y="0"/>
                </a:lnTo>
                <a:lnTo>
                  <a:pt x="2422" y="0"/>
                </a:lnTo>
                <a:lnTo>
                  <a:pt x="2445" y="0"/>
                </a:lnTo>
                <a:lnTo>
                  <a:pt x="2467" y="0"/>
                </a:lnTo>
                <a:lnTo>
                  <a:pt x="2490" y="0"/>
                </a:lnTo>
                <a:lnTo>
                  <a:pt x="2513" y="0"/>
                </a:lnTo>
                <a:lnTo>
                  <a:pt x="2536" y="0"/>
                </a:lnTo>
                <a:lnTo>
                  <a:pt x="2559" y="0"/>
                </a:lnTo>
                <a:lnTo>
                  <a:pt x="2582" y="0"/>
                </a:lnTo>
                <a:lnTo>
                  <a:pt x="2605" y="0"/>
                </a:lnTo>
                <a:lnTo>
                  <a:pt x="2628" y="0"/>
                </a:lnTo>
                <a:lnTo>
                  <a:pt x="2651" y="120"/>
                </a:lnTo>
                <a:lnTo>
                  <a:pt x="2682" y="120"/>
                </a:lnTo>
                <a:lnTo>
                  <a:pt x="2705" y="120"/>
                </a:lnTo>
                <a:lnTo>
                  <a:pt x="2728" y="120"/>
                </a:lnTo>
                <a:lnTo>
                  <a:pt x="2751" y="120"/>
                </a:lnTo>
                <a:lnTo>
                  <a:pt x="2774" y="120"/>
                </a:lnTo>
                <a:lnTo>
                  <a:pt x="2797" y="120"/>
                </a:lnTo>
                <a:lnTo>
                  <a:pt x="2820" y="120"/>
                </a:lnTo>
                <a:lnTo>
                  <a:pt x="2843" y="120"/>
                </a:lnTo>
                <a:lnTo>
                  <a:pt x="2866" y="120"/>
                </a:lnTo>
                <a:lnTo>
                  <a:pt x="2889" y="120"/>
                </a:lnTo>
                <a:lnTo>
                  <a:pt x="2919" y="120"/>
                </a:lnTo>
                <a:lnTo>
                  <a:pt x="2942" y="120"/>
                </a:lnTo>
                <a:lnTo>
                  <a:pt x="2965" y="120"/>
                </a:lnTo>
                <a:lnTo>
                  <a:pt x="2988" y="120"/>
                </a:lnTo>
                <a:lnTo>
                  <a:pt x="3009" y="120"/>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43" name="Rectangle 228"/>
          <p:cNvSpPr>
            <a:spLocks noChangeAspect="1" noChangeArrowheads="1"/>
          </p:cNvSpPr>
          <p:nvPr/>
        </p:nvSpPr>
        <p:spPr bwMode="auto">
          <a:xfrm>
            <a:off x="3795713" y="473075"/>
            <a:ext cx="68262"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44" name="Rectangle 230"/>
          <p:cNvSpPr>
            <a:spLocks noChangeAspect="1" noChangeArrowheads="1"/>
          </p:cNvSpPr>
          <p:nvPr/>
        </p:nvSpPr>
        <p:spPr bwMode="auto">
          <a:xfrm>
            <a:off x="3795713" y="698500"/>
            <a:ext cx="68262"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grpSp>
        <p:nvGrpSpPr>
          <p:cNvPr id="19545" name="Group 349"/>
          <p:cNvGrpSpPr>
            <a:grpSpLocks/>
          </p:cNvGrpSpPr>
          <p:nvPr/>
        </p:nvGrpSpPr>
        <p:grpSpPr bwMode="auto">
          <a:xfrm>
            <a:off x="2755900" y="1190625"/>
            <a:ext cx="993775" cy="92075"/>
            <a:chOff x="4588" y="817"/>
            <a:chExt cx="801" cy="65"/>
          </a:xfrm>
        </p:grpSpPr>
        <p:sp>
          <p:nvSpPr>
            <p:cNvPr id="19725" name="Line 233"/>
            <p:cNvSpPr>
              <a:spLocks noChangeAspect="1" noChangeShapeType="1"/>
            </p:cNvSpPr>
            <p:nvPr/>
          </p:nvSpPr>
          <p:spPr bwMode="auto">
            <a:xfrm flipV="1">
              <a:off x="4588" y="817"/>
              <a:ext cx="1" cy="64"/>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6" name="Line 234"/>
            <p:cNvSpPr>
              <a:spLocks noChangeAspect="1" noChangeShapeType="1"/>
            </p:cNvSpPr>
            <p:nvPr/>
          </p:nvSpPr>
          <p:spPr bwMode="auto">
            <a:xfrm>
              <a:off x="4588" y="817"/>
              <a:ext cx="1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7" name="Line 235"/>
            <p:cNvSpPr>
              <a:spLocks noChangeAspect="1" noChangeShapeType="1"/>
            </p:cNvSpPr>
            <p:nvPr/>
          </p:nvSpPr>
          <p:spPr bwMode="auto">
            <a:xfrm>
              <a:off x="4688" y="817"/>
              <a:ext cx="1" cy="64"/>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8" name="Line 236"/>
            <p:cNvSpPr>
              <a:spLocks noChangeAspect="1" noChangeShapeType="1"/>
            </p:cNvSpPr>
            <p:nvPr/>
          </p:nvSpPr>
          <p:spPr bwMode="auto">
            <a:xfrm>
              <a:off x="4688" y="881"/>
              <a:ext cx="701"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46" name="Group 348"/>
          <p:cNvGrpSpPr>
            <a:grpSpLocks/>
          </p:cNvGrpSpPr>
          <p:nvPr/>
        </p:nvGrpSpPr>
        <p:grpSpPr bwMode="auto">
          <a:xfrm>
            <a:off x="2755900" y="1450975"/>
            <a:ext cx="993775" cy="95250"/>
            <a:chOff x="4588" y="947"/>
            <a:chExt cx="801" cy="67"/>
          </a:xfrm>
        </p:grpSpPr>
        <p:grpSp>
          <p:nvGrpSpPr>
            <p:cNvPr id="19719" name="Group 347"/>
            <p:cNvGrpSpPr>
              <a:grpSpLocks/>
            </p:cNvGrpSpPr>
            <p:nvPr/>
          </p:nvGrpSpPr>
          <p:grpSpPr bwMode="auto">
            <a:xfrm>
              <a:off x="4588" y="947"/>
              <a:ext cx="201" cy="67"/>
              <a:chOff x="4588" y="947"/>
              <a:chExt cx="201" cy="67"/>
            </a:xfrm>
          </p:grpSpPr>
          <p:sp>
            <p:nvSpPr>
              <p:cNvPr id="19721" name="Line 237"/>
              <p:cNvSpPr>
                <a:spLocks noChangeAspect="1" noChangeShapeType="1"/>
              </p:cNvSpPr>
              <p:nvPr/>
            </p:nvSpPr>
            <p:spPr bwMode="auto">
              <a:xfrm>
                <a:off x="4588" y="1013"/>
                <a:ext cx="1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2" name="Line 238"/>
              <p:cNvSpPr>
                <a:spLocks noChangeAspect="1" noChangeShapeType="1"/>
              </p:cNvSpPr>
              <p:nvPr/>
            </p:nvSpPr>
            <p:spPr bwMode="auto">
              <a:xfrm flipV="1">
                <a:off x="4688" y="947"/>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3" name="Line 239"/>
              <p:cNvSpPr>
                <a:spLocks noChangeAspect="1" noChangeShapeType="1"/>
              </p:cNvSpPr>
              <p:nvPr/>
            </p:nvSpPr>
            <p:spPr bwMode="auto">
              <a:xfrm>
                <a:off x="4688" y="947"/>
                <a:ext cx="100" cy="2"/>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4" name="Line 240"/>
              <p:cNvSpPr>
                <a:spLocks noChangeAspect="1" noChangeShapeType="1"/>
              </p:cNvSpPr>
              <p:nvPr/>
            </p:nvSpPr>
            <p:spPr bwMode="auto">
              <a:xfrm>
                <a:off x="4788" y="947"/>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19720" name="Line 241"/>
            <p:cNvSpPr>
              <a:spLocks noChangeAspect="1" noChangeShapeType="1"/>
            </p:cNvSpPr>
            <p:nvPr/>
          </p:nvSpPr>
          <p:spPr bwMode="auto">
            <a:xfrm>
              <a:off x="4788" y="1013"/>
              <a:ext cx="601"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47" name="Group 346"/>
          <p:cNvGrpSpPr>
            <a:grpSpLocks/>
          </p:cNvGrpSpPr>
          <p:nvPr/>
        </p:nvGrpSpPr>
        <p:grpSpPr bwMode="auto">
          <a:xfrm>
            <a:off x="2755900" y="1712913"/>
            <a:ext cx="993775" cy="96837"/>
            <a:chOff x="4588" y="1079"/>
            <a:chExt cx="801" cy="67"/>
          </a:xfrm>
        </p:grpSpPr>
        <p:sp>
          <p:nvSpPr>
            <p:cNvPr id="19714" name="Line 242"/>
            <p:cNvSpPr>
              <a:spLocks noChangeAspect="1" noChangeShapeType="1"/>
            </p:cNvSpPr>
            <p:nvPr/>
          </p:nvSpPr>
          <p:spPr bwMode="auto">
            <a:xfrm>
              <a:off x="4588" y="1145"/>
              <a:ext cx="2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5" name="Line 243"/>
            <p:cNvSpPr>
              <a:spLocks noChangeAspect="1" noChangeShapeType="1"/>
            </p:cNvSpPr>
            <p:nvPr/>
          </p:nvSpPr>
          <p:spPr bwMode="auto">
            <a:xfrm flipV="1">
              <a:off x="4788" y="1079"/>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6" name="Line 244"/>
            <p:cNvSpPr>
              <a:spLocks noChangeAspect="1" noChangeShapeType="1"/>
            </p:cNvSpPr>
            <p:nvPr/>
          </p:nvSpPr>
          <p:spPr bwMode="auto">
            <a:xfrm>
              <a:off x="4788" y="1079"/>
              <a:ext cx="100" cy="2"/>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7" name="Line 245"/>
            <p:cNvSpPr>
              <a:spLocks noChangeAspect="1" noChangeShapeType="1"/>
            </p:cNvSpPr>
            <p:nvPr/>
          </p:nvSpPr>
          <p:spPr bwMode="auto">
            <a:xfrm>
              <a:off x="4888" y="1079"/>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8" name="Line 246"/>
            <p:cNvSpPr>
              <a:spLocks noChangeAspect="1" noChangeShapeType="1"/>
            </p:cNvSpPr>
            <p:nvPr/>
          </p:nvSpPr>
          <p:spPr bwMode="auto">
            <a:xfrm>
              <a:off x="4888" y="1145"/>
              <a:ext cx="501"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48" name="Group 345"/>
          <p:cNvGrpSpPr>
            <a:grpSpLocks/>
          </p:cNvGrpSpPr>
          <p:nvPr/>
        </p:nvGrpSpPr>
        <p:grpSpPr bwMode="auto">
          <a:xfrm>
            <a:off x="2755900" y="1976438"/>
            <a:ext cx="993775" cy="96837"/>
            <a:chOff x="4588" y="1208"/>
            <a:chExt cx="801" cy="68"/>
          </a:xfrm>
        </p:grpSpPr>
        <p:sp>
          <p:nvSpPr>
            <p:cNvPr id="19709" name="Line 247"/>
            <p:cNvSpPr>
              <a:spLocks noChangeAspect="1" noChangeShapeType="1"/>
            </p:cNvSpPr>
            <p:nvPr/>
          </p:nvSpPr>
          <p:spPr bwMode="auto">
            <a:xfrm>
              <a:off x="4588" y="1275"/>
              <a:ext cx="3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0" name="Line 248"/>
            <p:cNvSpPr>
              <a:spLocks noChangeAspect="1" noChangeShapeType="1"/>
            </p:cNvSpPr>
            <p:nvPr/>
          </p:nvSpPr>
          <p:spPr bwMode="auto">
            <a:xfrm flipV="1">
              <a:off x="4888" y="1208"/>
              <a:ext cx="1" cy="67"/>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1" name="Line 249"/>
            <p:cNvSpPr>
              <a:spLocks noChangeAspect="1" noChangeShapeType="1"/>
            </p:cNvSpPr>
            <p:nvPr/>
          </p:nvSpPr>
          <p:spPr bwMode="auto">
            <a:xfrm>
              <a:off x="4888" y="1208"/>
              <a:ext cx="101" cy="2"/>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2" name="Line 250"/>
            <p:cNvSpPr>
              <a:spLocks noChangeAspect="1" noChangeShapeType="1"/>
            </p:cNvSpPr>
            <p:nvPr/>
          </p:nvSpPr>
          <p:spPr bwMode="auto">
            <a:xfrm>
              <a:off x="4989" y="1208"/>
              <a:ext cx="0" cy="67"/>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3" name="Line 251"/>
            <p:cNvSpPr>
              <a:spLocks noChangeAspect="1" noChangeShapeType="1"/>
            </p:cNvSpPr>
            <p:nvPr/>
          </p:nvSpPr>
          <p:spPr bwMode="auto">
            <a:xfrm>
              <a:off x="4989" y="1275"/>
              <a:ext cx="4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49" name="Group 252"/>
          <p:cNvGrpSpPr>
            <a:grpSpLocks noChangeAspect="1"/>
          </p:cNvGrpSpPr>
          <p:nvPr/>
        </p:nvGrpSpPr>
        <p:grpSpPr bwMode="auto">
          <a:xfrm>
            <a:off x="2755900" y="3028950"/>
            <a:ext cx="995363" cy="95250"/>
            <a:chOff x="1594" y="2554"/>
            <a:chExt cx="1515" cy="50"/>
          </a:xfrm>
        </p:grpSpPr>
        <p:sp>
          <p:nvSpPr>
            <p:cNvPr id="19705" name="Line 253"/>
            <p:cNvSpPr>
              <a:spLocks noChangeAspect="1" noChangeShapeType="1"/>
            </p:cNvSpPr>
            <p:nvPr/>
          </p:nvSpPr>
          <p:spPr bwMode="auto">
            <a:xfrm flipV="1">
              <a:off x="3108" y="2554"/>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6" name="Line 254"/>
            <p:cNvSpPr>
              <a:spLocks noChangeAspect="1" noChangeShapeType="1"/>
            </p:cNvSpPr>
            <p:nvPr/>
          </p:nvSpPr>
          <p:spPr bwMode="auto">
            <a:xfrm>
              <a:off x="2918" y="2554"/>
              <a:ext cx="19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7" name="Line 255"/>
            <p:cNvSpPr>
              <a:spLocks noChangeAspect="1" noChangeShapeType="1"/>
            </p:cNvSpPr>
            <p:nvPr/>
          </p:nvSpPr>
          <p:spPr bwMode="auto">
            <a:xfrm>
              <a:off x="2918" y="2554"/>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8" name="Line 256"/>
            <p:cNvSpPr>
              <a:spLocks noChangeAspect="1" noChangeShapeType="1"/>
            </p:cNvSpPr>
            <p:nvPr/>
          </p:nvSpPr>
          <p:spPr bwMode="auto">
            <a:xfrm>
              <a:off x="1594" y="2603"/>
              <a:ext cx="1324"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50" name="Group 257"/>
          <p:cNvGrpSpPr>
            <a:grpSpLocks noChangeAspect="1"/>
          </p:cNvGrpSpPr>
          <p:nvPr/>
        </p:nvGrpSpPr>
        <p:grpSpPr bwMode="auto">
          <a:xfrm>
            <a:off x="2755900" y="2765425"/>
            <a:ext cx="993775" cy="93663"/>
            <a:chOff x="1594" y="2455"/>
            <a:chExt cx="1514" cy="50"/>
          </a:xfrm>
        </p:grpSpPr>
        <p:sp>
          <p:nvSpPr>
            <p:cNvPr id="19700" name="Line 258"/>
            <p:cNvSpPr>
              <a:spLocks noChangeAspect="1" noChangeShapeType="1"/>
            </p:cNvSpPr>
            <p:nvPr/>
          </p:nvSpPr>
          <p:spPr bwMode="auto">
            <a:xfrm>
              <a:off x="2918" y="2504"/>
              <a:ext cx="19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1" name="Line 259"/>
            <p:cNvSpPr>
              <a:spLocks noChangeAspect="1" noChangeShapeType="1"/>
            </p:cNvSpPr>
            <p:nvPr/>
          </p:nvSpPr>
          <p:spPr bwMode="auto">
            <a:xfrm flipV="1">
              <a:off x="2918" y="2455"/>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2" name="Line 260"/>
            <p:cNvSpPr>
              <a:spLocks noChangeAspect="1" noChangeShapeType="1"/>
            </p:cNvSpPr>
            <p:nvPr/>
          </p:nvSpPr>
          <p:spPr bwMode="auto">
            <a:xfrm>
              <a:off x="2730" y="2455"/>
              <a:ext cx="188"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3" name="Line 261"/>
            <p:cNvSpPr>
              <a:spLocks noChangeAspect="1" noChangeShapeType="1"/>
            </p:cNvSpPr>
            <p:nvPr/>
          </p:nvSpPr>
          <p:spPr bwMode="auto">
            <a:xfrm>
              <a:off x="2730" y="2455"/>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4" name="Line 262"/>
            <p:cNvSpPr>
              <a:spLocks noChangeAspect="1" noChangeShapeType="1"/>
            </p:cNvSpPr>
            <p:nvPr/>
          </p:nvSpPr>
          <p:spPr bwMode="auto">
            <a:xfrm>
              <a:off x="1594" y="2504"/>
              <a:ext cx="1136"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51" name="Group 263"/>
          <p:cNvGrpSpPr>
            <a:grpSpLocks noChangeAspect="1"/>
          </p:cNvGrpSpPr>
          <p:nvPr/>
        </p:nvGrpSpPr>
        <p:grpSpPr bwMode="auto">
          <a:xfrm>
            <a:off x="2755900" y="2505075"/>
            <a:ext cx="993775" cy="93663"/>
            <a:chOff x="1594" y="2357"/>
            <a:chExt cx="1514" cy="49"/>
          </a:xfrm>
        </p:grpSpPr>
        <p:sp>
          <p:nvSpPr>
            <p:cNvPr id="19695" name="Line 264"/>
            <p:cNvSpPr>
              <a:spLocks noChangeAspect="1" noChangeShapeType="1"/>
            </p:cNvSpPr>
            <p:nvPr/>
          </p:nvSpPr>
          <p:spPr bwMode="auto">
            <a:xfrm>
              <a:off x="2730" y="2405"/>
              <a:ext cx="378"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6" name="Line 265"/>
            <p:cNvSpPr>
              <a:spLocks noChangeAspect="1" noChangeShapeType="1"/>
            </p:cNvSpPr>
            <p:nvPr/>
          </p:nvSpPr>
          <p:spPr bwMode="auto">
            <a:xfrm flipV="1">
              <a:off x="2730" y="2357"/>
              <a:ext cx="1" cy="48"/>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7" name="Line 266"/>
            <p:cNvSpPr>
              <a:spLocks noChangeAspect="1" noChangeShapeType="1"/>
            </p:cNvSpPr>
            <p:nvPr/>
          </p:nvSpPr>
          <p:spPr bwMode="auto">
            <a:xfrm>
              <a:off x="2540" y="2357"/>
              <a:ext cx="19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8" name="Line 267"/>
            <p:cNvSpPr>
              <a:spLocks noChangeAspect="1" noChangeShapeType="1"/>
            </p:cNvSpPr>
            <p:nvPr/>
          </p:nvSpPr>
          <p:spPr bwMode="auto">
            <a:xfrm>
              <a:off x="2540" y="2357"/>
              <a:ext cx="1" cy="48"/>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9" name="Line 268"/>
            <p:cNvSpPr>
              <a:spLocks noChangeAspect="1" noChangeShapeType="1"/>
            </p:cNvSpPr>
            <p:nvPr/>
          </p:nvSpPr>
          <p:spPr bwMode="auto">
            <a:xfrm>
              <a:off x="1594" y="2405"/>
              <a:ext cx="946"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52" name="Group 269"/>
          <p:cNvGrpSpPr>
            <a:grpSpLocks noChangeAspect="1"/>
          </p:cNvGrpSpPr>
          <p:nvPr/>
        </p:nvGrpSpPr>
        <p:grpSpPr bwMode="auto">
          <a:xfrm>
            <a:off x="2755900" y="2241550"/>
            <a:ext cx="993775" cy="96838"/>
            <a:chOff x="1594" y="2258"/>
            <a:chExt cx="1514" cy="51"/>
          </a:xfrm>
        </p:grpSpPr>
        <p:sp>
          <p:nvSpPr>
            <p:cNvPr id="19690" name="Line 270"/>
            <p:cNvSpPr>
              <a:spLocks noChangeAspect="1" noChangeShapeType="1"/>
            </p:cNvSpPr>
            <p:nvPr/>
          </p:nvSpPr>
          <p:spPr bwMode="auto">
            <a:xfrm>
              <a:off x="2540" y="2308"/>
              <a:ext cx="568"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1" name="Line 271"/>
            <p:cNvSpPr>
              <a:spLocks noChangeAspect="1" noChangeShapeType="1"/>
            </p:cNvSpPr>
            <p:nvPr/>
          </p:nvSpPr>
          <p:spPr bwMode="auto">
            <a:xfrm flipV="1">
              <a:off x="2540" y="2258"/>
              <a:ext cx="1" cy="50"/>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2" name="Line 272"/>
            <p:cNvSpPr>
              <a:spLocks noChangeAspect="1" noChangeShapeType="1"/>
            </p:cNvSpPr>
            <p:nvPr/>
          </p:nvSpPr>
          <p:spPr bwMode="auto">
            <a:xfrm>
              <a:off x="2351" y="2258"/>
              <a:ext cx="189"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3" name="Line 273"/>
            <p:cNvSpPr>
              <a:spLocks noChangeAspect="1" noChangeShapeType="1"/>
            </p:cNvSpPr>
            <p:nvPr/>
          </p:nvSpPr>
          <p:spPr bwMode="auto">
            <a:xfrm>
              <a:off x="2351" y="2258"/>
              <a:ext cx="1" cy="50"/>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4" name="Line 274"/>
            <p:cNvSpPr>
              <a:spLocks noChangeAspect="1" noChangeShapeType="1"/>
            </p:cNvSpPr>
            <p:nvPr/>
          </p:nvSpPr>
          <p:spPr bwMode="auto">
            <a:xfrm>
              <a:off x="1594" y="2308"/>
              <a:ext cx="757"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19553" name="Line 278"/>
          <p:cNvSpPr>
            <a:spLocks noChangeAspect="1" noChangeShapeType="1"/>
          </p:cNvSpPr>
          <p:nvPr/>
        </p:nvSpPr>
        <p:spPr bwMode="auto">
          <a:xfrm>
            <a:off x="4081463" y="1079500"/>
            <a:ext cx="1160462"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54" name="Line 279"/>
          <p:cNvSpPr>
            <a:spLocks noChangeAspect="1" noChangeShapeType="1"/>
          </p:cNvSpPr>
          <p:nvPr/>
        </p:nvSpPr>
        <p:spPr bwMode="auto">
          <a:xfrm flipV="1">
            <a:off x="4081463" y="457200"/>
            <a:ext cx="0" cy="622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55" name="Line 280"/>
          <p:cNvSpPr>
            <a:spLocks noChangeAspect="1" noChangeShapeType="1"/>
          </p:cNvSpPr>
          <p:nvPr/>
        </p:nvSpPr>
        <p:spPr bwMode="auto">
          <a:xfrm flipV="1">
            <a:off x="4081463" y="1065213"/>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56" name="Rectangle 281"/>
          <p:cNvSpPr>
            <a:spLocks noChangeAspect="1" noChangeArrowheads="1"/>
          </p:cNvSpPr>
          <p:nvPr/>
        </p:nvSpPr>
        <p:spPr bwMode="auto">
          <a:xfrm>
            <a:off x="4073525" y="1096963"/>
            <a:ext cx="53975"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57" name="Rectangle 282"/>
          <p:cNvSpPr>
            <a:spLocks noChangeAspect="1" noChangeArrowheads="1"/>
          </p:cNvSpPr>
          <p:nvPr/>
        </p:nvSpPr>
        <p:spPr bwMode="auto">
          <a:xfrm>
            <a:off x="4076700" y="1093788"/>
            <a:ext cx="508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a:solidFill>
                <a:srgbClr val="000000"/>
              </a:solidFill>
            </a:endParaRPr>
          </a:p>
        </p:txBody>
      </p:sp>
      <p:sp>
        <p:nvSpPr>
          <p:cNvPr id="19558" name="Line 283"/>
          <p:cNvSpPr>
            <a:spLocks noChangeAspect="1" noChangeShapeType="1"/>
          </p:cNvSpPr>
          <p:nvPr/>
        </p:nvSpPr>
        <p:spPr bwMode="auto">
          <a:xfrm flipV="1">
            <a:off x="4246563" y="1065213"/>
            <a:ext cx="1587"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59" name="Rectangle 284"/>
          <p:cNvSpPr>
            <a:spLocks noChangeAspect="1" noChangeArrowheads="1"/>
          </p:cNvSpPr>
          <p:nvPr/>
        </p:nvSpPr>
        <p:spPr bwMode="auto">
          <a:xfrm>
            <a:off x="4229100" y="1096963"/>
            <a:ext cx="80963"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60" name="Rectangle 285"/>
          <p:cNvSpPr>
            <a:spLocks noChangeAspect="1" noChangeArrowheads="1"/>
          </p:cNvSpPr>
          <p:nvPr/>
        </p:nvSpPr>
        <p:spPr bwMode="auto">
          <a:xfrm>
            <a:off x="4230688" y="10937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a:solidFill>
                <a:srgbClr val="000000"/>
              </a:solidFill>
            </a:endParaRPr>
          </a:p>
        </p:txBody>
      </p:sp>
      <p:sp>
        <p:nvSpPr>
          <p:cNvPr id="19561" name="Line 286"/>
          <p:cNvSpPr>
            <a:spLocks noChangeAspect="1" noChangeShapeType="1"/>
          </p:cNvSpPr>
          <p:nvPr/>
        </p:nvSpPr>
        <p:spPr bwMode="auto">
          <a:xfrm flipV="1">
            <a:off x="4413250" y="1065213"/>
            <a:ext cx="1588"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62" name="Rectangle 287"/>
          <p:cNvSpPr>
            <a:spLocks noChangeAspect="1" noChangeArrowheads="1"/>
          </p:cNvSpPr>
          <p:nvPr/>
        </p:nvSpPr>
        <p:spPr bwMode="auto">
          <a:xfrm>
            <a:off x="4394200" y="1096963"/>
            <a:ext cx="82550"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63" name="Rectangle 288"/>
          <p:cNvSpPr>
            <a:spLocks noChangeAspect="1" noChangeArrowheads="1"/>
          </p:cNvSpPr>
          <p:nvPr/>
        </p:nvSpPr>
        <p:spPr bwMode="auto">
          <a:xfrm>
            <a:off x="4394200" y="1093788"/>
            <a:ext cx="1000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a:solidFill>
                <a:srgbClr val="000000"/>
              </a:solidFill>
            </a:endParaRPr>
          </a:p>
        </p:txBody>
      </p:sp>
      <p:sp>
        <p:nvSpPr>
          <p:cNvPr id="19564" name="Line 289"/>
          <p:cNvSpPr>
            <a:spLocks noChangeAspect="1" noChangeShapeType="1"/>
          </p:cNvSpPr>
          <p:nvPr/>
        </p:nvSpPr>
        <p:spPr bwMode="auto">
          <a:xfrm flipV="1">
            <a:off x="4579938" y="1065213"/>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65" name="Rectangle 290"/>
          <p:cNvSpPr>
            <a:spLocks noChangeAspect="1" noChangeArrowheads="1"/>
          </p:cNvSpPr>
          <p:nvPr/>
        </p:nvSpPr>
        <p:spPr bwMode="auto">
          <a:xfrm>
            <a:off x="4560888" y="1096963"/>
            <a:ext cx="80962"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66" name="Rectangle 291"/>
          <p:cNvSpPr>
            <a:spLocks noChangeAspect="1" noChangeArrowheads="1"/>
          </p:cNvSpPr>
          <p:nvPr/>
        </p:nvSpPr>
        <p:spPr bwMode="auto">
          <a:xfrm>
            <a:off x="4564063" y="10937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a:solidFill>
                <a:srgbClr val="000000"/>
              </a:solidFill>
            </a:endParaRPr>
          </a:p>
        </p:txBody>
      </p:sp>
      <p:sp>
        <p:nvSpPr>
          <p:cNvPr id="19567" name="Line 292"/>
          <p:cNvSpPr>
            <a:spLocks noChangeAspect="1" noChangeShapeType="1"/>
          </p:cNvSpPr>
          <p:nvPr/>
        </p:nvSpPr>
        <p:spPr bwMode="auto">
          <a:xfrm flipV="1">
            <a:off x="4743450" y="1065213"/>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68" name="Rectangle 293"/>
          <p:cNvSpPr>
            <a:spLocks noChangeAspect="1" noChangeArrowheads="1"/>
          </p:cNvSpPr>
          <p:nvPr/>
        </p:nvSpPr>
        <p:spPr bwMode="auto">
          <a:xfrm>
            <a:off x="4725988" y="1096963"/>
            <a:ext cx="79375"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69" name="Rectangle 294"/>
          <p:cNvSpPr>
            <a:spLocks noChangeAspect="1" noChangeArrowheads="1"/>
          </p:cNvSpPr>
          <p:nvPr/>
        </p:nvSpPr>
        <p:spPr bwMode="auto">
          <a:xfrm>
            <a:off x="4725988" y="1093788"/>
            <a:ext cx="9683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a:solidFill>
                <a:srgbClr val="000000"/>
              </a:solidFill>
            </a:endParaRPr>
          </a:p>
        </p:txBody>
      </p:sp>
      <p:sp>
        <p:nvSpPr>
          <p:cNvPr id="19570" name="Line 295"/>
          <p:cNvSpPr>
            <a:spLocks noChangeAspect="1" noChangeShapeType="1"/>
          </p:cNvSpPr>
          <p:nvPr/>
        </p:nvSpPr>
        <p:spPr bwMode="auto">
          <a:xfrm flipV="1">
            <a:off x="4910138" y="1065213"/>
            <a:ext cx="1587"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71" name="Rectangle 296"/>
          <p:cNvSpPr>
            <a:spLocks noChangeAspect="1" noChangeArrowheads="1"/>
          </p:cNvSpPr>
          <p:nvPr/>
        </p:nvSpPr>
        <p:spPr bwMode="auto">
          <a:xfrm>
            <a:off x="4883150" y="1096963"/>
            <a:ext cx="112713"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72" name="Rectangle 297"/>
          <p:cNvSpPr>
            <a:spLocks noChangeAspect="1" noChangeArrowheads="1"/>
          </p:cNvSpPr>
          <p:nvPr/>
        </p:nvSpPr>
        <p:spPr bwMode="auto">
          <a:xfrm>
            <a:off x="4883150" y="1093788"/>
            <a:ext cx="14763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a:solidFill>
                <a:srgbClr val="000000"/>
              </a:solidFill>
            </a:endParaRPr>
          </a:p>
        </p:txBody>
      </p:sp>
      <p:sp>
        <p:nvSpPr>
          <p:cNvPr id="19573" name="Line 298"/>
          <p:cNvSpPr>
            <a:spLocks noChangeAspect="1" noChangeShapeType="1"/>
          </p:cNvSpPr>
          <p:nvPr/>
        </p:nvSpPr>
        <p:spPr bwMode="auto">
          <a:xfrm flipV="1">
            <a:off x="5075238" y="1065213"/>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74" name="Rectangle 299"/>
          <p:cNvSpPr>
            <a:spLocks noChangeAspect="1" noChangeArrowheads="1"/>
          </p:cNvSpPr>
          <p:nvPr/>
        </p:nvSpPr>
        <p:spPr bwMode="auto">
          <a:xfrm>
            <a:off x="5048250" y="1096963"/>
            <a:ext cx="114300"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75" name="Rectangle 300"/>
          <p:cNvSpPr>
            <a:spLocks noChangeAspect="1" noChangeArrowheads="1"/>
          </p:cNvSpPr>
          <p:nvPr/>
        </p:nvSpPr>
        <p:spPr bwMode="auto">
          <a:xfrm>
            <a:off x="5048250" y="1093788"/>
            <a:ext cx="1492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a:solidFill>
                <a:srgbClr val="000000"/>
              </a:solidFill>
            </a:endParaRPr>
          </a:p>
        </p:txBody>
      </p:sp>
      <p:sp>
        <p:nvSpPr>
          <p:cNvPr id="19576" name="Line 301"/>
          <p:cNvSpPr>
            <a:spLocks noChangeAspect="1" noChangeShapeType="1"/>
          </p:cNvSpPr>
          <p:nvPr/>
        </p:nvSpPr>
        <p:spPr bwMode="auto">
          <a:xfrm flipV="1">
            <a:off x="5241925" y="1065213"/>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77" name="Rectangle 302"/>
          <p:cNvSpPr>
            <a:spLocks noChangeAspect="1" noChangeArrowheads="1"/>
          </p:cNvSpPr>
          <p:nvPr/>
        </p:nvSpPr>
        <p:spPr bwMode="auto">
          <a:xfrm>
            <a:off x="5214938" y="1096963"/>
            <a:ext cx="112712"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78" name="Line 304"/>
          <p:cNvSpPr>
            <a:spLocks noChangeAspect="1" noChangeShapeType="1"/>
          </p:cNvSpPr>
          <p:nvPr/>
        </p:nvSpPr>
        <p:spPr bwMode="auto">
          <a:xfrm>
            <a:off x="4081463" y="1079500"/>
            <a:ext cx="11112"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nvGrpSpPr>
          <p:cNvPr id="19579" name="Group 310"/>
          <p:cNvGrpSpPr>
            <a:grpSpLocks noChangeAspect="1"/>
          </p:cNvGrpSpPr>
          <p:nvPr/>
        </p:nvGrpSpPr>
        <p:grpSpPr bwMode="auto">
          <a:xfrm>
            <a:off x="4092575" y="735013"/>
            <a:ext cx="1058863" cy="258762"/>
            <a:chOff x="615" y="1427"/>
            <a:chExt cx="1515" cy="353"/>
          </a:xfrm>
        </p:grpSpPr>
        <p:sp>
          <p:nvSpPr>
            <p:cNvPr id="8503" name="Line 311"/>
            <p:cNvSpPr>
              <a:spLocks noChangeAspect="1" noChangeShapeType="1"/>
            </p:cNvSpPr>
            <p:nvPr/>
          </p:nvSpPr>
          <p:spPr bwMode="auto">
            <a:xfrm>
              <a:off x="858" y="1613"/>
              <a:ext cx="838"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4" name="Line 312"/>
            <p:cNvSpPr>
              <a:spLocks noChangeAspect="1" noChangeShapeType="1"/>
            </p:cNvSpPr>
            <p:nvPr/>
          </p:nvSpPr>
          <p:spPr bwMode="auto">
            <a:xfrm>
              <a:off x="615" y="1780"/>
              <a:ext cx="232"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5" name="Line 313"/>
            <p:cNvSpPr>
              <a:spLocks noChangeAspect="1" noChangeShapeType="1"/>
            </p:cNvSpPr>
            <p:nvPr/>
          </p:nvSpPr>
          <p:spPr bwMode="auto">
            <a:xfrm>
              <a:off x="1719" y="1431"/>
              <a:ext cx="3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6" name="Line 314"/>
            <p:cNvSpPr>
              <a:spLocks noChangeAspect="1" noChangeShapeType="1"/>
            </p:cNvSpPr>
            <p:nvPr/>
          </p:nvSpPr>
          <p:spPr bwMode="auto">
            <a:xfrm flipH="1">
              <a:off x="2037" y="1492"/>
              <a:ext cx="93"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7" name="Line 315"/>
            <p:cNvSpPr>
              <a:spLocks noChangeAspect="1" noChangeShapeType="1"/>
            </p:cNvSpPr>
            <p:nvPr/>
          </p:nvSpPr>
          <p:spPr bwMode="auto">
            <a:xfrm flipH="1">
              <a:off x="840" y="1611"/>
              <a:ext cx="20" cy="169"/>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8" name="Line 316"/>
            <p:cNvSpPr>
              <a:spLocks noChangeAspect="1" noChangeShapeType="1"/>
            </p:cNvSpPr>
            <p:nvPr/>
          </p:nvSpPr>
          <p:spPr bwMode="auto">
            <a:xfrm flipH="1">
              <a:off x="1694" y="1429"/>
              <a:ext cx="30" cy="18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9" name="Line 317"/>
            <p:cNvSpPr>
              <a:spLocks noChangeAspect="1" noChangeShapeType="1"/>
            </p:cNvSpPr>
            <p:nvPr/>
          </p:nvSpPr>
          <p:spPr bwMode="auto">
            <a:xfrm>
              <a:off x="2019" y="1427"/>
              <a:ext cx="20" cy="6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grpSp>
      <p:grpSp>
        <p:nvGrpSpPr>
          <p:cNvPr id="19580" name="Group 318"/>
          <p:cNvGrpSpPr>
            <a:grpSpLocks noChangeAspect="1"/>
          </p:cNvGrpSpPr>
          <p:nvPr/>
        </p:nvGrpSpPr>
        <p:grpSpPr bwMode="auto">
          <a:xfrm>
            <a:off x="4097338" y="1289050"/>
            <a:ext cx="1057275" cy="90488"/>
            <a:chOff x="624" y="2531"/>
            <a:chExt cx="1509" cy="123"/>
          </a:xfrm>
        </p:grpSpPr>
        <p:sp>
          <p:nvSpPr>
            <p:cNvPr id="19679" name="Line 319"/>
            <p:cNvSpPr>
              <a:spLocks noChangeAspect="1" noChangeShapeType="1"/>
            </p:cNvSpPr>
            <p:nvPr/>
          </p:nvSpPr>
          <p:spPr bwMode="auto">
            <a:xfrm flipV="1">
              <a:off x="626" y="2531"/>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80" name="Line 320"/>
            <p:cNvSpPr>
              <a:spLocks noChangeAspect="1" noChangeShapeType="1"/>
            </p:cNvSpPr>
            <p:nvPr/>
          </p:nvSpPr>
          <p:spPr bwMode="auto">
            <a:xfrm>
              <a:off x="849" y="2533"/>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81" name="Line 321"/>
            <p:cNvSpPr>
              <a:spLocks noChangeAspect="1" noChangeShapeType="1"/>
            </p:cNvSpPr>
            <p:nvPr/>
          </p:nvSpPr>
          <p:spPr bwMode="auto">
            <a:xfrm>
              <a:off x="850" y="2647"/>
              <a:ext cx="1283" cy="2"/>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8514" name="Line 322"/>
            <p:cNvSpPr>
              <a:spLocks noChangeAspect="1" noChangeShapeType="1"/>
            </p:cNvSpPr>
            <p:nvPr/>
          </p:nvSpPr>
          <p:spPr bwMode="auto">
            <a:xfrm>
              <a:off x="624" y="2531"/>
              <a:ext cx="231"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grpSp>
      <p:grpSp>
        <p:nvGrpSpPr>
          <p:cNvPr id="19581" name="Group 323"/>
          <p:cNvGrpSpPr>
            <a:grpSpLocks noChangeAspect="1"/>
          </p:cNvGrpSpPr>
          <p:nvPr/>
        </p:nvGrpSpPr>
        <p:grpSpPr bwMode="auto">
          <a:xfrm>
            <a:off x="4095750" y="3046413"/>
            <a:ext cx="1063625" cy="88900"/>
            <a:chOff x="621" y="3552"/>
            <a:chExt cx="1518" cy="122"/>
          </a:xfrm>
        </p:grpSpPr>
        <p:sp>
          <p:nvSpPr>
            <p:cNvPr id="8516" name="Line 324"/>
            <p:cNvSpPr>
              <a:spLocks noChangeAspect="1" noChangeShapeType="1"/>
            </p:cNvSpPr>
            <p:nvPr/>
          </p:nvSpPr>
          <p:spPr bwMode="auto">
            <a:xfrm flipH="1">
              <a:off x="2046" y="3554"/>
              <a:ext cx="93"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19676" name="Line 325"/>
            <p:cNvSpPr>
              <a:spLocks noChangeAspect="1" noChangeShapeType="1"/>
            </p:cNvSpPr>
            <p:nvPr/>
          </p:nvSpPr>
          <p:spPr bwMode="auto">
            <a:xfrm flipV="1">
              <a:off x="2049" y="3553"/>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77" name="Line 326"/>
            <p:cNvSpPr>
              <a:spLocks noChangeAspect="1" noChangeShapeType="1"/>
            </p:cNvSpPr>
            <p:nvPr/>
          </p:nvSpPr>
          <p:spPr bwMode="auto">
            <a:xfrm>
              <a:off x="2134" y="3552"/>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78" name="Line 327"/>
            <p:cNvSpPr>
              <a:spLocks noChangeAspect="1" noChangeShapeType="1"/>
            </p:cNvSpPr>
            <p:nvPr/>
          </p:nvSpPr>
          <p:spPr bwMode="auto">
            <a:xfrm>
              <a:off x="621" y="3670"/>
              <a:ext cx="1428" cy="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82" name="Group 328"/>
          <p:cNvGrpSpPr>
            <a:grpSpLocks noChangeAspect="1"/>
          </p:cNvGrpSpPr>
          <p:nvPr/>
        </p:nvGrpSpPr>
        <p:grpSpPr bwMode="auto">
          <a:xfrm>
            <a:off x="4095750" y="2457450"/>
            <a:ext cx="1054100" cy="93663"/>
            <a:chOff x="621" y="3265"/>
            <a:chExt cx="1507" cy="125"/>
          </a:xfrm>
        </p:grpSpPr>
        <p:sp>
          <p:nvSpPr>
            <p:cNvPr id="8521" name="Line 329"/>
            <p:cNvSpPr>
              <a:spLocks noChangeAspect="1" noChangeShapeType="1"/>
            </p:cNvSpPr>
            <p:nvPr/>
          </p:nvSpPr>
          <p:spPr bwMode="auto">
            <a:xfrm>
              <a:off x="1729" y="3269"/>
              <a:ext cx="300"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19671" name="Line 330"/>
            <p:cNvSpPr>
              <a:spLocks noChangeAspect="1" noChangeShapeType="1"/>
            </p:cNvSpPr>
            <p:nvPr/>
          </p:nvSpPr>
          <p:spPr bwMode="auto">
            <a:xfrm flipV="1">
              <a:off x="1729" y="3265"/>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72" name="Line 331"/>
            <p:cNvSpPr>
              <a:spLocks noChangeAspect="1" noChangeShapeType="1"/>
            </p:cNvSpPr>
            <p:nvPr/>
          </p:nvSpPr>
          <p:spPr bwMode="auto">
            <a:xfrm>
              <a:off x="2023" y="3269"/>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73" name="Line 332"/>
            <p:cNvSpPr>
              <a:spLocks noChangeAspect="1" noChangeShapeType="1"/>
            </p:cNvSpPr>
            <p:nvPr/>
          </p:nvSpPr>
          <p:spPr bwMode="auto">
            <a:xfrm>
              <a:off x="621" y="3382"/>
              <a:ext cx="1109" cy="2"/>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74" name="Line 333"/>
            <p:cNvSpPr>
              <a:spLocks noChangeAspect="1" noChangeShapeType="1"/>
            </p:cNvSpPr>
            <p:nvPr/>
          </p:nvSpPr>
          <p:spPr bwMode="auto">
            <a:xfrm>
              <a:off x="2022" y="3386"/>
              <a:ext cx="106" cy="0"/>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83" name="Group 334"/>
          <p:cNvGrpSpPr>
            <a:grpSpLocks noChangeAspect="1"/>
          </p:cNvGrpSpPr>
          <p:nvPr/>
        </p:nvGrpSpPr>
        <p:grpSpPr bwMode="auto">
          <a:xfrm>
            <a:off x="4095750" y="1873250"/>
            <a:ext cx="1054100" cy="90488"/>
            <a:chOff x="621" y="2919"/>
            <a:chExt cx="1507" cy="123"/>
          </a:xfrm>
        </p:grpSpPr>
        <p:sp>
          <p:nvSpPr>
            <p:cNvPr id="8527" name="Line 335"/>
            <p:cNvSpPr>
              <a:spLocks noChangeAspect="1" noChangeShapeType="1"/>
            </p:cNvSpPr>
            <p:nvPr/>
          </p:nvSpPr>
          <p:spPr bwMode="auto">
            <a:xfrm>
              <a:off x="866" y="2921"/>
              <a:ext cx="840"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19666" name="Line 336"/>
            <p:cNvSpPr>
              <a:spLocks noChangeAspect="1" noChangeShapeType="1"/>
            </p:cNvSpPr>
            <p:nvPr/>
          </p:nvSpPr>
          <p:spPr bwMode="auto">
            <a:xfrm flipV="1">
              <a:off x="869" y="2919"/>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7" name="Line 337"/>
            <p:cNvSpPr>
              <a:spLocks noChangeAspect="1" noChangeShapeType="1"/>
            </p:cNvSpPr>
            <p:nvPr/>
          </p:nvSpPr>
          <p:spPr bwMode="auto">
            <a:xfrm>
              <a:off x="1700" y="2921"/>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8" name="Line 338"/>
            <p:cNvSpPr>
              <a:spLocks noChangeAspect="1" noChangeShapeType="1"/>
            </p:cNvSpPr>
            <p:nvPr/>
          </p:nvSpPr>
          <p:spPr bwMode="auto">
            <a:xfrm>
              <a:off x="1700" y="3037"/>
              <a:ext cx="428" cy="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9" name="Line 339"/>
            <p:cNvSpPr>
              <a:spLocks noChangeAspect="1" noChangeShapeType="1"/>
            </p:cNvSpPr>
            <p:nvPr/>
          </p:nvSpPr>
          <p:spPr bwMode="auto">
            <a:xfrm>
              <a:off x="621" y="3037"/>
              <a:ext cx="252" cy="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8532" name="Text Box 340"/>
          <p:cNvSpPr txBox="1">
            <a:spLocks noChangeAspect="1" noChangeArrowheads="1"/>
          </p:cNvSpPr>
          <p:nvPr/>
        </p:nvSpPr>
        <p:spPr bwMode="auto">
          <a:xfrm>
            <a:off x="4797425" y="955675"/>
            <a:ext cx="160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endParaRPr lang="en-US" sz="1400" b="1">
              <a:solidFill>
                <a:srgbClr val="000000"/>
              </a:solidFill>
              <a:latin typeface="Tahoma" charset="0"/>
            </a:endParaRPr>
          </a:p>
        </p:txBody>
      </p:sp>
      <p:sp>
        <p:nvSpPr>
          <p:cNvPr id="19585" name="Freeform 396"/>
          <p:cNvSpPr>
            <a:spLocks noChangeAspect="1"/>
          </p:cNvSpPr>
          <p:nvPr/>
        </p:nvSpPr>
        <p:spPr bwMode="auto">
          <a:xfrm>
            <a:off x="1431925" y="268288"/>
            <a:ext cx="1068388"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86" name="Freeform 398"/>
          <p:cNvSpPr>
            <a:spLocks noChangeAspect="1"/>
          </p:cNvSpPr>
          <p:nvPr/>
        </p:nvSpPr>
        <p:spPr bwMode="auto">
          <a:xfrm>
            <a:off x="4086225" y="268288"/>
            <a:ext cx="1069975"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87" name="Freeform 399"/>
          <p:cNvSpPr>
            <a:spLocks noChangeAspect="1"/>
          </p:cNvSpPr>
          <p:nvPr/>
        </p:nvSpPr>
        <p:spPr bwMode="auto">
          <a:xfrm>
            <a:off x="2743200" y="249238"/>
            <a:ext cx="1068388"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88" name="Line 357"/>
          <p:cNvSpPr>
            <a:spLocks noChangeAspect="1" noChangeShapeType="1"/>
          </p:cNvSpPr>
          <p:nvPr/>
        </p:nvSpPr>
        <p:spPr bwMode="auto">
          <a:xfrm>
            <a:off x="5418138" y="1058863"/>
            <a:ext cx="11096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89" name="Line 358"/>
          <p:cNvSpPr>
            <a:spLocks noChangeAspect="1" noChangeShapeType="1"/>
          </p:cNvSpPr>
          <p:nvPr/>
        </p:nvSpPr>
        <p:spPr bwMode="auto">
          <a:xfrm flipV="1">
            <a:off x="5418138" y="441325"/>
            <a:ext cx="0" cy="6175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0" name="Line 359"/>
          <p:cNvSpPr>
            <a:spLocks noChangeAspect="1" noChangeShapeType="1"/>
          </p:cNvSpPr>
          <p:nvPr/>
        </p:nvSpPr>
        <p:spPr bwMode="auto">
          <a:xfrm flipV="1">
            <a:off x="5418138"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1" name="Rectangle 360"/>
          <p:cNvSpPr>
            <a:spLocks noChangeAspect="1" noChangeArrowheads="1"/>
          </p:cNvSpPr>
          <p:nvPr/>
        </p:nvSpPr>
        <p:spPr bwMode="auto">
          <a:xfrm>
            <a:off x="5410200" y="1076325"/>
            <a:ext cx="492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592" name="Line 361"/>
          <p:cNvSpPr>
            <a:spLocks noChangeAspect="1" noChangeShapeType="1"/>
          </p:cNvSpPr>
          <p:nvPr/>
        </p:nvSpPr>
        <p:spPr bwMode="auto">
          <a:xfrm flipV="1">
            <a:off x="5576888"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3" name="Rectangle 362"/>
          <p:cNvSpPr>
            <a:spLocks noChangeAspect="1" noChangeArrowheads="1"/>
          </p:cNvSpPr>
          <p:nvPr/>
        </p:nvSpPr>
        <p:spPr bwMode="auto">
          <a:xfrm>
            <a:off x="5559425" y="1076325"/>
            <a:ext cx="968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594" name="Line 363"/>
          <p:cNvSpPr>
            <a:spLocks noChangeAspect="1" noChangeShapeType="1"/>
          </p:cNvSpPr>
          <p:nvPr/>
        </p:nvSpPr>
        <p:spPr bwMode="auto">
          <a:xfrm flipV="1">
            <a:off x="5735638"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5" name="Rectangle 364"/>
          <p:cNvSpPr>
            <a:spLocks noChangeAspect="1" noChangeArrowheads="1"/>
          </p:cNvSpPr>
          <p:nvPr/>
        </p:nvSpPr>
        <p:spPr bwMode="auto">
          <a:xfrm>
            <a:off x="5718175" y="107632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596" name="Line 365"/>
          <p:cNvSpPr>
            <a:spLocks noChangeAspect="1" noChangeShapeType="1"/>
          </p:cNvSpPr>
          <p:nvPr/>
        </p:nvSpPr>
        <p:spPr bwMode="auto">
          <a:xfrm flipV="1">
            <a:off x="5894388"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7" name="Rectangle 366"/>
          <p:cNvSpPr>
            <a:spLocks noChangeAspect="1" noChangeArrowheads="1"/>
          </p:cNvSpPr>
          <p:nvPr/>
        </p:nvSpPr>
        <p:spPr bwMode="auto">
          <a:xfrm>
            <a:off x="5876925" y="1076325"/>
            <a:ext cx="968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598" name="Line 367"/>
          <p:cNvSpPr>
            <a:spLocks noChangeAspect="1" noChangeShapeType="1"/>
          </p:cNvSpPr>
          <p:nvPr/>
        </p:nvSpPr>
        <p:spPr bwMode="auto">
          <a:xfrm flipV="1">
            <a:off x="6051550"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9" name="Rectangle 368"/>
          <p:cNvSpPr>
            <a:spLocks noChangeAspect="1" noChangeArrowheads="1"/>
          </p:cNvSpPr>
          <p:nvPr/>
        </p:nvSpPr>
        <p:spPr bwMode="auto">
          <a:xfrm>
            <a:off x="6034088" y="1076325"/>
            <a:ext cx="1000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600" name="Line 369"/>
          <p:cNvSpPr>
            <a:spLocks noChangeAspect="1" noChangeShapeType="1"/>
          </p:cNvSpPr>
          <p:nvPr/>
        </p:nvSpPr>
        <p:spPr bwMode="auto">
          <a:xfrm flipV="1">
            <a:off x="6210300"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01" name="Rectangle 370"/>
          <p:cNvSpPr>
            <a:spLocks noChangeAspect="1" noChangeArrowheads="1"/>
          </p:cNvSpPr>
          <p:nvPr/>
        </p:nvSpPr>
        <p:spPr bwMode="auto">
          <a:xfrm>
            <a:off x="6183313" y="1076325"/>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602" name="Line 371"/>
          <p:cNvSpPr>
            <a:spLocks noChangeAspect="1" noChangeShapeType="1"/>
          </p:cNvSpPr>
          <p:nvPr/>
        </p:nvSpPr>
        <p:spPr bwMode="auto">
          <a:xfrm flipV="1">
            <a:off x="6369050"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03" name="Rectangle 372"/>
          <p:cNvSpPr>
            <a:spLocks noChangeAspect="1" noChangeArrowheads="1"/>
          </p:cNvSpPr>
          <p:nvPr/>
        </p:nvSpPr>
        <p:spPr bwMode="auto">
          <a:xfrm>
            <a:off x="6340475" y="1076325"/>
            <a:ext cx="1492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604" name="Line 373"/>
          <p:cNvSpPr>
            <a:spLocks noChangeAspect="1" noChangeShapeType="1"/>
          </p:cNvSpPr>
          <p:nvPr/>
        </p:nvSpPr>
        <p:spPr bwMode="auto">
          <a:xfrm flipV="1">
            <a:off x="6527800"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05" name="Line 374"/>
          <p:cNvSpPr>
            <a:spLocks noChangeAspect="1" noChangeShapeType="1"/>
          </p:cNvSpPr>
          <p:nvPr/>
        </p:nvSpPr>
        <p:spPr bwMode="auto">
          <a:xfrm>
            <a:off x="5418138" y="1058863"/>
            <a:ext cx="9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nvGrpSpPr>
          <p:cNvPr id="19606" name="Group 376"/>
          <p:cNvGrpSpPr>
            <a:grpSpLocks/>
          </p:cNvGrpSpPr>
          <p:nvPr/>
        </p:nvGrpSpPr>
        <p:grpSpPr bwMode="auto">
          <a:xfrm>
            <a:off x="5438775" y="638175"/>
            <a:ext cx="1012825" cy="358775"/>
            <a:chOff x="3586" y="2280"/>
            <a:chExt cx="1505" cy="371"/>
          </a:xfrm>
        </p:grpSpPr>
        <p:sp>
          <p:nvSpPr>
            <p:cNvPr id="19657" name="Line 377"/>
            <p:cNvSpPr>
              <a:spLocks noChangeShapeType="1"/>
            </p:cNvSpPr>
            <p:nvPr/>
          </p:nvSpPr>
          <p:spPr bwMode="auto">
            <a:xfrm flipV="1">
              <a:off x="5021" y="2374"/>
              <a:ext cx="70" cy="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58" name="Line 378"/>
            <p:cNvSpPr>
              <a:spLocks noChangeShapeType="1"/>
            </p:cNvSpPr>
            <p:nvPr/>
          </p:nvSpPr>
          <p:spPr bwMode="auto">
            <a:xfrm>
              <a:off x="4852" y="2280"/>
              <a:ext cx="157" cy="10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59" name="Line 379"/>
            <p:cNvSpPr>
              <a:spLocks noChangeShapeType="1"/>
            </p:cNvSpPr>
            <p:nvPr/>
          </p:nvSpPr>
          <p:spPr bwMode="auto">
            <a:xfrm flipV="1">
              <a:off x="3762" y="2476"/>
              <a:ext cx="118" cy="12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0" name="Line 380"/>
            <p:cNvSpPr>
              <a:spLocks noChangeShapeType="1"/>
            </p:cNvSpPr>
            <p:nvPr/>
          </p:nvSpPr>
          <p:spPr bwMode="auto">
            <a:xfrm>
              <a:off x="4203" y="2414"/>
              <a:ext cx="310" cy="4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1" name="Line 381"/>
            <p:cNvSpPr>
              <a:spLocks noChangeShapeType="1"/>
            </p:cNvSpPr>
            <p:nvPr/>
          </p:nvSpPr>
          <p:spPr bwMode="auto">
            <a:xfrm flipV="1">
              <a:off x="4525" y="2288"/>
              <a:ext cx="315" cy="16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2" name="Line 382"/>
            <p:cNvSpPr>
              <a:spLocks noChangeShapeType="1"/>
            </p:cNvSpPr>
            <p:nvPr/>
          </p:nvSpPr>
          <p:spPr bwMode="auto">
            <a:xfrm flipV="1">
              <a:off x="3945" y="2420"/>
              <a:ext cx="247" cy="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3" name="Line 383"/>
            <p:cNvSpPr>
              <a:spLocks noChangeShapeType="1"/>
            </p:cNvSpPr>
            <p:nvPr/>
          </p:nvSpPr>
          <p:spPr bwMode="auto">
            <a:xfrm flipV="1">
              <a:off x="3586" y="2611"/>
              <a:ext cx="166" cy="4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4" name="Line 384"/>
            <p:cNvSpPr>
              <a:spLocks noChangeShapeType="1"/>
            </p:cNvSpPr>
            <p:nvPr/>
          </p:nvSpPr>
          <p:spPr bwMode="auto">
            <a:xfrm>
              <a:off x="3894" y="2473"/>
              <a:ext cx="37" cy="2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19607" name="Line 385"/>
          <p:cNvSpPr>
            <a:spLocks noChangeShapeType="1"/>
          </p:cNvSpPr>
          <p:nvPr/>
        </p:nvSpPr>
        <p:spPr bwMode="auto">
          <a:xfrm flipV="1">
            <a:off x="6494463" y="3155950"/>
            <a:ext cx="46037" cy="31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08" name="Line 386"/>
          <p:cNvSpPr>
            <a:spLocks noChangeShapeType="1"/>
          </p:cNvSpPr>
          <p:nvPr/>
        </p:nvSpPr>
        <p:spPr bwMode="auto">
          <a:xfrm>
            <a:off x="6380163" y="2870200"/>
            <a:ext cx="104775" cy="10001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09" name="Line 387"/>
          <p:cNvSpPr>
            <a:spLocks noChangeShapeType="1"/>
          </p:cNvSpPr>
          <p:nvPr/>
        </p:nvSpPr>
        <p:spPr bwMode="auto">
          <a:xfrm flipV="1">
            <a:off x="5622925" y="1519238"/>
            <a:ext cx="77788" cy="1206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0" name="Line 388"/>
          <p:cNvSpPr>
            <a:spLocks noChangeShapeType="1"/>
          </p:cNvSpPr>
          <p:nvPr/>
        </p:nvSpPr>
        <p:spPr bwMode="auto">
          <a:xfrm>
            <a:off x="5919788" y="2303463"/>
            <a:ext cx="207962" cy="412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1" name="Line 389"/>
          <p:cNvSpPr>
            <a:spLocks noChangeShapeType="1"/>
          </p:cNvSpPr>
          <p:nvPr/>
        </p:nvSpPr>
        <p:spPr bwMode="auto">
          <a:xfrm flipV="1">
            <a:off x="6135688" y="2528888"/>
            <a:ext cx="212725" cy="157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2" name="Line 390"/>
          <p:cNvSpPr>
            <a:spLocks noChangeShapeType="1"/>
          </p:cNvSpPr>
          <p:nvPr/>
        </p:nvSpPr>
        <p:spPr bwMode="auto">
          <a:xfrm flipV="1">
            <a:off x="5746750" y="2032000"/>
            <a:ext cx="165100" cy="857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3" name="Line 391"/>
          <p:cNvSpPr>
            <a:spLocks noChangeShapeType="1"/>
          </p:cNvSpPr>
          <p:nvPr/>
        </p:nvSpPr>
        <p:spPr bwMode="auto">
          <a:xfrm flipV="1">
            <a:off x="5503863" y="1296988"/>
            <a:ext cx="111125" cy="381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4" name="Line 392"/>
          <p:cNvSpPr>
            <a:spLocks noChangeShapeType="1"/>
          </p:cNvSpPr>
          <p:nvPr/>
        </p:nvSpPr>
        <p:spPr bwMode="auto">
          <a:xfrm>
            <a:off x="5710238" y="1824038"/>
            <a:ext cx="26987" cy="2381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5" name="Freeform 400"/>
          <p:cNvSpPr>
            <a:spLocks noChangeAspect="1"/>
          </p:cNvSpPr>
          <p:nvPr/>
        </p:nvSpPr>
        <p:spPr bwMode="auto">
          <a:xfrm>
            <a:off x="5434013" y="268288"/>
            <a:ext cx="1068387"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8602" name="Text Box 410"/>
          <p:cNvSpPr txBox="1">
            <a:spLocks noChangeArrowheads="1"/>
          </p:cNvSpPr>
          <p:nvPr/>
        </p:nvSpPr>
        <p:spPr bwMode="auto">
          <a:xfrm rot="3960000">
            <a:off x="2373313" y="5105400"/>
            <a:ext cx="31432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dirty="0">
                <a:solidFill>
                  <a:srgbClr val="000000"/>
                </a:solidFill>
                <a:latin typeface="Tahoma" charset="0"/>
              </a:rPr>
              <a:t>Keogh, </a:t>
            </a:r>
            <a:r>
              <a:rPr lang="en-US" sz="1400" dirty="0" err="1">
                <a:solidFill>
                  <a:srgbClr val="000000"/>
                </a:solidFill>
                <a:latin typeface="Tahoma" charset="0"/>
              </a:rPr>
              <a:t>Chakrabarti</a:t>
            </a:r>
            <a:r>
              <a:rPr lang="en-US" sz="1400" dirty="0">
                <a:solidFill>
                  <a:srgbClr val="000000"/>
                </a:solidFill>
                <a:latin typeface="Tahoma" charset="0"/>
              </a:rPr>
              <a:t>, </a:t>
            </a:r>
            <a:r>
              <a:rPr lang="en-US" sz="1400" dirty="0" err="1">
                <a:solidFill>
                  <a:srgbClr val="000000"/>
                </a:solidFill>
                <a:latin typeface="Tahoma" charset="0"/>
              </a:rPr>
              <a:t>Pazzani</a:t>
            </a:r>
            <a:r>
              <a:rPr lang="en-US" sz="1400" dirty="0">
                <a:solidFill>
                  <a:srgbClr val="000000"/>
                </a:solidFill>
                <a:latin typeface="Tahoma" charset="0"/>
              </a:rPr>
              <a:t> &amp;  </a:t>
            </a:r>
            <a:r>
              <a:rPr lang="en-US" sz="1400" dirty="0" err="1">
                <a:solidFill>
                  <a:srgbClr val="000000"/>
                </a:solidFill>
                <a:latin typeface="Tahoma" charset="0"/>
              </a:rPr>
              <a:t>Mehrotra</a:t>
            </a:r>
            <a:r>
              <a:rPr lang="en-US" sz="1400" dirty="0">
                <a:solidFill>
                  <a:srgbClr val="000000"/>
                </a:solidFill>
                <a:latin typeface="Tahoma" charset="0"/>
              </a:rPr>
              <a:t> KAIS 2000</a:t>
            </a:r>
          </a:p>
          <a:p>
            <a:pPr defTabSz="914400" fontAlgn="base">
              <a:spcBef>
                <a:spcPct val="0"/>
              </a:spcBef>
              <a:spcAft>
                <a:spcPct val="0"/>
              </a:spcAft>
              <a:defRPr/>
            </a:pPr>
            <a:r>
              <a:rPr lang="en-US" sz="1400" dirty="0">
                <a:solidFill>
                  <a:srgbClr val="000000"/>
                </a:solidFill>
                <a:latin typeface="Tahoma" charset="0"/>
              </a:rPr>
              <a:t>Yi &amp; </a:t>
            </a:r>
            <a:r>
              <a:rPr lang="en-US" sz="1400" dirty="0" err="1">
                <a:solidFill>
                  <a:srgbClr val="000000"/>
                </a:solidFill>
                <a:latin typeface="Tahoma" charset="0"/>
              </a:rPr>
              <a:t>Faloutsos</a:t>
            </a:r>
            <a:r>
              <a:rPr lang="en-US" sz="1400" dirty="0">
                <a:solidFill>
                  <a:srgbClr val="000000"/>
                </a:solidFill>
                <a:latin typeface="Tahoma" charset="0"/>
              </a:rPr>
              <a:t> VLDB 2000 </a:t>
            </a:r>
          </a:p>
        </p:txBody>
      </p:sp>
      <p:sp>
        <p:nvSpPr>
          <p:cNvPr id="8603" name="Text Box 411"/>
          <p:cNvSpPr txBox="1">
            <a:spLocks noChangeArrowheads="1"/>
          </p:cNvSpPr>
          <p:nvPr/>
        </p:nvSpPr>
        <p:spPr bwMode="auto">
          <a:xfrm rot="3960000">
            <a:off x="3794125" y="5133975"/>
            <a:ext cx="30194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a:solidFill>
                  <a:srgbClr val="000000"/>
                </a:solidFill>
                <a:latin typeface="Tahoma" charset="0"/>
              </a:rPr>
              <a:t>Keogh, Chakrabarti, Pazzani &amp;  Mehrotra SIGMOD 2001</a:t>
            </a:r>
          </a:p>
        </p:txBody>
      </p:sp>
      <p:sp>
        <p:nvSpPr>
          <p:cNvPr id="8604" name="Text Box 412"/>
          <p:cNvSpPr txBox="1">
            <a:spLocks noChangeArrowheads="1"/>
          </p:cNvSpPr>
          <p:nvPr/>
        </p:nvSpPr>
        <p:spPr bwMode="auto">
          <a:xfrm rot="3960000">
            <a:off x="1303337" y="4903788"/>
            <a:ext cx="2371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a:solidFill>
                  <a:srgbClr val="000000"/>
                </a:solidFill>
                <a:latin typeface="Tahoma" charset="0"/>
              </a:rPr>
              <a:t>Chan &amp; Fu. ICDE 1999</a:t>
            </a:r>
          </a:p>
        </p:txBody>
      </p:sp>
      <p:sp>
        <p:nvSpPr>
          <p:cNvPr id="8607" name="Text Box 415"/>
          <p:cNvSpPr txBox="1">
            <a:spLocks noChangeArrowheads="1"/>
          </p:cNvSpPr>
          <p:nvPr/>
        </p:nvSpPr>
        <p:spPr bwMode="auto">
          <a:xfrm rot="3960000">
            <a:off x="-230187" y="5049837"/>
            <a:ext cx="30162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dirty="0">
                <a:solidFill>
                  <a:srgbClr val="000000"/>
                </a:solidFill>
                <a:latin typeface="Tahoma" charset="0"/>
              </a:rPr>
              <a:t>Agrawal, </a:t>
            </a:r>
            <a:r>
              <a:rPr lang="en-US" sz="1400" dirty="0" err="1">
                <a:solidFill>
                  <a:srgbClr val="000000"/>
                </a:solidFill>
                <a:latin typeface="Tahoma" charset="0"/>
              </a:rPr>
              <a:t>Faloutsos</a:t>
            </a:r>
            <a:r>
              <a:rPr lang="en-US" sz="1400" dirty="0">
                <a:solidFill>
                  <a:srgbClr val="000000"/>
                </a:solidFill>
                <a:latin typeface="Tahoma" charset="0"/>
              </a:rPr>
              <a:t>, &amp;. Swami. FODO 1993</a:t>
            </a:r>
          </a:p>
          <a:p>
            <a:pPr defTabSz="914400" fontAlgn="base">
              <a:spcBef>
                <a:spcPct val="0"/>
              </a:spcBef>
              <a:spcAft>
                <a:spcPct val="0"/>
              </a:spcAft>
              <a:defRPr/>
            </a:pPr>
            <a:r>
              <a:rPr lang="en-US" sz="1400" dirty="0" err="1">
                <a:solidFill>
                  <a:srgbClr val="000000"/>
                </a:solidFill>
                <a:latin typeface="Tahoma" charset="0"/>
              </a:rPr>
              <a:t>Faloutsos</a:t>
            </a:r>
            <a:r>
              <a:rPr lang="en-US" sz="1400" dirty="0">
                <a:solidFill>
                  <a:srgbClr val="000000"/>
                </a:solidFill>
                <a:latin typeface="Tahoma" charset="0"/>
              </a:rPr>
              <a:t>,  Ranganathan, &amp; </a:t>
            </a:r>
            <a:r>
              <a:rPr lang="en-US" sz="1400" dirty="0" err="1">
                <a:solidFill>
                  <a:srgbClr val="000000"/>
                </a:solidFill>
                <a:latin typeface="Tahoma" charset="0"/>
              </a:rPr>
              <a:t>Manolopoulos</a:t>
            </a:r>
            <a:r>
              <a:rPr lang="en-US" sz="1400" dirty="0">
                <a:solidFill>
                  <a:srgbClr val="000000"/>
                </a:solidFill>
                <a:latin typeface="Tahoma" charset="0"/>
              </a:rPr>
              <a:t>. SIGMOD 1994</a:t>
            </a:r>
          </a:p>
        </p:txBody>
      </p:sp>
      <p:sp>
        <p:nvSpPr>
          <p:cNvPr id="8608" name="Text Box 416"/>
          <p:cNvSpPr txBox="1">
            <a:spLocks noChangeArrowheads="1"/>
          </p:cNvSpPr>
          <p:nvPr/>
        </p:nvSpPr>
        <p:spPr bwMode="auto">
          <a:xfrm rot="3960000">
            <a:off x="5192712" y="4829176"/>
            <a:ext cx="237172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dirty="0" err="1">
                <a:solidFill>
                  <a:srgbClr val="000000"/>
                </a:solidFill>
                <a:latin typeface="Tahoma" charset="0"/>
              </a:rPr>
              <a:t>Morinaka</a:t>
            </a:r>
            <a:r>
              <a:rPr lang="en-US" sz="1400" dirty="0">
                <a:solidFill>
                  <a:srgbClr val="000000"/>
                </a:solidFill>
                <a:latin typeface="Tahoma" charset="0"/>
              </a:rPr>
              <a:t>, </a:t>
            </a:r>
          </a:p>
          <a:p>
            <a:pPr defTabSz="914400" fontAlgn="base">
              <a:spcBef>
                <a:spcPct val="0"/>
              </a:spcBef>
              <a:spcAft>
                <a:spcPct val="0"/>
              </a:spcAft>
              <a:defRPr/>
            </a:pPr>
            <a:r>
              <a:rPr lang="en-US" sz="1400" dirty="0">
                <a:solidFill>
                  <a:srgbClr val="000000"/>
                </a:solidFill>
                <a:latin typeface="Tahoma" charset="0"/>
              </a:rPr>
              <a:t>Yoshikawa, </a:t>
            </a:r>
            <a:r>
              <a:rPr lang="en-US" sz="1400" dirty="0" err="1">
                <a:solidFill>
                  <a:srgbClr val="000000"/>
                </a:solidFill>
                <a:latin typeface="Tahoma" charset="0"/>
              </a:rPr>
              <a:t>Amagasa</a:t>
            </a:r>
            <a:r>
              <a:rPr lang="en-US" sz="1400" dirty="0">
                <a:solidFill>
                  <a:srgbClr val="000000"/>
                </a:solidFill>
                <a:latin typeface="Tahoma" charset="0"/>
              </a:rPr>
              <a:t>, &amp; </a:t>
            </a:r>
            <a:r>
              <a:rPr lang="en-US" sz="1400" dirty="0" err="1">
                <a:solidFill>
                  <a:srgbClr val="000000"/>
                </a:solidFill>
                <a:latin typeface="Tahoma" charset="0"/>
              </a:rPr>
              <a:t>Uemura</a:t>
            </a:r>
            <a:r>
              <a:rPr lang="en-US" sz="1400" dirty="0">
                <a:solidFill>
                  <a:srgbClr val="000000"/>
                </a:solidFill>
                <a:latin typeface="Tahoma" charset="0"/>
              </a:rPr>
              <a:t>,  PAKDD 2001</a:t>
            </a:r>
          </a:p>
        </p:txBody>
      </p:sp>
      <p:sp>
        <p:nvSpPr>
          <p:cNvPr id="8609" name="Text Box 417"/>
          <p:cNvSpPr txBox="1">
            <a:spLocks noChangeArrowheads="1"/>
          </p:cNvSpPr>
          <p:nvPr/>
        </p:nvSpPr>
        <p:spPr bwMode="auto">
          <a:xfrm>
            <a:off x="179388" y="3306763"/>
            <a:ext cx="669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a:solidFill>
                  <a:srgbClr val="000000"/>
                </a:solidFill>
                <a:latin typeface="Tahoma" charset="0"/>
              </a:rPr>
              <a:t>DFT</a:t>
            </a:r>
            <a:endParaRPr lang="en-US" sz="2400">
              <a:solidFill>
                <a:srgbClr val="000000"/>
              </a:solidFill>
              <a:latin typeface="Tahoma" charset="0"/>
            </a:endParaRPr>
          </a:p>
        </p:txBody>
      </p:sp>
      <p:sp>
        <p:nvSpPr>
          <p:cNvPr id="8610" name="Text Box 418"/>
          <p:cNvSpPr txBox="1">
            <a:spLocks noChangeArrowheads="1"/>
          </p:cNvSpPr>
          <p:nvPr/>
        </p:nvSpPr>
        <p:spPr bwMode="auto">
          <a:xfrm>
            <a:off x="1473200" y="3306763"/>
            <a:ext cx="771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a:solidFill>
                  <a:srgbClr val="000000"/>
                </a:solidFill>
                <a:latin typeface="Tahoma" charset="0"/>
              </a:rPr>
              <a:t>DWT</a:t>
            </a:r>
            <a:endParaRPr lang="en-US" sz="2400">
              <a:solidFill>
                <a:srgbClr val="000000"/>
              </a:solidFill>
              <a:latin typeface="Tahoma" charset="0"/>
            </a:endParaRPr>
          </a:p>
        </p:txBody>
      </p:sp>
      <p:sp>
        <p:nvSpPr>
          <p:cNvPr id="8612" name="Text Box 420"/>
          <p:cNvSpPr txBox="1">
            <a:spLocks noChangeArrowheads="1"/>
          </p:cNvSpPr>
          <p:nvPr/>
        </p:nvSpPr>
        <p:spPr bwMode="auto">
          <a:xfrm>
            <a:off x="4179888" y="33067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a:solidFill>
                  <a:srgbClr val="000000"/>
                </a:solidFill>
                <a:latin typeface="Tahoma" charset="0"/>
              </a:rPr>
              <a:t>APCA</a:t>
            </a:r>
            <a:endParaRPr lang="en-US" sz="2400">
              <a:solidFill>
                <a:srgbClr val="000000"/>
              </a:solidFill>
              <a:latin typeface="Tahoma" charset="0"/>
            </a:endParaRPr>
          </a:p>
        </p:txBody>
      </p:sp>
      <p:sp>
        <p:nvSpPr>
          <p:cNvPr id="8613" name="Text Box 421"/>
          <p:cNvSpPr txBox="1">
            <a:spLocks noChangeArrowheads="1"/>
          </p:cNvSpPr>
          <p:nvPr/>
        </p:nvSpPr>
        <p:spPr bwMode="auto">
          <a:xfrm>
            <a:off x="3036888" y="3336925"/>
            <a:ext cx="696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dirty="0">
                <a:solidFill>
                  <a:srgbClr val="000000"/>
                </a:solidFill>
                <a:latin typeface="Tahoma" charset="0"/>
              </a:rPr>
              <a:t>PAA</a:t>
            </a:r>
            <a:endParaRPr lang="en-US" sz="2400" dirty="0">
              <a:solidFill>
                <a:srgbClr val="000000"/>
              </a:solidFill>
              <a:latin typeface="Tahoma" charset="0"/>
            </a:endParaRPr>
          </a:p>
        </p:txBody>
      </p:sp>
      <p:sp>
        <p:nvSpPr>
          <p:cNvPr id="8614" name="Text Box 422"/>
          <p:cNvSpPr txBox="1">
            <a:spLocks noChangeArrowheads="1"/>
          </p:cNvSpPr>
          <p:nvPr/>
        </p:nvSpPr>
        <p:spPr bwMode="auto">
          <a:xfrm>
            <a:off x="5734050" y="3306763"/>
            <a:ext cx="669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dirty="0">
                <a:solidFill>
                  <a:srgbClr val="000000"/>
                </a:solidFill>
                <a:latin typeface="Tahoma" charset="0"/>
              </a:rPr>
              <a:t>PLA</a:t>
            </a:r>
            <a:endParaRPr lang="en-US" sz="2400" dirty="0">
              <a:solidFill>
                <a:srgbClr val="000000"/>
              </a:solidFill>
              <a:latin typeface="Tahoma" charset="0"/>
            </a:endParaRPr>
          </a:p>
        </p:txBody>
      </p:sp>
      <p:sp>
        <p:nvSpPr>
          <p:cNvPr id="19626" name="Line 433"/>
          <p:cNvSpPr>
            <a:spLocks noChangeAspect="1" noChangeShapeType="1"/>
          </p:cNvSpPr>
          <p:nvPr/>
        </p:nvSpPr>
        <p:spPr bwMode="auto">
          <a:xfrm flipV="1">
            <a:off x="6516688" y="103663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27" name="Line 434"/>
          <p:cNvSpPr>
            <a:spLocks noChangeAspect="1" noChangeShapeType="1"/>
          </p:cNvSpPr>
          <p:nvPr/>
        </p:nvSpPr>
        <p:spPr bwMode="auto">
          <a:xfrm>
            <a:off x="6684963" y="1049338"/>
            <a:ext cx="11080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28" name="Line 435"/>
          <p:cNvSpPr>
            <a:spLocks noChangeAspect="1" noChangeShapeType="1"/>
          </p:cNvSpPr>
          <p:nvPr/>
        </p:nvSpPr>
        <p:spPr bwMode="auto">
          <a:xfrm flipV="1">
            <a:off x="6684963" y="431800"/>
            <a:ext cx="0" cy="6175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29" name="Line 436"/>
          <p:cNvSpPr>
            <a:spLocks noChangeAspect="1" noChangeShapeType="1"/>
          </p:cNvSpPr>
          <p:nvPr/>
        </p:nvSpPr>
        <p:spPr bwMode="auto">
          <a:xfrm flipV="1">
            <a:off x="6684963"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30" name="Rectangle 437"/>
          <p:cNvSpPr>
            <a:spLocks noChangeAspect="1" noChangeArrowheads="1"/>
          </p:cNvSpPr>
          <p:nvPr/>
        </p:nvSpPr>
        <p:spPr bwMode="auto">
          <a:xfrm>
            <a:off x="6677025" y="1066800"/>
            <a:ext cx="492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631" name="Line 438"/>
          <p:cNvSpPr>
            <a:spLocks noChangeAspect="1" noChangeShapeType="1"/>
          </p:cNvSpPr>
          <p:nvPr/>
        </p:nvSpPr>
        <p:spPr bwMode="auto">
          <a:xfrm flipV="1">
            <a:off x="6843713"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32" name="Rectangle 439"/>
          <p:cNvSpPr>
            <a:spLocks noChangeAspect="1" noChangeArrowheads="1"/>
          </p:cNvSpPr>
          <p:nvPr/>
        </p:nvSpPr>
        <p:spPr bwMode="auto">
          <a:xfrm>
            <a:off x="6826250" y="1066800"/>
            <a:ext cx="968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633" name="Line 440"/>
          <p:cNvSpPr>
            <a:spLocks noChangeAspect="1" noChangeShapeType="1"/>
          </p:cNvSpPr>
          <p:nvPr/>
        </p:nvSpPr>
        <p:spPr bwMode="auto">
          <a:xfrm flipV="1">
            <a:off x="7002463"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34" name="Rectangle 441"/>
          <p:cNvSpPr>
            <a:spLocks noChangeAspect="1" noChangeArrowheads="1"/>
          </p:cNvSpPr>
          <p:nvPr/>
        </p:nvSpPr>
        <p:spPr bwMode="auto">
          <a:xfrm>
            <a:off x="6983413" y="1066800"/>
            <a:ext cx="1000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635" name="Line 442"/>
          <p:cNvSpPr>
            <a:spLocks noChangeAspect="1" noChangeShapeType="1"/>
          </p:cNvSpPr>
          <p:nvPr/>
        </p:nvSpPr>
        <p:spPr bwMode="auto">
          <a:xfrm flipV="1">
            <a:off x="7161213"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36" name="Rectangle 443"/>
          <p:cNvSpPr>
            <a:spLocks noChangeAspect="1" noChangeArrowheads="1"/>
          </p:cNvSpPr>
          <p:nvPr/>
        </p:nvSpPr>
        <p:spPr bwMode="auto">
          <a:xfrm>
            <a:off x="7142163" y="1066800"/>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637" name="Line 444"/>
          <p:cNvSpPr>
            <a:spLocks noChangeAspect="1" noChangeShapeType="1"/>
          </p:cNvSpPr>
          <p:nvPr/>
        </p:nvSpPr>
        <p:spPr bwMode="auto">
          <a:xfrm flipV="1">
            <a:off x="7318375"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38" name="Rectangle 445"/>
          <p:cNvSpPr>
            <a:spLocks noChangeAspect="1" noChangeArrowheads="1"/>
          </p:cNvSpPr>
          <p:nvPr/>
        </p:nvSpPr>
        <p:spPr bwMode="auto">
          <a:xfrm>
            <a:off x="7300913" y="1066800"/>
            <a:ext cx="1000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639" name="Line 446"/>
          <p:cNvSpPr>
            <a:spLocks noChangeAspect="1" noChangeShapeType="1"/>
          </p:cNvSpPr>
          <p:nvPr/>
        </p:nvSpPr>
        <p:spPr bwMode="auto">
          <a:xfrm flipV="1">
            <a:off x="7477125"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40" name="Rectangle 447"/>
          <p:cNvSpPr>
            <a:spLocks noChangeAspect="1" noChangeArrowheads="1"/>
          </p:cNvSpPr>
          <p:nvPr/>
        </p:nvSpPr>
        <p:spPr bwMode="auto">
          <a:xfrm>
            <a:off x="7450138" y="1066800"/>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641" name="Line 448"/>
          <p:cNvSpPr>
            <a:spLocks noChangeAspect="1" noChangeShapeType="1"/>
          </p:cNvSpPr>
          <p:nvPr/>
        </p:nvSpPr>
        <p:spPr bwMode="auto">
          <a:xfrm flipV="1">
            <a:off x="7634288"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42" name="Rectangle 449"/>
          <p:cNvSpPr>
            <a:spLocks noChangeAspect="1" noChangeArrowheads="1"/>
          </p:cNvSpPr>
          <p:nvPr/>
        </p:nvSpPr>
        <p:spPr bwMode="auto">
          <a:xfrm>
            <a:off x="7607300" y="1066800"/>
            <a:ext cx="1492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643" name="Line 450"/>
          <p:cNvSpPr>
            <a:spLocks noChangeAspect="1" noChangeShapeType="1"/>
          </p:cNvSpPr>
          <p:nvPr/>
        </p:nvSpPr>
        <p:spPr bwMode="auto">
          <a:xfrm flipV="1">
            <a:off x="7793038"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44" name="Line 451"/>
          <p:cNvSpPr>
            <a:spLocks noChangeAspect="1" noChangeShapeType="1"/>
          </p:cNvSpPr>
          <p:nvPr/>
        </p:nvSpPr>
        <p:spPr bwMode="auto">
          <a:xfrm>
            <a:off x="6684963" y="1049338"/>
            <a:ext cx="9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45" name="Freeform 452"/>
          <p:cNvSpPr>
            <a:spLocks noChangeAspect="1"/>
          </p:cNvSpPr>
          <p:nvPr/>
        </p:nvSpPr>
        <p:spPr bwMode="auto">
          <a:xfrm>
            <a:off x="6700838" y="258763"/>
            <a:ext cx="1068387"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8645" name="Text Box 453"/>
          <p:cNvSpPr txBox="1">
            <a:spLocks noChangeArrowheads="1"/>
          </p:cNvSpPr>
          <p:nvPr/>
        </p:nvSpPr>
        <p:spPr bwMode="auto">
          <a:xfrm>
            <a:off x="6654800" y="649288"/>
            <a:ext cx="165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dirty="0" err="1">
                <a:solidFill>
                  <a:srgbClr val="0000FF"/>
                </a:solidFill>
                <a:latin typeface="Tahoma" charset="0"/>
              </a:rPr>
              <a:t>aabbbccb</a:t>
            </a:r>
            <a:endParaRPr lang="en-US" sz="2000" dirty="0">
              <a:solidFill>
                <a:srgbClr val="0000FF"/>
              </a:solidFill>
              <a:latin typeface="Tahoma" charset="0"/>
            </a:endParaRPr>
          </a:p>
        </p:txBody>
      </p:sp>
      <p:grpSp>
        <p:nvGrpSpPr>
          <p:cNvPr id="19647" name="Group 454"/>
          <p:cNvGrpSpPr>
            <a:grpSpLocks/>
          </p:cNvGrpSpPr>
          <p:nvPr/>
        </p:nvGrpSpPr>
        <p:grpSpPr bwMode="auto">
          <a:xfrm>
            <a:off x="6648450" y="1168400"/>
            <a:ext cx="1177925" cy="2000250"/>
            <a:chOff x="4172" y="736"/>
            <a:chExt cx="871" cy="854"/>
          </a:xfrm>
        </p:grpSpPr>
        <p:sp>
          <p:nvSpPr>
            <p:cNvPr id="8647" name="Text Box 455"/>
            <p:cNvSpPr txBox="1">
              <a:spLocks noChangeArrowheads="1"/>
            </p:cNvSpPr>
            <p:nvPr/>
          </p:nvSpPr>
          <p:spPr bwMode="auto">
            <a:xfrm>
              <a:off x="4172" y="736"/>
              <a:ext cx="200"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a</a:t>
              </a:r>
            </a:p>
          </p:txBody>
        </p:sp>
        <p:sp>
          <p:nvSpPr>
            <p:cNvPr id="8648" name="Text Box 456"/>
            <p:cNvSpPr txBox="1">
              <a:spLocks noChangeArrowheads="1"/>
            </p:cNvSpPr>
            <p:nvPr/>
          </p:nvSpPr>
          <p:spPr bwMode="auto">
            <a:xfrm>
              <a:off x="4268" y="832"/>
              <a:ext cx="197"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a</a:t>
              </a:r>
            </a:p>
          </p:txBody>
        </p:sp>
        <p:sp>
          <p:nvSpPr>
            <p:cNvPr id="8649" name="Text Box 457"/>
            <p:cNvSpPr txBox="1">
              <a:spLocks noChangeArrowheads="1"/>
            </p:cNvSpPr>
            <p:nvPr/>
          </p:nvSpPr>
          <p:spPr bwMode="auto">
            <a:xfrm>
              <a:off x="4365" y="928"/>
              <a:ext cx="198"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b</a:t>
              </a:r>
            </a:p>
          </p:txBody>
        </p:sp>
        <p:sp>
          <p:nvSpPr>
            <p:cNvPr id="8650" name="Text Box 458"/>
            <p:cNvSpPr txBox="1">
              <a:spLocks noChangeArrowheads="1"/>
            </p:cNvSpPr>
            <p:nvPr/>
          </p:nvSpPr>
          <p:spPr bwMode="auto">
            <a:xfrm>
              <a:off x="4460" y="1024"/>
              <a:ext cx="202"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b</a:t>
              </a:r>
            </a:p>
          </p:txBody>
        </p:sp>
        <p:sp>
          <p:nvSpPr>
            <p:cNvPr id="8651" name="Text Box 459"/>
            <p:cNvSpPr txBox="1">
              <a:spLocks noChangeArrowheads="1"/>
            </p:cNvSpPr>
            <p:nvPr/>
          </p:nvSpPr>
          <p:spPr bwMode="auto">
            <a:xfrm>
              <a:off x="4556" y="1120"/>
              <a:ext cx="201"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b</a:t>
              </a:r>
            </a:p>
          </p:txBody>
        </p:sp>
        <p:sp>
          <p:nvSpPr>
            <p:cNvPr id="8652" name="Text Box 460"/>
            <p:cNvSpPr txBox="1">
              <a:spLocks noChangeArrowheads="1"/>
            </p:cNvSpPr>
            <p:nvPr/>
          </p:nvSpPr>
          <p:spPr bwMode="auto">
            <a:xfrm>
              <a:off x="4652" y="1216"/>
              <a:ext cx="198"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c</a:t>
              </a:r>
            </a:p>
          </p:txBody>
        </p:sp>
        <p:sp>
          <p:nvSpPr>
            <p:cNvPr id="8653" name="Text Box 461"/>
            <p:cNvSpPr txBox="1">
              <a:spLocks noChangeArrowheads="1"/>
            </p:cNvSpPr>
            <p:nvPr/>
          </p:nvSpPr>
          <p:spPr bwMode="auto">
            <a:xfrm>
              <a:off x="4748" y="1312"/>
              <a:ext cx="197"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c</a:t>
              </a:r>
            </a:p>
          </p:txBody>
        </p:sp>
        <p:sp>
          <p:nvSpPr>
            <p:cNvPr id="8654" name="Text Box 462"/>
            <p:cNvSpPr txBox="1">
              <a:spLocks noChangeArrowheads="1"/>
            </p:cNvSpPr>
            <p:nvPr/>
          </p:nvSpPr>
          <p:spPr bwMode="auto">
            <a:xfrm>
              <a:off x="4843" y="1408"/>
              <a:ext cx="200"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b</a:t>
              </a:r>
            </a:p>
          </p:txBody>
        </p:sp>
      </p:grpSp>
      <p:sp>
        <p:nvSpPr>
          <p:cNvPr id="8656" name="Text Box 464"/>
          <p:cNvSpPr txBox="1">
            <a:spLocks noChangeArrowheads="1"/>
          </p:cNvSpPr>
          <p:nvPr/>
        </p:nvSpPr>
        <p:spPr bwMode="auto">
          <a:xfrm>
            <a:off x="6751638" y="3306763"/>
            <a:ext cx="1074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dirty="0">
                <a:solidFill>
                  <a:srgbClr val="000000"/>
                </a:solidFill>
                <a:latin typeface="Tahoma" charset="0"/>
              </a:rPr>
              <a:t>SAX</a:t>
            </a:r>
            <a:endParaRPr lang="en-US" sz="2400" dirty="0">
              <a:solidFill>
                <a:srgbClr val="000000"/>
              </a:solidFill>
              <a:latin typeface="Tahoma" charset="0"/>
            </a:endParaRPr>
          </a:p>
        </p:txBody>
      </p:sp>
      <p:sp>
        <p:nvSpPr>
          <p:cNvPr id="2" name="Footer Placeholder 1">
            <a:extLst>
              <a:ext uri="{FF2B5EF4-FFF2-40B4-BE49-F238E27FC236}">
                <a16:creationId xmlns:a16="http://schemas.microsoft.com/office/drawing/2014/main" id="{52D6A744-E051-4F7E-87FF-AA4718798CAB}"/>
              </a:ext>
            </a:extLst>
          </p:cNvPr>
          <p:cNvSpPr>
            <a:spLocks noGrp="1"/>
          </p:cNvSpPr>
          <p:nvPr>
            <p:ph type="ftr" sz="quarter" idx="11"/>
          </p:nvPr>
        </p:nvSpPr>
        <p:spPr/>
        <p:txBody>
          <a:bodyPr/>
          <a:lstStyle/>
          <a:p>
            <a:r>
              <a:rPr lang="en-US"/>
              <a:t>Echihabi, Zoumpatianos, Palpanas - EDBT 2021</a:t>
            </a:r>
            <a:endParaRPr lang="en-US" dirty="0"/>
          </a:p>
        </p:txBody>
      </p:sp>
      <p:sp>
        <p:nvSpPr>
          <p:cNvPr id="3" name="Slide Number Placeholder 2">
            <a:extLst>
              <a:ext uri="{FF2B5EF4-FFF2-40B4-BE49-F238E27FC236}">
                <a16:creationId xmlns:a16="http://schemas.microsoft.com/office/drawing/2014/main" id="{0F4B4DA1-E531-4BB2-B644-61A2071BF159}"/>
              </a:ext>
            </a:extLst>
          </p:cNvPr>
          <p:cNvSpPr>
            <a:spLocks noGrp="1"/>
          </p:cNvSpPr>
          <p:nvPr>
            <p:ph type="sldNum" sz="quarter" idx="12"/>
          </p:nvPr>
        </p:nvSpPr>
        <p:spPr/>
        <p:txBody>
          <a:bodyPr/>
          <a:lstStyle/>
          <a:p>
            <a:fld id="{B5C6C3C4-1F13-A745-94B4-FF34C1932FEB}" type="slidenum">
              <a:rPr lang="en-US" smtClean="0"/>
              <a:pPr/>
              <a:t>54</a:t>
            </a:fld>
            <a:endParaRPr lang="en-US" dirty="0"/>
          </a:p>
        </p:txBody>
      </p:sp>
      <p:sp>
        <p:nvSpPr>
          <p:cNvPr id="313" name="Rectangle 312">
            <a:extLst>
              <a:ext uri="{FF2B5EF4-FFF2-40B4-BE49-F238E27FC236}">
                <a16:creationId xmlns:a16="http://schemas.microsoft.com/office/drawing/2014/main" id="{873ABA4C-45B0-4D29-87D4-1F3D2BAF5E85}"/>
              </a:ext>
            </a:extLst>
          </p:cNvPr>
          <p:cNvSpPr/>
          <p:nvPr/>
        </p:nvSpPr>
        <p:spPr>
          <a:xfrm>
            <a:off x="7693841" y="5683411"/>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14" name="Rectangle 313">
            <a:extLst>
              <a:ext uri="{FF2B5EF4-FFF2-40B4-BE49-F238E27FC236}">
                <a16:creationId xmlns:a16="http://schemas.microsoft.com/office/drawing/2014/main" id="{D297FA82-51DC-40CE-B70A-AF788F23AAA6}"/>
              </a:ext>
            </a:extLst>
          </p:cNvPr>
          <p:cNvSpPr/>
          <p:nvPr/>
        </p:nvSpPr>
        <p:spPr>
          <a:xfrm>
            <a:off x="7697289" y="5459206"/>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315" name="Rounded Rectangle 12">
            <a:extLst>
              <a:ext uri="{FF2B5EF4-FFF2-40B4-BE49-F238E27FC236}">
                <a16:creationId xmlns:a16="http://schemas.microsoft.com/office/drawing/2014/main" id="{2991B868-3F1E-4CA2-ADDD-7C44BC9E2734}"/>
              </a:ext>
            </a:extLst>
          </p:cNvPr>
          <p:cNvSpPr/>
          <p:nvPr/>
        </p:nvSpPr>
        <p:spPr>
          <a:xfrm>
            <a:off x="7794146" y="5805490"/>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Keogh -</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KDD‘04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16" name="TextBox 315">
            <a:extLst>
              <a:ext uri="{FF2B5EF4-FFF2-40B4-BE49-F238E27FC236}">
                <a16:creationId xmlns:a16="http://schemas.microsoft.com/office/drawing/2014/main" id="{57EE591F-92A0-45FA-8A39-C4D40C7728AE}"/>
              </a:ext>
            </a:extLst>
          </p:cNvPr>
          <p:cNvSpPr txBox="1"/>
          <p:nvPr/>
        </p:nvSpPr>
        <p:spPr>
          <a:xfrm>
            <a:off x="7626158" y="4460163"/>
            <a:ext cx="1428475" cy="954107"/>
          </a:xfrm>
          <a:prstGeom prst="rect">
            <a:avLst/>
          </a:prstGeom>
          <a:noFill/>
        </p:spPr>
        <p:txBody>
          <a:bodyPr wrap="square" rtlCol="0">
            <a:spAutoFit/>
          </a:bodyPr>
          <a:lstStyle/>
          <a:p>
            <a:r>
              <a:rPr lang="en-US" sz="1400" dirty="0"/>
              <a:t>for a complete and detailed presentation, see tutorial:</a:t>
            </a:r>
          </a:p>
        </p:txBody>
      </p:sp>
    </p:spTree>
    <p:extLst>
      <p:ext uri="{BB962C8B-B14F-4D97-AF65-F5344CB8AC3E}">
        <p14:creationId xmlns:p14="http://schemas.microsoft.com/office/powerpoint/2010/main" val="29338919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Comparison of Representations</a:t>
            </a:r>
          </a:p>
        </p:txBody>
      </p:sp>
      <p:sp>
        <p:nvSpPr>
          <p:cNvPr id="112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eaLnBrk="1" hangingPunct="1">
              <a:spcBef>
                <a:spcPct val="0"/>
              </a:spcBef>
              <a:buClrTx/>
              <a:buFontTx/>
              <a:buNone/>
            </a:pPr>
            <a:fld id="{5A126172-1C67-41BC-AF8C-085598436ADE}" type="slidenum">
              <a:rPr lang="en-US" altLang="en-US" sz="1800" smtClean="0">
                <a:solidFill>
                  <a:srgbClr val="FFFFFF"/>
                </a:solidFill>
              </a:rPr>
              <a:pPr eaLnBrk="1" hangingPunct="1">
                <a:spcBef>
                  <a:spcPct val="0"/>
                </a:spcBef>
                <a:buClrTx/>
                <a:buFontTx/>
                <a:buNone/>
              </a:pPr>
              <a:t>55</a:t>
            </a:fld>
            <a:endParaRPr lang="en-US" altLang="en-US" sz="1800">
              <a:solidFill>
                <a:srgbClr val="FFFFFF"/>
              </a:solidFill>
            </a:endParaRPr>
          </a:p>
        </p:txBody>
      </p:sp>
      <p:sp>
        <p:nvSpPr>
          <p:cNvPr id="2" name="Footer Placeholder 1">
            <a:extLst>
              <a:ext uri="{FF2B5EF4-FFF2-40B4-BE49-F238E27FC236}">
                <a16:creationId xmlns:a16="http://schemas.microsoft.com/office/drawing/2014/main" id="{19C6A19C-A799-4F8E-B551-5D0C5FF119A3}"/>
              </a:ext>
            </a:extLst>
          </p:cNvPr>
          <p:cNvSpPr>
            <a:spLocks noGrp="1"/>
          </p:cNvSpPr>
          <p:nvPr>
            <p:ph type="ftr" sz="quarter" idx="11"/>
          </p:nvPr>
        </p:nvSpPr>
        <p:spPr/>
        <p:txBody>
          <a:bodyPr/>
          <a:lstStyle/>
          <a:p>
            <a:r>
              <a:rPr lang="en-US"/>
              <a:t>Echihabi, Zoumpatianos, Palpanas - EDBT 2021</a:t>
            </a:r>
            <a:endParaRPr lang="en-US" dirty="0"/>
          </a:p>
        </p:txBody>
      </p:sp>
      <p:sp>
        <p:nvSpPr>
          <p:cNvPr id="8" name="Content Placeholder 2">
            <a:extLst>
              <a:ext uri="{FF2B5EF4-FFF2-40B4-BE49-F238E27FC236}">
                <a16:creationId xmlns:a16="http://schemas.microsoft.com/office/drawing/2014/main" id="{23EF305B-FC84-40F6-A70B-4132600A1858}"/>
              </a:ext>
            </a:extLst>
          </p:cNvPr>
          <p:cNvSpPr txBox="1">
            <a:spLocks/>
          </p:cNvSpPr>
          <p:nvPr/>
        </p:nvSpPr>
        <p:spPr>
          <a:xfrm>
            <a:off x="457200" y="2249424"/>
            <a:ext cx="8479536" cy="4240388"/>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altLang="en-US" sz="2400" dirty="0"/>
              <a:t>which representation is the best?</a:t>
            </a:r>
          </a:p>
          <a:p>
            <a:endParaRPr lang="en-US" altLang="en-US" sz="2400" dirty="0"/>
          </a:p>
          <a:p>
            <a:r>
              <a:rPr lang="en-US" altLang="en-US" sz="2400" dirty="0"/>
              <a:t>depends on data characteristics</a:t>
            </a:r>
          </a:p>
          <a:p>
            <a:pPr lvl="1"/>
            <a:r>
              <a:rPr lang="en-US" altLang="en-US" sz="2200" dirty="0"/>
              <a:t>periodic, smooth, spiky, …</a:t>
            </a:r>
          </a:p>
          <a:p>
            <a:endParaRPr lang="en-US" altLang="en-US" sz="2400" dirty="0"/>
          </a:p>
          <a:p>
            <a:r>
              <a:rPr lang="en-US" altLang="en-US" sz="2400" dirty="0"/>
              <a:t>overall (averaged over many diverse datasets, using same memory budget), when measuring reconstruction error (RMSE)</a:t>
            </a:r>
          </a:p>
          <a:p>
            <a:pPr lvl="1"/>
            <a:r>
              <a:rPr lang="en-US" altLang="en-US" sz="2200" dirty="0"/>
              <a:t>no big differences among methods</a:t>
            </a:r>
          </a:p>
          <a:p>
            <a:pPr lvl="1"/>
            <a:r>
              <a:rPr lang="en-US" altLang="en-US" sz="2200" dirty="0"/>
              <a:t>DFT, PAA, DWT (</a:t>
            </a:r>
            <a:r>
              <a:rPr lang="en-US" altLang="en-US" sz="2200" dirty="0" err="1"/>
              <a:t>Haar</a:t>
            </a:r>
            <a:r>
              <a:rPr lang="en-US" altLang="en-US" sz="2200" dirty="0"/>
              <a:t>), </a:t>
            </a:r>
            <a:r>
              <a:rPr lang="en-US" altLang="en-US" sz="2200" dirty="0" err="1"/>
              <a:t>iSAX</a:t>
            </a:r>
            <a:r>
              <a:rPr lang="en-US" altLang="en-US" sz="2200" dirty="0"/>
              <a:t> slightly better</a:t>
            </a:r>
          </a:p>
          <a:p>
            <a:endParaRPr lang="en-US" altLang="en-US" sz="2200" dirty="0"/>
          </a:p>
          <a:p>
            <a:r>
              <a:rPr lang="en-US" altLang="en-US" sz="2200" dirty="0"/>
              <a:t>should also take into account other factors</a:t>
            </a:r>
          </a:p>
          <a:p>
            <a:pPr lvl="1"/>
            <a:r>
              <a:rPr lang="en-US" altLang="en-US" sz="2000" dirty="0"/>
              <a:t>visualization, indexable, ...</a:t>
            </a:r>
          </a:p>
          <a:p>
            <a:endParaRPr lang="en-US" altLang="en-US" sz="2200" dirty="0"/>
          </a:p>
          <a:p>
            <a:endParaRPr lang="en-US" altLang="en-US" sz="2200" dirty="0"/>
          </a:p>
          <a:p>
            <a:endParaRPr lang="en-US" altLang="en-US" sz="2200" dirty="0"/>
          </a:p>
          <a:p>
            <a:endParaRPr lang="en-US" altLang="en-US" dirty="0"/>
          </a:p>
        </p:txBody>
      </p:sp>
      <p:sp>
        <p:nvSpPr>
          <p:cNvPr id="6" name="Rectangle 5">
            <a:extLst>
              <a:ext uri="{FF2B5EF4-FFF2-40B4-BE49-F238E27FC236}">
                <a16:creationId xmlns:a16="http://schemas.microsoft.com/office/drawing/2014/main" id="{BFEB8777-294E-43D1-8C67-3E32372CDBCB}"/>
              </a:ext>
            </a:extLst>
          </p:cNvPr>
          <p:cNvSpPr/>
          <p:nvPr/>
        </p:nvSpPr>
        <p:spPr>
          <a:xfrm>
            <a:off x="7719367" y="945803"/>
            <a:ext cx="1360625" cy="136762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44A014F0-8855-4648-8B3A-5231D875A043}"/>
              </a:ext>
            </a:extLst>
          </p:cNvPr>
          <p:cNvSpPr/>
          <p:nvPr/>
        </p:nvSpPr>
        <p:spPr>
          <a:xfrm>
            <a:off x="7723424" y="616726"/>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9" name="Rounded Rectangle 8">
            <a:extLst>
              <a:ext uri="{FF2B5EF4-FFF2-40B4-BE49-F238E27FC236}">
                <a16:creationId xmlns:a16="http://schemas.microsoft.com/office/drawing/2014/main" id="{8842ECC2-DD0E-4BF6-A13F-5491747F0B39}"/>
              </a:ext>
            </a:extLst>
          </p:cNvPr>
          <p:cNvSpPr/>
          <p:nvPr/>
        </p:nvSpPr>
        <p:spPr>
          <a:xfrm>
            <a:off x="7787915" y="1022858"/>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Palpanas</a:t>
            </a:r>
            <a:r>
              <a:rPr lang="en-US" sz="1300" kern="0" dirty="0">
                <a:solidFill>
                  <a:prstClr val="white"/>
                </a:solidFill>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’04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Rounded Rectangle 8">
            <a:extLst>
              <a:ext uri="{FF2B5EF4-FFF2-40B4-BE49-F238E27FC236}">
                <a16:creationId xmlns:a16="http://schemas.microsoft.com/office/drawing/2014/main" id="{D112108E-9590-4F96-B052-E32468B0FF20}"/>
              </a:ext>
            </a:extLst>
          </p:cNvPr>
          <p:cNvSpPr/>
          <p:nvPr/>
        </p:nvSpPr>
        <p:spPr>
          <a:xfrm>
            <a:off x="7794011" y="1449578"/>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Palpanas</a:t>
            </a:r>
            <a:r>
              <a:rPr lang="en-US" sz="1300" kern="0" dirty="0">
                <a:solidFill>
                  <a:prstClr val="white"/>
                </a:solidFill>
                <a:latin typeface="Gill Sans" charset="0"/>
                <a:ea typeface="Gill Sans" charset="0"/>
                <a:cs typeface="Gill Sans" charset="0"/>
              </a:rPr>
              <a:t> et al.</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1" name="Rounded Rectangle 8">
            <a:extLst>
              <a:ext uri="{FF2B5EF4-FFF2-40B4-BE49-F238E27FC236}">
                <a16:creationId xmlns:a16="http://schemas.microsoft.com/office/drawing/2014/main" id="{A575B86F-8641-4971-9F4D-1C23AFD790FA}"/>
              </a:ext>
            </a:extLst>
          </p:cNvPr>
          <p:cNvSpPr/>
          <p:nvPr/>
        </p:nvSpPr>
        <p:spPr>
          <a:xfrm>
            <a:off x="7803155" y="187020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Shieh et al.</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KDD’08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708661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Questions?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56</a:t>
            </a:fld>
            <a:endParaRPr lang="en-US" dirty="0"/>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26954546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57</a:t>
            </a:fld>
            <a:endParaRPr lang="en-US" dirty="0"/>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37956685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a:t>
            </a:r>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58</a:t>
            </a:fld>
            <a:endParaRPr lang="en-US" dirty="0"/>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a:t>Echihabi, Zoumpatianos, Palpanas - EDBT 2021</a:t>
            </a:r>
            <a:endParaRPr lang="en-US" dirty="0"/>
          </a:p>
        </p:txBody>
      </p:sp>
      <p:sp>
        <p:nvSpPr>
          <p:cNvPr id="7" name="Title 4">
            <a:extLst>
              <a:ext uri="{FF2B5EF4-FFF2-40B4-BE49-F238E27FC236}">
                <a16:creationId xmlns:a16="http://schemas.microsoft.com/office/drawing/2014/main" id="{91C140D5-2C1A-4885-9083-D4DB8A85725E}"/>
              </a:ext>
            </a:extLst>
          </p:cNvPr>
          <p:cNvSpPr txBox="1">
            <a:spLocks/>
          </p:cNvSpPr>
          <p:nvPr/>
        </p:nvSpPr>
        <p:spPr>
          <a:xfrm>
            <a:off x="2209526" y="2662237"/>
            <a:ext cx="7772400" cy="1362075"/>
          </a:xfrm>
          <a:prstGeom prst="rect">
            <a:avLst/>
          </a:prstGeom>
        </p:spPr>
        <p:txBody>
          <a:bodyPr vert="horz" anchor="b">
            <a:noAutofit/>
          </a:bodyPr>
          <a:lstStyle>
            <a:lvl1pPr algn="l" rtl="0" eaLnBrk="1" latinLnBrk="0" hangingPunct="1">
              <a:spcBef>
                <a:spcPct val="0"/>
              </a:spcBef>
              <a:buNone/>
              <a:defRPr kumimoji="0"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stStyle>
          <a:p>
            <a:r>
              <a:rPr lang="en-US" dirty="0"/>
              <a:t>Problem Variations</a:t>
            </a:r>
          </a:p>
        </p:txBody>
      </p:sp>
    </p:spTree>
    <p:extLst>
      <p:ext uri="{BB962C8B-B14F-4D97-AF65-F5344CB8AC3E}">
        <p14:creationId xmlns:p14="http://schemas.microsoft.com/office/powerpoint/2010/main" val="3274030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Series</a:t>
            </a:r>
            <a:endParaRPr lang="en-CA"/>
          </a:p>
        </p:txBody>
      </p:sp>
      <p:sp>
        <p:nvSpPr>
          <p:cNvPr id="4" name="Footer Placeholder 3">
            <a:extLst>
              <a:ext uri="{FF2B5EF4-FFF2-40B4-BE49-F238E27FC236}">
                <a16:creationId xmlns:a16="http://schemas.microsoft.com/office/drawing/2014/main" id="{ADB475D0-337C-4DF0-BE43-68F2D477F3F4}"/>
              </a:ext>
            </a:extLst>
          </p:cNvPr>
          <p:cNvSpPr>
            <a:spLocks noGrp="1"/>
          </p:cNvSpPr>
          <p:nvPr>
            <p:ph type="ftr" sz="quarter" idx="11"/>
          </p:nvPr>
        </p:nvSpPr>
        <p:spPr/>
        <p:txBody>
          <a:bodyPr/>
          <a:lstStyle/>
          <a:p>
            <a:r>
              <a:rPr lang="en-CA"/>
              <a:t>Echihabi, Zoumpatianos, Palpanas - EDBT 2021</a:t>
            </a:r>
            <a:endParaRPr lang="en-CA" dirty="0"/>
          </a:p>
        </p:txBody>
      </p:sp>
      <p:sp>
        <p:nvSpPr>
          <p:cNvPr id="5" name="Slide Number Placeholder 4">
            <a:extLst>
              <a:ext uri="{FF2B5EF4-FFF2-40B4-BE49-F238E27FC236}">
                <a16:creationId xmlns:a16="http://schemas.microsoft.com/office/drawing/2014/main" id="{6B5498B1-7DDA-48C0-8235-DC1037D48AEA}"/>
              </a:ext>
            </a:extLst>
          </p:cNvPr>
          <p:cNvSpPr>
            <a:spLocks noGrp="1"/>
          </p:cNvSpPr>
          <p:nvPr>
            <p:ph type="sldNum" sz="quarter" idx="12"/>
          </p:nvPr>
        </p:nvSpPr>
        <p:spPr/>
        <p:txBody>
          <a:bodyPr/>
          <a:lstStyle/>
          <a:p>
            <a:fld id="{A577D55C-4B0B-488E-BDEC-E7DCB799A030}" type="slidenum">
              <a:rPr lang="en-CA" smtClean="0"/>
              <a:t>59</a:t>
            </a:fld>
            <a:endParaRPr lang="en-CA"/>
          </a:p>
        </p:txBody>
      </p:sp>
      <p:sp>
        <p:nvSpPr>
          <p:cNvPr id="13" name="Content Placeholder 2"/>
          <p:cNvSpPr txBox="1">
            <a:spLocks/>
          </p:cNvSpPr>
          <p:nvPr/>
        </p:nvSpPr>
        <p:spPr>
          <a:xfrm>
            <a:off x="834114" y="3415075"/>
            <a:ext cx="3312898" cy="14115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err="1">
                <a:ln>
                  <a:noFill/>
                </a:ln>
                <a:solidFill>
                  <a:prstClr val="black"/>
                </a:solidFill>
                <a:effectLst/>
                <a:uLnTx/>
                <a:uFillTx/>
                <a:latin typeface="Calibri" panose="020F0502020204030204"/>
                <a:ea typeface="+mn-ea"/>
                <a:cs typeface="+mn-cs"/>
              </a:rPr>
              <a:t>Univariate</a:t>
            </a:r>
            <a:endParaRPr kumimoji="0" lang="en-CA" sz="2100" b="0"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each point represents one   value (e.g., temperature)</a:t>
            </a:r>
          </a:p>
        </p:txBody>
      </p:sp>
      <p:sp>
        <p:nvSpPr>
          <p:cNvPr id="14" name="Content Placeholder 2"/>
          <p:cNvSpPr txBox="1">
            <a:spLocks/>
          </p:cNvSpPr>
          <p:nvPr/>
        </p:nvSpPr>
        <p:spPr>
          <a:xfrm>
            <a:off x="4309958" y="3400086"/>
            <a:ext cx="3312898" cy="1411585"/>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black"/>
                </a:solidFill>
                <a:effectLst/>
                <a:uLnTx/>
                <a:uFillTx/>
                <a:latin typeface="Calibri" panose="020F0502020204030204"/>
                <a:ea typeface="+mn-ea"/>
                <a:cs typeface="+mn-cs"/>
              </a:rPr>
              <a:t>Multivariate</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each point represents many   values (e.g., temperature, humidity, pressure, wind, etc.)</a:t>
            </a:r>
          </a:p>
        </p:txBody>
      </p:sp>
      <p:sp>
        <p:nvSpPr>
          <p:cNvPr id="6" name="Google Shape;357;p28"/>
          <p:cNvSpPr/>
          <p:nvPr/>
        </p:nvSpPr>
        <p:spPr>
          <a:xfrm>
            <a:off x="1800196" y="2877594"/>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7" name="Straight Connector 6"/>
          <p:cNvCxnSpPr>
            <a:stCxn id="10" idx="7"/>
          </p:cNvCxnSpPr>
          <p:nvPr/>
        </p:nvCxnSpPr>
        <p:spPr>
          <a:xfrm flipV="1">
            <a:off x="2278404" y="2400755"/>
            <a:ext cx="494104" cy="507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257891" y="2633293"/>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772507" y="2400755"/>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2201634" y="2895178"/>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2740141" y="2368566"/>
            <a:ext cx="357203"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t>8</a:t>
            </a:r>
          </a:p>
        </p:txBody>
      </p:sp>
      <p:sp>
        <p:nvSpPr>
          <p:cNvPr id="12" name="Google Shape;357;p28"/>
          <p:cNvSpPr/>
          <p:nvPr/>
        </p:nvSpPr>
        <p:spPr>
          <a:xfrm>
            <a:off x="5173510" y="2898110"/>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15" name="Straight Connector 14"/>
          <p:cNvCxnSpPr>
            <a:stCxn id="18" idx="7"/>
          </p:cNvCxnSpPr>
          <p:nvPr/>
        </p:nvCxnSpPr>
        <p:spPr>
          <a:xfrm flipV="1">
            <a:off x="5651718" y="1726357"/>
            <a:ext cx="488243" cy="1202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31206" y="2653809"/>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39961" y="2421271"/>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a:ln>
                  <a:noFill/>
                </a:ln>
                <a:solidFill>
                  <a:prstClr val="white"/>
                </a:solidFill>
                <a:effectLst/>
                <a:uLnTx/>
                <a:uFillTx/>
                <a:latin typeface="Calibri" panose="020F0502020204030204"/>
                <a:ea typeface="+mn-ea"/>
                <a:cs typeface="+mn-cs"/>
              </a:rPr>
              <a:t>6</a:t>
            </a:r>
          </a:p>
        </p:txBody>
      </p:sp>
      <p:sp>
        <p:nvSpPr>
          <p:cNvPr id="18" name="Oval 17"/>
          <p:cNvSpPr/>
          <p:nvPr/>
        </p:nvSpPr>
        <p:spPr>
          <a:xfrm>
            <a:off x="5574949" y="2915694"/>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139961" y="1723233"/>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6139961" y="1955200"/>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6139961" y="2188771"/>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6106278" y="1689461"/>
            <a:ext cx="366571" cy="553998"/>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500">
                <a:latin typeface="Calibri" panose="020F0502020204030204"/>
                <a:ea typeface="MS PGothic"/>
              </a:rPr>
              <a:t>86</a:t>
            </a:r>
            <a:endParaRPr lang="en-CA" sz="1500" b="0" i="0" u="none" strike="noStrike" kern="1200" cap="none" spc="0" normalizeH="0" baseline="0" noProof="0">
              <a:ln>
                <a:noFill/>
              </a:ln>
              <a:effectLst/>
              <a:uLnTx/>
              <a:uFillTx/>
              <a:latin typeface="Calibri" panose="020F0502020204030204"/>
              <a:ea typeface="MS PGothic" pitchFamily="34" charset="-128"/>
              <a:cs typeface="Calibri"/>
            </a:endParaRPr>
          </a:p>
        </p:txBody>
      </p:sp>
      <p:sp>
        <p:nvSpPr>
          <p:cNvPr id="28" name="TextBox 27"/>
          <p:cNvSpPr txBox="1"/>
          <p:nvPr/>
        </p:nvSpPr>
        <p:spPr>
          <a:xfrm>
            <a:off x="6098785" y="2148532"/>
            <a:ext cx="366571"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t>29</a:t>
            </a:r>
          </a:p>
        </p:txBody>
      </p:sp>
    </p:spTree>
    <p:extLst>
      <p:ext uri="{BB962C8B-B14F-4D97-AF65-F5344CB8AC3E}">
        <p14:creationId xmlns:p14="http://schemas.microsoft.com/office/powerpoint/2010/main" val="1001877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Scientific Monitoring</a:t>
            </a:r>
          </a:p>
        </p:txBody>
      </p:sp>
      <p:sp>
        <p:nvSpPr>
          <p:cNvPr id="4" name="Content Placeholder 3"/>
          <p:cNvSpPr>
            <a:spLocks noGrp="1"/>
          </p:cNvSpPr>
          <p:nvPr>
            <p:ph idx="1"/>
          </p:nvPr>
        </p:nvSpPr>
        <p:spPr/>
        <p:txBody>
          <a:bodyPr>
            <a:noAutofit/>
          </a:bodyPr>
          <a:lstStyle/>
          <a:p>
            <a:r>
              <a:rPr lang="en-US" sz="2600" dirty="0"/>
              <a:t>meteorology, oceanography, astronomy, </a:t>
            </a:r>
          </a:p>
          <a:p>
            <a:pPr marL="109537" indent="0">
              <a:buNone/>
            </a:pPr>
            <a:r>
              <a:rPr lang="en-US" sz="2600" dirty="0"/>
              <a:t>   finance, sociology, …</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6</a:t>
            </a:fld>
            <a:endParaRPr lang="en-US" dirty="0"/>
          </a:p>
        </p:txBody>
      </p:sp>
      <p:pic>
        <p:nvPicPr>
          <p:cNvPr id="8" name="Picture 7" descr="Picture 4.png"/>
          <p:cNvPicPr>
            <a:picLocks noChangeAspect="1"/>
          </p:cNvPicPr>
          <p:nvPr/>
        </p:nvPicPr>
        <p:blipFill>
          <a:blip r:embed="rId2"/>
          <a:stretch>
            <a:fillRect/>
          </a:stretch>
        </p:blipFill>
        <p:spPr>
          <a:xfrm>
            <a:off x="5180964" y="3631309"/>
            <a:ext cx="2618857" cy="1543747"/>
          </a:xfrm>
          <a:prstGeom prst="rect">
            <a:avLst/>
          </a:prstGeom>
          <a:ln>
            <a:noFill/>
          </a:ln>
          <a:effectLst>
            <a:outerShdw blurRad="292100" dist="139700" dir="2700000" algn="tl" rotWithShape="0">
              <a:srgbClr val="333333">
                <a:alpha val="65000"/>
              </a:srgbClr>
            </a:outerShdw>
          </a:effectLst>
        </p:spPr>
      </p:pic>
      <p:sp>
        <p:nvSpPr>
          <p:cNvPr id="2" name="Footer Placeholder 1"/>
          <p:cNvSpPr>
            <a:spLocks noGrp="1"/>
          </p:cNvSpPr>
          <p:nvPr>
            <p:ph type="ftr" sz="quarter" idx="11"/>
          </p:nvPr>
        </p:nvSpPr>
        <p:spPr/>
        <p:txBody>
          <a:bodyPr/>
          <a:lstStyle/>
          <a:p>
            <a:r>
              <a:rPr lang="en-US"/>
              <a:t>Echihabi, Zoumpatianos, Palpanas - EDBT 2021</a:t>
            </a:r>
            <a:endParaRPr lang="en-US" dirty="0"/>
          </a:p>
        </p:txBody>
      </p:sp>
      <p:sp>
        <p:nvSpPr>
          <p:cNvPr id="11" name="TextBox 10"/>
          <p:cNvSpPr txBox="1"/>
          <p:nvPr/>
        </p:nvSpPr>
        <p:spPr>
          <a:xfrm>
            <a:off x="4702469" y="5728602"/>
            <a:ext cx="3953161" cy="507831"/>
          </a:xfrm>
          <a:prstGeom prst="rect">
            <a:avLst/>
          </a:prstGeom>
          <a:noFill/>
        </p:spPr>
        <p:txBody>
          <a:bodyPr wrap="square" rtlCol="0">
            <a:spAutoFit/>
          </a:bodyPr>
          <a:lstStyle/>
          <a:p>
            <a:r>
              <a:rPr lang="en-US" dirty="0"/>
              <a:t>Historical stock quotes</a:t>
            </a:r>
          </a:p>
          <a:p>
            <a:r>
              <a:rPr lang="en-US" sz="900" dirty="0"/>
              <a:t>http://money.cnn.com/2012/04/23/markets/walmart_stock/index.htm</a:t>
            </a:r>
          </a:p>
        </p:txBody>
      </p:sp>
      <p:pic>
        <p:nvPicPr>
          <p:cNvPr id="13" name="Picture 12" descr="Picture 4.png"/>
          <p:cNvPicPr>
            <a:picLocks noChangeAspect="1"/>
          </p:cNvPicPr>
          <p:nvPr/>
        </p:nvPicPr>
        <p:blipFill>
          <a:blip r:embed="rId3"/>
          <a:stretch>
            <a:fillRect/>
          </a:stretch>
        </p:blipFill>
        <p:spPr>
          <a:xfrm>
            <a:off x="1363749" y="3437521"/>
            <a:ext cx="2618857" cy="1931329"/>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509224" y="5659353"/>
            <a:ext cx="2400646" cy="646331"/>
          </a:xfrm>
          <a:prstGeom prst="rect">
            <a:avLst/>
          </a:prstGeom>
          <a:noFill/>
        </p:spPr>
        <p:txBody>
          <a:bodyPr wrap="square" rtlCol="0">
            <a:spAutoFit/>
          </a:bodyPr>
          <a:lstStyle/>
          <a:p>
            <a:r>
              <a:rPr lang="en-US" dirty="0"/>
              <a:t>Wind speed</a:t>
            </a:r>
          </a:p>
          <a:p>
            <a:r>
              <a:rPr lang="en-US" sz="900" dirty="0"/>
              <a:t>From ocean observing node project</a:t>
            </a:r>
          </a:p>
          <a:p>
            <a:r>
              <a:rPr lang="en-US" sz="900" dirty="0"/>
              <a:t>http://bml.ucdavis.edu/boon/wind.html</a:t>
            </a:r>
          </a:p>
        </p:txBody>
      </p:sp>
      <p:grpSp>
        <p:nvGrpSpPr>
          <p:cNvPr id="15" name="Group 14">
            <a:extLst>
              <a:ext uri="{FF2B5EF4-FFF2-40B4-BE49-F238E27FC236}">
                <a16:creationId xmlns:a16="http://schemas.microsoft.com/office/drawing/2014/main" id="{5A0AC4CA-43FF-403B-A187-B1E9F6AEDCAB}"/>
              </a:ext>
            </a:extLst>
          </p:cNvPr>
          <p:cNvGrpSpPr/>
          <p:nvPr/>
        </p:nvGrpSpPr>
        <p:grpSpPr>
          <a:xfrm>
            <a:off x="119271" y="5915687"/>
            <a:ext cx="816389" cy="835917"/>
            <a:chOff x="1693381" y="4398972"/>
            <a:chExt cx="1003544" cy="993508"/>
          </a:xfrm>
        </p:grpSpPr>
        <p:pic>
          <p:nvPicPr>
            <p:cNvPr id="16" name="Picture 15">
              <a:extLst>
                <a:ext uri="{FF2B5EF4-FFF2-40B4-BE49-F238E27FC236}">
                  <a16:creationId xmlns:a16="http://schemas.microsoft.com/office/drawing/2014/main" id="{33F35240-387D-422A-A521-355A7B949FCA}"/>
                </a:ext>
              </a:extLst>
            </p:cNvPr>
            <p:cNvPicPr>
              <a:picLocks noChangeAspect="1"/>
            </p:cNvPicPr>
            <p:nvPr/>
          </p:nvPicPr>
          <p:blipFill>
            <a:blip r:embed="rId4"/>
            <a:stretch>
              <a:fillRect/>
            </a:stretch>
          </p:blipFill>
          <p:spPr>
            <a:xfrm>
              <a:off x="1693381" y="4398972"/>
              <a:ext cx="1003544" cy="993508"/>
            </a:xfrm>
            <a:prstGeom prst="rect">
              <a:avLst/>
            </a:prstGeom>
          </p:spPr>
        </p:pic>
        <p:sp>
          <p:nvSpPr>
            <p:cNvPr id="17" name="TextBox 16">
              <a:extLst>
                <a:ext uri="{FF2B5EF4-FFF2-40B4-BE49-F238E27FC236}">
                  <a16:creationId xmlns:a16="http://schemas.microsoft.com/office/drawing/2014/main" id="{59B8EB06-93E4-4658-854C-6D2E26A2BE0F}"/>
                </a:ext>
              </a:extLst>
            </p:cNvPr>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spTree>
    <p:extLst>
      <p:ext uri="{BB962C8B-B14F-4D97-AF65-F5344CB8AC3E}">
        <p14:creationId xmlns:p14="http://schemas.microsoft.com/office/powerpoint/2010/main" val="39539718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Series</a:t>
            </a:r>
            <a:endParaRPr lang="en-CA"/>
          </a:p>
        </p:txBody>
      </p:sp>
      <p:sp>
        <p:nvSpPr>
          <p:cNvPr id="4" name="Footer Placeholder 3">
            <a:extLst>
              <a:ext uri="{FF2B5EF4-FFF2-40B4-BE49-F238E27FC236}">
                <a16:creationId xmlns:a16="http://schemas.microsoft.com/office/drawing/2014/main" id="{4E2F08CD-AEB5-4035-A798-90F9C21D7D20}"/>
              </a:ext>
            </a:extLst>
          </p:cNvPr>
          <p:cNvSpPr>
            <a:spLocks noGrp="1"/>
          </p:cNvSpPr>
          <p:nvPr>
            <p:ph type="ftr" sz="quarter" idx="11"/>
          </p:nvPr>
        </p:nvSpPr>
        <p:spPr/>
        <p:txBody>
          <a:bodyPr/>
          <a:lstStyle/>
          <a:p>
            <a:r>
              <a:rPr lang="en-CA"/>
              <a:t>Echihabi, Zoumpatianos, Palpanas - EDBT 2021</a:t>
            </a:r>
            <a:endParaRPr lang="en-CA" dirty="0"/>
          </a:p>
        </p:txBody>
      </p:sp>
      <p:sp>
        <p:nvSpPr>
          <p:cNvPr id="5" name="Slide Number Placeholder 4">
            <a:extLst>
              <a:ext uri="{FF2B5EF4-FFF2-40B4-BE49-F238E27FC236}">
                <a16:creationId xmlns:a16="http://schemas.microsoft.com/office/drawing/2014/main" id="{7AD13C4A-8066-41CC-8F15-8A838BC1B9FA}"/>
              </a:ext>
            </a:extLst>
          </p:cNvPr>
          <p:cNvSpPr>
            <a:spLocks noGrp="1"/>
          </p:cNvSpPr>
          <p:nvPr>
            <p:ph type="sldNum" sz="quarter" idx="12"/>
          </p:nvPr>
        </p:nvSpPr>
        <p:spPr/>
        <p:txBody>
          <a:bodyPr/>
          <a:lstStyle/>
          <a:p>
            <a:fld id="{A577D55C-4B0B-488E-BDEC-E7DCB799A030}" type="slidenum">
              <a:rPr lang="en-CA" smtClean="0"/>
              <a:t>60</a:t>
            </a:fld>
            <a:endParaRPr lang="en-CA"/>
          </a:p>
        </p:txBody>
      </p:sp>
      <p:sp>
        <p:nvSpPr>
          <p:cNvPr id="13" name="Content Placeholder 2"/>
          <p:cNvSpPr txBox="1">
            <a:spLocks/>
          </p:cNvSpPr>
          <p:nvPr/>
        </p:nvSpPr>
        <p:spPr>
          <a:xfrm>
            <a:off x="834114" y="3415075"/>
            <a:ext cx="3312898" cy="14115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err="1">
                <a:ln>
                  <a:noFill/>
                </a:ln>
                <a:solidFill>
                  <a:prstClr val="black"/>
                </a:solidFill>
                <a:effectLst/>
                <a:uLnTx/>
                <a:uFillTx/>
                <a:latin typeface="Calibri" panose="020F0502020204030204"/>
                <a:ea typeface="+mn-ea"/>
                <a:cs typeface="+mn-cs"/>
              </a:rPr>
              <a:t>Univariate</a:t>
            </a:r>
            <a:endParaRPr kumimoji="0" lang="en-CA" sz="2100" b="0"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each point represents one   value (e.g., temperature)</a:t>
            </a:r>
          </a:p>
        </p:txBody>
      </p:sp>
      <p:sp>
        <p:nvSpPr>
          <p:cNvPr id="14" name="Content Placeholder 2"/>
          <p:cNvSpPr txBox="1">
            <a:spLocks/>
          </p:cNvSpPr>
          <p:nvPr/>
        </p:nvSpPr>
        <p:spPr>
          <a:xfrm>
            <a:off x="4309958" y="3400086"/>
            <a:ext cx="3312898" cy="1411585"/>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white">
                    <a:lumMod val="85000"/>
                  </a:prstClr>
                </a:solidFill>
                <a:effectLst/>
                <a:uLnTx/>
                <a:uFillTx/>
                <a:latin typeface="Calibri" panose="020F0502020204030204"/>
                <a:ea typeface="+mn-ea"/>
                <a:cs typeface="+mn-cs"/>
              </a:rPr>
              <a:t>Multivariate</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each point represents many   values (e.g., temperature, humidity, pressure, wind, etc.)</a:t>
            </a:r>
          </a:p>
        </p:txBody>
      </p:sp>
      <p:sp>
        <p:nvSpPr>
          <p:cNvPr id="6" name="Google Shape;357;p28"/>
          <p:cNvSpPr/>
          <p:nvPr/>
        </p:nvSpPr>
        <p:spPr>
          <a:xfrm>
            <a:off x="1800196" y="2877594"/>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7" name="Straight Connector 6"/>
          <p:cNvCxnSpPr>
            <a:stCxn id="10" idx="7"/>
          </p:cNvCxnSpPr>
          <p:nvPr/>
        </p:nvCxnSpPr>
        <p:spPr>
          <a:xfrm flipV="1">
            <a:off x="2278404" y="2400755"/>
            <a:ext cx="494104" cy="507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257891" y="2633293"/>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772507" y="2400755"/>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2201634" y="2895178"/>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2740141" y="2368566"/>
            <a:ext cx="357203"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t>8</a:t>
            </a:r>
          </a:p>
        </p:txBody>
      </p:sp>
      <p:sp>
        <p:nvSpPr>
          <p:cNvPr id="12" name="Google Shape;357;p28"/>
          <p:cNvSpPr/>
          <p:nvPr/>
        </p:nvSpPr>
        <p:spPr>
          <a:xfrm>
            <a:off x="5173510" y="2898110"/>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chemeClr val="bg1">
                <a:lumMod val="85000"/>
              </a:schemeClr>
            </a:solidFill>
            <a:prstDash val="solid"/>
            <a:round/>
            <a:headEnd type="none" w="med" len="med"/>
            <a:tailEnd type="none" w="med" len="med"/>
          </a:ln>
        </p:spPr>
      </p:sp>
      <p:cxnSp>
        <p:nvCxnSpPr>
          <p:cNvPr id="15" name="Straight Connector 14"/>
          <p:cNvCxnSpPr>
            <a:stCxn id="18" idx="7"/>
          </p:cNvCxnSpPr>
          <p:nvPr/>
        </p:nvCxnSpPr>
        <p:spPr>
          <a:xfrm flipV="1">
            <a:off x="5651718" y="1726357"/>
            <a:ext cx="488243" cy="12021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31206" y="2653809"/>
            <a:ext cx="772524" cy="3011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39961" y="2421271"/>
            <a:ext cx="257908" cy="23253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a:ln>
                  <a:noFill/>
                </a:ln>
                <a:solidFill>
                  <a:prstClr val="white"/>
                </a:solidFill>
                <a:effectLst/>
                <a:uLnTx/>
                <a:uFillTx/>
                <a:latin typeface="Calibri" panose="020F0502020204030204"/>
                <a:ea typeface="+mn-ea"/>
                <a:cs typeface="+mn-cs"/>
              </a:rPr>
              <a:t>6</a:t>
            </a:r>
          </a:p>
        </p:txBody>
      </p:sp>
      <p:sp>
        <p:nvSpPr>
          <p:cNvPr id="18" name="Oval 17"/>
          <p:cNvSpPr/>
          <p:nvPr/>
        </p:nvSpPr>
        <p:spPr>
          <a:xfrm>
            <a:off x="5574949" y="2915694"/>
            <a:ext cx="89941" cy="87648"/>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20" name="Rectangle 19"/>
          <p:cNvSpPr/>
          <p:nvPr/>
        </p:nvSpPr>
        <p:spPr>
          <a:xfrm>
            <a:off x="6139961" y="1723233"/>
            <a:ext cx="257908" cy="23253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6139961" y="1955200"/>
            <a:ext cx="257908" cy="23253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6139961" y="2188771"/>
            <a:ext cx="257908" cy="23253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6112141" y="1689461"/>
            <a:ext cx="366571" cy="553998"/>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500">
                <a:latin typeface="Calibri" panose="020F0502020204030204"/>
                <a:ea typeface="MS PGothic"/>
              </a:rPr>
              <a:t>86</a:t>
            </a:r>
            <a:endParaRPr lang="en-CA" sz="1500" b="0" i="0" u="none" strike="noStrike" kern="1200" cap="none" spc="0" normalizeH="0" baseline="0" noProof="0">
              <a:ln>
                <a:noFill/>
              </a:ln>
              <a:effectLst/>
              <a:uLnTx/>
              <a:uFillTx/>
              <a:latin typeface="Calibri" panose="020F0502020204030204"/>
              <a:ea typeface="MS PGothic" pitchFamily="34" charset="-128"/>
              <a:cs typeface="Calibri"/>
            </a:endParaRPr>
          </a:p>
        </p:txBody>
      </p:sp>
      <p:sp>
        <p:nvSpPr>
          <p:cNvPr id="28" name="TextBox 27"/>
          <p:cNvSpPr txBox="1"/>
          <p:nvPr/>
        </p:nvSpPr>
        <p:spPr>
          <a:xfrm>
            <a:off x="6104649" y="2148532"/>
            <a:ext cx="366571"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a:ln>
                  <a:noFill/>
                </a:ln>
                <a:solidFill>
                  <a:prstClr val="white">
                    <a:lumMod val="85000"/>
                  </a:prstClr>
                </a:solidFill>
                <a:effectLst/>
                <a:uLnTx/>
                <a:uFillTx/>
                <a:latin typeface="Calibri" panose="020F0502020204030204"/>
                <a:ea typeface="MS PGothic" pitchFamily="34" charset="-128"/>
                <a:cs typeface="+mn-cs"/>
              </a:rPr>
              <a:t>29</a:t>
            </a:r>
          </a:p>
        </p:txBody>
      </p:sp>
    </p:spTree>
    <p:extLst>
      <p:ext uri="{BB962C8B-B14F-4D97-AF65-F5344CB8AC3E}">
        <p14:creationId xmlns:p14="http://schemas.microsoft.com/office/powerpoint/2010/main" val="6424760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933"/>
            <a:ext cx="8229600" cy="1066800"/>
          </a:xfrm>
        </p:spPr>
        <p:txBody>
          <a:bodyPr/>
          <a:lstStyle/>
          <a:p>
            <a:r>
              <a:rPr lang="en-CA" dirty="0"/>
              <a:t>Problem Variations</a:t>
            </a:r>
          </a:p>
        </p:txBody>
      </p:sp>
      <p:sp>
        <p:nvSpPr>
          <p:cNvPr id="5" name="Slide Number Placeholder 4">
            <a:extLst>
              <a:ext uri="{FF2B5EF4-FFF2-40B4-BE49-F238E27FC236}">
                <a16:creationId xmlns:a16="http://schemas.microsoft.com/office/drawing/2014/main" id="{D03B3317-640C-47E1-8D70-13FE3F4FC08E}"/>
              </a:ext>
            </a:extLst>
          </p:cNvPr>
          <p:cNvSpPr>
            <a:spLocks noGrp="1"/>
          </p:cNvSpPr>
          <p:nvPr>
            <p:ph type="sldNum" sz="quarter" idx="12"/>
          </p:nvPr>
        </p:nvSpPr>
        <p:spPr/>
        <p:txBody>
          <a:bodyPr/>
          <a:lstStyle/>
          <a:p>
            <a:fld id="{A577D55C-4B0B-488E-BDEC-E7DCB799A030}" type="slidenum">
              <a:rPr lang="en-CA" smtClean="0"/>
              <a:t>61</a:t>
            </a:fld>
            <a:endParaRPr lang="en-CA"/>
          </a:p>
        </p:txBody>
      </p:sp>
      <p:sp>
        <p:nvSpPr>
          <p:cNvPr id="6" name="Content Placeholder 6">
            <a:extLst>
              <a:ext uri="{FF2B5EF4-FFF2-40B4-BE49-F238E27FC236}">
                <a16:creationId xmlns:a16="http://schemas.microsoft.com/office/drawing/2014/main" id="{8213F7DB-77F8-4378-BD29-6133A968F307}"/>
              </a:ext>
            </a:extLst>
          </p:cNvPr>
          <p:cNvSpPr txBox="1">
            <a:spLocks/>
          </p:cNvSpPr>
          <p:nvPr/>
        </p:nvSpPr>
        <p:spPr>
          <a:xfrm>
            <a:off x="707136" y="2253318"/>
            <a:ext cx="8229600" cy="4325112"/>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similarity search is based on measuring distance between sequences</a:t>
            </a:r>
          </a:p>
          <a:p>
            <a:r>
              <a:rPr lang="en-US" sz="2400" dirty="0"/>
              <a:t>dozens of distance measures have been proposed</a:t>
            </a:r>
          </a:p>
          <a:p>
            <a:pPr lvl="1"/>
            <a:r>
              <a:rPr lang="en-US" sz="2200" dirty="0"/>
              <a:t>lock-step </a:t>
            </a:r>
          </a:p>
          <a:p>
            <a:pPr lvl="2"/>
            <a:r>
              <a:rPr lang="en-US" sz="2000" dirty="0" err="1"/>
              <a:t>Minkowski</a:t>
            </a:r>
            <a:r>
              <a:rPr lang="en-US" sz="2000" dirty="0"/>
              <a:t>, Manhattan, Euclidean, Maximum, DISSIM, …</a:t>
            </a:r>
          </a:p>
          <a:p>
            <a:pPr lvl="1"/>
            <a:r>
              <a:rPr lang="en-US" sz="2200" dirty="0"/>
              <a:t>sliding</a:t>
            </a:r>
          </a:p>
          <a:p>
            <a:pPr lvl="2"/>
            <a:r>
              <a:rPr lang="en-US" sz="2000" dirty="0"/>
              <a:t>Normalized Cross-Correlation, SBD, …</a:t>
            </a:r>
          </a:p>
          <a:p>
            <a:pPr lvl="1"/>
            <a:r>
              <a:rPr lang="en-US" sz="2200" dirty="0"/>
              <a:t>elastic</a:t>
            </a:r>
          </a:p>
          <a:p>
            <a:pPr lvl="2"/>
            <a:r>
              <a:rPr lang="en-US" sz="2000" dirty="0"/>
              <a:t>DTW, LCSS, MSM, EDR, ERP, Swale, …</a:t>
            </a:r>
          </a:p>
          <a:p>
            <a:pPr lvl="1"/>
            <a:r>
              <a:rPr lang="en-US" sz="2200" dirty="0"/>
              <a:t>kernel-based</a:t>
            </a:r>
          </a:p>
          <a:p>
            <a:pPr lvl="2"/>
            <a:r>
              <a:rPr lang="en-US" sz="2000" dirty="0"/>
              <a:t>KDTW, GAK, SINK, …</a:t>
            </a:r>
          </a:p>
          <a:p>
            <a:pPr lvl="1"/>
            <a:r>
              <a:rPr lang="en-US" sz="2200" dirty="0"/>
              <a:t>embedding </a:t>
            </a:r>
          </a:p>
          <a:p>
            <a:pPr lvl="2"/>
            <a:r>
              <a:rPr lang="en-US" sz="2000" dirty="0"/>
              <a:t>GRAIL, RWS, SPIRAL, …</a:t>
            </a:r>
          </a:p>
        </p:txBody>
      </p:sp>
      <p:sp>
        <p:nvSpPr>
          <p:cNvPr id="7" name="Footer Placeholder 3">
            <a:extLst>
              <a:ext uri="{FF2B5EF4-FFF2-40B4-BE49-F238E27FC236}">
                <a16:creationId xmlns:a16="http://schemas.microsoft.com/office/drawing/2014/main" id="{1CF298CB-F68C-433E-8B4D-ACB0BEFDD8CA}"/>
              </a:ext>
            </a:extLst>
          </p:cNvPr>
          <p:cNvSpPr>
            <a:spLocks noGrp="1"/>
          </p:cNvSpPr>
          <p:nvPr>
            <p:ph type="ftr" sz="quarter" idx="11"/>
          </p:nvPr>
        </p:nvSpPr>
        <p:spPr>
          <a:xfrm>
            <a:off x="4436919" y="6608618"/>
            <a:ext cx="4707082" cy="249381"/>
          </a:xfrm>
        </p:spPr>
        <p:txBody>
          <a:bodyPr/>
          <a:lstStyle/>
          <a:p>
            <a:r>
              <a:rPr lang="en-US"/>
              <a:t>Echihabi, Zoumpatianos, Palpanas - EDBT 2021</a:t>
            </a:r>
            <a:endParaRPr lang="en-US" dirty="0"/>
          </a:p>
        </p:txBody>
      </p:sp>
      <p:sp>
        <p:nvSpPr>
          <p:cNvPr id="10" name="Content Placeholder 2">
            <a:extLst>
              <a:ext uri="{FF2B5EF4-FFF2-40B4-BE49-F238E27FC236}">
                <a16:creationId xmlns:a16="http://schemas.microsoft.com/office/drawing/2014/main" id="{F7E24E99-AF6E-4B41-85CD-53E618FD135D}"/>
              </a:ext>
            </a:extLst>
          </p:cNvPr>
          <p:cNvSpPr txBox="1">
            <a:spLocks/>
          </p:cNvSpPr>
          <p:nvPr/>
        </p:nvSpPr>
        <p:spPr>
          <a:xfrm>
            <a:off x="457200" y="1593660"/>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Font typeface="Georgia"/>
              <a:buNone/>
            </a:pPr>
            <a:r>
              <a:rPr lang="en">
                <a:solidFill>
                  <a:srgbClr val="1A9988"/>
                </a:solidFill>
                <a:latin typeface="Century Gothic"/>
                <a:ea typeface="Century Gothic"/>
                <a:cs typeface="Century Gothic"/>
                <a:sym typeface="Century Gothic"/>
              </a:rPr>
              <a:t>Distance Measures</a:t>
            </a:r>
            <a:endParaRPr lang="en">
              <a:latin typeface="Century Gothic"/>
              <a:ea typeface="Century Gothic"/>
              <a:cs typeface="Century Gothic"/>
              <a:sym typeface="Century Gothic"/>
            </a:endParaRPr>
          </a:p>
          <a:p>
            <a:pPr marL="0" indent="0">
              <a:buFont typeface="Georgia"/>
              <a:buNone/>
            </a:pPr>
            <a:r>
              <a:rPr lang="en">
                <a:latin typeface="Century Gothic"/>
                <a:sym typeface="Century Gothic"/>
              </a:rPr>
              <a:t>	</a:t>
            </a:r>
            <a:endParaRPr lang="en-CA" dirty="0"/>
          </a:p>
        </p:txBody>
      </p:sp>
      <p:sp>
        <p:nvSpPr>
          <p:cNvPr id="11" name="Rectangle 10">
            <a:extLst>
              <a:ext uri="{FF2B5EF4-FFF2-40B4-BE49-F238E27FC236}">
                <a16:creationId xmlns:a16="http://schemas.microsoft.com/office/drawing/2014/main" id="{5858BE84-A170-4555-B720-40EA60010C9D}"/>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2" name="Rectangle 11">
            <a:extLst>
              <a:ext uri="{FF2B5EF4-FFF2-40B4-BE49-F238E27FC236}">
                <a16:creationId xmlns:a16="http://schemas.microsoft.com/office/drawing/2014/main" id="{8A88B35D-1835-4180-89BD-C514885A5DB3}"/>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3" name="Rounded Rectangle 7">
            <a:extLst>
              <a:ext uri="{FF2B5EF4-FFF2-40B4-BE49-F238E27FC236}">
                <a16:creationId xmlns:a16="http://schemas.microsoft.com/office/drawing/2014/main" id="{0EF48F88-58ED-4238-ABAA-F55FD569E1B0}"/>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Ding-PVLDB‘08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4" name="Rounded Rectangle 8">
            <a:extLst>
              <a:ext uri="{FF2B5EF4-FFF2-40B4-BE49-F238E27FC236}">
                <a16:creationId xmlns:a16="http://schemas.microsoft.com/office/drawing/2014/main" id="{554C5870-F53C-490F-87F4-1EA7398BA41A}"/>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Paparrizos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-SIGMOD’20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170337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933"/>
            <a:ext cx="8229600" cy="1066800"/>
          </a:xfrm>
        </p:spPr>
        <p:txBody>
          <a:bodyPr/>
          <a:lstStyle/>
          <a:p>
            <a:r>
              <a:rPr lang="en-CA" dirty="0"/>
              <a:t>Problem Variations</a:t>
            </a:r>
          </a:p>
        </p:txBody>
      </p:sp>
      <p:sp>
        <p:nvSpPr>
          <p:cNvPr id="5" name="Slide Number Placeholder 4">
            <a:extLst>
              <a:ext uri="{FF2B5EF4-FFF2-40B4-BE49-F238E27FC236}">
                <a16:creationId xmlns:a16="http://schemas.microsoft.com/office/drawing/2014/main" id="{D03B3317-640C-47E1-8D70-13FE3F4FC08E}"/>
              </a:ext>
            </a:extLst>
          </p:cNvPr>
          <p:cNvSpPr>
            <a:spLocks noGrp="1"/>
          </p:cNvSpPr>
          <p:nvPr>
            <p:ph type="sldNum" sz="quarter" idx="12"/>
          </p:nvPr>
        </p:nvSpPr>
        <p:spPr/>
        <p:txBody>
          <a:bodyPr/>
          <a:lstStyle/>
          <a:p>
            <a:fld id="{A577D55C-4B0B-488E-BDEC-E7DCB799A030}" type="slidenum">
              <a:rPr lang="en-CA" smtClean="0"/>
              <a:t>62</a:t>
            </a:fld>
            <a:endParaRPr lang="en-CA"/>
          </a:p>
        </p:txBody>
      </p:sp>
      <p:sp>
        <p:nvSpPr>
          <p:cNvPr id="6" name="Content Placeholder 6">
            <a:extLst>
              <a:ext uri="{FF2B5EF4-FFF2-40B4-BE49-F238E27FC236}">
                <a16:creationId xmlns:a16="http://schemas.microsoft.com/office/drawing/2014/main" id="{8213F7DB-77F8-4378-BD29-6133A968F307}"/>
              </a:ext>
            </a:extLst>
          </p:cNvPr>
          <p:cNvSpPr txBox="1">
            <a:spLocks/>
          </p:cNvSpPr>
          <p:nvPr/>
        </p:nvSpPr>
        <p:spPr>
          <a:xfrm>
            <a:off x="707136" y="2253318"/>
            <a:ext cx="8229600" cy="4325112"/>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similarity search is based on measuring distance between sequences</a:t>
            </a:r>
          </a:p>
          <a:p>
            <a:r>
              <a:rPr lang="en-US" sz="2400" dirty="0"/>
              <a:t>dozens of distance measures have been proposed</a:t>
            </a:r>
          </a:p>
          <a:p>
            <a:pPr lvl="1"/>
            <a:r>
              <a:rPr lang="en-US" sz="2200" dirty="0"/>
              <a:t>lock-step </a:t>
            </a:r>
          </a:p>
          <a:p>
            <a:pPr lvl="2"/>
            <a:r>
              <a:rPr lang="en-US" sz="2000" dirty="0" err="1"/>
              <a:t>Minkowski</a:t>
            </a:r>
            <a:r>
              <a:rPr lang="en-US" sz="2000" dirty="0"/>
              <a:t>, Manhattan, </a:t>
            </a:r>
            <a:r>
              <a:rPr lang="en-US" sz="2000" dirty="0">
                <a:solidFill>
                  <a:srgbClr val="C00000"/>
                </a:solidFill>
              </a:rPr>
              <a:t>Euclidean</a:t>
            </a:r>
            <a:r>
              <a:rPr lang="en-US" sz="2000" dirty="0"/>
              <a:t>, Maximum, DISSIM, …</a:t>
            </a:r>
          </a:p>
          <a:p>
            <a:pPr lvl="1"/>
            <a:r>
              <a:rPr lang="en-US" sz="2200" dirty="0"/>
              <a:t>sliding</a:t>
            </a:r>
          </a:p>
          <a:p>
            <a:pPr lvl="2"/>
            <a:r>
              <a:rPr lang="en-US" sz="2000" dirty="0">
                <a:solidFill>
                  <a:srgbClr val="C00000"/>
                </a:solidFill>
              </a:rPr>
              <a:t>Normalized Cross-Correlation</a:t>
            </a:r>
            <a:r>
              <a:rPr lang="en-US" sz="2000" dirty="0"/>
              <a:t>, SBD, …</a:t>
            </a:r>
          </a:p>
          <a:p>
            <a:pPr lvl="1"/>
            <a:r>
              <a:rPr lang="en-US" sz="2200" dirty="0"/>
              <a:t>elastic</a:t>
            </a:r>
          </a:p>
          <a:p>
            <a:pPr lvl="2"/>
            <a:r>
              <a:rPr lang="en-US" sz="2000" dirty="0">
                <a:solidFill>
                  <a:srgbClr val="C00000"/>
                </a:solidFill>
              </a:rPr>
              <a:t>DTW</a:t>
            </a:r>
            <a:r>
              <a:rPr lang="en-US" sz="2000" dirty="0"/>
              <a:t>, </a:t>
            </a:r>
            <a:r>
              <a:rPr lang="en-US" sz="2000" dirty="0">
                <a:solidFill>
                  <a:srgbClr val="C00000"/>
                </a:solidFill>
              </a:rPr>
              <a:t>LCSS</a:t>
            </a:r>
            <a:r>
              <a:rPr lang="en-US" sz="2000" dirty="0"/>
              <a:t>, MSM, EDR, ERP, Swale, …</a:t>
            </a:r>
          </a:p>
          <a:p>
            <a:pPr lvl="1"/>
            <a:r>
              <a:rPr lang="en-US" sz="2200" dirty="0"/>
              <a:t>kernel-based</a:t>
            </a:r>
          </a:p>
          <a:p>
            <a:pPr lvl="2"/>
            <a:r>
              <a:rPr lang="en-US" sz="2000" dirty="0"/>
              <a:t>KDTW, GAK, SINK, …</a:t>
            </a:r>
          </a:p>
          <a:p>
            <a:pPr lvl="1"/>
            <a:r>
              <a:rPr lang="en-US" sz="2200" dirty="0"/>
              <a:t>embedding </a:t>
            </a:r>
          </a:p>
          <a:p>
            <a:pPr lvl="2"/>
            <a:r>
              <a:rPr lang="en-US" sz="2000" dirty="0"/>
              <a:t>GRAIL, RWS, SPIRAL, …</a:t>
            </a:r>
          </a:p>
        </p:txBody>
      </p:sp>
      <p:sp>
        <p:nvSpPr>
          <p:cNvPr id="7" name="Footer Placeholder 3">
            <a:extLst>
              <a:ext uri="{FF2B5EF4-FFF2-40B4-BE49-F238E27FC236}">
                <a16:creationId xmlns:a16="http://schemas.microsoft.com/office/drawing/2014/main" id="{1CF298CB-F68C-433E-8B4D-ACB0BEFDD8CA}"/>
              </a:ext>
            </a:extLst>
          </p:cNvPr>
          <p:cNvSpPr>
            <a:spLocks noGrp="1"/>
          </p:cNvSpPr>
          <p:nvPr>
            <p:ph type="ftr" sz="quarter" idx="11"/>
          </p:nvPr>
        </p:nvSpPr>
        <p:spPr>
          <a:xfrm>
            <a:off x="4436919" y="6608618"/>
            <a:ext cx="4707082" cy="249381"/>
          </a:xfrm>
        </p:spPr>
        <p:txBody>
          <a:bodyPr/>
          <a:lstStyle/>
          <a:p>
            <a:r>
              <a:rPr lang="en-US"/>
              <a:t>Echihabi, Zoumpatianos, Palpanas - EDBT 2021</a:t>
            </a:r>
            <a:endParaRPr lang="en-US" dirty="0"/>
          </a:p>
        </p:txBody>
      </p:sp>
      <p:sp>
        <p:nvSpPr>
          <p:cNvPr id="10" name="Content Placeholder 2">
            <a:extLst>
              <a:ext uri="{FF2B5EF4-FFF2-40B4-BE49-F238E27FC236}">
                <a16:creationId xmlns:a16="http://schemas.microsoft.com/office/drawing/2014/main" id="{F7E24E99-AF6E-4B41-85CD-53E618FD135D}"/>
              </a:ext>
            </a:extLst>
          </p:cNvPr>
          <p:cNvSpPr txBox="1">
            <a:spLocks/>
          </p:cNvSpPr>
          <p:nvPr/>
        </p:nvSpPr>
        <p:spPr>
          <a:xfrm>
            <a:off x="457200" y="1593660"/>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Font typeface="Georgia"/>
              <a:buNone/>
            </a:pPr>
            <a:r>
              <a:rPr lang="en">
                <a:solidFill>
                  <a:srgbClr val="1A9988"/>
                </a:solidFill>
                <a:latin typeface="Century Gothic"/>
                <a:ea typeface="Century Gothic"/>
                <a:cs typeface="Century Gothic"/>
                <a:sym typeface="Century Gothic"/>
              </a:rPr>
              <a:t>Distance Measures</a:t>
            </a:r>
            <a:endParaRPr lang="en">
              <a:latin typeface="Century Gothic"/>
              <a:ea typeface="Century Gothic"/>
              <a:cs typeface="Century Gothic"/>
              <a:sym typeface="Century Gothic"/>
            </a:endParaRPr>
          </a:p>
          <a:p>
            <a:pPr marL="0" indent="0">
              <a:buFont typeface="Georgia"/>
              <a:buNone/>
            </a:pPr>
            <a:r>
              <a:rPr lang="en">
                <a:latin typeface="Century Gothic"/>
                <a:sym typeface="Century Gothic"/>
              </a:rPr>
              <a:t>	</a:t>
            </a:r>
            <a:endParaRPr lang="en-CA" dirty="0"/>
          </a:p>
        </p:txBody>
      </p:sp>
      <p:sp>
        <p:nvSpPr>
          <p:cNvPr id="11" name="Rectangle 10">
            <a:extLst>
              <a:ext uri="{FF2B5EF4-FFF2-40B4-BE49-F238E27FC236}">
                <a16:creationId xmlns:a16="http://schemas.microsoft.com/office/drawing/2014/main" id="{5858BE84-A170-4555-B720-40EA60010C9D}"/>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2" name="Rectangle 11">
            <a:extLst>
              <a:ext uri="{FF2B5EF4-FFF2-40B4-BE49-F238E27FC236}">
                <a16:creationId xmlns:a16="http://schemas.microsoft.com/office/drawing/2014/main" id="{8A88B35D-1835-4180-89BD-C514885A5DB3}"/>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3" name="Rounded Rectangle 7">
            <a:extLst>
              <a:ext uri="{FF2B5EF4-FFF2-40B4-BE49-F238E27FC236}">
                <a16:creationId xmlns:a16="http://schemas.microsoft.com/office/drawing/2014/main" id="{0EF48F88-58ED-4238-ABAA-F55FD569E1B0}"/>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Ding-PVLDB‘08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4" name="Rounded Rectangle 8">
            <a:extLst>
              <a:ext uri="{FF2B5EF4-FFF2-40B4-BE49-F238E27FC236}">
                <a16:creationId xmlns:a16="http://schemas.microsoft.com/office/drawing/2014/main" id="{554C5870-F53C-490F-87F4-1EA7398BA41A}"/>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Paparrizos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-SIGMOD’20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182360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p:cNvSpPr>
            <a:spLocks noGrp="1"/>
          </p:cNvSpPr>
          <p:nvPr>
            <p:ph type="title"/>
          </p:nvPr>
        </p:nvSpPr>
        <p:spPr/>
        <p:txBody>
          <a:bodyPr/>
          <a:lstStyle/>
          <a:p>
            <a:r>
              <a:rPr lang="en-US" altLang="en-US"/>
              <a:t>Euclidean Distance</a:t>
            </a:r>
          </a:p>
        </p:txBody>
      </p:sp>
      <p:sp>
        <p:nvSpPr>
          <p:cNvPr id="8195" name="Slide Number Placeholder 3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D5865A60-4753-4626-A734-5B811F942D24}" type="slidenum">
              <a:rPr lang="en-US" altLang="en-US" sz="1800" smtClean="0">
                <a:solidFill>
                  <a:srgbClr val="FFFFFF"/>
                </a:solidFill>
                <a:latin typeface="Georgia" pitchFamily="18" charset="0"/>
              </a:rPr>
              <a:pPr eaLnBrk="1" hangingPunct="1"/>
              <a:t>63</a:t>
            </a:fld>
            <a:endParaRPr lang="en-US" altLang="en-US" sz="1800">
              <a:solidFill>
                <a:srgbClr val="FFFFFF"/>
              </a:solidFill>
              <a:latin typeface="Georgia" pitchFamily="18" charset="0"/>
            </a:endParaRPr>
          </a:p>
        </p:txBody>
      </p:sp>
      <p:sp>
        <p:nvSpPr>
          <p:cNvPr id="8196" name="Content Placeholder 3"/>
          <p:cNvSpPr>
            <a:spLocks noGrp="1"/>
          </p:cNvSpPr>
          <p:nvPr>
            <p:ph idx="1"/>
          </p:nvPr>
        </p:nvSpPr>
        <p:spPr/>
        <p:txBody>
          <a:bodyPr/>
          <a:lstStyle/>
          <a:p>
            <a:endParaRPr lang="en-US" altLang="en-US" dirty="0"/>
          </a:p>
          <a:p>
            <a:endParaRPr lang="en-US" altLang="en-US" dirty="0"/>
          </a:p>
          <a:p>
            <a:endParaRPr lang="en-US" altLang="en-US" dirty="0"/>
          </a:p>
          <a:p>
            <a:endParaRPr lang="en-US" altLang="en-US" dirty="0"/>
          </a:p>
          <a:p>
            <a:endParaRPr lang="en-US" altLang="en-US" dirty="0"/>
          </a:p>
          <a:p>
            <a:r>
              <a:rPr lang="en-US" altLang="en-US" dirty="0"/>
              <a:t>Euclidean distance</a:t>
            </a:r>
          </a:p>
          <a:p>
            <a:pPr lvl="1"/>
            <a:r>
              <a:rPr lang="en-US" altLang="en-US" dirty="0"/>
              <a:t>pair-wise point distance</a:t>
            </a:r>
          </a:p>
        </p:txBody>
      </p:sp>
      <p:sp>
        <p:nvSpPr>
          <p:cNvPr id="8197" name="Rectangle 43"/>
          <p:cNvSpPr>
            <a:spLocks noChangeArrowheads="1"/>
          </p:cNvSpPr>
          <p:nvPr/>
        </p:nvSpPr>
        <p:spPr bwMode="auto">
          <a:xfrm>
            <a:off x="4203700" y="3443288"/>
            <a:ext cx="517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i="1">
                <a:solidFill>
                  <a:schemeClr val="bg1"/>
                </a:solidFill>
              </a:rPr>
              <a:t>v</a:t>
            </a:r>
            <a:r>
              <a:rPr lang="en-US" altLang="en-US" i="1" baseline="-25000">
                <a:solidFill>
                  <a:schemeClr val="bg1"/>
                </a:solidFill>
              </a:rPr>
              <a:t>1</a:t>
            </a:r>
            <a:endParaRPr lang="en-US" altLang="en-US"/>
          </a:p>
        </p:txBody>
      </p:sp>
      <p:sp>
        <p:nvSpPr>
          <p:cNvPr id="8198" name="Rectangle 44"/>
          <p:cNvSpPr>
            <a:spLocks noChangeArrowheads="1"/>
          </p:cNvSpPr>
          <p:nvPr/>
        </p:nvSpPr>
        <p:spPr bwMode="auto">
          <a:xfrm>
            <a:off x="4721225" y="3213100"/>
            <a:ext cx="517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i="1">
                <a:solidFill>
                  <a:schemeClr val="bg1"/>
                </a:solidFill>
              </a:rPr>
              <a:t>v</a:t>
            </a:r>
            <a:r>
              <a:rPr lang="en-US" altLang="en-US" i="1" baseline="-25000">
                <a:solidFill>
                  <a:schemeClr val="bg1"/>
                </a:solidFill>
              </a:rPr>
              <a:t>2</a:t>
            </a:r>
            <a:endParaRPr lang="en-US" altLang="en-US"/>
          </a:p>
        </p:txBody>
      </p:sp>
      <p:sp>
        <p:nvSpPr>
          <p:cNvPr id="8199" name="Line 1060"/>
          <p:cNvSpPr>
            <a:spLocks noChangeAspect="1" noChangeShapeType="1"/>
          </p:cNvSpPr>
          <p:nvPr/>
        </p:nvSpPr>
        <p:spPr bwMode="auto">
          <a:xfrm>
            <a:off x="1685925" y="4148138"/>
            <a:ext cx="5719763"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8200" name="Line 1062"/>
          <p:cNvSpPr>
            <a:spLocks noChangeAspect="1" noChangeShapeType="1"/>
          </p:cNvSpPr>
          <p:nvPr/>
        </p:nvSpPr>
        <p:spPr bwMode="auto">
          <a:xfrm flipV="1">
            <a:off x="2252663" y="409733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1" name="Line 1063"/>
          <p:cNvSpPr>
            <a:spLocks noChangeAspect="1" noChangeShapeType="1"/>
          </p:cNvSpPr>
          <p:nvPr/>
        </p:nvSpPr>
        <p:spPr bwMode="auto">
          <a:xfrm flipV="1">
            <a:off x="2817813" y="409733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2" name="Line 1064"/>
          <p:cNvSpPr>
            <a:spLocks noChangeAspect="1" noChangeShapeType="1"/>
          </p:cNvSpPr>
          <p:nvPr/>
        </p:nvSpPr>
        <p:spPr bwMode="auto">
          <a:xfrm flipV="1">
            <a:off x="3384550" y="4097338"/>
            <a:ext cx="4763"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 name="Line 1065"/>
          <p:cNvSpPr>
            <a:spLocks noChangeAspect="1" noChangeShapeType="1"/>
          </p:cNvSpPr>
          <p:nvPr/>
        </p:nvSpPr>
        <p:spPr bwMode="auto">
          <a:xfrm flipV="1">
            <a:off x="3943350" y="4097338"/>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4" name="Line 1066"/>
          <p:cNvSpPr>
            <a:spLocks noChangeAspect="1" noChangeShapeType="1"/>
          </p:cNvSpPr>
          <p:nvPr/>
        </p:nvSpPr>
        <p:spPr bwMode="auto">
          <a:xfrm flipV="1">
            <a:off x="4508500" y="409733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5" name="Line 1067"/>
          <p:cNvSpPr>
            <a:spLocks noChangeAspect="1" noChangeShapeType="1"/>
          </p:cNvSpPr>
          <p:nvPr/>
        </p:nvSpPr>
        <p:spPr bwMode="auto">
          <a:xfrm flipV="1">
            <a:off x="5075238" y="409733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6" name="Line 1068"/>
          <p:cNvSpPr>
            <a:spLocks noChangeAspect="1" noChangeShapeType="1"/>
          </p:cNvSpPr>
          <p:nvPr/>
        </p:nvSpPr>
        <p:spPr bwMode="auto">
          <a:xfrm flipV="1">
            <a:off x="5641975" y="4097338"/>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7" name="Oval 1073"/>
          <p:cNvSpPr>
            <a:spLocks noChangeArrowheads="1"/>
          </p:cNvSpPr>
          <p:nvPr/>
        </p:nvSpPr>
        <p:spPr bwMode="auto">
          <a:xfrm>
            <a:off x="3890963" y="3244850"/>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08" name="Oval 1074"/>
          <p:cNvSpPr>
            <a:spLocks noChangeArrowheads="1"/>
          </p:cNvSpPr>
          <p:nvPr/>
        </p:nvSpPr>
        <p:spPr bwMode="auto">
          <a:xfrm>
            <a:off x="3336925" y="3298825"/>
            <a:ext cx="104775" cy="952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09" name="Oval 1075"/>
          <p:cNvSpPr>
            <a:spLocks noChangeArrowheads="1"/>
          </p:cNvSpPr>
          <p:nvPr/>
        </p:nvSpPr>
        <p:spPr bwMode="auto">
          <a:xfrm>
            <a:off x="2765425" y="3495675"/>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0" name="Oval 1076"/>
          <p:cNvSpPr>
            <a:spLocks noChangeArrowheads="1"/>
          </p:cNvSpPr>
          <p:nvPr/>
        </p:nvSpPr>
        <p:spPr bwMode="auto">
          <a:xfrm>
            <a:off x="2201863" y="3629025"/>
            <a:ext cx="104775" cy="952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1" name="Line 1085"/>
          <p:cNvSpPr>
            <a:spLocks noChangeAspect="1" noChangeShapeType="1"/>
          </p:cNvSpPr>
          <p:nvPr/>
        </p:nvSpPr>
        <p:spPr bwMode="auto">
          <a:xfrm flipV="1">
            <a:off x="6189663" y="410368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2" name="Line 1086"/>
          <p:cNvSpPr>
            <a:spLocks noChangeAspect="1" noChangeShapeType="1"/>
          </p:cNvSpPr>
          <p:nvPr/>
        </p:nvSpPr>
        <p:spPr bwMode="auto">
          <a:xfrm flipV="1">
            <a:off x="6707188" y="410368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3" name="Line 1094"/>
          <p:cNvSpPr>
            <a:spLocks noChangeAspect="1" noChangeShapeType="1"/>
          </p:cNvSpPr>
          <p:nvPr/>
        </p:nvSpPr>
        <p:spPr bwMode="auto">
          <a:xfrm flipV="1">
            <a:off x="7223125" y="410368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4" name="Oval 1099"/>
          <p:cNvSpPr>
            <a:spLocks noChangeArrowheads="1"/>
          </p:cNvSpPr>
          <p:nvPr/>
        </p:nvSpPr>
        <p:spPr bwMode="auto">
          <a:xfrm>
            <a:off x="6670675" y="3497263"/>
            <a:ext cx="104775" cy="95250"/>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5" name="Oval 1075"/>
          <p:cNvSpPr>
            <a:spLocks noChangeArrowheads="1"/>
          </p:cNvSpPr>
          <p:nvPr/>
        </p:nvSpPr>
        <p:spPr bwMode="auto">
          <a:xfrm>
            <a:off x="4459288" y="3530600"/>
            <a:ext cx="104775" cy="952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6" name="Oval 1075"/>
          <p:cNvSpPr>
            <a:spLocks noChangeArrowheads="1"/>
          </p:cNvSpPr>
          <p:nvPr/>
        </p:nvSpPr>
        <p:spPr bwMode="auto">
          <a:xfrm>
            <a:off x="5022850" y="3856038"/>
            <a:ext cx="104775" cy="9366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7" name="Oval 1075"/>
          <p:cNvSpPr>
            <a:spLocks noChangeArrowheads="1"/>
          </p:cNvSpPr>
          <p:nvPr/>
        </p:nvSpPr>
        <p:spPr bwMode="auto">
          <a:xfrm>
            <a:off x="5589588" y="3949700"/>
            <a:ext cx="104775" cy="952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8" name="Oval 1075"/>
          <p:cNvSpPr>
            <a:spLocks noChangeArrowheads="1"/>
          </p:cNvSpPr>
          <p:nvPr/>
        </p:nvSpPr>
        <p:spPr bwMode="auto">
          <a:xfrm>
            <a:off x="6148388" y="3597275"/>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9" name="Oval 1073"/>
          <p:cNvSpPr>
            <a:spLocks noChangeArrowheads="1"/>
          </p:cNvSpPr>
          <p:nvPr/>
        </p:nvSpPr>
        <p:spPr bwMode="auto">
          <a:xfrm>
            <a:off x="3894138" y="2711450"/>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0" name="Oval 1074"/>
          <p:cNvSpPr>
            <a:spLocks noChangeArrowheads="1"/>
          </p:cNvSpPr>
          <p:nvPr/>
        </p:nvSpPr>
        <p:spPr bwMode="auto">
          <a:xfrm>
            <a:off x="3340100" y="2765425"/>
            <a:ext cx="104775" cy="95250"/>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1" name="Oval 1075"/>
          <p:cNvSpPr>
            <a:spLocks noChangeArrowheads="1"/>
          </p:cNvSpPr>
          <p:nvPr/>
        </p:nvSpPr>
        <p:spPr bwMode="auto">
          <a:xfrm>
            <a:off x="2770188" y="2962275"/>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2" name="Oval 1076"/>
          <p:cNvSpPr>
            <a:spLocks noChangeArrowheads="1"/>
          </p:cNvSpPr>
          <p:nvPr/>
        </p:nvSpPr>
        <p:spPr bwMode="auto">
          <a:xfrm>
            <a:off x="2205038" y="2776538"/>
            <a:ext cx="104775" cy="93662"/>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3" name="Oval 1099"/>
          <p:cNvSpPr>
            <a:spLocks noChangeArrowheads="1"/>
          </p:cNvSpPr>
          <p:nvPr/>
        </p:nvSpPr>
        <p:spPr bwMode="auto">
          <a:xfrm>
            <a:off x="6673850" y="2906713"/>
            <a:ext cx="104775" cy="95250"/>
          </a:xfrm>
          <a:prstGeom prst="ellipse">
            <a:avLst/>
          </a:prstGeom>
          <a:solidFill>
            <a:srgbClr val="00B0F0"/>
          </a:solidFill>
          <a:ln w="9525">
            <a:solidFill>
              <a:srgbClr val="C2C2C2"/>
            </a:solidFill>
            <a:round/>
            <a:headEnd/>
            <a:tailEnd/>
          </a:ln>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4" name="Oval 1075"/>
          <p:cNvSpPr>
            <a:spLocks noChangeArrowheads="1"/>
          </p:cNvSpPr>
          <p:nvPr/>
        </p:nvSpPr>
        <p:spPr bwMode="auto">
          <a:xfrm>
            <a:off x="4462463" y="2836863"/>
            <a:ext cx="104775" cy="95250"/>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5" name="Oval 1075"/>
          <p:cNvSpPr>
            <a:spLocks noChangeArrowheads="1"/>
          </p:cNvSpPr>
          <p:nvPr/>
        </p:nvSpPr>
        <p:spPr bwMode="auto">
          <a:xfrm>
            <a:off x="5027613" y="3024188"/>
            <a:ext cx="104775" cy="95250"/>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6" name="Oval 1075"/>
          <p:cNvSpPr>
            <a:spLocks noChangeArrowheads="1"/>
          </p:cNvSpPr>
          <p:nvPr/>
        </p:nvSpPr>
        <p:spPr bwMode="auto">
          <a:xfrm>
            <a:off x="5594350" y="2811463"/>
            <a:ext cx="103188" cy="93662"/>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7" name="Oval 1075"/>
          <p:cNvSpPr>
            <a:spLocks noChangeArrowheads="1"/>
          </p:cNvSpPr>
          <p:nvPr/>
        </p:nvSpPr>
        <p:spPr bwMode="auto">
          <a:xfrm>
            <a:off x="6151563" y="3006725"/>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cxnSp>
        <p:nvCxnSpPr>
          <p:cNvPr id="5" name="Straight Connector 4"/>
          <p:cNvCxnSpPr>
            <a:stCxn id="8222" idx="4"/>
            <a:endCxn id="8210" idx="0"/>
          </p:cNvCxnSpPr>
          <p:nvPr/>
        </p:nvCxnSpPr>
        <p:spPr>
          <a:xfrm flipH="1">
            <a:off x="2254250" y="2870200"/>
            <a:ext cx="3175" cy="758825"/>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8221" idx="4"/>
            <a:endCxn id="8209" idx="0"/>
          </p:cNvCxnSpPr>
          <p:nvPr/>
        </p:nvCxnSpPr>
        <p:spPr>
          <a:xfrm flipH="1">
            <a:off x="2817813" y="3055938"/>
            <a:ext cx="4762" cy="439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8220" idx="4"/>
            <a:endCxn id="8208" idx="0"/>
          </p:cNvCxnSpPr>
          <p:nvPr/>
        </p:nvCxnSpPr>
        <p:spPr>
          <a:xfrm flipH="1">
            <a:off x="3389313" y="2860675"/>
            <a:ext cx="3175" cy="438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8219" idx="4"/>
            <a:endCxn id="8207" idx="0"/>
          </p:cNvCxnSpPr>
          <p:nvPr/>
        </p:nvCxnSpPr>
        <p:spPr>
          <a:xfrm flipH="1">
            <a:off x="3943350" y="2805113"/>
            <a:ext cx="3175" cy="439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8224" idx="4"/>
            <a:endCxn id="8215" idx="0"/>
          </p:cNvCxnSpPr>
          <p:nvPr/>
        </p:nvCxnSpPr>
        <p:spPr>
          <a:xfrm flipH="1">
            <a:off x="4511675" y="2932113"/>
            <a:ext cx="3175" cy="5984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8225" idx="4"/>
            <a:endCxn id="8216" idx="0"/>
          </p:cNvCxnSpPr>
          <p:nvPr/>
        </p:nvCxnSpPr>
        <p:spPr>
          <a:xfrm flipH="1">
            <a:off x="5075238" y="3119438"/>
            <a:ext cx="4762" cy="736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8226" idx="4"/>
            <a:endCxn id="8217" idx="0"/>
          </p:cNvCxnSpPr>
          <p:nvPr/>
        </p:nvCxnSpPr>
        <p:spPr>
          <a:xfrm flipH="1">
            <a:off x="5641975" y="2905125"/>
            <a:ext cx="3175" cy="1044575"/>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227" idx="4"/>
            <a:endCxn id="8218" idx="0"/>
          </p:cNvCxnSpPr>
          <p:nvPr/>
        </p:nvCxnSpPr>
        <p:spPr>
          <a:xfrm flipH="1">
            <a:off x="6200775" y="3100388"/>
            <a:ext cx="3175" cy="4968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8223" idx="4"/>
            <a:endCxn id="8214" idx="0"/>
          </p:cNvCxnSpPr>
          <p:nvPr/>
        </p:nvCxnSpPr>
        <p:spPr>
          <a:xfrm flipH="1">
            <a:off x="6723063" y="3001963"/>
            <a:ext cx="3175" cy="49530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a:spLocks noRot="1" noChangeAspect="1" noMove="1" noResize="1" noEditPoints="1" noAdjustHandles="1" noChangeArrowheads="1" noChangeShapeType="1" noTextEdit="1"/>
          </p:cNvSpPr>
          <p:nvPr/>
        </p:nvSpPr>
        <p:spPr>
          <a:xfrm>
            <a:off x="3048000" y="5023999"/>
            <a:ext cx="3870611" cy="1529201"/>
          </a:xfrm>
          <a:prstGeom prst="rect">
            <a:avLst/>
          </a:prstGeom>
          <a:blipFill rotWithShape="1">
            <a:blip r:embed="rId2"/>
            <a:stretch>
              <a:fillRect/>
            </a:stretch>
          </a:blipFill>
        </p:spPr>
        <p:txBody>
          <a:bodyPr/>
          <a:lstStyle/>
          <a:p>
            <a:r>
              <a:rPr lang="en-US">
                <a:noFill/>
              </a:rPr>
              <a:t> </a:t>
            </a:r>
          </a:p>
        </p:txBody>
      </p:sp>
      <p:sp>
        <p:nvSpPr>
          <p:cNvPr id="3" name="Footer Placeholder 2">
            <a:extLst>
              <a:ext uri="{FF2B5EF4-FFF2-40B4-BE49-F238E27FC236}">
                <a16:creationId xmlns:a16="http://schemas.microsoft.com/office/drawing/2014/main" id="{AB82E92C-5DF3-475E-B4E7-35F588CD07A0}"/>
              </a:ext>
            </a:extLst>
          </p:cNvPr>
          <p:cNvSpPr>
            <a:spLocks noGrp="1"/>
          </p:cNvSpPr>
          <p:nvPr>
            <p:ph type="ftr" sz="quarter" idx="11"/>
          </p:nvPr>
        </p:nvSpPr>
        <p:spPr/>
        <p:txBody>
          <a:bodyPr/>
          <a:lstStyle/>
          <a:p>
            <a:r>
              <a:rPr lang="en-US"/>
              <a:t>Echihabi, Zoumpatianos, Palpanas - EDBT 2021</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a:t>Correlation</a:t>
            </a:r>
          </a:p>
        </p:txBody>
      </p:sp>
      <p:sp>
        <p:nvSpPr>
          <p:cNvPr id="12291" name="Content Placeholder 2"/>
          <p:cNvSpPr>
            <a:spLocks noGrp="1"/>
          </p:cNvSpPr>
          <p:nvPr>
            <p:ph idx="1"/>
          </p:nvPr>
        </p:nvSpPr>
        <p:spPr/>
        <p:txBody>
          <a:bodyPr>
            <a:normAutofit fontScale="85000" lnSpcReduction="10000"/>
          </a:bodyPr>
          <a:lstStyle/>
          <a:p>
            <a:r>
              <a:rPr lang="en-US" altLang="en-US"/>
              <a:t>measures the degree of relationship between data series</a:t>
            </a:r>
          </a:p>
          <a:p>
            <a:pPr lvl="1"/>
            <a:r>
              <a:rPr lang="en-US" altLang="en-US"/>
              <a:t>indicates the degree and direction of relationship</a:t>
            </a:r>
          </a:p>
          <a:p>
            <a:r>
              <a:rPr lang="en-US" altLang="en-US"/>
              <a:t>direction of change</a:t>
            </a:r>
          </a:p>
          <a:p>
            <a:pPr lvl="1"/>
            <a:r>
              <a:rPr lang="en-US" altLang="en-US"/>
              <a:t>positive correlation</a:t>
            </a:r>
          </a:p>
          <a:p>
            <a:pPr lvl="2"/>
            <a:r>
              <a:rPr lang="en-US" altLang="en-US"/>
              <a:t>values of two data series change in same direction</a:t>
            </a:r>
          </a:p>
          <a:p>
            <a:pPr lvl="1"/>
            <a:r>
              <a:rPr lang="en-US" altLang="en-US"/>
              <a:t>negative correlation</a:t>
            </a:r>
          </a:p>
          <a:p>
            <a:pPr lvl="2"/>
            <a:r>
              <a:rPr lang="en-US" altLang="en-US"/>
              <a:t>values of two data series change in opposite directions</a:t>
            </a:r>
          </a:p>
          <a:p>
            <a:r>
              <a:rPr lang="en-US" altLang="en-US"/>
              <a:t>linear correlation</a:t>
            </a:r>
          </a:p>
          <a:p>
            <a:pPr lvl="1"/>
            <a:r>
              <a:rPr lang="en-US" altLang="en-US"/>
              <a:t>amount of change in one data series bears constant ratio of change in the other data series</a:t>
            </a:r>
          </a:p>
          <a:p>
            <a:endParaRPr lang="en-US" altLang="en-US"/>
          </a:p>
          <a:p>
            <a:r>
              <a:rPr lang="en-US" altLang="en-US"/>
              <a:t>useful in several applications</a:t>
            </a:r>
          </a:p>
          <a:p>
            <a:endParaRPr lang="en-US" altLang="en-US"/>
          </a:p>
        </p:txBody>
      </p:sp>
      <p:sp>
        <p:nvSpPr>
          <p:cNvPr id="122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70425F71-CD3B-4407-A2B8-67A9918C3EBD}" type="slidenum">
              <a:rPr lang="en-US" altLang="en-US" sz="1800" smtClean="0">
                <a:solidFill>
                  <a:srgbClr val="FFFFFF"/>
                </a:solidFill>
                <a:latin typeface="Georgia" pitchFamily="18" charset="0"/>
              </a:rPr>
              <a:pPr eaLnBrk="1" hangingPunct="1"/>
              <a:t>64</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A0AE3532-5D5E-4BDA-A09D-DFCF98B72625}"/>
              </a:ext>
            </a:extLst>
          </p:cNvPr>
          <p:cNvSpPr>
            <a:spLocks noGrp="1"/>
          </p:cNvSpPr>
          <p:nvPr>
            <p:ph type="ftr" sz="quarter" idx="11"/>
          </p:nvPr>
        </p:nvSpPr>
        <p:spPr/>
        <p:txBody>
          <a:bodyPr/>
          <a:lstStyle/>
          <a:p>
            <a:r>
              <a:rPr lang="en-US"/>
              <a:t>Echihabi, Zoumpatianos, Palpanas - EDBT 2021</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ru-RU" altLang="en-US" dirty="0"/>
              <a:t> </a:t>
            </a:r>
            <a:r>
              <a:rPr lang="en-US" altLang="en-US" dirty="0"/>
              <a:t>Pearson’s Correlation Coefficient</a:t>
            </a:r>
          </a:p>
        </p:txBody>
      </p:sp>
      <p:sp>
        <p:nvSpPr>
          <p:cNvPr id="2048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eaLnBrk="1" hangingPunct="1">
              <a:spcBef>
                <a:spcPct val="0"/>
              </a:spcBef>
              <a:buClrTx/>
              <a:buFontTx/>
              <a:buNone/>
            </a:pPr>
            <a:fld id="{7761E1E5-2A9F-4493-8E39-073C7387A48C}" type="slidenum">
              <a:rPr lang="en-US" altLang="en-US" sz="1800" smtClean="0">
                <a:solidFill>
                  <a:srgbClr val="FFFFFF"/>
                </a:solidFill>
              </a:rPr>
              <a:pPr eaLnBrk="1" hangingPunct="1">
                <a:spcBef>
                  <a:spcPct val="0"/>
                </a:spcBef>
                <a:buClrTx/>
                <a:buFontTx/>
                <a:buNone/>
              </a:pPr>
              <a:t>65</a:t>
            </a:fld>
            <a:endParaRPr lang="en-US" altLang="en-US" sz="1800">
              <a:solidFill>
                <a:srgbClr val="FFFFFF"/>
              </a:solidFill>
            </a:endParaRPr>
          </a:p>
        </p:txBody>
      </p:sp>
      <p:sp>
        <p:nvSpPr>
          <p:cNvPr id="2" name="TextBox 1"/>
          <p:cNvSpPr txBox="1">
            <a:spLocks noRot="1" noChangeAspect="1" noMove="1" noResize="1" noEditPoints="1" noAdjustHandles="1" noChangeArrowheads="1" noChangeShapeType="1" noTextEdit="1"/>
          </p:cNvSpPr>
          <p:nvPr/>
        </p:nvSpPr>
        <p:spPr>
          <a:xfrm>
            <a:off x="2571747" y="2861842"/>
            <a:ext cx="4819653" cy="1100558"/>
          </a:xfrm>
          <a:prstGeom prst="rect">
            <a:avLst/>
          </a:prstGeom>
          <a:blipFill rotWithShape="1">
            <a:blip r:embed="rId2"/>
            <a:stretch>
              <a:fillRect/>
            </a:stretch>
          </a:blipFill>
        </p:spPr>
        <p:txBody>
          <a:bodyPr/>
          <a:lstStyle/>
          <a:p>
            <a:r>
              <a:rPr lang="en-US">
                <a:noFill/>
              </a:rPr>
              <a:t> </a:t>
            </a:r>
          </a:p>
        </p:txBody>
      </p:sp>
      <p:sp>
        <p:nvSpPr>
          <p:cNvPr id="3" name="Footer Placeholder 2">
            <a:extLst>
              <a:ext uri="{FF2B5EF4-FFF2-40B4-BE49-F238E27FC236}">
                <a16:creationId xmlns:a16="http://schemas.microsoft.com/office/drawing/2014/main" id="{7D0433CD-6D29-47BE-94C7-9892C3A8C280}"/>
              </a:ext>
            </a:extLst>
          </p:cNvPr>
          <p:cNvSpPr>
            <a:spLocks noGrp="1"/>
          </p:cNvSpPr>
          <p:nvPr>
            <p:ph type="ftr" sz="quarter" idx="11"/>
          </p:nvPr>
        </p:nvSpPr>
        <p:spPr/>
        <p:txBody>
          <a:bodyPr/>
          <a:lstStyle/>
          <a:p>
            <a:r>
              <a:rPr lang="en-US"/>
              <a:t>Echihabi, Zoumpatianos, Palpanas - EDBT 2021</a:t>
            </a:r>
            <a:endParaRPr lang="en-US" dirty="0"/>
          </a:p>
        </p:txBody>
      </p:sp>
      <p:sp>
        <p:nvSpPr>
          <p:cNvPr id="11" name="Content Placeholder 2"/>
          <p:cNvSpPr>
            <a:spLocks noGrp="1" noRot="1" noChangeAspect="1" noMove="1" noResize="1" noEditPoints="1" noAdjustHandles="1" noChangeArrowheads="1" noChangeShapeType="1" noTextEdit="1"/>
          </p:cNvSpPr>
          <p:nvPr>
            <p:ph idx="1"/>
          </p:nvPr>
        </p:nvSpPr>
        <p:spPr>
          <a:xfrm>
            <a:off x="457200" y="2249488"/>
            <a:ext cx="8534400" cy="4324350"/>
          </a:xfrm>
          <a:blipFill rotWithShape="1">
            <a:blip r:embed="rId3"/>
            <a:stretch>
              <a:fillRect t="-1551"/>
            </a:stretch>
          </a:blipFill>
        </p:spPr>
        <p:txBody>
          <a:bodyPr/>
          <a:lstStyle/>
          <a:p>
            <a:r>
              <a:rPr lang="en-US" dirty="0">
                <a:noFill/>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ru-RU" altLang="en-US"/>
              <a:t> </a:t>
            </a:r>
            <a:r>
              <a:rPr lang="en-US" altLang="en-US"/>
              <a:t>Pearson’s Correlation Coefficient</a:t>
            </a:r>
          </a:p>
        </p:txBody>
      </p:sp>
      <p:sp>
        <p:nvSpPr>
          <p:cNvPr id="21507" name="Content Placeholder 2"/>
          <p:cNvSpPr>
            <a:spLocks noGrp="1"/>
          </p:cNvSpPr>
          <p:nvPr>
            <p:ph idx="1"/>
          </p:nvPr>
        </p:nvSpPr>
        <p:spPr>
          <a:xfrm>
            <a:off x="457200" y="2249488"/>
            <a:ext cx="8534400" cy="4324350"/>
          </a:xfrm>
        </p:spPr>
        <p:txBody>
          <a:bodyPr>
            <a:normAutofit fontScale="92500" lnSpcReduction="20000"/>
          </a:bodyPr>
          <a:lstStyle/>
          <a:p>
            <a:pPr>
              <a:lnSpc>
                <a:spcPct val="90000"/>
              </a:lnSpc>
            </a:pPr>
            <a:r>
              <a:rPr lang="en-US" altLang="en-US" sz="2400" dirty="0"/>
              <a:t>used to see linear dependency between values of data series of equal length, n</a:t>
            </a:r>
          </a:p>
          <a:p>
            <a:pPr>
              <a:lnSpc>
                <a:spcPct val="90000"/>
              </a:lnSpc>
            </a:pPr>
            <a:endParaRPr lang="en-US" altLang="en-US" dirty="0"/>
          </a:p>
          <a:p>
            <a:pPr>
              <a:lnSpc>
                <a:spcPct val="90000"/>
              </a:lnSpc>
            </a:pPr>
            <a:endParaRPr lang="en-US" altLang="en-US" dirty="0"/>
          </a:p>
          <a:p>
            <a:pPr>
              <a:lnSpc>
                <a:spcPct val="90000"/>
              </a:lnSpc>
            </a:pPr>
            <a:endParaRPr lang="en-US" altLang="en-US" dirty="0"/>
          </a:p>
          <a:p>
            <a:pPr>
              <a:lnSpc>
                <a:spcPct val="90000"/>
              </a:lnSpc>
            </a:pPr>
            <a:endParaRPr lang="en-US" altLang="en-US" sz="2400" dirty="0"/>
          </a:p>
          <a:p>
            <a:pPr>
              <a:lnSpc>
                <a:spcPct val="90000"/>
              </a:lnSpc>
            </a:pPr>
            <a:endParaRPr lang="en-US" altLang="en-US" sz="2400" dirty="0"/>
          </a:p>
          <a:p>
            <a:pPr>
              <a:lnSpc>
                <a:spcPct val="90000"/>
              </a:lnSpc>
            </a:pPr>
            <a:r>
              <a:rPr lang="en-US" altLang="en-US" sz="2400" dirty="0"/>
              <a:t>takes values in [-1,1]</a:t>
            </a:r>
          </a:p>
          <a:p>
            <a:pPr lvl="1">
              <a:lnSpc>
                <a:spcPct val="90000"/>
              </a:lnSpc>
            </a:pPr>
            <a:r>
              <a:rPr lang="en-US" altLang="en-US" sz="2200" dirty="0"/>
              <a:t>0 – no correlation</a:t>
            </a:r>
          </a:p>
          <a:p>
            <a:pPr lvl="1">
              <a:lnSpc>
                <a:spcPct val="90000"/>
              </a:lnSpc>
            </a:pPr>
            <a:r>
              <a:rPr lang="en-US" altLang="en-US" sz="2200" dirty="0"/>
              <a:t>-1, 1 – inverse/direct correlation</a:t>
            </a:r>
          </a:p>
          <a:p>
            <a:pPr>
              <a:lnSpc>
                <a:spcPct val="90000"/>
              </a:lnSpc>
            </a:pPr>
            <a:endParaRPr lang="en-US" altLang="en-US" dirty="0"/>
          </a:p>
          <a:p>
            <a:pPr>
              <a:lnSpc>
                <a:spcPct val="90000"/>
              </a:lnSpc>
            </a:pPr>
            <a:r>
              <a:rPr lang="en-US" altLang="en-US" sz="2400" dirty="0"/>
              <a:t>there is a statistical test connected to PC, where null hypothesis is the no correlation case (correlation coefficient = 0)</a:t>
            </a:r>
          </a:p>
          <a:p>
            <a:pPr lvl="1">
              <a:lnSpc>
                <a:spcPct val="90000"/>
              </a:lnSpc>
            </a:pPr>
            <a:r>
              <a:rPr lang="en-US" altLang="en-US" sz="2200" dirty="0"/>
              <a:t>test is used to ensure that the correlation similarity is not caused by a random process </a:t>
            </a:r>
          </a:p>
          <a:p>
            <a:pPr lvl="1">
              <a:lnSpc>
                <a:spcPct val="90000"/>
              </a:lnSpc>
            </a:pPr>
            <a:endParaRPr lang="en-US" altLang="en-US" dirty="0"/>
          </a:p>
        </p:txBody>
      </p:sp>
      <p:sp>
        <p:nvSpPr>
          <p:cNvPr id="215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eaLnBrk="1" hangingPunct="1">
              <a:spcBef>
                <a:spcPct val="0"/>
              </a:spcBef>
              <a:buClrTx/>
              <a:buFontTx/>
              <a:buNone/>
            </a:pPr>
            <a:fld id="{A46EF2BD-6541-4F43-95BC-1620D8C4917B}" type="slidenum">
              <a:rPr lang="en-US" altLang="en-US" sz="1800" smtClean="0">
                <a:solidFill>
                  <a:srgbClr val="FFFFFF"/>
                </a:solidFill>
              </a:rPr>
              <a:pPr eaLnBrk="1" hangingPunct="1">
                <a:spcBef>
                  <a:spcPct val="0"/>
                </a:spcBef>
                <a:buClrTx/>
                <a:buFontTx/>
                <a:buNone/>
              </a:pPr>
              <a:t>66</a:t>
            </a:fld>
            <a:endParaRPr lang="en-US" altLang="en-US" sz="1800">
              <a:solidFill>
                <a:srgbClr val="FFFFFF"/>
              </a:solidFill>
            </a:endParaRPr>
          </a:p>
        </p:txBody>
      </p:sp>
      <p:sp>
        <p:nvSpPr>
          <p:cNvPr id="2" name="TextBox 1"/>
          <p:cNvSpPr txBox="1">
            <a:spLocks noRot="1" noChangeAspect="1" noMove="1" noResize="1" noEditPoints="1" noAdjustHandles="1" noChangeArrowheads="1" noChangeShapeType="1" noTextEdit="1"/>
          </p:cNvSpPr>
          <p:nvPr/>
        </p:nvSpPr>
        <p:spPr>
          <a:xfrm>
            <a:off x="2571747" y="2861842"/>
            <a:ext cx="4819653" cy="1100558"/>
          </a:xfrm>
          <a:prstGeom prst="rect">
            <a:avLst/>
          </a:prstGeom>
          <a:blipFill rotWithShape="1">
            <a:blip r:embed="rId2"/>
            <a:stretch>
              <a:fillRect/>
            </a:stretch>
          </a:blipFill>
        </p:spPr>
        <p:txBody>
          <a:bodyPr/>
          <a:lstStyle/>
          <a:p>
            <a:r>
              <a:rPr lang="en-US">
                <a:noFill/>
              </a:rPr>
              <a:t> </a:t>
            </a:r>
          </a:p>
        </p:txBody>
      </p:sp>
      <p:sp>
        <p:nvSpPr>
          <p:cNvPr id="3" name="Footer Placeholder 2">
            <a:extLst>
              <a:ext uri="{FF2B5EF4-FFF2-40B4-BE49-F238E27FC236}">
                <a16:creationId xmlns:a16="http://schemas.microsoft.com/office/drawing/2014/main" id="{AFB9D04F-62D9-4137-B036-D09E236DF7CE}"/>
              </a:ext>
            </a:extLst>
          </p:cNvPr>
          <p:cNvSpPr>
            <a:spLocks noGrp="1"/>
          </p:cNvSpPr>
          <p:nvPr>
            <p:ph type="ftr" sz="quarter" idx="11"/>
          </p:nvPr>
        </p:nvSpPr>
        <p:spPr/>
        <p:txBody>
          <a:bodyPr/>
          <a:lstStyle/>
          <a:p>
            <a:r>
              <a:rPr lang="en-US"/>
              <a:t>Echihabi, Zoumpatianos, Palpanas - EDBT 2021</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PC and ED</a:t>
            </a:r>
          </a:p>
        </p:txBody>
      </p:sp>
      <p:sp>
        <p:nvSpPr>
          <p:cNvPr id="22531" name="Content Placeholder 2"/>
          <p:cNvSpPr>
            <a:spLocks noGrp="1"/>
          </p:cNvSpPr>
          <p:nvPr>
            <p:ph idx="1"/>
          </p:nvPr>
        </p:nvSpPr>
        <p:spPr/>
        <p:txBody>
          <a:bodyPr>
            <a:normAutofit fontScale="77500" lnSpcReduction="20000"/>
          </a:bodyPr>
          <a:lstStyle/>
          <a:p>
            <a:r>
              <a:rPr lang="en-US" altLang="en-US" dirty="0"/>
              <a:t>Euclidean distance: </a:t>
            </a:r>
          </a:p>
          <a:p>
            <a:endParaRPr lang="en-US" altLang="en-US" dirty="0"/>
          </a:p>
          <a:p>
            <a:r>
              <a:rPr lang="en-US" altLang="en-US" dirty="0"/>
              <a:t>In case of Z-normalized data series (mean = 0, </a:t>
            </a:r>
            <a:r>
              <a:rPr lang="en-US" altLang="en-US" dirty="0" err="1"/>
              <a:t>stddev</a:t>
            </a:r>
            <a:r>
              <a:rPr lang="en-US" altLang="en-US" dirty="0"/>
              <a:t> = 1):</a:t>
            </a:r>
          </a:p>
          <a:p>
            <a:pPr lvl="2"/>
            <a:endParaRPr lang="en-US" altLang="en-US" dirty="0"/>
          </a:p>
          <a:p>
            <a:pPr>
              <a:buFont typeface="Georgia" pitchFamily="18" charset="0"/>
              <a:buNone/>
            </a:pPr>
            <a:r>
              <a:rPr lang="en-US" altLang="en-US" dirty="0"/>
              <a:t>                                                 and</a:t>
            </a:r>
          </a:p>
          <a:p>
            <a:pPr>
              <a:buFont typeface="Georgia" pitchFamily="18" charset="0"/>
              <a:buNone/>
            </a:pPr>
            <a:r>
              <a:rPr lang="en-US" altLang="en-US" dirty="0"/>
              <a:t>    </a:t>
            </a:r>
          </a:p>
          <a:p>
            <a:pPr>
              <a:buFont typeface="Georgia" pitchFamily="18" charset="0"/>
              <a:buNone/>
            </a:pPr>
            <a:r>
              <a:rPr lang="en-US" altLang="en-US" dirty="0"/>
              <a:t>so the following formula is true:  </a:t>
            </a:r>
          </a:p>
          <a:p>
            <a:pPr lvl="2"/>
            <a:endParaRPr lang="en-US" altLang="en-US" dirty="0"/>
          </a:p>
          <a:p>
            <a:r>
              <a:rPr lang="en-US" altLang="en-US" dirty="0"/>
              <a:t>direct connection between ED and PC for Z-normalized data series</a:t>
            </a:r>
          </a:p>
          <a:p>
            <a:pPr lvl="1"/>
            <a:r>
              <a:rPr lang="en-US" altLang="en-US" dirty="0"/>
              <a:t>if ED is calculated for normalized data series, it can be directly used to calculate the p-value for statistical test of Pearson’s correlation instead of actual PC value.</a:t>
            </a:r>
          </a:p>
        </p:txBody>
      </p:sp>
      <p:sp>
        <p:nvSpPr>
          <p:cNvPr id="225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eaLnBrk="1" hangingPunct="1">
              <a:spcBef>
                <a:spcPct val="0"/>
              </a:spcBef>
              <a:buClrTx/>
              <a:buFontTx/>
              <a:buNone/>
            </a:pPr>
            <a:fld id="{1E980529-8D70-4227-82D1-A0F5F5524F09}" type="slidenum">
              <a:rPr lang="en-US" altLang="en-US" sz="1800" smtClean="0">
                <a:solidFill>
                  <a:srgbClr val="FFFFFF"/>
                </a:solidFill>
              </a:rPr>
              <a:pPr eaLnBrk="1" hangingPunct="1">
                <a:spcBef>
                  <a:spcPct val="0"/>
                </a:spcBef>
                <a:buClrTx/>
                <a:buFontTx/>
                <a:buNone/>
              </a:pPr>
              <a:t>67</a:t>
            </a:fld>
            <a:endParaRPr lang="en-US" altLang="en-US" sz="1800">
              <a:solidFill>
                <a:srgbClr val="FFFFFF"/>
              </a:solidFill>
            </a:endParaRPr>
          </a:p>
        </p:txBody>
      </p:sp>
      <p:pic>
        <p:nvPicPr>
          <p:cNvPr id="225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820330"/>
            <a:ext cx="2941638"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p:cNvPicPr>
            <a:picLocks noChangeAspect="1"/>
          </p:cNvPicPr>
          <p:nvPr/>
        </p:nvPicPr>
        <p:blipFill>
          <a:blip r:embed="rId3">
            <a:extLst>
              <a:ext uri="{28A0092B-C50C-407E-A947-70E740481C1C}">
                <a14:useLocalDpi xmlns:a14="http://schemas.microsoft.com/office/drawing/2010/main" val="0"/>
              </a:ext>
            </a:extLst>
          </a:blip>
          <a:srcRect t="8768" b="-8768"/>
          <a:stretch>
            <a:fillRect/>
          </a:stretch>
        </p:blipFill>
        <p:spPr bwMode="auto">
          <a:xfrm>
            <a:off x="990600" y="3412068"/>
            <a:ext cx="27432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0112" y="4001557"/>
            <a:ext cx="31384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3877089" y="3293537"/>
                <a:ext cx="4458336" cy="8179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a:rPr>
                            <m:t>𝐸𝐷</m:t>
                          </m:r>
                        </m:e>
                        <m:sup>
                          <m:r>
                            <a:rPr lang="en-US" b="0" i="1" smtClean="0">
                              <a:latin typeface="Cambria Math"/>
                            </a:rPr>
                            <m:t>2</m:t>
                          </m:r>
                        </m:sup>
                      </m:sSup>
                      <m:r>
                        <a:rPr lang="en-US" b="0" i="1" smtClean="0">
                          <a:latin typeface="Cambria Math"/>
                        </a:rPr>
                        <m:t>=2</m:t>
                      </m:r>
                      <m:r>
                        <a:rPr lang="en-US" b="0" i="1" smtClean="0">
                          <a:latin typeface="Cambria Math"/>
                        </a:rPr>
                        <m:t>𝑛</m:t>
                      </m:r>
                      <m:d>
                        <m:dPr>
                          <m:ctrlPr>
                            <a:rPr lang="en-US" b="0" i="1" smtClean="0">
                              <a:latin typeface="Cambria Math" panose="02040503050406030204" pitchFamily="18" charset="0"/>
                            </a:rPr>
                          </m:ctrlPr>
                        </m:dPr>
                        <m:e>
                          <m:r>
                            <a:rPr lang="en-US" b="0" i="1" smtClean="0">
                              <a:latin typeface="Cambria Math"/>
                            </a:rPr>
                            <m:t>𝑛</m:t>
                          </m:r>
                          <m:r>
                            <a:rPr lang="en-US" b="0" i="1" smtClean="0">
                              <a:latin typeface="Cambria Math"/>
                            </a:rPr>
                            <m:t>−1</m:t>
                          </m:r>
                        </m:e>
                      </m:d>
                      <m:r>
                        <a:rPr lang="en-US" b="0" i="1" smtClean="0">
                          <a:latin typeface="Cambria Math"/>
                        </a:rPr>
                        <m:t>−2</m:t>
                      </m:r>
                      <m:nary>
                        <m:naryPr>
                          <m:chr m:val="∑"/>
                          <m:limLoc m:val="subSup"/>
                          <m:ctrlPr>
                            <a:rPr lang="en-US" b="0" i="1" smtClean="0">
                              <a:latin typeface="Cambria Math" panose="02040503050406030204" pitchFamily="18" charset="0"/>
                            </a:rPr>
                          </m:ctrlPr>
                        </m:naryPr>
                        <m:sub>
                          <m:r>
                            <m:rPr>
                              <m:brk m:alnAt="25"/>
                            </m:rPr>
                            <a:rPr lang="en-US" b="0" i="1" smtClean="0">
                              <a:latin typeface="Cambria Math"/>
                            </a:rPr>
                            <m:t>𝑖</m:t>
                          </m:r>
                          <m:r>
                            <a:rPr lang="en-US" b="0" i="1" smtClean="0">
                              <a:latin typeface="Cambria Math"/>
                            </a:rPr>
                            <m:t>=1</m:t>
                          </m:r>
                        </m:sub>
                        <m:sup>
                          <m:r>
                            <a:rPr lang="en-US" b="0" i="1" smtClean="0">
                              <a:latin typeface="Cambria Math"/>
                            </a:rPr>
                            <m:t>𝑛</m:t>
                          </m:r>
                        </m:sup>
                        <m:e>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𝑖</m:t>
                              </m:r>
                            </m:sub>
                          </m:sSub>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𝑖</m:t>
                              </m:r>
                            </m:sub>
                          </m:sSub>
                        </m:e>
                      </m:nary>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3877089" y="3293537"/>
                <a:ext cx="4458336" cy="817981"/>
              </a:xfrm>
              <a:prstGeom prst="rect">
                <a:avLst/>
              </a:prstGeom>
              <a:blipFill>
                <a:blip r:embed="rId5"/>
                <a:stretch>
                  <a:fillRect/>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FBD30860-EBF0-4E98-99E6-ED79A79291C6}"/>
              </a:ext>
            </a:extLst>
          </p:cNvPr>
          <p:cNvSpPr>
            <a:spLocks noGrp="1"/>
          </p:cNvSpPr>
          <p:nvPr>
            <p:ph type="ftr" sz="quarter" idx="11"/>
          </p:nvPr>
        </p:nvSpPr>
        <p:spPr/>
        <p:txBody>
          <a:bodyPr/>
          <a:lstStyle/>
          <a:p>
            <a:r>
              <a:rPr lang="en-US"/>
              <a:t>Echihabi, Zoumpatianos, Palpanas - EDBT 2021</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773113"/>
            <a:ext cx="8229600" cy="1066800"/>
          </a:xfrm>
        </p:spPr>
        <p:txBody>
          <a:bodyPr>
            <a:normAutofit fontScale="90000"/>
          </a:bodyPr>
          <a:lstStyle/>
          <a:p>
            <a:r>
              <a:rPr lang="en-US" altLang="en-US">
                <a:ea typeface="ＭＳ Ｐゴシック" pitchFamily="-107" charset="-128"/>
              </a:rPr>
              <a:t>Distance Measures:</a:t>
            </a:r>
            <a:br>
              <a:rPr lang="en-US" altLang="en-US">
                <a:ea typeface="ＭＳ Ｐゴシック" pitchFamily="-107" charset="-128"/>
              </a:rPr>
            </a:br>
            <a:r>
              <a:rPr lang="en-US" altLang="en-US">
                <a:ea typeface="ＭＳ Ｐゴシック" pitchFamily="-107" charset="-128"/>
              </a:rPr>
              <a:t>LCSS against Euclidean, DTW</a:t>
            </a:r>
            <a:br>
              <a:rPr lang="en-US" altLang="en-US">
                <a:ea typeface="ＭＳ Ｐゴシック" pitchFamily="-107" charset="-128"/>
              </a:rPr>
            </a:br>
            <a:endParaRPr lang="en-US" altLang="en-US">
              <a:ea typeface="ＭＳ Ｐゴシック" pitchFamily="-107" charset="-128"/>
            </a:endParaRPr>
          </a:p>
        </p:txBody>
      </p:sp>
      <p:sp>
        <p:nvSpPr>
          <p:cNvPr id="19459" name="Content Placeholder 2"/>
          <p:cNvSpPr>
            <a:spLocks noGrp="1"/>
          </p:cNvSpPr>
          <p:nvPr>
            <p:ph idx="1"/>
          </p:nvPr>
        </p:nvSpPr>
        <p:spPr>
          <a:xfrm>
            <a:off x="457200" y="1835150"/>
            <a:ext cx="8229600" cy="4718050"/>
          </a:xfrm>
        </p:spPr>
        <p:txBody>
          <a:bodyPr>
            <a:normAutofit lnSpcReduction="10000"/>
          </a:bodyPr>
          <a:lstStyle/>
          <a:p>
            <a:endParaRPr lang="en-US" altLang="en-US" sz="2000" dirty="0">
              <a:ea typeface="ＭＳ Ｐゴシック" pitchFamily="-107" charset="-128"/>
            </a:endParaRPr>
          </a:p>
          <a:p>
            <a:r>
              <a:rPr lang="en-US" altLang="en-US" sz="2200" dirty="0">
                <a:ea typeface="ＭＳ Ｐゴシック" pitchFamily="-107" charset="-128"/>
              </a:rPr>
              <a:t>Euclidean</a:t>
            </a:r>
          </a:p>
          <a:p>
            <a:pPr lvl="1"/>
            <a:r>
              <a:rPr lang="en-US" altLang="en-US" sz="2000" dirty="0">
                <a:ea typeface="ＭＳ Ｐゴシック" pitchFamily="-107" charset="-128"/>
              </a:rPr>
              <a:t>rigid</a:t>
            </a: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a:p>
            <a:r>
              <a:rPr lang="en-US" altLang="en-US" sz="2200" dirty="0">
                <a:ea typeface="ＭＳ Ｐゴシック" pitchFamily="-107" charset="-128"/>
              </a:rPr>
              <a:t>Dynamic Time Warping (DTW)</a:t>
            </a:r>
          </a:p>
          <a:p>
            <a:pPr lvl="1"/>
            <a:r>
              <a:rPr lang="en-US" altLang="en-US" sz="2000" dirty="0">
                <a:ea typeface="ＭＳ Ｐゴシック" pitchFamily="-107" charset="-128"/>
              </a:rPr>
              <a:t>allows local scaling</a:t>
            </a: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a:p>
            <a:r>
              <a:rPr lang="en-US" altLang="en-US" sz="2200" dirty="0">
                <a:ea typeface="ＭＳ Ｐゴシック" pitchFamily="-107" charset="-128"/>
              </a:rPr>
              <a:t>Longest Common </a:t>
            </a:r>
            <a:r>
              <a:rPr lang="en-US" altLang="en-US" sz="2200" dirty="0" err="1">
                <a:ea typeface="ＭＳ Ｐゴシック" pitchFamily="-107" charset="-128"/>
              </a:rPr>
              <a:t>SubSequence</a:t>
            </a:r>
            <a:r>
              <a:rPr lang="en-US" altLang="en-US" sz="2200" dirty="0">
                <a:ea typeface="ＭＳ Ｐゴシック" pitchFamily="-107" charset="-128"/>
              </a:rPr>
              <a:t> (LCSS)</a:t>
            </a:r>
          </a:p>
          <a:p>
            <a:pPr lvl="1"/>
            <a:r>
              <a:rPr lang="en-US" altLang="en-US" sz="2000" dirty="0">
                <a:ea typeface="ＭＳ Ｐゴシック" pitchFamily="-107" charset="-128"/>
              </a:rPr>
              <a:t>allows local scaling</a:t>
            </a:r>
          </a:p>
          <a:p>
            <a:pPr lvl="1"/>
            <a:r>
              <a:rPr lang="en-US" altLang="en-US" sz="2000" dirty="0">
                <a:ea typeface="ＭＳ Ｐゴシック" pitchFamily="-107" charset="-128"/>
              </a:rPr>
              <a:t>ignores outliers</a:t>
            </a:r>
          </a:p>
        </p:txBody>
      </p:sp>
      <p:sp>
        <p:nvSpPr>
          <p:cNvPr id="1946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07" charset="0"/>
                <a:cs typeface="Arial" charset="0"/>
              </a:defRPr>
            </a:lvl1pPr>
            <a:lvl2pPr marL="742950" indent="-285750" eaLnBrk="0" hangingPunct="0">
              <a:defRPr>
                <a:solidFill>
                  <a:schemeClr val="tx1"/>
                </a:solidFill>
                <a:latin typeface="Georgia" pitchFamily="-107" charset="0"/>
                <a:cs typeface="Arial" charset="0"/>
              </a:defRPr>
            </a:lvl2pPr>
            <a:lvl3pPr marL="1143000" indent="-228600" eaLnBrk="0" hangingPunct="0">
              <a:defRPr>
                <a:solidFill>
                  <a:schemeClr val="tx1"/>
                </a:solidFill>
                <a:latin typeface="Georgia" pitchFamily="-107" charset="0"/>
                <a:cs typeface="Arial" charset="0"/>
              </a:defRPr>
            </a:lvl3pPr>
            <a:lvl4pPr marL="1600200" indent="-228600" eaLnBrk="0" hangingPunct="0">
              <a:defRPr>
                <a:solidFill>
                  <a:schemeClr val="tx1"/>
                </a:solidFill>
                <a:latin typeface="Georgia" pitchFamily="-107" charset="0"/>
                <a:cs typeface="Arial" charset="0"/>
              </a:defRPr>
            </a:lvl4pPr>
            <a:lvl5pPr marL="2057400" indent="-228600" eaLnBrk="0" hangingPunct="0">
              <a:defRPr>
                <a:solidFill>
                  <a:schemeClr val="tx1"/>
                </a:solidFill>
                <a:latin typeface="Georgia" pitchFamily="-107" charset="0"/>
                <a:cs typeface="Arial" charset="0"/>
              </a:defRPr>
            </a:lvl5pPr>
            <a:lvl6pPr marL="2514600" indent="-228600" eaLnBrk="0" fontAlgn="base" hangingPunct="0">
              <a:spcBef>
                <a:spcPct val="0"/>
              </a:spcBef>
              <a:spcAft>
                <a:spcPct val="0"/>
              </a:spcAft>
              <a:defRPr>
                <a:solidFill>
                  <a:schemeClr val="tx1"/>
                </a:solidFill>
                <a:latin typeface="Georgia" pitchFamily="-107" charset="0"/>
                <a:cs typeface="Arial" charset="0"/>
              </a:defRPr>
            </a:lvl6pPr>
            <a:lvl7pPr marL="2971800" indent="-228600" eaLnBrk="0" fontAlgn="base" hangingPunct="0">
              <a:spcBef>
                <a:spcPct val="0"/>
              </a:spcBef>
              <a:spcAft>
                <a:spcPct val="0"/>
              </a:spcAft>
              <a:defRPr>
                <a:solidFill>
                  <a:schemeClr val="tx1"/>
                </a:solidFill>
                <a:latin typeface="Georgia" pitchFamily="-107" charset="0"/>
                <a:cs typeface="Arial" charset="0"/>
              </a:defRPr>
            </a:lvl7pPr>
            <a:lvl8pPr marL="3429000" indent="-228600" eaLnBrk="0" fontAlgn="base" hangingPunct="0">
              <a:spcBef>
                <a:spcPct val="0"/>
              </a:spcBef>
              <a:spcAft>
                <a:spcPct val="0"/>
              </a:spcAft>
              <a:defRPr>
                <a:solidFill>
                  <a:schemeClr val="tx1"/>
                </a:solidFill>
                <a:latin typeface="Georgia" pitchFamily="-107" charset="0"/>
                <a:cs typeface="Arial" charset="0"/>
              </a:defRPr>
            </a:lvl8pPr>
            <a:lvl9pPr marL="3886200" indent="-228600" eaLnBrk="0" fontAlgn="base" hangingPunct="0">
              <a:spcBef>
                <a:spcPct val="0"/>
              </a:spcBef>
              <a:spcAft>
                <a:spcPct val="0"/>
              </a:spcAft>
              <a:defRPr>
                <a:solidFill>
                  <a:schemeClr val="tx1"/>
                </a:solidFill>
                <a:latin typeface="Georgia" pitchFamily="-107" charset="0"/>
                <a:cs typeface="Arial" charset="0"/>
              </a:defRPr>
            </a:lvl9pPr>
          </a:lstStyle>
          <a:p>
            <a:pPr eaLnBrk="1" hangingPunct="1"/>
            <a:fld id="{95378FD9-C8DD-4499-8F91-249FCF1593CD}" type="slidenum">
              <a:rPr lang="en-US" altLang="en-US">
                <a:solidFill>
                  <a:srgbClr val="FFFFFF"/>
                </a:solidFill>
              </a:rPr>
              <a:pPr eaLnBrk="1" hangingPunct="1"/>
              <a:t>68</a:t>
            </a:fld>
            <a:endParaRPr lang="en-US" altLang="en-US">
              <a:solidFill>
                <a:srgbClr val="FFFFFF"/>
              </a:solidFill>
            </a:endParaRPr>
          </a:p>
        </p:txBody>
      </p:sp>
      <p:grpSp>
        <p:nvGrpSpPr>
          <p:cNvPr id="19462" name="Group 145"/>
          <p:cNvGrpSpPr>
            <a:grpSpLocks/>
          </p:cNvGrpSpPr>
          <p:nvPr/>
        </p:nvGrpSpPr>
        <p:grpSpPr bwMode="auto">
          <a:xfrm>
            <a:off x="3305175" y="1847850"/>
            <a:ext cx="2660650" cy="1350963"/>
            <a:chOff x="2713503" y="3060358"/>
            <a:chExt cx="3044825" cy="1631950"/>
          </a:xfrm>
        </p:grpSpPr>
        <p:sp>
          <p:nvSpPr>
            <p:cNvPr id="19536" name="Line 6"/>
            <p:cNvSpPr>
              <a:spLocks noChangeShapeType="1"/>
            </p:cNvSpPr>
            <p:nvPr/>
          </p:nvSpPr>
          <p:spPr bwMode="auto">
            <a:xfrm>
              <a:off x="2713503" y="3377785"/>
              <a:ext cx="1698"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7" name="Line 41"/>
            <p:cNvSpPr>
              <a:spLocks noChangeShapeType="1"/>
            </p:cNvSpPr>
            <p:nvPr/>
          </p:nvSpPr>
          <p:spPr bwMode="auto">
            <a:xfrm flipH="1">
              <a:off x="4148460" y="3346043"/>
              <a:ext cx="1698"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8" name="Line 42"/>
            <p:cNvSpPr>
              <a:spLocks noChangeShapeType="1"/>
            </p:cNvSpPr>
            <p:nvPr/>
          </p:nvSpPr>
          <p:spPr bwMode="auto">
            <a:xfrm>
              <a:off x="4204499" y="3125711"/>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9" name="Line 43"/>
            <p:cNvSpPr>
              <a:spLocks noChangeShapeType="1"/>
            </p:cNvSpPr>
            <p:nvPr/>
          </p:nvSpPr>
          <p:spPr bwMode="auto">
            <a:xfrm flipH="1">
              <a:off x="4252048" y="3060358"/>
              <a:ext cx="5095" cy="133506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0" name="Line 44"/>
            <p:cNvSpPr>
              <a:spLocks noChangeShapeType="1"/>
            </p:cNvSpPr>
            <p:nvPr/>
          </p:nvSpPr>
          <p:spPr bwMode="auto">
            <a:xfrm>
              <a:off x="4313182" y="3105171"/>
              <a:ext cx="5095" cy="134066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1" name="Line 45"/>
            <p:cNvSpPr>
              <a:spLocks noChangeShapeType="1"/>
            </p:cNvSpPr>
            <p:nvPr/>
          </p:nvSpPr>
          <p:spPr bwMode="auto">
            <a:xfrm>
              <a:off x="4372618" y="3295628"/>
              <a:ext cx="0"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2" name="Line 46"/>
            <p:cNvSpPr>
              <a:spLocks noChangeShapeType="1"/>
            </p:cNvSpPr>
            <p:nvPr/>
          </p:nvSpPr>
          <p:spPr bwMode="auto">
            <a:xfrm>
              <a:off x="4425262" y="3342308"/>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3" name="Line 49"/>
            <p:cNvSpPr>
              <a:spLocks noChangeShapeType="1"/>
            </p:cNvSpPr>
            <p:nvPr/>
          </p:nvSpPr>
          <p:spPr bwMode="auto">
            <a:xfrm>
              <a:off x="4532247" y="3357246"/>
              <a:ext cx="1698" cy="128278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4" name="Line 50"/>
            <p:cNvSpPr>
              <a:spLocks noChangeShapeType="1"/>
            </p:cNvSpPr>
            <p:nvPr/>
          </p:nvSpPr>
          <p:spPr bwMode="auto">
            <a:xfrm>
              <a:off x="4593381" y="3321769"/>
              <a:ext cx="0"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5" name="Line 51"/>
            <p:cNvSpPr>
              <a:spLocks noChangeShapeType="1"/>
            </p:cNvSpPr>
            <p:nvPr/>
          </p:nvSpPr>
          <p:spPr bwMode="auto">
            <a:xfrm>
              <a:off x="4646024" y="3121976"/>
              <a:ext cx="1698"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6" name="Line 52"/>
            <p:cNvSpPr>
              <a:spLocks noChangeShapeType="1"/>
            </p:cNvSpPr>
            <p:nvPr/>
          </p:nvSpPr>
          <p:spPr bwMode="auto">
            <a:xfrm>
              <a:off x="4700366" y="3121976"/>
              <a:ext cx="0" cy="130145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7" name="Line 53"/>
            <p:cNvSpPr>
              <a:spLocks noChangeShapeType="1"/>
            </p:cNvSpPr>
            <p:nvPr/>
          </p:nvSpPr>
          <p:spPr bwMode="auto">
            <a:xfrm>
              <a:off x="4751311" y="3148117"/>
              <a:ext cx="3396" cy="132572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8" name="Line 54"/>
            <p:cNvSpPr>
              <a:spLocks noChangeShapeType="1"/>
            </p:cNvSpPr>
            <p:nvPr/>
          </p:nvSpPr>
          <p:spPr bwMode="auto">
            <a:xfrm>
              <a:off x="4814144" y="3375918"/>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9" name="Line 55"/>
            <p:cNvSpPr>
              <a:spLocks noChangeShapeType="1"/>
            </p:cNvSpPr>
            <p:nvPr/>
          </p:nvSpPr>
          <p:spPr bwMode="auto">
            <a:xfrm>
              <a:off x="4868485" y="3370316"/>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0" name="Line 56"/>
            <p:cNvSpPr>
              <a:spLocks noChangeShapeType="1"/>
            </p:cNvSpPr>
            <p:nvPr/>
          </p:nvSpPr>
          <p:spPr bwMode="auto">
            <a:xfrm>
              <a:off x="4921128" y="3381520"/>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1" name="Line 57"/>
            <p:cNvSpPr>
              <a:spLocks noChangeShapeType="1"/>
            </p:cNvSpPr>
            <p:nvPr/>
          </p:nvSpPr>
          <p:spPr bwMode="auto">
            <a:xfrm>
              <a:off x="4975470" y="3381520"/>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2" name="Line 58"/>
            <p:cNvSpPr>
              <a:spLocks noChangeShapeType="1"/>
            </p:cNvSpPr>
            <p:nvPr/>
          </p:nvSpPr>
          <p:spPr bwMode="auto">
            <a:xfrm>
              <a:off x="5036604" y="3381520"/>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3" name="Line 59"/>
            <p:cNvSpPr>
              <a:spLocks noChangeShapeType="1"/>
            </p:cNvSpPr>
            <p:nvPr/>
          </p:nvSpPr>
          <p:spPr bwMode="auto">
            <a:xfrm>
              <a:off x="5089248" y="3381520"/>
              <a:ext cx="3396" cy="12809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4" name="Line 60"/>
            <p:cNvSpPr>
              <a:spLocks noChangeShapeType="1"/>
            </p:cNvSpPr>
            <p:nvPr/>
          </p:nvSpPr>
          <p:spPr bwMode="auto">
            <a:xfrm>
              <a:off x="5143589" y="3381520"/>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5" name="Line 61"/>
            <p:cNvSpPr>
              <a:spLocks noChangeShapeType="1"/>
            </p:cNvSpPr>
            <p:nvPr/>
          </p:nvSpPr>
          <p:spPr bwMode="auto">
            <a:xfrm flipH="1">
              <a:off x="5197931" y="3381520"/>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6" name="Line 62"/>
            <p:cNvSpPr>
              <a:spLocks noChangeShapeType="1"/>
            </p:cNvSpPr>
            <p:nvPr/>
          </p:nvSpPr>
          <p:spPr bwMode="auto">
            <a:xfrm>
              <a:off x="5250574" y="3396458"/>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7" name="Line 63"/>
            <p:cNvSpPr>
              <a:spLocks noChangeShapeType="1"/>
            </p:cNvSpPr>
            <p:nvPr/>
          </p:nvSpPr>
          <p:spPr bwMode="auto">
            <a:xfrm>
              <a:off x="5311708" y="3366582"/>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8" name="Line 64"/>
            <p:cNvSpPr>
              <a:spLocks noChangeShapeType="1"/>
            </p:cNvSpPr>
            <p:nvPr/>
          </p:nvSpPr>
          <p:spPr bwMode="auto">
            <a:xfrm>
              <a:off x="5366050" y="3372184"/>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9" name="Line 65"/>
            <p:cNvSpPr>
              <a:spLocks noChangeShapeType="1"/>
            </p:cNvSpPr>
            <p:nvPr/>
          </p:nvSpPr>
          <p:spPr bwMode="auto">
            <a:xfrm>
              <a:off x="5418693" y="3381520"/>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0" name="Line 66"/>
            <p:cNvSpPr>
              <a:spLocks noChangeShapeType="1"/>
            </p:cNvSpPr>
            <p:nvPr/>
          </p:nvSpPr>
          <p:spPr bwMode="auto">
            <a:xfrm>
              <a:off x="5471337" y="3381520"/>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1" name="Line 67"/>
            <p:cNvSpPr>
              <a:spLocks noChangeShapeType="1"/>
            </p:cNvSpPr>
            <p:nvPr/>
          </p:nvSpPr>
          <p:spPr bwMode="auto">
            <a:xfrm>
              <a:off x="5534169" y="3377785"/>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2" name="Line 68"/>
            <p:cNvSpPr>
              <a:spLocks noChangeShapeType="1"/>
            </p:cNvSpPr>
            <p:nvPr/>
          </p:nvSpPr>
          <p:spPr bwMode="auto">
            <a:xfrm>
              <a:off x="5586812" y="3359113"/>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3" name="Line 72"/>
            <p:cNvSpPr>
              <a:spLocks noChangeShapeType="1"/>
            </p:cNvSpPr>
            <p:nvPr/>
          </p:nvSpPr>
          <p:spPr bwMode="auto">
            <a:xfrm>
              <a:off x="5754932" y="3381520"/>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4" name="Line 68"/>
            <p:cNvSpPr>
              <a:spLocks noChangeShapeType="1"/>
            </p:cNvSpPr>
            <p:nvPr/>
          </p:nvSpPr>
          <p:spPr bwMode="auto">
            <a:xfrm>
              <a:off x="5710425" y="335310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5" name="Line 68"/>
            <p:cNvSpPr>
              <a:spLocks noChangeShapeType="1"/>
            </p:cNvSpPr>
            <p:nvPr/>
          </p:nvSpPr>
          <p:spPr bwMode="auto">
            <a:xfrm>
              <a:off x="5647340" y="3362110"/>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6" name="Line 44"/>
            <p:cNvSpPr>
              <a:spLocks noChangeShapeType="1"/>
            </p:cNvSpPr>
            <p:nvPr/>
          </p:nvSpPr>
          <p:spPr bwMode="auto">
            <a:xfrm>
              <a:off x="4490095" y="3355701"/>
              <a:ext cx="2547" cy="127872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7" name="Line 54"/>
            <p:cNvSpPr>
              <a:spLocks noChangeShapeType="1"/>
            </p:cNvSpPr>
            <p:nvPr/>
          </p:nvSpPr>
          <p:spPr bwMode="auto">
            <a:xfrm>
              <a:off x="2766965" y="3375003"/>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8" name="Line 55"/>
            <p:cNvSpPr>
              <a:spLocks noChangeShapeType="1"/>
            </p:cNvSpPr>
            <p:nvPr/>
          </p:nvSpPr>
          <p:spPr bwMode="auto">
            <a:xfrm>
              <a:off x="2821306" y="3369401"/>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9" name="Line 56"/>
            <p:cNvSpPr>
              <a:spLocks noChangeShapeType="1"/>
            </p:cNvSpPr>
            <p:nvPr/>
          </p:nvSpPr>
          <p:spPr bwMode="auto">
            <a:xfrm>
              <a:off x="2873949" y="3380605"/>
              <a:ext cx="1698" cy="10148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0" name="Line 57"/>
            <p:cNvSpPr>
              <a:spLocks noChangeShapeType="1"/>
            </p:cNvSpPr>
            <p:nvPr/>
          </p:nvSpPr>
          <p:spPr bwMode="auto">
            <a:xfrm>
              <a:off x="2928291" y="3380605"/>
              <a:ext cx="0" cy="96626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1" name="Line 58"/>
            <p:cNvSpPr>
              <a:spLocks noChangeShapeType="1"/>
            </p:cNvSpPr>
            <p:nvPr/>
          </p:nvSpPr>
          <p:spPr bwMode="auto">
            <a:xfrm>
              <a:off x="2989425" y="3380605"/>
              <a:ext cx="0" cy="10148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2" name="Line 59"/>
            <p:cNvSpPr>
              <a:spLocks noChangeShapeType="1"/>
            </p:cNvSpPr>
            <p:nvPr/>
          </p:nvSpPr>
          <p:spPr bwMode="auto">
            <a:xfrm>
              <a:off x="3042069" y="3380605"/>
              <a:ext cx="0" cy="11287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3" name="Line 60"/>
            <p:cNvSpPr>
              <a:spLocks noChangeShapeType="1"/>
            </p:cNvSpPr>
            <p:nvPr/>
          </p:nvSpPr>
          <p:spPr bwMode="auto">
            <a:xfrm>
              <a:off x="3096410" y="3380605"/>
              <a:ext cx="0" cy="121460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4" name="Line 61"/>
            <p:cNvSpPr>
              <a:spLocks noChangeShapeType="1"/>
            </p:cNvSpPr>
            <p:nvPr/>
          </p:nvSpPr>
          <p:spPr bwMode="auto">
            <a:xfrm flipH="1">
              <a:off x="3150752" y="3380605"/>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5" name="Line 62"/>
            <p:cNvSpPr>
              <a:spLocks noChangeShapeType="1"/>
            </p:cNvSpPr>
            <p:nvPr/>
          </p:nvSpPr>
          <p:spPr bwMode="auto">
            <a:xfrm>
              <a:off x="3203395" y="3395543"/>
              <a:ext cx="0" cy="12444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6" name="Line 63"/>
            <p:cNvSpPr>
              <a:spLocks noChangeShapeType="1"/>
            </p:cNvSpPr>
            <p:nvPr/>
          </p:nvSpPr>
          <p:spPr bwMode="auto">
            <a:xfrm>
              <a:off x="3264529" y="3365667"/>
              <a:ext cx="0" cy="126875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7" name="Line 64"/>
            <p:cNvSpPr>
              <a:spLocks noChangeShapeType="1"/>
            </p:cNvSpPr>
            <p:nvPr/>
          </p:nvSpPr>
          <p:spPr bwMode="auto">
            <a:xfrm>
              <a:off x="3318871" y="3198570"/>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8" name="Line 65"/>
            <p:cNvSpPr>
              <a:spLocks noChangeShapeType="1"/>
            </p:cNvSpPr>
            <p:nvPr/>
          </p:nvSpPr>
          <p:spPr bwMode="auto">
            <a:xfrm>
              <a:off x="3371514" y="3100743"/>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9" name="Line 66"/>
            <p:cNvSpPr>
              <a:spLocks noChangeShapeType="1"/>
            </p:cNvSpPr>
            <p:nvPr/>
          </p:nvSpPr>
          <p:spPr bwMode="auto">
            <a:xfrm>
              <a:off x="3424158" y="3124211"/>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0" name="Line 67"/>
            <p:cNvSpPr>
              <a:spLocks noChangeShapeType="1"/>
            </p:cNvSpPr>
            <p:nvPr/>
          </p:nvSpPr>
          <p:spPr bwMode="auto">
            <a:xfrm>
              <a:off x="3486990" y="3275380"/>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1" name="Line 68"/>
            <p:cNvSpPr>
              <a:spLocks noChangeShapeType="1"/>
            </p:cNvSpPr>
            <p:nvPr/>
          </p:nvSpPr>
          <p:spPr bwMode="auto">
            <a:xfrm>
              <a:off x="3539633" y="3358198"/>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2" name="Line 72"/>
            <p:cNvSpPr>
              <a:spLocks noChangeShapeType="1"/>
            </p:cNvSpPr>
            <p:nvPr/>
          </p:nvSpPr>
          <p:spPr bwMode="auto">
            <a:xfrm>
              <a:off x="3707753" y="3380605"/>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3" name="Line 68"/>
            <p:cNvSpPr>
              <a:spLocks noChangeShapeType="1"/>
            </p:cNvSpPr>
            <p:nvPr/>
          </p:nvSpPr>
          <p:spPr bwMode="auto">
            <a:xfrm>
              <a:off x="3663246" y="3352190"/>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4" name="Line 68"/>
            <p:cNvSpPr>
              <a:spLocks noChangeShapeType="1"/>
            </p:cNvSpPr>
            <p:nvPr/>
          </p:nvSpPr>
          <p:spPr bwMode="auto">
            <a:xfrm>
              <a:off x="3600161" y="336119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5" name="Line 65"/>
            <p:cNvSpPr>
              <a:spLocks noChangeShapeType="1"/>
            </p:cNvSpPr>
            <p:nvPr/>
          </p:nvSpPr>
          <p:spPr bwMode="auto">
            <a:xfrm>
              <a:off x="3765495" y="3148117"/>
              <a:ext cx="0" cy="15208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6" name="Line 66"/>
            <p:cNvSpPr>
              <a:spLocks noChangeShapeType="1"/>
            </p:cNvSpPr>
            <p:nvPr/>
          </p:nvSpPr>
          <p:spPr bwMode="auto">
            <a:xfrm>
              <a:off x="3818139" y="3125711"/>
              <a:ext cx="1698" cy="15582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7" name="Line 67"/>
            <p:cNvSpPr>
              <a:spLocks noChangeShapeType="1"/>
            </p:cNvSpPr>
            <p:nvPr/>
          </p:nvSpPr>
          <p:spPr bwMode="auto">
            <a:xfrm>
              <a:off x="3880971" y="3148117"/>
              <a:ext cx="0" cy="152086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8" name="Line 68"/>
            <p:cNvSpPr>
              <a:spLocks noChangeShapeType="1"/>
            </p:cNvSpPr>
            <p:nvPr/>
          </p:nvSpPr>
          <p:spPr bwMode="auto">
            <a:xfrm>
              <a:off x="3933614" y="3358198"/>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9" name="Line 72"/>
            <p:cNvSpPr>
              <a:spLocks noChangeShapeType="1"/>
            </p:cNvSpPr>
            <p:nvPr/>
          </p:nvSpPr>
          <p:spPr bwMode="auto">
            <a:xfrm>
              <a:off x="4101734" y="3380605"/>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0" name="Line 68"/>
            <p:cNvSpPr>
              <a:spLocks noChangeShapeType="1"/>
            </p:cNvSpPr>
            <p:nvPr/>
          </p:nvSpPr>
          <p:spPr bwMode="auto">
            <a:xfrm>
              <a:off x="4031385" y="3352191"/>
              <a:ext cx="0" cy="129585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1" name="Line 68"/>
            <p:cNvSpPr>
              <a:spLocks noChangeShapeType="1"/>
            </p:cNvSpPr>
            <p:nvPr/>
          </p:nvSpPr>
          <p:spPr bwMode="auto">
            <a:xfrm>
              <a:off x="3994142" y="336119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2" name="Freeform 73"/>
            <p:cNvSpPr>
              <a:spLocks/>
            </p:cNvSpPr>
            <p:nvPr/>
          </p:nvSpPr>
          <p:spPr bwMode="auto">
            <a:xfrm>
              <a:off x="2720296" y="4346872"/>
              <a:ext cx="1735533" cy="324896"/>
            </a:xfrm>
            <a:custGeom>
              <a:avLst/>
              <a:gdLst>
                <a:gd name="T0" fmla="*/ 2147483647 w 3316"/>
                <a:gd name="T1" fmla="*/ 2147483647 h 975"/>
                <a:gd name="T2" fmla="*/ 2147483647 w 3316"/>
                <a:gd name="T3" fmla="*/ 2147483647 h 975"/>
                <a:gd name="T4" fmla="*/ 2147483647 w 3316"/>
                <a:gd name="T5" fmla="*/ 2147483647 h 975"/>
                <a:gd name="T6" fmla="*/ 2147483647 w 3316"/>
                <a:gd name="T7" fmla="*/ 2147483647 h 975"/>
                <a:gd name="T8" fmla="*/ 2147483647 w 3316"/>
                <a:gd name="T9" fmla="*/ 2147483647 h 975"/>
                <a:gd name="T10" fmla="*/ 2147483647 w 3316"/>
                <a:gd name="T11" fmla="*/ 2147483647 h 975"/>
                <a:gd name="T12" fmla="*/ 2147483647 w 3316"/>
                <a:gd name="T13" fmla="*/ 2147483647 h 975"/>
                <a:gd name="T14" fmla="*/ 2147483647 w 3316"/>
                <a:gd name="T15" fmla="*/ 2147483647 h 975"/>
                <a:gd name="T16" fmla="*/ 2147483647 w 3316"/>
                <a:gd name="T17" fmla="*/ 2147483647 h 975"/>
                <a:gd name="T18" fmla="*/ 2147483647 w 3316"/>
                <a:gd name="T19" fmla="*/ 2147483647 h 975"/>
                <a:gd name="T20" fmla="*/ 2147483647 w 3316"/>
                <a:gd name="T21" fmla="*/ 2147483647 h 975"/>
                <a:gd name="T22" fmla="*/ 2147483647 w 3316"/>
                <a:gd name="T23" fmla="*/ 2147483647 h 975"/>
                <a:gd name="T24" fmla="*/ 2147483647 w 3316"/>
                <a:gd name="T25" fmla="*/ 2147483647 h 975"/>
                <a:gd name="T26" fmla="*/ 2147483647 w 3316"/>
                <a:gd name="T27" fmla="*/ 2147483647 h 975"/>
                <a:gd name="T28" fmla="*/ 2147483647 w 3316"/>
                <a:gd name="T29" fmla="*/ 2147483647 h 975"/>
                <a:gd name="T30" fmla="*/ 2147483647 w 3316"/>
                <a:gd name="T31" fmla="*/ 2147483647 h 975"/>
                <a:gd name="T32" fmla="*/ 2147483647 w 3316"/>
                <a:gd name="T33" fmla="*/ 2147483647 h 975"/>
                <a:gd name="T34" fmla="*/ 2147483647 w 3316"/>
                <a:gd name="T35" fmla="*/ 2147483647 h 975"/>
                <a:gd name="T36" fmla="*/ 2147483647 w 3316"/>
                <a:gd name="T37" fmla="*/ 2147483647 h 975"/>
                <a:gd name="T38" fmla="*/ 2147483647 w 3316"/>
                <a:gd name="T39" fmla="*/ 2147483647 h 975"/>
                <a:gd name="T40" fmla="*/ 2147483647 w 3316"/>
                <a:gd name="T41" fmla="*/ 2147483647 h 975"/>
                <a:gd name="T42" fmla="*/ 2147483647 w 3316"/>
                <a:gd name="T43" fmla="*/ 2147483647 h 975"/>
                <a:gd name="T44" fmla="*/ 2147483647 w 3316"/>
                <a:gd name="T45" fmla="*/ 2147483647 h 975"/>
                <a:gd name="T46" fmla="*/ 2147483647 w 3316"/>
                <a:gd name="T47" fmla="*/ 2147483647 h 975"/>
                <a:gd name="T48" fmla="*/ 2147483647 w 3316"/>
                <a:gd name="T49" fmla="*/ 2147483647 h 975"/>
                <a:gd name="T50" fmla="*/ 2147483647 w 3316"/>
                <a:gd name="T51" fmla="*/ 2147483647 h 975"/>
                <a:gd name="T52" fmla="*/ 2147483647 w 3316"/>
                <a:gd name="T53" fmla="*/ 2147483647 h 975"/>
                <a:gd name="T54" fmla="*/ 2147483647 w 3316"/>
                <a:gd name="T55" fmla="*/ 2147483647 h 975"/>
                <a:gd name="T56" fmla="*/ 2147483647 w 3316"/>
                <a:gd name="T57" fmla="*/ 2147483647 h 975"/>
                <a:gd name="T58" fmla="*/ 2147483647 w 3316"/>
                <a:gd name="T59" fmla="*/ 2147483647 h 975"/>
                <a:gd name="T60" fmla="*/ 2147483647 w 3316"/>
                <a:gd name="T61" fmla="*/ 2147483647 h 975"/>
                <a:gd name="T62" fmla="*/ 2147483647 w 3316"/>
                <a:gd name="T63" fmla="*/ 2147483647 h 975"/>
                <a:gd name="T64" fmla="*/ 2147483647 w 3316"/>
                <a:gd name="T65" fmla="*/ 2147483647 h 975"/>
                <a:gd name="T66" fmla="*/ 2147483647 w 3316"/>
                <a:gd name="T67" fmla="*/ 2147483647 h 975"/>
                <a:gd name="T68" fmla="*/ 2147483647 w 3316"/>
                <a:gd name="T69" fmla="*/ 2147483647 h 975"/>
                <a:gd name="T70" fmla="*/ 2147483647 w 3316"/>
                <a:gd name="T71" fmla="*/ 2147483647 h 975"/>
                <a:gd name="T72" fmla="*/ 2147483647 w 3316"/>
                <a:gd name="T73" fmla="*/ 2147483647 h 975"/>
                <a:gd name="T74" fmla="*/ 2147483647 w 3316"/>
                <a:gd name="T75" fmla="*/ 2147483647 h 975"/>
                <a:gd name="T76" fmla="*/ 2147483647 w 3316"/>
                <a:gd name="T77" fmla="*/ 2147483647 h 975"/>
                <a:gd name="T78" fmla="*/ 2147483647 w 3316"/>
                <a:gd name="T79" fmla="*/ 2147483647 h 975"/>
                <a:gd name="T80" fmla="*/ 2147483647 w 3316"/>
                <a:gd name="T81" fmla="*/ 2147483647 h 975"/>
                <a:gd name="T82" fmla="*/ 2147483647 w 3316"/>
                <a:gd name="T83" fmla="*/ 2147483647 h 9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975"/>
                <a:gd name="T128" fmla="*/ 3316 w 3316"/>
                <a:gd name="T129" fmla="*/ 975 h 9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975">
                  <a:moveTo>
                    <a:pt x="0" y="885"/>
                  </a:moveTo>
                  <a:lnTo>
                    <a:pt x="30" y="930"/>
                  </a:lnTo>
                  <a:lnTo>
                    <a:pt x="60" y="930"/>
                  </a:lnTo>
                  <a:lnTo>
                    <a:pt x="75" y="840"/>
                  </a:lnTo>
                  <a:lnTo>
                    <a:pt x="105" y="870"/>
                  </a:lnTo>
                  <a:lnTo>
                    <a:pt x="135" y="930"/>
                  </a:lnTo>
                  <a:lnTo>
                    <a:pt x="165" y="930"/>
                  </a:lnTo>
                  <a:lnTo>
                    <a:pt x="180" y="915"/>
                  </a:lnTo>
                  <a:lnTo>
                    <a:pt x="210" y="870"/>
                  </a:lnTo>
                  <a:lnTo>
                    <a:pt x="240" y="840"/>
                  </a:lnTo>
                  <a:lnTo>
                    <a:pt x="270" y="750"/>
                  </a:lnTo>
                  <a:lnTo>
                    <a:pt x="285" y="450"/>
                  </a:lnTo>
                  <a:lnTo>
                    <a:pt x="315" y="135"/>
                  </a:lnTo>
                  <a:lnTo>
                    <a:pt x="345" y="135"/>
                  </a:lnTo>
                  <a:lnTo>
                    <a:pt x="375" y="90"/>
                  </a:lnTo>
                  <a:lnTo>
                    <a:pt x="390" y="0"/>
                  </a:lnTo>
                  <a:lnTo>
                    <a:pt x="420" y="90"/>
                  </a:lnTo>
                  <a:lnTo>
                    <a:pt x="450" y="135"/>
                  </a:lnTo>
                  <a:lnTo>
                    <a:pt x="465" y="60"/>
                  </a:lnTo>
                  <a:lnTo>
                    <a:pt x="495" y="135"/>
                  </a:lnTo>
                  <a:lnTo>
                    <a:pt x="525" y="165"/>
                  </a:lnTo>
                  <a:lnTo>
                    <a:pt x="555" y="240"/>
                  </a:lnTo>
                  <a:lnTo>
                    <a:pt x="570" y="300"/>
                  </a:lnTo>
                  <a:lnTo>
                    <a:pt x="600" y="510"/>
                  </a:lnTo>
                  <a:lnTo>
                    <a:pt x="630" y="600"/>
                  </a:lnTo>
                  <a:lnTo>
                    <a:pt x="660" y="810"/>
                  </a:lnTo>
                  <a:lnTo>
                    <a:pt x="675" y="825"/>
                  </a:lnTo>
                  <a:lnTo>
                    <a:pt x="705" y="780"/>
                  </a:lnTo>
                  <a:lnTo>
                    <a:pt x="735" y="780"/>
                  </a:lnTo>
                  <a:lnTo>
                    <a:pt x="765" y="825"/>
                  </a:lnTo>
                  <a:lnTo>
                    <a:pt x="780" y="840"/>
                  </a:lnTo>
                  <a:lnTo>
                    <a:pt x="810" y="870"/>
                  </a:lnTo>
                  <a:lnTo>
                    <a:pt x="840" y="870"/>
                  </a:lnTo>
                  <a:lnTo>
                    <a:pt x="870" y="900"/>
                  </a:lnTo>
                  <a:lnTo>
                    <a:pt x="885" y="870"/>
                  </a:lnTo>
                  <a:lnTo>
                    <a:pt x="915" y="870"/>
                  </a:lnTo>
                  <a:lnTo>
                    <a:pt x="945" y="840"/>
                  </a:lnTo>
                  <a:lnTo>
                    <a:pt x="960" y="885"/>
                  </a:lnTo>
                  <a:lnTo>
                    <a:pt x="990" y="855"/>
                  </a:lnTo>
                  <a:lnTo>
                    <a:pt x="1020" y="855"/>
                  </a:lnTo>
                  <a:lnTo>
                    <a:pt x="1050" y="840"/>
                  </a:lnTo>
                  <a:lnTo>
                    <a:pt x="1065" y="780"/>
                  </a:lnTo>
                  <a:lnTo>
                    <a:pt x="1095" y="675"/>
                  </a:lnTo>
                  <a:lnTo>
                    <a:pt x="1125" y="480"/>
                  </a:lnTo>
                  <a:lnTo>
                    <a:pt x="1155" y="180"/>
                  </a:lnTo>
                  <a:lnTo>
                    <a:pt x="1170" y="0"/>
                  </a:lnTo>
                  <a:lnTo>
                    <a:pt x="1200" y="120"/>
                  </a:lnTo>
                  <a:lnTo>
                    <a:pt x="1230" y="30"/>
                  </a:lnTo>
                  <a:lnTo>
                    <a:pt x="1260" y="150"/>
                  </a:lnTo>
                  <a:lnTo>
                    <a:pt x="1275" y="75"/>
                  </a:lnTo>
                  <a:lnTo>
                    <a:pt x="1305" y="120"/>
                  </a:lnTo>
                  <a:lnTo>
                    <a:pt x="1335" y="120"/>
                  </a:lnTo>
                  <a:lnTo>
                    <a:pt x="1365" y="180"/>
                  </a:lnTo>
                  <a:lnTo>
                    <a:pt x="1380" y="255"/>
                  </a:lnTo>
                  <a:lnTo>
                    <a:pt x="1410" y="330"/>
                  </a:lnTo>
                  <a:lnTo>
                    <a:pt x="1440" y="585"/>
                  </a:lnTo>
                  <a:lnTo>
                    <a:pt x="1455" y="675"/>
                  </a:lnTo>
                  <a:lnTo>
                    <a:pt x="1485" y="810"/>
                  </a:lnTo>
                  <a:lnTo>
                    <a:pt x="1515" y="855"/>
                  </a:lnTo>
                  <a:lnTo>
                    <a:pt x="1545" y="885"/>
                  </a:lnTo>
                  <a:lnTo>
                    <a:pt x="1560" y="900"/>
                  </a:lnTo>
                  <a:lnTo>
                    <a:pt x="1590" y="915"/>
                  </a:lnTo>
                  <a:lnTo>
                    <a:pt x="1620" y="945"/>
                  </a:lnTo>
                  <a:lnTo>
                    <a:pt x="1650" y="960"/>
                  </a:lnTo>
                  <a:lnTo>
                    <a:pt x="1665" y="960"/>
                  </a:lnTo>
                  <a:lnTo>
                    <a:pt x="1695" y="915"/>
                  </a:lnTo>
                  <a:lnTo>
                    <a:pt x="1725" y="870"/>
                  </a:lnTo>
                  <a:lnTo>
                    <a:pt x="1755" y="915"/>
                  </a:lnTo>
                  <a:lnTo>
                    <a:pt x="1770" y="885"/>
                  </a:lnTo>
                  <a:lnTo>
                    <a:pt x="1800" y="930"/>
                  </a:lnTo>
                  <a:lnTo>
                    <a:pt x="1830" y="945"/>
                  </a:lnTo>
                  <a:lnTo>
                    <a:pt x="1845" y="930"/>
                  </a:lnTo>
                  <a:lnTo>
                    <a:pt x="1875" y="930"/>
                  </a:lnTo>
                  <a:lnTo>
                    <a:pt x="1905" y="960"/>
                  </a:lnTo>
                  <a:lnTo>
                    <a:pt x="1935" y="975"/>
                  </a:lnTo>
                  <a:lnTo>
                    <a:pt x="1950" y="930"/>
                  </a:lnTo>
                  <a:lnTo>
                    <a:pt x="1980" y="900"/>
                  </a:lnTo>
                  <a:lnTo>
                    <a:pt x="2010" y="915"/>
                  </a:lnTo>
                  <a:lnTo>
                    <a:pt x="2040" y="945"/>
                  </a:lnTo>
                  <a:lnTo>
                    <a:pt x="2055" y="945"/>
                  </a:lnTo>
                  <a:lnTo>
                    <a:pt x="2085" y="960"/>
                  </a:lnTo>
                  <a:lnTo>
                    <a:pt x="2115" y="975"/>
                  </a:lnTo>
                  <a:lnTo>
                    <a:pt x="2145" y="960"/>
                  </a:lnTo>
                  <a:lnTo>
                    <a:pt x="2160" y="945"/>
                  </a:lnTo>
                  <a:lnTo>
                    <a:pt x="2190" y="960"/>
                  </a:lnTo>
                  <a:lnTo>
                    <a:pt x="2220" y="945"/>
                  </a:lnTo>
                  <a:lnTo>
                    <a:pt x="2250" y="945"/>
                  </a:lnTo>
                  <a:lnTo>
                    <a:pt x="2265" y="960"/>
                  </a:lnTo>
                  <a:lnTo>
                    <a:pt x="2295" y="930"/>
                  </a:lnTo>
                  <a:lnTo>
                    <a:pt x="2325" y="930"/>
                  </a:lnTo>
                  <a:lnTo>
                    <a:pt x="2340" y="945"/>
                  </a:lnTo>
                  <a:lnTo>
                    <a:pt x="2370" y="945"/>
                  </a:lnTo>
                  <a:lnTo>
                    <a:pt x="2400" y="945"/>
                  </a:lnTo>
                  <a:lnTo>
                    <a:pt x="2430" y="915"/>
                  </a:lnTo>
                  <a:lnTo>
                    <a:pt x="2445" y="930"/>
                  </a:lnTo>
                  <a:lnTo>
                    <a:pt x="2475" y="915"/>
                  </a:lnTo>
                  <a:lnTo>
                    <a:pt x="2505" y="930"/>
                  </a:lnTo>
                  <a:lnTo>
                    <a:pt x="2535" y="945"/>
                  </a:lnTo>
                  <a:lnTo>
                    <a:pt x="2550" y="945"/>
                  </a:lnTo>
                  <a:lnTo>
                    <a:pt x="2580" y="930"/>
                  </a:lnTo>
                  <a:lnTo>
                    <a:pt x="2610" y="945"/>
                  </a:lnTo>
                  <a:lnTo>
                    <a:pt x="2640" y="945"/>
                  </a:lnTo>
                  <a:lnTo>
                    <a:pt x="2655" y="930"/>
                  </a:lnTo>
                  <a:lnTo>
                    <a:pt x="2685" y="915"/>
                  </a:lnTo>
                  <a:lnTo>
                    <a:pt x="2715" y="930"/>
                  </a:lnTo>
                  <a:lnTo>
                    <a:pt x="2745" y="870"/>
                  </a:lnTo>
                  <a:lnTo>
                    <a:pt x="2760" y="750"/>
                  </a:lnTo>
                  <a:lnTo>
                    <a:pt x="2790" y="585"/>
                  </a:lnTo>
                  <a:lnTo>
                    <a:pt x="2820" y="285"/>
                  </a:lnTo>
                  <a:lnTo>
                    <a:pt x="2836" y="165"/>
                  </a:lnTo>
                  <a:lnTo>
                    <a:pt x="2866" y="210"/>
                  </a:lnTo>
                  <a:lnTo>
                    <a:pt x="2896" y="120"/>
                  </a:lnTo>
                  <a:lnTo>
                    <a:pt x="2926" y="135"/>
                  </a:lnTo>
                  <a:lnTo>
                    <a:pt x="2941" y="195"/>
                  </a:lnTo>
                  <a:lnTo>
                    <a:pt x="2971" y="210"/>
                  </a:lnTo>
                  <a:lnTo>
                    <a:pt x="3001" y="240"/>
                  </a:lnTo>
                  <a:lnTo>
                    <a:pt x="3031" y="255"/>
                  </a:lnTo>
                  <a:lnTo>
                    <a:pt x="3046" y="300"/>
                  </a:lnTo>
                  <a:lnTo>
                    <a:pt x="3076" y="375"/>
                  </a:lnTo>
                  <a:lnTo>
                    <a:pt x="3106" y="630"/>
                  </a:lnTo>
                  <a:lnTo>
                    <a:pt x="3136" y="750"/>
                  </a:lnTo>
                  <a:lnTo>
                    <a:pt x="3151" y="840"/>
                  </a:lnTo>
                  <a:lnTo>
                    <a:pt x="3181" y="855"/>
                  </a:lnTo>
                  <a:lnTo>
                    <a:pt x="3211" y="870"/>
                  </a:lnTo>
                  <a:lnTo>
                    <a:pt x="3241" y="870"/>
                  </a:lnTo>
                  <a:lnTo>
                    <a:pt x="3256" y="870"/>
                  </a:lnTo>
                  <a:lnTo>
                    <a:pt x="3286" y="885"/>
                  </a:lnTo>
                  <a:lnTo>
                    <a:pt x="3316" y="87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3" name="Freeform 74"/>
            <p:cNvSpPr>
              <a:spLocks/>
            </p:cNvSpPr>
            <p:nvPr/>
          </p:nvSpPr>
          <p:spPr bwMode="auto">
            <a:xfrm>
              <a:off x="4455829" y="4397287"/>
              <a:ext cx="1302499" cy="295021"/>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20"/>
                  </a:moveTo>
                  <a:lnTo>
                    <a:pt x="15" y="720"/>
                  </a:lnTo>
                  <a:lnTo>
                    <a:pt x="45" y="705"/>
                  </a:lnTo>
                  <a:lnTo>
                    <a:pt x="75" y="720"/>
                  </a:lnTo>
                  <a:lnTo>
                    <a:pt x="105" y="705"/>
                  </a:lnTo>
                  <a:lnTo>
                    <a:pt x="120" y="720"/>
                  </a:lnTo>
                  <a:lnTo>
                    <a:pt x="150" y="735"/>
                  </a:lnTo>
                  <a:lnTo>
                    <a:pt x="180" y="735"/>
                  </a:lnTo>
                  <a:lnTo>
                    <a:pt x="210" y="705"/>
                  </a:lnTo>
                  <a:lnTo>
                    <a:pt x="225" y="720"/>
                  </a:lnTo>
                  <a:lnTo>
                    <a:pt x="255" y="705"/>
                  </a:lnTo>
                  <a:lnTo>
                    <a:pt x="285" y="510"/>
                  </a:lnTo>
                  <a:lnTo>
                    <a:pt x="315" y="300"/>
                  </a:lnTo>
                  <a:lnTo>
                    <a:pt x="330" y="165"/>
                  </a:lnTo>
                  <a:lnTo>
                    <a:pt x="360" y="30"/>
                  </a:lnTo>
                  <a:lnTo>
                    <a:pt x="390" y="45"/>
                  </a:lnTo>
                  <a:lnTo>
                    <a:pt x="405" y="0"/>
                  </a:lnTo>
                  <a:lnTo>
                    <a:pt x="435" y="30"/>
                  </a:lnTo>
                  <a:lnTo>
                    <a:pt x="465" y="75"/>
                  </a:lnTo>
                  <a:lnTo>
                    <a:pt x="495" y="45"/>
                  </a:lnTo>
                  <a:lnTo>
                    <a:pt x="510" y="90"/>
                  </a:lnTo>
                  <a:lnTo>
                    <a:pt x="540" y="150"/>
                  </a:lnTo>
                  <a:lnTo>
                    <a:pt x="570" y="255"/>
                  </a:lnTo>
                  <a:lnTo>
                    <a:pt x="600" y="345"/>
                  </a:lnTo>
                  <a:lnTo>
                    <a:pt x="615" y="525"/>
                  </a:lnTo>
                  <a:lnTo>
                    <a:pt x="645" y="615"/>
                  </a:lnTo>
                  <a:lnTo>
                    <a:pt x="675" y="735"/>
                  </a:lnTo>
                  <a:lnTo>
                    <a:pt x="705" y="765"/>
                  </a:lnTo>
                  <a:lnTo>
                    <a:pt x="720" y="810"/>
                  </a:lnTo>
                  <a:lnTo>
                    <a:pt x="750" y="795"/>
                  </a:lnTo>
                  <a:lnTo>
                    <a:pt x="780" y="780"/>
                  </a:lnTo>
                  <a:lnTo>
                    <a:pt x="810" y="765"/>
                  </a:lnTo>
                  <a:lnTo>
                    <a:pt x="825" y="765"/>
                  </a:lnTo>
                  <a:lnTo>
                    <a:pt x="855" y="765"/>
                  </a:lnTo>
                  <a:lnTo>
                    <a:pt x="885" y="780"/>
                  </a:lnTo>
                  <a:lnTo>
                    <a:pt x="900" y="780"/>
                  </a:lnTo>
                  <a:lnTo>
                    <a:pt x="930" y="765"/>
                  </a:lnTo>
                  <a:lnTo>
                    <a:pt x="960" y="750"/>
                  </a:lnTo>
                  <a:lnTo>
                    <a:pt x="990" y="750"/>
                  </a:lnTo>
                  <a:lnTo>
                    <a:pt x="1005" y="750"/>
                  </a:lnTo>
                  <a:lnTo>
                    <a:pt x="1035" y="765"/>
                  </a:lnTo>
                  <a:lnTo>
                    <a:pt x="1065" y="765"/>
                  </a:lnTo>
                  <a:lnTo>
                    <a:pt x="1095" y="765"/>
                  </a:lnTo>
                  <a:lnTo>
                    <a:pt x="1110" y="780"/>
                  </a:lnTo>
                  <a:lnTo>
                    <a:pt x="1140" y="795"/>
                  </a:lnTo>
                  <a:lnTo>
                    <a:pt x="1170" y="825"/>
                  </a:lnTo>
                  <a:lnTo>
                    <a:pt x="1200" y="810"/>
                  </a:lnTo>
                  <a:lnTo>
                    <a:pt x="1215" y="780"/>
                  </a:lnTo>
                  <a:lnTo>
                    <a:pt x="1245" y="780"/>
                  </a:lnTo>
                  <a:lnTo>
                    <a:pt x="1275" y="750"/>
                  </a:lnTo>
                  <a:lnTo>
                    <a:pt x="1305" y="795"/>
                  </a:lnTo>
                  <a:lnTo>
                    <a:pt x="1320" y="765"/>
                  </a:lnTo>
                  <a:lnTo>
                    <a:pt x="1350" y="765"/>
                  </a:lnTo>
                  <a:lnTo>
                    <a:pt x="1380" y="765"/>
                  </a:lnTo>
                  <a:lnTo>
                    <a:pt x="1395" y="795"/>
                  </a:lnTo>
                  <a:lnTo>
                    <a:pt x="1425" y="795"/>
                  </a:lnTo>
                  <a:lnTo>
                    <a:pt x="1455" y="795"/>
                  </a:lnTo>
                  <a:lnTo>
                    <a:pt x="1485" y="810"/>
                  </a:lnTo>
                  <a:lnTo>
                    <a:pt x="1500" y="810"/>
                  </a:lnTo>
                  <a:lnTo>
                    <a:pt x="1530" y="810"/>
                  </a:lnTo>
                  <a:lnTo>
                    <a:pt x="1560" y="825"/>
                  </a:lnTo>
                  <a:lnTo>
                    <a:pt x="1590" y="840"/>
                  </a:lnTo>
                  <a:lnTo>
                    <a:pt x="1605" y="810"/>
                  </a:lnTo>
                  <a:lnTo>
                    <a:pt x="1635" y="780"/>
                  </a:lnTo>
                  <a:lnTo>
                    <a:pt x="1665" y="765"/>
                  </a:lnTo>
                  <a:lnTo>
                    <a:pt x="1695" y="795"/>
                  </a:lnTo>
                  <a:lnTo>
                    <a:pt x="1710" y="780"/>
                  </a:lnTo>
                  <a:lnTo>
                    <a:pt x="1740" y="765"/>
                  </a:lnTo>
                  <a:lnTo>
                    <a:pt x="1770" y="795"/>
                  </a:lnTo>
                  <a:lnTo>
                    <a:pt x="1785" y="810"/>
                  </a:lnTo>
                  <a:lnTo>
                    <a:pt x="1815" y="825"/>
                  </a:lnTo>
                  <a:lnTo>
                    <a:pt x="1845" y="795"/>
                  </a:lnTo>
                  <a:lnTo>
                    <a:pt x="1875" y="885"/>
                  </a:lnTo>
                  <a:lnTo>
                    <a:pt x="1890" y="870"/>
                  </a:lnTo>
                  <a:lnTo>
                    <a:pt x="1920" y="855"/>
                  </a:lnTo>
                  <a:lnTo>
                    <a:pt x="1950" y="855"/>
                  </a:lnTo>
                  <a:lnTo>
                    <a:pt x="1980" y="840"/>
                  </a:lnTo>
                  <a:lnTo>
                    <a:pt x="1995" y="810"/>
                  </a:lnTo>
                  <a:lnTo>
                    <a:pt x="2025" y="810"/>
                  </a:lnTo>
                  <a:lnTo>
                    <a:pt x="2055" y="810"/>
                  </a:lnTo>
                  <a:lnTo>
                    <a:pt x="2085" y="810"/>
                  </a:lnTo>
                  <a:lnTo>
                    <a:pt x="2100" y="765"/>
                  </a:lnTo>
                  <a:lnTo>
                    <a:pt x="2130" y="825"/>
                  </a:lnTo>
                  <a:lnTo>
                    <a:pt x="2160" y="855"/>
                  </a:lnTo>
                  <a:lnTo>
                    <a:pt x="2190" y="825"/>
                  </a:lnTo>
                  <a:lnTo>
                    <a:pt x="2205" y="825"/>
                  </a:lnTo>
                  <a:lnTo>
                    <a:pt x="2235" y="855"/>
                  </a:lnTo>
                  <a:lnTo>
                    <a:pt x="2265" y="825"/>
                  </a:lnTo>
                  <a:lnTo>
                    <a:pt x="2280" y="810"/>
                  </a:lnTo>
                  <a:lnTo>
                    <a:pt x="2310" y="795"/>
                  </a:lnTo>
                  <a:lnTo>
                    <a:pt x="2340" y="840"/>
                  </a:lnTo>
                  <a:lnTo>
                    <a:pt x="2370" y="840"/>
                  </a:lnTo>
                  <a:lnTo>
                    <a:pt x="2385" y="795"/>
                  </a:lnTo>
                  <a:lnTo>
                    <a:pt x="2415" y="780"/>
                  </a:lnTo>
                  <a:lnTo>
                    <a:pt x="2445" y="810"/>
                  </a:lnTo>
                  <a:lnTo>
                    <a:pt x="2475" y="750"/>
                  </a:lnTo>
                  <a:lnTo>
                    <a:pt x="2490" y="795"/>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4" name="Freeform 75"/>
            <p:cNvSpPr>
              <a:spLocks/>
            </p:cNvSpPr>
            <p:nvPr/>
          </p:nvSpPr>
          <p:spPr bwMode="auto">
            <a:xfrm>
              <a:off x="2720296" y="3060358"/>
              <a:ext cx="1735533" cy="341701"/>
            </a:xfrm>
            <a:custGeom>
              <a:avLst/>
              <a:gdLst>
                <a:gd name="T0" fmla="*/ 2147483647 w 3316"/>
                <a:gd name="T1" fmla="*/ 2147483647 h 1020"/>
                <a:gd name="T2" fmla="*/ 2147483647 w 3316"/>
                <a:gd name="T3" fmla="*/ 2147483647 h 1020"/>
                <a:gd name="T4" fmla="*/ 2147483647 w 3316"/>
                <a:gd name="T5" fmla="*/ 2147483647 h 1020"/>
                <a:gd name="T6" fmla="*/ 2147483647 w 3316"/>
                <a:gd name="T7" fmla="*/ 2147483647 h 1020"/>
                <a:gd name="T8" fmla="*/ 2147483647 w 3316"/>
                <a:gd name="T9" fmla="*/ 2147483647 h 1020"/>
                <a:gd name="T10" fmla="*/ 2147483647 w 3316"/>
                <a:gd name="T11" fmla="*/ 2147483647 h 1020"/>
                <a:gd name="T12" fmla="*/ 2147483647 w 3316"/>
                <a:gd name="T13" fmla="*/ 2147483647 h 1020"/>
                <a:gd name="T14" fmla="*/ 2147483647 w 3316"/>
                <a:gd name="T15" fmla="*/ 2147483647 h 1020"/>
                <a:gd name="T16" fmla="*/ 2147483647 w 3316"/>
                <a:gd name="T17" fmla="*/ 2147483647 h 1020"/>
                <a:gd name="T18" fmla="*/ 2147483647 w 3316"/>
                <a:gd name="T19" fmla="*/ 2147483647 h 1020"/>
                <a:gd name="T20" fmla="*/ 2147483647 w 3316"/>
                <a:gd name="T21" fmla="*/ 2147483647 h 1020"/>
                <a:gd name="T22" fmla="*/ 2147483647 w 3316"/>
                <a:gd name="T23" fmla="*/ 2147483647 h 1020"/>
                <a:gd name="T24" fmla="*/ 2147483647 w 3316"/>
                <a:gd name="T25" fmla="*/ 2147483647 h 1020"/>
                <a:gd name="T26" fmla="*/ 2147483647 w 3316"/>
                <a:gd name="T27" fmla="*/ 2147483647 h 1020"/>
                <a:gd name="T28" fmla="*/ 2147483647 w 3316"/>
                <a:gd name="T29" fmla="*/ 2147483647 h 1020"/>
                <a:gd name="T30" fmla="*/ 2147483647 w 3316"/>
                <a:gd name="T31" fmla="*/ 2147483647 h 1020"/>
                <a:gd name="T32" fmla="*/ 2147483647 w 3316"/>
                <a:gd name="T33" fmla="*/ 2147483647 h 1020"/>
                <a:gd name="T34" fmla="*/ 2147483647 w 3316"/>
                <a:gd name="T35" fmla="*/ 2147483647 h 1020"/>
                <a:gd name="T36" fmla="*/ 2147483647 w 3316"/>
                <a:gd name="T37" fmla="*/ 2147483647 h 1020"/>
                <a:gd name="T38" fmla="*/ 2147483647 w 3316"/>
                <a:gd name="T39" fmla="*/ 2147483647 h 1020"/>
                <a:gd name="T40" fmla="*/ 2147483647 w 3316"/>
                <a:gd name="T41" fmla="*/ 2147483647 h 1020"/>
                <a:gd name="T42" fmla="*/ 2147483647 w 3316"/>
                <a:gd name="T43" fmla="*/ 2147483647 h 1020"/>
                <a:gd name="T44" fmla="*/ 2147483647 w 3316"/>
                <a:gd name="T45" fmla="*/ 2147483647 h 1020"/>
                <a:gd name="T46" fmla="*/ 2147483647 w 3316"/>
                <a:gd name="T47" fmla="*/ 2147483647 h 1020"/>
                <a:gd name="T48" fmla="*/ 2147483647 w 3316"/>
                <a:gd name="T49" fmla="*/ 2147483647 h 1020"/>
                <a:gd name="T50" fmla="*/ 2147483647 w 3316"/>
                <a:gd name="T51" fmla="*/ 2147483647 h 1020"/>
                <a:gd name="T52" fmla="*/ 2147483647 w 3316"/>
                <a:gd name="T53" fmla="*/ 2147483647 h 1020"/>
                <a:gd name="T54" fmla="*/ 2147483647 w 3316"/>
                <a:gd name="T55" fmla="*/ 2147483647 h 1020"/>
                <a:gd name="T56" fmla="*/ 2147483647 w 3316"/>
                <a:gd name="T57" fmla="*/ 2147483647 h 1020"/>
                <a:gd name="T58" fmla="*/ 2147483647 w 3316"/>
                <a:gd name="T59" fmla="*/ 2147483647 h 1020"/>
                <a:gd name="T60" fmla="*/ 2147483647 w 3316"/>
                <a:gd name="T61" fmla="*/ 2147483647 h 1020"/>
                <a:gd name="T62" fmla="*/ 2147483647 w 3316"/>
                <a:gd name="T63" fmla="*/ 2147483647 h 1020"/>
                <a:gd name="T64" fmla="*/ 2147483647 w 3316"/>
                <a:gd name="T65" fmla="*/ 2147483647 h 1020"/>
                <a:gd name="T66" fmla="*/ 2147483647 w 3316"/>
                <a:gd name="T67" fmla="*/ 2147483647 h 1020"/>
                <a:gd name="T68" fmla="*/ 2147483647 w 3316"/>
                <a:gd name="T69" fmla="*/ 2147483647 h 1020"/>
                <a:gd name="T70" fmla="*/ 2147483647 w 3316"/>
                <a:gd name="T71" fmla="*/ 2147483647 h 1020"/>
                <a:gd name="T72" fmla="*/ 2147483647 w 3316"/>
                <a:gd name="T73" fmla="*/ 2147483647 h 1020"/>
                <a:gd name="T74" fmla="*/ 2147483647 w 3316"/>
                <a:gd name="T75" fmla="*/ 2147483647 h 1020"/>
                <a:gd name="T76" fmla="*/ 2147483647 w 3316"/>
                <a:gd name="T77" fmla="*/ 2147483647 h 1020"/>
                <a:gd name="T78" fmla="*/ 2147483647 w 3316"/>
                <a:gd name="T79" fmla="*/ 2147483647 h 1020"/>
                <a:gd name="T80" fmla="*/ 2147483647 w 3316"/>
                <a:gd name="T81" fmla="*/ 2147483647 h 1020"/>
                <a:gd name="T82" fmla="*/ 2147483647 w 3316"/>
                <a:gd name="T83" fmla="*/ 2147483647 h 10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1020"/>
                <a:gd name="T128" fmla="*/ 3316 w 3316"/>
                <a:gd name="T129" fmla="*/ 1020 h 10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1020">
                  <a:moveTo>
                    <a:pt x="0" y="930"/>
                  </a:moveTo>
                  <a:lnTo>
                    <a:pt x="30" y="945"/>
                  </a:lnTo>
                  <a:lnTo>
                    <a:pt x="60" y="930"/>
                  </a:lnTo>
                  <a:lnTo>
                    <a:pt x="75" y="945"/>
                  </a:lnTo>
                  <a:lnTo>
                    <a:pt x="105" y="930"/>
                  </a:lnTo>
                  <a:lnTo>
                    <a:pt x="135" y="945"/>
                  </a:lnTo>
                  <a:lnTo>
                    <a:pt x="165" y="915"/>
                  </a:lnTo>
                  <a:lnTo>
                    <a:pt x="180" y="945"/>
                  </a:lnTo>
                  <a:lnTo>
                    <a:pt x="210" y="930"/>
                  </a:lnTo>
                  <a:lnTo>
                    <a:pt x="240" y="945"/>
                  </a:lnTo>
                  <a:lnTo>
                    <a:pt x="270" y="930"/>
                  </a:lnTo>
                  <a:lnTo>
                    <a:pt x="285" y="945"/>
                  </a:lnTo>
                  <a:lnTo>
                    <a:pt x="315" y="960"/>
                  </a:lnTo>
                  <a:lnTo>
                    <a:pt x="345" y="945"/>
                  </a:lnTo>
                  <a:lnTo>
                    <a:pt x="375" y="975"/>
                  </a:lnTo>
                  <a:lnTo>
                    <a:pt x="390" y="960"/>
                  </a:lnTo>
                  <a:lnTo>
                    <a:pt x="420" y="960"/>
                  </a:lnTo>
                  <a:lnTo>
                    <a:pt x="450" y="930"/>
                  </a:lnTo>
                  <a:lnTo>
                    <a:pt x="465" y="960"/>
                  </a:lnTo>
                  <a:lnTo>
                    <a:pt x="495" y="945"/>
                  </a:lnTo>
                  <a:lnTo>
                    <a:pt x="525" y="930"/>
                  </a:lnTo>
                  <a:lnTo>
                    <a:pt x="555" y="930"/>
                  </a:lnTo>
                  <a:lnTo>
                    <a:pt x="570" y="960"/>
                  </a:lnTo>
                  <a:lnTo>
                    <a:pt x="600" y="960"/>
                  </a:lnTo>
                  <a:lnTo>
                    <a:pt x="630" y="960"/>
                  </a:lnTo>
                  <a:lnTo>
                    <a:pt x="660" y="945"/>
                  </a:lnTo>
                  <a:lnTo>
                    <a:pt x="675" y="945"/>
                  </a:lnTo>
                  <a:lnTo>
                    <a:pt x="705" y="945"/>
                  </a:lnTo>
                  <a:lnTo>
                    <a:pt x="735" y="945"/>
                  </a:lnTo>
                  <a:lnTo>
                    <a:pt x="765" y="945"/>
                  </a:lnTo>
                  <a:lnTo>
                    <a:pt x="780" y="930"/>
                  </a:lnTo>
                  <a:lnTo>
                    <a:pt x="810" y="915"/>
                  </a:lnTo>
                  <a:lnTo>
                    <a:pt x="840" y="930"/>
                  </a:lnTo>
                  <a:lnTo>
                    <a:pt x="870" y="945"/>
                  </a:lnTo>
                  <a:lnTo>
                    <a:pt x="885" y="930"/>
                  </a:lnTo>
                  <a:lnTo>
                    <a:pt x="915" y="930"/>
                  </a:lnTo>
                  <a:lnTo>
                    <a:pt x="945" y="945"/>
                  </a:lnTo>
                  <a:lnTo>
                    <a:pt x="960" y="990"/>
                  </a:lnTo>
                  <a:lnTo>
                    <a:pt x="990" y="1020"/>
                  </a:lnTo>
                  <a:lnTo>
                    <a:pt x="1020" y="930"/>
                  </a:lnTo>
                  <a:lnTo>
                    <a:pt x="1050" y="930"/>
                  </a:lnTo>
                  <a:lnTo>
                    <a:pt x="1065" y="855"/>
                  </a:lnTo>
                  <a:lnTo>
                    <a:pt x="1095" y="750"/>
                  </a:lnTo>
                  <a:lnTo>
                    <a:pt x="1125" y="540"/>
                  </a:lnTo>
                  <a:lnTo>
                    <a:pt x="1155" y="285"/>
                  </a:lnTo>
                  <a:lnTo>
                    <a:pt x="1170" y="180"/>
                  </a:lnTo>
                  <a:lnTo>
                    <a:pt x="1200" y="210"/>
                  </a:lnTo>
                  <a:lnTo>
                    <a:pt x="1230" y="135"/>
                  </a:lnTo>
                  <a:lnTo>
                    <a:pt x="1260" y="120"/>
                  </a:lnTo>
                  <a:lnTo>
                    <a:pt x="1275" y="165"/>
                  </a:lnTo>
                  <a:lnTo>
                    <a:pt x="1305" y="90"/>
                  </a:lnTo>
                  <a:lnTo>
                    <a:pt x="1335" y="105"/>
                  </a:lnTo>
                  <a:lnTo>
                    <a:pt x="1365" y="165"/>
                  </a:lnTo>
                  <a:lnTo>
                    <a:pt x="1380" y="225"/>
                  </a:lnTo>
                  <a:lnTo>
                    <a:pt x="1410" y="285"/>
                  </a:lnTo>
                  <a:lnTo>
                    <a:pt x="1440" y="525"/>
                  </a:lnTo>
                  <a:lnTo>
                    <a:pt x="1455" y="690"/>
                  </a:lnTo>
                  <a:lnTo>
                    <a:pt x="1485" y="810"/>
                  </a:lnTo>
                  <a:lnTo>
                    <a:pt x="1515" y="855"/>
                  </a:lnTo>
                  <a:lnTo>
                    <a:pt x="1545" y="885"/>
                  </a:lnTo>
                  <a:lnTo>
                    <a:pt x="1560" y="855"/>
                  </a:lnTo>
                  <a:lnTo>
                    <a:pt x="1590" y="870"/>
                  </a:lnTo>
                  <a:lnTo>
                    <a:pt x="1620" y="885"/>
                  </a:lnTo>
                  <a:lnTo>
                    <a:pt x="1650" y="900"/>
                  </a:lnTo>
                  <a:lnTo>
                    <a:pt x="1665" y="915"/>
                  </a:lnTo>
                  <a:lnTo>
                    <a:pt x="1695" y="915"/>
                  </a:lnTo>
                  <a:lnTo>
                    <a:pt x="1725" y="930"/>
                  </a:lnTo>
                  <a:lnTo>
                    <a:pt x="1755" y="930"/>
                  </a:lnTo>
                  <a:lnTo>
                    <a:pt x="1770" y="960"/>
                  </a:lnTo>
                  <a:lnTo>
                    <a:pt x="1800" y="930"/>
                  </a:lnTo>
                  <a:lnTo>
                    <a:pt x="1830" y="930"/>
                  </a:lnTo>
                  <a:lnTo>
                    <a:pt x="1845" y="915"/>
                  </a:lnTo>
                  <a:lnTo>
                    <a:pt x="1875" y="930"/>
                  </a:lnTo>
                  <a:lnTo>
                    <a:pt x="1905" y="855"/>
                  </a:lnTo>
                  <a:lnTo>
                    <a:pt x="1935" y="705"/>
                  </a:lnTo>
                  <a:lnTo>
                    <a:pt x="1950" y="525"/>
                  </a:lnTo>
                  <a:lnTo>
                    <a:pt x="1980" y="270"/>
                  </a:lnTo>
                  <a:lnTo>
                    <a:pt x="2010" y="120"/>
                  </a:lnTo>
                  <a:lnTo>
                    <a:pt x="2040" y="180"/>
                  </a:lnTo>
                  <a:lnTo>
                    <a:pt x="2055" y="105"/>
                  </a:lnTo>
                  <a:lnTo>
                    <a:pt x="2085" y="195"/>
                  </a:lnTo>
                  <a:lnTo>
                    <a:pt x="2115" y="120"/>
                  </a:lnTo>
                  <a:lnTo>
                    <a:pt x="2145" y="120"/>
                  </a:lnTo>
                  <a:lnTo>
                    <a:pt x="2160" y="90"/>
                  </a:lnTo>
                  <a:lnTo>
                    <a:pt x="2190" y="150"/>
                  </a:lnTo>
                  <a:lnTo>
                    <a:pt x="2220" y="195"/>
                  </a:lnTo>
                  <a:lnTo>
                    <a:pt x="2250" y="285"/>
                  </a:lnTo>
                  <a:lnTo>
                    <a:pt x="2265" y="555"/>
                  </a:lnTo>
                  <a:lnTo>
                    <a:pt x="2295" y="705"/>
                  </a:lnTo>
                  <a:lnTo>
                    <a:pt x="2325" y="855"/>
                  </a:lnTo>
                  <a:lnTo>
                    <a:pt x="2340" y="870"/>
                  </a:lnTo>
                  <a:lnTo>
                    <a:pt x="2370" y="855"/>
                  </a:lnTo>
                  <a:lnTo>
                    <a:pt x="2400" y="870"/>
                  </a:lnTo>
                  <a:lnTo>
                    <a:pt x="2430" y="825"/>
                  </a:lnTo>
                  <a:lnTo>
                    <a:pt x="2445" y="780"/>
                  </a:lnTo>
                  <a:lnTo>
                    <a:pt x="2475" y="825"/>
                  </a:lnTo>
                  <a:lnTo>
                    <a:pt x="2505" y="825"/>
                  </a:lnTo>
                  <a:lnTo>
                    <a:pt x="2535" y="885"/>
                  </a:lnTo>
                  <a:lnTo>
                    <a:pt x="2550" y="900"/>
                  </a:lnTo>
                  <a:lnTo>
                    <a:pt x="2580" y="885"/>
                  </a:lnTo>
                  <a:lnTo>
                    <a:pt x="2610" y="900"/>
                  </a:lnTo>
                  <a:lnTo>
                    <a:pt x="2640" y="900"/>
                  </a:lnTo>
                  <a:lnTo>
                    <a:pt x="2655" y="930"/>
                  </a:lnTo>
                  <a:lnTo>
                    <a:pt x="2685" y="885"/>
                  </a:lnTo>
                  <a:lnTo>
                    <a:pt x="2715" y="870"/>
                  </a:lnTo>
                  <a:lnTo>
                    <a:pt x="2745" y="825"/>
                  </a:lnTo>
                  <a:lnTo>
                    <a:pt x="2760" y="750"/>
                  </a:lnTo>
                  <a:lnTo>
                    <a:pt x="2790" y="555"/>
                  </a:lnTo>
                  <a:lnTo>
                    <a:pt x="2820" y="195"/>
                  </a:lnTo>
                  <a:lnTo>
                    <a:pt x="2836" y="90"/>
                  </a:lnTo>
                  <a:lnTo>
                    <a:pt x="2866" y="150"/>
                  </a:lnTo>
                  <a:lnTo>
                    <a:pt x="2896" y="45"/>
                  </a:lnTo>
                  <a:lnTo>
                    <a:pt x="2926" y="0"/>
                  </a:lnTo>
                  <a:lnTo>
                    <a:pt x="2941" y="15"/>
                  </a:lnTo>
                  <a:lnTo>
                    <a:pt x="2971" y="30"/>
                  </a:lnTo>
                  <a:lnTo>
                    <a:pt x="3001" y="150"/>
                  </a:lnTo>
                  <a:lnTo>
                    <a:pt x="3031" y="90"/>
                  </a:lnTo>
                  <a:lnTo>
                    <a:pt x="3046" y="150"/>
                  </a:lnTo>
                  <a:lnTo>
                    <a:pt x="3076" y="255"/>
                  </a:lnTo>
                  <a:lnTo>
                    <a:pt x="3106" y="540"/>
                  </a:lnTo>
                  <a:lnTo>
                    <a:pt x="3136" y="690"/>
                  </a:lnTo>
                  <a:lnTo>
                    <a:pt x="3151" y="825"/>
                  </a:lnTo>
                  <a:lnTo>
                    <a:pt x="3181" y="840"/>
                  </a:lnTo>
                  <a:lnTo>
                    <a:pt x="3211" y="855"/>
                  </a:lnTo>
                  <a:lnTo>
                    <a:pt x="3241" y="825"/>
                  </a:lnTo>
                  <a:lnTo>
                    <a:pt x="3256" y="885"/>
                  </a:lnTo>
                  <a:lnTo>
                    <a:pt x="3286" y="885"/>
                  </a:lnTo>
                  <a:lnTo>
                    <a:pt x="3316" y="88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5" name="Freeform 76"/>
            <p:cNvSpPr>
              <a:spLocks/>
            </p:cNvSpPr>
            <p:nvPr/>
          </p:nvSpPr>
          <p:spPr bwMode="auto">
            <a:xfrm>
              <a:off x="4455829" y="3099570"/>
              <a:ext cx="1302499" cy="296888"/>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65"/>
                  </a:moveTo>
                  <a:lnTo>
                    <a:pt x="15" y="780"/>
                  </a:lnTo>
                  <a:lnTo>
                    <a:pt x="45" y="810"/>
                  </a:lnTo>
                  <a:lnTo>
                    <a:pt x="75" y="750"/>
                  </a:lnTo>
                  <a:lnTo>
                    <a:pt x="105" y="750"/>
                  </a:lnTo>
                  <a:lnTo>
                    <a:pt x="120" y="735"/>
                  </a:lnTo>
                  <a:lnTo>
                    <a:pt x="150" y="750"/>
                  </a:lnTo>
                  <a:lnTo>
                    <a:pt x="180" y="735"/>
                  </a:lnTo>
                  <a:lnTo>
                    <a:pt x="210" y="750"/>
                  </a:lnTo>
                  <a:lnTo>
                    <a:pt x="225" y="735"/>
                  </a:lnTo>
                  <a:lnTo>
                    <a:pt x="255" y="630"/>
                  </a:lnTo>
                  <a:lnTo>
                    <a:pt x="285" y="555"/>
                  </a:lnTo>
                  <a:lnTo>
                    <a:pt x="315" y="375"/>
                  </a:lnTo>
                  <a:lnTo>
                    <a:pt x="330" y="105"/>
                  </a:lnTo>
                  <a:lnTo>
                    <a:pt x="360" y="15"/>
                  </a:lnTo>
                  <a:lnTo>
                    <a:pt x="390" y="90"/>
                  </a:lnTo>
                  <a:lnTo>
                    <a:pt x="405" y="0"/>
                  </a:lnTo>
                  <a:lnTo>
                    <a:pt x="435" y="45"/>
                  </a:lnTo>
                  <a:lnTo>
                    <a:pt x="465" y="45"/>
                  </a:lnTo>
                  <a:lnTo>
                    <a:pt x="495" y="75"/>
                  </a:lnTo>
                  <a:lnTo>
                    <a:pt x="510" y="75"/>
                  </a:lnTo>
                  <a:lnTo>
                    <a:pt x="540" y="105"/>
                  </a:lnTo>
                  <a:lnTo>
                    <a:pt x="570" y="135"/>
                  </a:lnTo>
                  <a:lnTo>
                    <a:pt x="600" y="375"/>
                  </a:lnTo>
                  <a:lnTo>
                    <a:pt x="615" y="540"/>
                  </a:lnTo>
                  <a:lnTo>
                    <a:pt x="645" y="690"/>
                  </a:lnTo>
                  <a:lnTo>
                    <a:pt x="675" y="810"/>
                  </a:lnTo>
                  <a:lnTo>
                    <a:pt x="705" y="825"/>
                  </a:lnTo>
                  <a:lnTo>
                    <a:pt x="720" y="825"/>
                  </a:lnTo>
                  <a:lnTo>
                    <a:pt x="750" y="825"/>
                  </a:lnTo>
                  <a:lnTo>
                    <a:pt x="780" y="795"/>
                  </a:lnTo>
                  <a:lnTo>
                    <a:pt x="810" y="825"/>
                  </a:lnTo>
                  <a:lnTo>
                    <a:pt x="825" y="780"/>
                  </a:lnTo>
                  <a:lnTo>
                    <a:pt x="855" y="810"/>
                  </a:lnTo>
                  <a:lnTo>
                    <a:pt x="885" y="825"/>
                  </a:lnTo>
                  <a:lnTo>
                    <a:pt x="900" y="810"/>
                  </a:lnTo>
                  <a:lnTo>
                    <a:pt x="930" y="825"/>
                  </a:lnTo>
                  <a:lnTo>
                    <a:pt x="960" y="810"/>
                  </a:lnTo>
                  <a:lnTo>
                    <a:pt x="990" y="825"/>
                  </a:lnTo>
                  <a:lnTo>
                    <a:pt x="1005" y="825"/>
                  </a:lnTo>
                  <a:lnTo>
                    <a:pt x="1035" y="855"/>
                  </a:lnTo>
                  <a:lnTo>
                    <a:pt x="1065" y="810"/>
                  </a:lnTo>
                  <a:lnTo>
                    <a:pt x="1095" y="825"/>
                  </a:lnTo>
                  <a:lnTo>
                    <a:pt x="1110" y="825"/>
                  </a:lnTo>
                  <a:lnTo>
                    <a:pt x="1140" y="795"/>
                  </a:lnTo>
                  <a:lnTo>
                    <a:pt x="1170" y="825"/>
                  </a:lnTo>
                  <a:lnTo>
                    <a:pt x="1200" y="810"/>
                  </a:lnTo>
                  <a:lnTo>
                    <a:pt x="1215" y="825"/>
                  </a:lnTo>
                  <a:lnTo>
                    <a:pt x="1245" y="840"/>
                  </a:lnTo>
                  <a:lnTo>
                    <a:pt x="1275" y="825"/>
                  </a:lnTo>
                  <a:lnTo>
                    <a:pt x="1305" y="855"/>
                  </a:lnTo>
                  <a:lnTo>
                    <a:pt x="1320" y="840"/>
                  </a:lnTo>
                  <a:lnTo>
                    <a:pt x="1350" y="825"/>
                  </a:lnTo>
                  <a:lnTo>
                    <a:pt x="1380" y="825"/>
                  </a:lnTo>
                  <a:lnTo>
                    <a:pt x="1395" y="825"/>
                  </a:lnTo>
                  <a:lnTo>
                    <a:pt x="1425" y="825"/>
                  </a:lnTo>
                  <a:lnTo>
                    <a:pt x="1455" y="840"/>
                  </a:lnTo>
                  <a:lnTo>
                    <a:pt x="1485" y="855"/>
                  </a:lnTo>
                  <a:lnTo>
                    <a:pt x="1500" y="885"/>
                  </a:lnTo>
                  <a:lnTo>
                    <a:pt x="1530" y="885"/>
                  </a:lnTo>
                  <a:lnTo>
                    <a:pt x="1560" y="885"/>
                  </a:lnTo>
                  <a:lnTo>
                    <a:pt x="1590" y="870"/>
                  </a:lnTo>
                  <a:lnTo>
                    <a:pt x="1605" y="840"/>
                  </a:lnTo>
                  <a:lnTo>
                    <a:pt x="1635" y="795"/>
                  </a:lnTo>
                  <a:lnTo>
                    <a:pt x="1665" y="810"/>
                  </a:lnTo>
                  <a:lnTo>
                    <a:pt x="1695" y="780"/>
                  </a:lnTo>
                  <a:lnTo>
                    <a:pt x="1710" y="795"/>
                  </a:lnTo>
                  <a:lnTo>
                    <a:pt x="1740" y="825"/>
                  </a:lnTo>
                  <a:lnTo>
                    <a:pt x="1770" y="825"/>
                  </a:lnTo>
                  <a:lnTo>
                    <a:pt x="1785" y="825"/>
                  </a:lnTo>
                  <a:lnTo>
                    <a:pt x="1815" y="840"/>
                  </a:lnTo>
                  <a:lnTo>
                    <a:pt x="1845" y="825"/>
                  </a:lnTo>
                  <a:lnTo>
                    <a:pt x="1875" y="825"/>
                  </a:lnTo>
                  <a:lnTo>
                    <a:pt x="1890" y="855"/>
                  </a:lnTo>
                  <a:lnTo>
                    <a:pt x="1920" y="825"/>
                  </a:lnTo>
                  <a:lnTo>
                    <a:pt x="1950" y="825"/>
                  </a:lnTo>
                  <a:lnTo>
                    <a:pt x="1980" y="825"/>
                  </a:lnTo>
                  <a:lnTo>
                    <a:pt x="1995" y="840"/>
                  </a:lnTo>
                  <a:lnTo>
                    <a:pt x="2025" y="825"/>
                  </a:lnTo>
                  <a:lnTo>
                    <a:pt x="2055" y="825"/>
                  </a:lnTo>
                  <a:lnTo>
                    <a:pt x="2085" y="840"/>
                  </a:lnTo>
                  <a:lnTo>
                    <a:pt x="2100" y="780"/>
                  </a:lnTo>
                  <a:lnTo>
                    <a:pt x="2130" y="765"/>
                  </a:lnTo>
                  <a:lnTo>
                    <a:pt x="2160" y="750"/>
                  </a:lnTo>
                  <a:lnTo>
                    <a:pt x="2190" y="780"/>
                  </a:lnTo>
                  <a:lnTo>
                    <a:pt x="2205" y="765"/>
                  </a:lnTo>
                  <a:lnTo>
                    <a:pt x="2235" y="810"/>
                  </a:lnTo>
                  <a:lnTo>
                    <a:pt x="2265" y="795"/>
                  </a:lnTo>
                  <a:lnTo>
                    <a:pt x="2280" y="810"/>
                  </a:lnTo>
                  <a:lnTo>
                    <a:pt x="2310" y="855"/>
                  </a:lnTo>
                  <a:lnTo>
                    <a:pt x="2340" y="825"/>
                  </a:lnTo>
                  <a:lnTo>
                    <a:pt x="2370" y="810"/>
                  </a:lnTo>
                  <a:lnTo>
                    <a:pt x="2385" y="810"/>
                  </a:lnTo>
                  <a:lnTo>
                    <a:pt x="2415" y="810"/>
                  </a:lnTo>
                  <a:lnTo>
                    <a:pt x="2445" y="855"/>
                  </a:lnTo>
                  <a:lnTo>
                    <a:pt x="2475" y="870"/>
                  </a:lnTo>
                  <a:lnTo>
                    <a:pt x="2490" y="84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grpSp>
      <p:pic>
        <p:nvPicPr>
          <p:cNvPr id="19463" name="Picture 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825" y="3889375"/>
            <a:ext cx="320675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4" name="Group 207"/>
          <p:cNvGrpSpPr>
            <a:grpSpLocks/>
          </p:cNvGrpSpPr>
          <p:nvPr/>
        </p:nvGrpSpPr>
        <p:grpSpPr bwMode="auto">
          <a:xfrm>
            <a:off x="5148263" y="3390900"/>
            <a:ext cx="2662237" cy="1349375"/>
            <a:chOff x="2438400" y="3200400"/>
            <a:chExt cx="3044825" cy="1631950"/>
          </a:xfrm>
        </p:grpSpPr>
        <p:sp>
          <p:nvSpPr>
            <p:cNvPr id="19465" name="Line 6"/>
            <p:cNvSpPr>
              <a:spLocks noChangeShapeType="1"/>
            </p:cNvSpPr>
            <p:nvPr/>
          </p:nvSpPr>
          <p:spPr bwMode="auto">
            <a:xfrm>
              <a:off x="2438400" y="3517827"/>
              <a:ext cx="1698"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66" name="Line 7"/>
            <p:cNvSpPr>
              <a:spLocks noChangeShapeType="1"/>
            </p:cNvSpPr>
            <p:nvPr/>
          </p:nvSpPr>
          <p:spPr bwMode="auto">
            <a:xfrm flipH="1">
              <a:off x="2438400" y="3517827"/>
              <a:ext cx="54342"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67" name="Line 8"/>
            <p:cNvSpPr>
              <a:spLocks noChangeShapeType="1"/>
            </p:cNvSpPr>
            <p:nvPr/>
          </p:nvSpPr>
          <p:spPr bwMode="auto">
            <a:xfrm flipH="1">
              <a:off x="2438400" y="3515960"/>
              <a:ext cx="106985" cy="126970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68" name="Line 9"/>
            <p:cNvSpPr>
              <a:spLocks noChangeShapeType="1"/>
            </p:cNvSpPr>
            <p:nvPr/>
          </p:nvSpPr>
          <p:spPr bwMode="auto">
            <a:xfrm flipH="1">
              <a:off x="2438400" y="3525296"/>
              <a:ext cx="159628" cy="126037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69" name="Line 10"/>
            <p:cNvSpPr>
              <a:spLocks noChangeShapeType="1"/>
            </p:cNvSpPr>
            <p:nvPr/>
          </p:nvSpPr>
          <p:spPr bwMode="auto">
            <a:xfrm flipH="1">
              <a:off x="2438400" y="3521562"/>
              <a:ext cx="224159" cy="126410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0" name="Line 11"/>
            <p:cNvSpPr>
              <a:spLocks noChangeShapeType="1"/>
            </p:cNvSpPr>
            <p:nvPr/>
          </p:nvSpPr>
          <p:spPr bwMode="auto">
            <a:xfrm flipH="1">
              <a:off x="2438400" y="3517827"/>
              <a:ext cx="275104"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1" name="Line 12"/>
            <p:cNvSpPr>
              <a:spLocks noChangeShapeType="1"/>
            </p:cNvSpPr>
            <p:nvPr/>
          </p:nvSpPr>
          <p:spPr bwMode="auto">
            <a:xfrm flipH="1">
              <a:off x="2438400" y="3527163"/>
              <a:ext cx="327747"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2" name="Line 13"/>
            <p:cNvSpPr>
              <a:spLocks noChangeShapeType="1"/>
            </p:cNvSpPr>
            <p:nvPr/>
          </p:nvSpPr>
          <p:spPr bwMode="auto">
            <a:xfrm flipH="1">
              <a:off x="2438400" y="3517827"/>
              <a:ext cx="382089"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3" name="Line 14"/>
            <p:cNvSpPr>
              <a:spLocks noChangeShapeType="1"/>
            </p:cNvSpPr>
            <p:nvPr/>
          </p:nvSpPr>
          <p:spPr bwMode="auto">
            <a:xfrm flipH="1">
              <a:off x="2438400" y="3517827"/>
              <a:ext cx="443223"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4" name="Line 15"/>
            <p:cNvSpPr>
              <a:spLocks noChangeShapeType="1"/>
            </p:cNvSpPr>
            <p:nvPr/>
          </p:nvSpPr>
          <p:spPr bwMode="auto">
            <a:xfrm flipH="1">
              <a:off x="2492742" y="3521562"/>
              <a:ext cx="441525"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5" name="Line 16"/>
            <p:cNvSpPr>
              <a:spLocks noChangeShapeType="1"/>
            </p:cNvSpPr>
            <p:nvPr/>
          </p:nvSpPr>
          <p:spPr bwMode="auto">
            <a:xfrm flipH="1">
              <a:off x="2545385" y="3517827"/>
              <a:ext cx="443223"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6" name="Line 17"/>
            <p:cNvSpPr>
              <a:spLocks noChangeShapeType="1"/>
            </p:cNvSpPr>
            <p:nvPr/>
          </p:nvSpPr>
          <p:spPr bwMode="auto">
            <a:xfrm flipH="1">
              <a:off x="2598028" y="3301230"/>
              <a:ext cx="443223" cy="120809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7" name="Line 18"/>
            <p:cNvSpPr>
              <a:spLocks noChangeShapeType="1"/>
            </p:cNvSpPr>
            <p:nvPr/>
          </p:nvSpPr>
          <p:spPr bwMode="auto">
            <a:xfrm flipH="1">
              <a:off x="2660861" y="3239612"/>
              <a:ext cx="441525" cy="12491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8" name="Line 19"/>
            <p:cNvSpPr>
              <a:spLocks noChangeShapeType="1"/>
            </p:cNvSpPr>
            <p:nvPr/>
          </p:nvSpPr>
          <p:spPr bwMode="auto">
            <a:xfrm flipH="1">
              <a:off x="2713504" y="3254549"/>
              <a:ext cx="443223"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9" name="Line 20"/>
            <p:cNvSpPr>
              <a:spLocks noChangeShapeType="1"/>
            </p:cNvSpPr>
            <p:nvPr/>
          </p:nvSpPr>
          <p:spPr bwMode="auto">
            <a:xfrm flipH="1">
              <a:off x="2766147" y="3443139"/>
              <a:ext cx="443223" cy="123609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0" name="Line 21"/>
            <p:cNvSpPr>
              <a:spLocks noChangeShapeType="1"/>
            </p:cNvSpPr>
            <p:nvPr/>
          </p:nvSpPr>
          <p:spPr bwMode="auto">
            <a:xfrm flipH="1">
              <a:off x="2820489" y="3495421"/>
              <a:ext cx="444921" cy="12491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1" name="Line 22"/>
            <p:cNvSpPr>
              <a:spLocks noChangeShapeType="1"/>
            </p:cNvSpPr>
            <p:nvPr/>
          </p:nvSpPr>
          <p:spPr bwMode="auto">
            <a:xfrm flipH="1">
              <a:off x="2881623" y="3508491"/>
              <a:ext cx="438129" cy="126597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2" name="Line 23"/>
            <p:cNvSpPr>
              <a:spLocks noChangeShapeType="1"/>
            </p:cNvSpPr>
            <p:nvPr/>
          </p:nvSpPr>
          <p:spPr bwMode="auto">
            <a:xfrm flipH="1">
              <a:off x="2934267" y="3517827"/>
              <a:ext cx="446620" cy="124730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3" name="Line 24"/>
            <p:cNvSpPr>
              <a:spLocks noChangeShapeType="1"/>
            </p:cNvSpPr>
            <p:nvPr/>
          </p:nvSpPr>
          <p:spPr bwMode="auto">
            <a:xfrm flipH="1">
              <a:off x="2988608" y="3502890"/>
              <a:ext cx="443223"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4" name="Line 25"/>
            <p:cNvSpPr>
              <a:spLocks noChangeShapeType="1"/>
            </p:cNvSpPr>
            <p:nvPr/>
          </p:nvSpPr>
          <p:spPr bwMode="auto">
            <a:xfrm flipH="1">
              <a:off x="3041252" y="3295628"/>
              <a:ext cx="444921" cy="122863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5" name="Line 26"/>
            <p:cNvSpPr>
              <a:spLocks noChangeShapeType="1"/>
            </p:cNvSpPr>
            <p:nvPr/>
          </p:nvSpPr>
          <p:spPr bwMode="auto">
            <a:xfrm flipH="1">
              <a:off x="3102386" y="3265753"/>
              <a:ext cx="436431" cy="124730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6" name="Line 27"/>
            <p:cNvSpPr>
              <a:spLocks noChangeShapeType="1"/>
            </p:cNvSpPr>
            <p:nvPr/>
          </p:nvSpPr>
          <p:spPr bwMode="auto">
            <a:xfrm flipH="1">
              <a:off x="3149935" y="3254549"/>
              <a:ext cx="450016"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7" name="Line 28"/>
            <p:cNvSpPr>
              <a:spLocks noChangeShapeType="1"/>
            </p:cNvSpPr>
            <p:nvPr/>
          </p:nvSpPr>
          <p:spPr bwMode="auto">
            <a:xfrm flipH="1">
              <a:off x="3209371" y="3443139"/>
              <a:ext cx="444921"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8" name="Line 29"/>
            <p:cNvSpPr>
              <a:spLocks noChangeShapeType="1"/>
            </p:cNvSpPr>
            <p:nvPr/>
          </p:nvSpPr>
          <p:spPr bwMode="auto">
            <a:xfrm flipH="1">
              <a:off x="3263712" y="3486085"/>
              <a:ext cx="443223"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9" name="Line 30"/>
            <p:cNvSpPr>
              <a:spLocks noChangeShapeType="1"/>
            </p:cNvSpPr>
            <p:nvPr/>
          </p:nvSpPr>
          <p:spPr bwMode="auto">
            <a:xfrm flipH="1">
              <a:off x="3263712" y="3482350"/>
              <a:ext cx="495867" cy="130705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0" name="Line 31"/>
            <p:cNvSpPr>
              <a:spLocks noChangeShapeType="1"/>
            </p:cNvSpPr>
            <p:nvPr/>
          </p:nvSpPr>
          <p:spPr bwMode="auto">
            <a:xfrm flipH="1">
              <a:off x="3318054" y="3512226"/>
              <a:ext cx="504358"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1" name="Line 32"/>
            <p:cNvSpPr>
              <a:spLocks noChangeShapeType="1"/>
            </p:cNvSpPr>
            <p:nvPr/>
          </p:nvSpPr>
          <p:spPr bwMode="auto">
            <a:xfrm flipH="1">
              <a:off x="3377490" y="3512226"/>
              <a:ext cx="444921"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2" name="Line 33"/>
            <p:cNvSpPr>
              <a:spLocks noChangeShapeType="1"/>
            </p:cNvSpPr>
            <p:nvPr/>
          </p:nvSpPr>
          <p:spPr bwMode="auto">
            <a:xfrm flipH="1">
              <a:off x="3431831" y="3512226"/>
              <a:ext cx="39058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3" name="Line 34"/>
            <p:cNvSpPr>
              <a:spLocks noChangeShapeType="1"/>
            </p:cNvSpPr>
            <p:nvPr/>
          </p:nvSpPr>
          <p:spPr bwMode="auto">
            <a:xfrm flipH="1">
              <a:off x="3486173" y="3512226"/>
              <a:ext cx="33623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4" name="Line 35"/>
            <p:cNvSpPr>
              <a:spLocks noChangeShapeType="1"/>
            </p:cNvSpPr>
            <p:nvPr/>
          </p:nvSpPr>
          <p:spPr bwMode="auto">
            <a:xfrm flipH="1">
              <a:off x="3538816" y="3512226"/>
              <a:ext cx="283595"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5" name="Line 36"/>
            <p:cNvSpPr>
              <a:spLocks noChangeShapeType="1"/>
            </p:cNvSpPr>
            <p:nvPr/>
          </p:nvSpPr>
          <p:spPr bwMode="auto">
            <a:xfrm flipH="1">
              <a:off x="3599951" y="3512226"/>
              <a:ext cx="222461"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6" name="Line 37"/>
            <p:cNvSpPr>
              <a:spLocks noChangeShapeType="1"/>
            </p:cNvSpPr>
            <p:nvPr/>
          </p:nvSpPr>
          <p:spPr bwMode="auto">
            <a:xfrm flipH="1">
              <a:off x="3654292" y="3512226"/>
              <a:ext cx="168119"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7" name="Line 38"/>
            <p:cNvSpPr>
              <a:spLocks noChangeShapeType="1"/>
            </p:cNvSpPr>
            <p:nvPr/>
          </p:nvSpPr>
          <p:spPr bwMode="auto">
            <a:xfrm flipH="1">
              <a:off x="3706936" y="3512226"/>
              <a:ext cx="115476"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8" name="Line 39"/>
            <p:cNvSpPr>
              <a:spLocks noChangeShapeType="1"/>
            </p:cNvSpPr>
            <p:nvPr/>
          </p:nvSpPr>
          <p:spPr bwMode="auto">
            <a:xfrm flipH="1">
              <a:off x="3759579" y="3512226"/>
              <a:ext cx="62832"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9" name="Line 40"/>
            <p:cNvSpPr>
              <a:spLocks noChangeShapeType="1"/>
            </p:cNvSpPr>
            <p:nvPr/>
          </p:nvSpPr>
          <p:spPr bwMode="auto">
            <a:xfrm>
              <a:off x="3822411" y="3512226"/>
              <a:ext cx="0"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0" name="Line 41"/>
            <p:cNvSpPr>
              <a:spLocks noChangeShapeType="1"/>
            </p:cNvSpPr>
            <p:nvPr/>
          </p:nvSpPr>
          <p:spPr bwMode="auto">
            <a:xfrm flipH="1">
              <a:off x="3873357" y="3486085"/>
              <a:ext cx="1698"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1" name="Line 42"/>
            <p:cNvSpPr>
              <a:spLocks noChangeShapeType="1"/>
            </p:cNvSpPr>
            <p:nvPr/>
          </p:nvSpPr>
          <p:spPr bwMode="auto">
            <a:xfrm>
              <a:off x="3929396" y="3265753"/>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2" name="Line 43"/>
            <p:cNvSpPr>
              <a:spLocks noChangeShapeType="1"/>
            </p:cNvSpPr>
            <p:nvPr/>
          </p:nvSpPr>
          <p:spPr bwMode="auto">
            <a:xfrm flipH="1">
              <a:off x="3976945" y="3200400"/>
              <a:ext cx="5095" cy="133506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3" name="Line 44"/>
            <p:cNvSpPr>
              <a:spLocks noChangeShapeType="1"/>
            </p:cNvSpPr>
            <p:nvPr/>
          </p:nvSpPr>
          <p:spPr bwMode="auto">
            <a:xfrm>
              <a:off x="4038079" y="3245213"/>
              <a:ext cx="5095" cy="134066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4" name="Line 45"/>
            <p:cNvSpPr>
              <a:spLocks noChangeShapeType="1"/>
            </p:cNvSpPr>
            <p:nvPr/>
          </p:nvSpPr>
          <p:spPr bwMode="auto">
            <a:xfrm>
              <a:off x="4097515" y="3435670"/>
              <a:ext cx="0"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5" name="Line 46"/>
            <p:cNvSpPr>
              <a:spLocks noChangeShapeType="1"/>
            </p:cNvSpPr>
            <p:nvPr/>
          </p:nvSpPr>
          <p:spPr bwMode="auto">
            <a:xfrm>
              <a:off x="4150159" y="3482350"/>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6" name="Line 47"/>
            <p:cNvSpPr>
              <a:spLocks noChangeShapeType="1"/>
            </p:cNvSpPr>
            <p:nvPr/>
          </p:nvSpPr>
          <p:spPr bwMode="auto">
            <a:xfrm flipH="1">
              <a:off x="4150159" y="3512226"/>
              <a:ext cx="52643"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7" name="Line 48"/>
            <p:cNvSpPr>
              <a:spLocks noChangeShapeType="1"/>
            </p:cNvSpPr>
            <p:nvPr/>
          </p:nvSpPr>
          <p:spPr bwMode="auto">
            <a:xfrm flipH="1">
              <a:off x="4202802" y="3497288"/>
              <a:ext cx="54342"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8" name="Line 49"/>
            <p:cNvSpPr>
              <a:spLocks noChangeShapeType="1"/>
            </p:cNvSpPr>
            <p:nvPr/>
          </p:nvSpPr>
          <p:spPr bwMode="auto">
            <a:xfrm>
              <a:off x="4257144" y="3497288"/>
              <a:ext cx="1698" cy="128278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9" name="Line 50"/>
            <p:cNvSpPr>
              <a:spLocks noChangeShapeType="1"/>
            </p:cNvSpPr>
            <p:nvPr/>
          </p:nvSpPr>
          <p:spPr bwMode="auto">
            <a:xfrm>
              <a:off x="4318278" y="3461811"/>
              <a:ext cx="0"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0" name="Line 51"/>
            <p:cNvSpPr>
              <a:spLocks noChangeShapeType="1"/>
            </p:cNvSpPr>
            <p:nvPr/>
          </p:nvSpPr>
          <p:spPr bwMode="auto">
            <a:xfrm>
              <a:off x="4370921" y="3262018"/>
              <a:ext cx="1698"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1" name="Line 52"/>
            <p:cNvSpPr>
              <a:spLocks noChangeShapeType="1"/>
            </p:cNvSpPr>
            <p:nvPr/>
          </p:nvSpPr>
          <p:spPr bwMode="auto">
            <a:xfrm>
              <a:off x="4425263" y="3262018"/>
              <a:ext cx="0" cy="130145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2" name="Line 53"/>
            <p:cNvSpPr>
              <a:spLocks noChangeShapeType="1"/>
            </p:cNvSpPr>
            <p:nvPr/>
          </p:nvSpPr>
          <p:spPr bwMode="auto">
            <a:xfrm>
              <a:off x="4476208" y="3288159"/>
              <a:ext cx="3396" cy="132572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3" name="Line 54"/>
            <p:cNvSpPr>
              <a:spLocks noChangeShapeType="1"/>
            </p:cNvSpPr>
            <p:nvPr/>
          </p:nvSpPr>
          <p:spPr bwMode="auto">
            <a:xfrm>
              <a:off x="4539041" y="3515960"/>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4" name="Line 55"/>
            <p:cNvSpPr>
              <a:spLocks noChangeShapeType="1"/>
            </p:cNvSpPr>
            <p:nvPr/>
          </p:nvSpPr>
          <p:spPr bwMode="auto">
            <a:xfrm>
              <a:off x="4593382" y="3510358"/>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5" name="Line 56"/>
            <p:cNvSpPr>
              <a:spLocks noChangeShapeType="1"/>
            </p:cNvSpPr>
            <p:nvPr/>
          </p:nvSpPr>
          <p:spPr bwMode="auto">
            <a:xfrm>
              <a:off x="4646025" y="3521562"/>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6" name="Line 57"/>
            <p:cNvSpPr>
              <a:spLocks noChangeShapeType="1"/>
            </p:cNvSpPr>
            <p:nvPr/>
          </p:nvSpPr>
          <p:spPr bwMode="auto">
            <a:xfrm>
              <a:off x="4700367" y="3521562"/>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7" name="Line 58"/>
            <p:cNvSpPr>
              <a:spLocks noChangeShapeType="1"/>
            </p:cNvSpPr>
            <p:nvPr/>
          </p:nvSpPr>
          <p:spPr bwMode="auto">
            <a:xfrm>
              <a:off x="4761501" y="3521562"/>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8" name="Line 59"/>
            <p:cNvSpPr>
              <a:spLocks noChangeShapeType="1"/>
            </p:cNvSpPr>
            <p:nvPr/>
          </p:nvSpPr>
          <p:spPr bwMode="auto">
            <a:xfrm>
              <a:off x="4814145" y="3521562"/>
              <a:ext cx="3396" cy="12809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9" name="Line 60"/>
            <p:cNvSpPr>
              <a:spLocks noChangeShapeType="1"/>
            </p:cNvSpPr>
            <p:nvPr/>
          </p:nvSpPr>
          <p:spPr bwMode="auto">
            <a:xfrm>
              <a:off x="4868486" y="3521562"/>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0" name="Line 61"/>
            <p:cNvSpPr>
              <a:spLocks noChangeShapeType="1"/>
            </p:cNvSpPr>
            <p:nvPr/>
          </p:nvSpPr>
          <p:spPr bwMode="auto">
            <a:xfrm flipH="1">
              <a:off x="4922828" y="3521562"/>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1" name="Line 62"/>
            <p:cNvSpPr>
              <a:spLocks noChangeShapeType="1"/>
            </p:cNvSpPr>
            <p:nvPr/>
          </p:nvSpPr>
          <p:spPr bwMode="auto">
            <a:xfrm>
              <a:off x="4975471" y="3536500"/>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2" name="Line 63"/>
            <p:cNvSpPr>
              <a:spLocks noChangeShapeType="1"/>
            </p:cNvSpPr>
            <p:nvPr/>
          </p:nvSpPr>
          <p:spPr bwMode="auto">
            <a:xfrm>
              <a:off x="5036605" y="3506624"/>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3" name="Line 64"/>
            <p:cNvSpPr>
              <a:spLocks noChangeShapeType="1"/>
            </p:cNvSpPr>
            <p:nvPr/>
          </p:nvSpPr>
          <p:spPr bwMode="auto">
            <a:xfrm>
              <a:off x="5090947" y="3512226"/>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4" name="Line 65"/>
            <p:cNvSpPr>
              <a:spLocks noChangeShapeType="1"/>
            </p:cNvSpPr>
            <p:nvPr/>
          </p:nvSpPr>
          <p:spPr bwMode="auto">
            <a:xfrm>
              <a:off x="5143590" y="3521562"/>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5" name="Line 66"/>
            <p:cNvSpPr>
              <a:spLocks noChangeShapeType="1"/>
            </p:cNvSpPr>
            <p:nvPr/>
          </p:nvSpPr>
          <p:spPr bwMode="auto">
            <a:xfrm>
              <a:off x="5196234" y="3521562"/>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6" name="Line 67"/>
            <p:cNvSpPr>
              <a:spLocks noChangeShapeType="1"/>
            </p:cNvSpPr>
            <p:nvPr/>
          </p:nvSpPr>
          <p:spPr bwMode="auto">
            <a:xfrm>
              <a:off x="5259066" y="3517827"/>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7" name="Line 68"/>
            <p:cNvSpPr>
              <a:spLocks noChangeShapeType="1"/>
            </p:cNvSpPr>
            <p:nvPr/>
          </p:nvSpPr>
          <p:spPr bwMode="auto">
            <a:xfrm>
              <a:off x="5311709" y="349915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8" name="Line 69"/>
            <p:cNvSpPr>
              <a:spLocks noChangeShapeType="1"/>
            </p:cNvSpPr>
            <p:nvPr/>
          </p:nvSpPr>
          <p:spPr bwMode="auto">
            <a:xfrm flipH="1">
              <a:off x="5308313" y="3508491"/>
              <a:ext cx="56040" cy="131078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9" name="Line 70"/>
            <p:cNvSpPr>
              <a:spLocks noChangeShapeType="1"/>
            </p:cNvSpPr>
            <p:nvPr/>
          </p:nvSpPr>
          <p:spPr bwMode="auto">
            <a:xfrm flipH="1">
              <a:off x="5364353" y="3517827"/>
              <a:ext cx="54342"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0" name="Line 71"/>
            <p:cNvSpPr>
              <a:spLocks noChangeShapeType="1"/>
            </p:cNvSpPr>
            <p:nvPr/>
          </p:nvSpPr>
          <p:spPr bwMode="auto">
            <a:xfrm flipH="1">
              <a:off x="5418694" y="3521562"/>
              <a:ext cx="61134" cy="128464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1" name="Line 72"/>
            <p:cNvSpPr>
              <a:spLocks noChangeShapeType="1"/>
            </p:cNvSpPr>
            <p:nvPr/>
          </p:nvSpPr>
          <p:spPr bwMode="auto">
            <a:xfrm>
              <a:off x="5479829" y="3521562"/>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2" name="Freeform 73"/>
            <p:cNvSpPr>
              <a:spLocks/>
            </p:cNvSpPr>
            <p:nvPr/>
          </p:nvSpPr>
          <p:spPr bwMode="auto">
            <a:xfrm>
              <a:off x="2445193" y="4486914"/>
              <a:ext cx="1735533" cy="324896"/>
            </a:xfrm>
            <a:custGeom>
              <a:avLst/>
              <a:gdLst>
                <a:gd name="T0" fmla="*/ 2147483647 w 3316"/>
                <a:gd name="T1" fmla="*/ 2147483647 h 975"/>
                <a:gd name="T2" fmla="*/ 2147483647 w 3316"/>
                <a:gd name="T3" fmla="*/ 2147483647 h 975"/>
                <a:gd name="T4" fmla="*/ 2147483647 w 3316"/>
                <a:gd name="T5" fmla="*/ 2147483647 h 975"/>
                <a:gd name="T6" fmla="*/ 2147483647 w 3316"/>
                <a:gd name="T7" fmla="*/ 2147483647 h 975"/>
                <a:gd name="T8" fmla="*/ 2147483647 w 3316"/>
                <a:gd name="T9" fmla="*/ 2147483647 h 975"/>
                <a:gd name="T10" fmla="*/ 2147483647 w 3316"/>
                <a:gd name="T11" fmla="*/ 2147483647 h 975"/>
                <a:gd name="T12" fmla="*/ 2147483647 w 3316"/>
                <a:gd name="T13" fmla="*/ 2147483647 h 975"/>
                <a:gd name="T14" fmla="*/ 2147483647 w 3316"/>
                <a:gd name="T15" fmla="*/ 2147483647 h 975"/>
                <a:gd name="T16" fmla="*/ 2147483647 w 3316"/>
                <a:gd name="T17" fmla="*/ 2147483647 h 975"/>
                <a:gd name="T18" fmla="*/ 2147483647 w 3316"/>
                <a:gd name="T19" fmla="*/ 2147483647 h 975"/>
                <a:gd name="T20" fmla="*/ 2147483647 w 3316"/>
                <a:gd name="T21" fmla="*/ 2147483647 h 975"/>
                <a:gd name="T22" fmla="*/ 2147483647 w 3316"/>
                <a:gd name="T23" fmla="*/ 2147483647 h 975"/>
                <a:gd name="T24" fmla="*/ 2147483647 w 3316"/>
                <a:gd name="T25" fmla="*/ 2147483647 h 975"/>
                <a:gd name="T26" fmla="*/ 2147483647 w 3316"/>
                <a:gd name="T27" fmla="*/ 2147483647 h 975"/>
                <a:gd name="T28" fmla="*/ 2147483647 w 3316"/>
                <a:gd name="T29" fmla="*/ 2147483647 h 975"/>
                <a:gd name="T30" fmla="*/ 2147483647 w 3316"/>
                <a:gd name="T31" fmla="*/ 2147483647 h 975"/>
                <a:gd name="T32" fmla="*/ 2147483647 w 3316"/>
                <a:gd name="T33" fmla="*/ 2147483647 h 975"/>
                <a:gd name="T34" fmla="*/ 2147483647 w 3316"/>
                <a:gd name="T35" fmla="*/ 2147483647 h 975"/>
                <a:gd name="T36" fmla="*/ 2147483647 w 3316"/>
                <a:gd name="T37" fmla="*/ 2147483647 h 975"/>
                <a:gd name="T38" fmla="*/ 2147483647 w 3316"/>
                <a:gd name="T39" fmla="*/ 2147483647 h 975"/>
                <a:gd name="T40" fmla="*/ 2147483647 w 3316"/>
                <a:gd name="T41" fmla="*/ 2147483647 h 975"/>
                <a:gd name="T42" fmla="*/ 2147483647 w 3316"/>
                <a:gd name="T43" fmla="*/ 2147483647 h 975"/>
                <a:gd name="T44" fmla="*/ 2147483647 w 3316"/>
                <a:gd name="T45" fmla="*/ 2147483647 h 975"/>
                <a:gd name="T46" fmla="*/ 2147483647 w 3316"/>
                <a:gd name="T47" fmla="*/ 2147483647 h 975"/>
                <a:gd name="T48" fmla="*/ 2147483647 w 3316"/>
                <a:gd name="T49" fmla="*/ 2147483647 h 975"/>
                <a:gd name="T50" fmla="*/ 2147483647 w 3316"/>
                <a:gd name="T51" fmla="*/ 2147483647 h 975"/>
                <a:gd name="T52" fmla="*/ 2147483647 w 3316"/>
                <a:gd name="T53" fmla="*/ 2147483647 h 975"/>
                <a:gd name="T54" fmla="*/ 2147483647 w 3316"/>
                <a:gd name="T55" fmla="*/ 2147483647 h 975"/>
                <a:gd name="T56" fmla="*/ 2147483647 w 3316"/>
                <a:gd name="T57" fmla="*/ 2147483647 h 975"/>
                <a:gd name="T58" fmla="*/ 2147483647 w 3316"/>
                <a:gd name="T59" fmla="*/ 2147483647 h 975"/>
                <a:gd name="T60" fmla="*/ 2147483647 w 3316"/>
                <a:gd name="T61" fmla="*/ 2147483647 h 975"/>
                <a:gd name="T62" fmla="*/ 2147483647 w 3316"/>
                <a:gd name="T63" fmla="*/ 2147483647 h 975"/>
                <a:gd name="T64" fmla="*/ 2147483647 w 3316"/>
                <a:gd name="T65" fmla="*/ 2147483647 h 975"/>
                <a:gd name="T66" fmla="*/ 2147483647 w 3316"/>
                <a:gd name="T67" fmla="*/ 2147483647 h 975"/>
                <a:gd name="T68" fmla="*/ 2147483647 w 3316"/>
                <a:gd name="T69" fmla="*/ 2147483647 h 975"/>
                <a:gd name="T70" fmla="*/ 2147483647 w 3316"/>
                <a:gd name="T71" fmla="*/ 2147483647 h 975"/>
                <a:gd name="T72" fmla="*/ 2147483647 w 3316"/>
                <a:gd name="T73" fmla="*/ 2147483647 h 975"/>
                <a:gd name="T74" fmla="*/ 2147483647 w 3316"/>
                <a:gd name="T75" fmla="*/ 2147483647 h 975"/>
                <a:gd name="T76" fmla="*/ 2147483647 w 3316"/>
                <a:gd name="T77" fmla="*/ 2147483647 h 975"/>
                <a:gd name="T78" fmla="*/ 2147483647 w 3316"/>
                <a:gd name="T79" fmla="*/ 2147483647 h 975"/>
                <a:gd name="T80" fmla="*/ 2147483647 w 3316"/>
                <a:gd name="T81" fmla="*/ 2147483647 h 975"/>
                <a:gd name="T82" fmla="*/ 2147483647 w 3316"/>
                <a:gd name="T83" fmla="*/ 2147483647 h 9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975"/>
                <a:gd name="T128" fmla="*/ 3316 w 3316"/>
                <a:gd name="T129" fmla="*/ 975 h 9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975">
                  <a:moveTo>
                    <a:pt x="0" y="885"/>
                  </a:moveTo>
                  <a:lnTo>
                    <a:pt x="30" y="930"/>
                  </a:lnTo>
                  <a:lnTo>
                    <a:pt x="60" y="930"/>
                  </a:lnTo>
                  <a:lnTo>
                    <a:pt x="75" y="840"/>
                  </a:lnTo>
                  <a:lnTo>
                    <a:pt x="105" y="870"/>
                  </a:lnTo>
                  <a:lnTo>
                    <a:pt x="135" y="930"/>
                  </a:lnTo>
                  <a:lnTo>
                    <a:pt x="165" y="930"/>
                  </a:lnTo>
                  <a:lnTo>
                    <a:pt x="180" y="915"/>
                  </a:lnTo>
                  <a:lnTo>
                    <a:pt x="210" y="870"/>
                  </a:lnTo>
                  <a:lnTo>
                    <a:pt x="240" y="840"/>
                  </a:lnTo>
                  <a:lnTo>
                    <a:pt x="270" y="750"/>
                  </a:lnTo>
                  <a:lnTo>
                    <a:pt x="285" y="450"/>
                  </a:lnTo>
                  <a:lnTo>
                    <a:pt x="315" y="135"/>
                  </a:lnTo>
                  <a:lnTo>
                    <a:pt x="345" y="135"/>
                  </a:lnTo>
                  <a:lnTo>
                    <a:pt x="375" y="90"/>
                  </a:lnTo>
                  <a:lnTo>
                    <a:pt x="390" y="0"/>
                  </a:lnTo>
                  <a:lnTo>
                    <a:pt x="420" y="90"/>
                  </a:lnTo>
                  <a:lnTo>
                    <a:pt x="450" y="135"/>
                  </a:lnTo>
                  <a:lnTo>
                    <a:pt x="465" y="60"/>
                  </a:lnTo>
                  <a:lnTo>
                    <a:pt x="495" y="135"/>
                  </a:lnTo>
                  <a:lnTo>
                    <a:pt x="525" y="165"/>
                  </a:lnTo>
                  <a:lnTo>
                    <a:pt x="555" y="240"/>
                  </a:lnTo>
                  <a:lnTo>
                    <a:pt x="570" y="300"/>
                  </a:lnTo>
                  <a:lnTo>
                    <a:pt x="600" y="510"/>
                  </a:lnTo>
                  <a:lnTo>
                    <a:pt x="630" y="600"/>
                  </a:lnTo>
                  <a:lnTo>
                    <a:pt x="660" y="810"/>
                  </a:lnTo>
                  <a:lnTo>
                    <a:pt x="675" y="825"/>
                  </a:lnTo>
                  <a:lnTo>
                    <a:pt x="705" y="780"/>
                  </a:lnTo>
                  <a:lnTo>
                    <a:pt x="735" y="780"/>
                  </a:lnTo>
                  <a:lnTo>
                    <a:pt x="765" y="825"/>
                  </a:lnTo>
                  <a:lnTo>
                    <a:pt x="780" y="840"/>
                  </a:lnTo>
                  <a:lnTo>
                    <a:pt x="810" y="870"/>
                  </a:lnTo>
                  <a:lnTo>
                    <a:pt x="840" y="870"/>
                  </a:lnTo>
                  <a:lnTo>
                    <a:pt x="870" y="900"/>
                  </a:lnTo>
                  <a:lnTo>
                    <a:pt x="885" y="870"/>
                  </a:lnTo>
                  <a:lnTo>
                    <a:pt x="915" y="870"/>
                  </a:lnTo>
                  <a:lnTo>
                    <a:pt x="945" y="840"/>
                  </a:lnTo>
                  <a:lnTo>
                    <a:pt x="960" y="885"/>
                  </a:lnTo>
                  <a:lnTo>
                    <a:pt x="990" y="855"/>
                  </a:lnTo>
                  <a:lnTo>
                    <a:pt x="1020" y="855"/>
                  </a:lnTo>
                  <a:lnTo>
                    <a:pt x="1050" y="840"/>
                  </a:lnTo>
                  <a:lnTo>
                    <a:pt x="1065" y="780"/>
                  </a:lnTo>
                  <a:lnTo>
                    <a:pt x="1095" y="675"/>
                  </a:lnTo>
                  <a:lnTo>
                    <a:pt x="1125" y="480"/>
                  </a:lnTo>
                  <a:lnTo>
                    <a:pt x="1155" y="180"/>
                  </a:lnTo>
                  <a:lnTo>
                    <a:pt x="1170" y="0"/>
                  </a:lnTo>
                  <a:lnTo>
                    <a:pt x="1200" y="120"/>
                  </a:lnTo>
                  <a:lnTo>
                    <a:pt x="1230" y="30"/>
                  </a:lnTo>
                  <a:lnTo>
                    <a:pt x="1260" y="150"/>
                  </a:lnTo>
                  <a:lnTo>
                    <a:pt x="1275" y="75"/>
                  </a:lnTo>
                  <a:lnTo>
                    <a:pt x="1305" y="120"/>
                  </a:lnTo>
                  <a:lnTo>
                    <a:pt x="1335" y="120"/>
                  </a:lnTo>
                  <a:lnTo>
                    <a:pt x="1365" y="180"/>
                  </a:lnTo>
                  <a:lnTo>
                    <a:pt x="1380" y="255"/>
                  </a:lnTo>
                  <a:lnTo>
                    <a:pt x="1410" y="330"/>
                  </a:lnTo>
                  <a:lnTo>
                    <a:pt x="1440" y="585"/>
                  </a:lnTo>
                  <a:lnTo>
                    <a:pt x="1455" y="675"/>
                  </a:lnTo>
                  <a:lnTo>
                    <a:pt x="1485" y="810"/>
                  </a:lnTo>
                  <a:lnTo>
                    <a:pt x="1515" y="855"/>
                  </a:lnTo>
                  <a:lnTo>
                    <a:pt x="1545" y="885"/>
                  </a:lnTo>
                  <a:lnTo>
                    <a:pt x="1560" y="900"/>
                  </a:lnTo>
                  <a:lnTo>
                    <a:pt x="1590" y="915"/>
                  </a:lnTo>
                  <a:lnTo>
                    <a:pt x="1620" y="945"/>
                  </a:lnTo>
                  <a:lnTo>
                    <a:pt x="1650" y="960"/>
                  </a:lnTo>
                  <a:lnTo>
                    <a:pt x="1665" y="960"/>
                  </a:lnTo>
                  <a:lnTo>
                    <a:pt x="1695" y="915"/>
                  </a:lnTo>
                  <a:lnTo>
                    <a:pt x="1725" y="870"/>
                  </a:lnTo>
                  <a:lnTo>
                    <a:pt x="1755" y="915"/>
                  </a:lnTo>
                  <a:lnTo>
                    <a:pt x="1770" y="885"/>
                  </a:lnTo>
                  <a:lnTo>
                    <a:pt x="1800" y="930"/>
                  </a:lnTo>
                  <a:lnTo>
                    <a:pt x="1830" y="945"/>
                  </a:lnTo>
                  <a:lnTo>
                    <a:pt x="1845" y="930"/>
                  </a:lnTo>
                  <a:lnTo>
                    <a:pt x="1875" y="930"/>
                  </a:lnTo>
                  <a:lnTo>
                    <a:pt x="1905" y="960"/>
                  </a:lnTo>
                  <a:lnTo>
                    <a:pt x="1935" y="975"/>
                  </a:lnTo>
                  <a:lnTo>
                    <a:pt x="1950" y="930"/>
                  </a:lnTo>
                  <a:lnTo>
                    <a:pt x="1980" y="900"/>
                  </a:lnTo>
                  <a:lnTo>
                    <a:pt x="2010" y="915"/>
                  </a:lnTo>
                  <a:lnTo>
                    <a:pt x="2040" y="945"/>
                  </a:lnTo>
                  <a:lnTo>
                    <a:pt x="2055" y="945"/>
                  </a:lnTo>
                  <a:lnTo>
                    <a:pt x="2085" y="960"/>
                  </a:lnTo>
                  <a:lnTo>
                    <a:pt x="2115" y="975"/>
                  </a:lnTo>
                  <a:lnTo>
                    <a:pt x="2145" y="960"/>
                  </a:lnTo>
                  <a:lnTo>
                    <a:pt x="2160" y="945"/>
                  </a:lnTo>
                  <a:lnTo>
                    <a:pt x="2190" y="960"/>
                  </a:lnTo>
                  <a:lnTo>
                    <a:pt x="2220" y="945"/>
                  </a:lnTo>
                  <a:lnTo>
                    <a:pt x="2250" y="945"/>
                  </a:lnTo>
                  <a:lnTo>
                    <a:pt x="2265" y="960"/>
                  </a:lnTo>
                  <a:lnTo>
                    <a:pt x="2295" y="930"/>
                  </a:lnTo>
                  <a:lnTo>
                    <a:pt x="2325" y="930"/>
                  </a:lnTo>
                  <a:lnTo>
                    <a:pt x="2340" y="945"/>
                  </a:lnTo>
                  <a:lnTo>
                    <a:pt x="2370" y="945"/>
                  </a:lnTo>
                  <a:lnTo>
                    <a:pt x="2400" y="945"/>
                  </a:lnTo>
                  <a:lnTo>
                    <a:pt x="2430" y="915"/>
                  </a:lnTo>
                  <a:lnTo>
                    <a:pt x="2445" y="930"/>
                  </a:lnTo>
                  <a:lnTo>
                    <a:pt x="2475" y="915"/>
                  </a:lnTo>
                  <a:lnTo>
                    <a:pt x="2505" y="930"/>
                  </a:lnTo>
                  <a:lnTo>
                    <a:pt x="2535" y="945"/>
                  </a:lnTo>
                  <a:lnTo>
                    <a:pt x="2550" y="945"/>
                  </a:lnTo>
                  <a:lnTo>
                    <a:pt x="2580" y="930"/>
                  </a:lnTo>
                  <a:lnTo>
                    <a:pt x="2610" y="945"/>
                  </a:lnTo>
                  <a:lnTo>
                    <a:pt x="2640" y="945"/>
                  </a:lnTo>
                  <a:lnTo>
                    <a:pt x="2655" y="930"/>
                  </a:lnTo>
                  <a:lnTo>
                    <a:pt x="2685" y="915"/>
                  </a:lnTo>
                  <a:lnTo>
                    <a:pt x="2715" y="930"/>
                  </a:lnTo>
                  <a:lnTo>
                    <a:pt x="2745" y="870"/>
                  </a:lnTo>
                  <a:lnTo>
                    <a:pt x="2760" y="750"/>
                  </a:lnTo>
                  <a:lnTo>
                    <a:pt x="2790" y="585"/>
                  </a:lnTo>
                  <a:lnTo>
                    <a:pt x="2820" y="285"/>
                  </a:lnTo>
                  <a:lnTo>
                    <a:pt x="2836" y="165"/>
                  </a:lnTo>
                  <a:lnTo>
                    <a:pt x="2866" y="210"/>
                  </a:lnTo>
                  <a:lnTo>
                    <a:pt x="2896" y="120"/>
                  </a:lnTo>
                  <a:lnTo>
                    <a:pt x="2926" y="135"/>
                  </a:lnTo>
                  <a:lnTo>
                    <a:pt x="2941" y="195"/>
                  </a:lnTo>
                  <a:lnTo>
                    <a:pt x="2971" y="210"/>
                  </a:lnTo>
                  <a:lnTo>
                    <a:pt x="3001" y="240"/>
                  </a:lnTo>
                  <a:lnTo>
                    <a:pt x="3031" y="255"/>
                  </a:lnTo>
                  <a:lnTo>
                    <a:pt x="3046" y="300"/>
                  </a:lnTo>
                  <a:lnTo>
                    <a:pt x="3076" y="375"/>
                  </a:lnTo>
                  <a:lnTo>
                    <a:pt x="3106" y="630"/>
                  </a:lnTo>
                  <a:lnTo>
                    <a:pt x="3136" y="750"/>
                  </a:lnTo>
                  <a:lnTo>
                    <a:pt x="3151" y="840"/>
                  </a:lnTo>
                  <a:lnTo>
                    <a:pt x="3181" y="855"/>
                  </a:lnTo>
                  <a:lnTo>
                    <a:pt x="3211" y="870"/>
                  </a:lnTo>
                  <a:lnTo>
                    <a:pt x="3241" y="870"/>
                  </a:lnTo>
                  <a:lnTo>
                    <a:pt x="3256" y="870"/>
                  </a:lnTo>
                  <a:lnTo>
                    <a:pt x="3286" y="885"/>
                  </a:lnTo>
                  <a:lnTo>
                    <a:pt x="3316" y="87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3" name="Freeform 74"/>
            <p:cNvSpPr>
              <a:spLocks/>
            </p:cNvSpPr>
            <p:nvPr/>
          </p:nvSpPr>
          <p:spPr bwMode="auto">
            <a:xfrm>
              <a:off x="4180726" y="4537329"/>
              <a:ext cx="1302499" cy="295021"/>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20"/>
                  </a:moveTo>
                  <a:lnTo>
                    <a:pt x="15" y="720"/>
                  </a:lnTo>
                  <a:lnTo>
                    <a:pt x="45" y="705"/>
                  </a:lnTo>
                  <a:lnTo>
                    <a:pt x="75" y="720"/>
                  </a:lnTo>
                  <a:lnTo>
                    <a:pt x="105" y="705"/>
                  </a:lnTo>
                  <a:lnTo>
                    <a:pt x="120" y="720"/>
                  </a:lnTo>
                  <a:lnTo>
                    <a:pt x="150" y="735"/>
                  </a:lnTo>
                  <a:lnTo>
                    <a:pt x="180" y="735"/>
                  </a:lnTo>
                  <a:lnTo>
                    <a:pt x="210" y="705"/>
                  </a:lnTo>
                  <a:lnTo>
                    <a:pt x="225" y="720"/>
                  </a:lnTo>
                  <a:lnTo>
                    <a:pt x="255" y="705"/>
                  </a:lnTo>
                  <a:lnTo>
                    <a:pt x="285" y="510"/>
                  </a:lnTo>
                  <a:lnTo>
                    <a:pt x="315" y="300"/>
                  </a:lnTo>
                  <a:lnTo>
                    <a:pt x="330" y="165"/>
                  </a:lnTo>
                  <a:lnTo>
                    <a:pt x="360" y="30"/>
                  </a:lnTo>
                  <a:lnTo>
                    <a:pt x="390" y="45"/>
                  </a:lnTo>
                  <a:lnTo>
                    <a:pt x="405" y="0"/>
                  </a:lnTo>
                  <a:lnTo>
                    <a:pt x="435" y="30"/>
                  </a:lnTo>
                  <a:lnTo>
                    <a:pt x="465" y="75"/>
                  </a:lnTo>
                  <a:lnTo>
                    <a:pt x="495" y="45"/>
                  </a:lnTo>
                  <a:lnTo>
                    <a:pt x="510" y="90"/>
                  </a:lnTo>
                  <a:lnTo>
                    <a:pt x="540" y="150"/>
                  </a:lnTo>
                  <a:lnTo>
                    <a:pt x="570" y="255"/>
                  </a:lnTo>
                  <a:lnTo>
                    <a:pt x="600" y="345"/>
                  </a:lnTo>
                  <a:lnTo>
                    <a:pt x="615" y="525"/>
                  </a:lnTo>
                  <a:lnTo>
                    <a:pt x="645" y="615"/>
                  </a:lnTo>
                  <a:lnTo>
                    <a:pt x="675" y="735"/>
                  </a:lnTo>
                  <a:lnTo>
                    <a:pt x="705" y="765"/>
                  </a:lnTo>
                  <a:lnTo>
                    <a:pt x="720" y="810"/>
                  </a:lnTo>
                  <a:lnTo>
                    <a:pt x="750" y="795"/>
                  </a:lnTo>
                  <a:lnTo>
                    <a:pt x="780" y="780"/>
                  </a:lnTo>
                  <a:lnTo>
                    <a:pt x="810" y="765"/>
                  </a:lnTo>
                  <a:lnTo>
                    <a:pt x="825" y="765"/>
                  </a:lnTo>
                  <a:lnTo>
                    <a:pt x="855" y="765"/>
                  </a:lnTo>
                  <a:lnTo>
                    <a:pt x="885" y="780"/>
                  </a:lnTo>
                  <a:lnTo>
                    <a:pt x="900" y="780"/>
                  </a:lnTo>
                  <a:lnTo>
                    <a:pt x="930" y="765"/>
                  </a:lnTo>
                  <a:lnTo>
                    <a:pt x="960" y="750"/>
                  </a:lnTo>
                  <a:lnTo>
                    <a:pt x="990" y="750"/>
                  </a:lnTo>
                  <a:lnTo>
                    <a:pt x="1005" y="750"/>
                  </a:lnTo>
                  <a:lnTo>
                    <a:pt x="1035" y="765"/>
                  </a:lnTo>
                  <a:lnTo>
                    <a:pt x="1065" y="765"/>
                  </a:lnTo>
                  <a:lnTo>
                    <a:pt x="1095" y="765"/>
                  </a:lnTo>
                  <a:lnTo>
                    <a:pt x="1110" y="780"/>
                  </a:lnTo>
                  <a:lnTo>
                    <a:pt x="1140" y="795"/>
                  </a:lnTo>
                  <a:lnTo>
                    <a:pt x="1170" y="825"/>
                  </a:lnTo>
                  <a:lnTo>
                    <a:pt x="1200" y="810"/>
                  </a:lnTo>
                  <a:lnTo>
                    <a:pt x="1215" y="780"/>
                  </a:lnTo>
                  <a:lnTo>
                    <a:pt x="1245" y="780"/>
                  </a:lnTo>
                  <a:lnTo>
                    <a:pt x="1275" y="750"/>
                  </a:lnTo>
                  <a:lnTo>
                    <a:pt x="1305" y="795"/>
                  </a:lnTo>
                  <a:lnTo>
                    <a:pt x="1320" y="765"/>
                  </a:lnTo>
                  <a:lnTo>
                    <a:pt x="1350" y="765"/>
                  </a:lnTo>
                  <a:lnTo>
                    <a:pt x="1380" y="765"/>
                  </a:lnTo>
                  <a:lnTo>
                    <a:pt x="1395" y="795"/>
                  </a:lnTo>
                  <a:lnTo>
                    <a:pt x="1425" y="795"/>
                  </a:lnTo>
                  <a:lnTo>
                    <a:pt x="1455" y="795"/>
                  </a:lnTo>
                  <a:lnTo>
                    <a:pt x="1485" y="810"/>
                  </a:lnTo>
                  <a:lnTo>
                    <a:pt x="1500" y="810"/>
                  </a:lnTo>
                  <a:lnTo>
                    <a:pt x="1530" y="810"/>
                  </a:lnTo>
                  <a:lnTo>
                    <a:pt x="1560" y="825"/>
                  </a:lnTo>
                  <a:lnTo>
                    <a:pt x="1590" y="840"/>
                  </a:lnTo>
                  <a:lnTo>
                    <a:pt x="1605" y="810"/>
                  </a:lnTo>
                  <a:lnTo>
                    <a:pt x="1635" y="780"/>
                  </a:lnTo>
                  <a:lnTo>
                    <a:pt x="1665" y="765"/>
                  </a:lnTo>
                  <a:lnTo>
                    <a:pt x="1695" y="795"/>
                  </a:lnTo>
                  <a:lnTo>
                    <a:pt x="1710" y="780"/>
                  </a:lnTo>
                  <a:lnTo>
                    <a:pt x="1740" y="765"/>
                  </a:lnTo>
                  <a:lnTo>
                    <a:pt x="1770" y="795"/>
                  </a:lnTo>
                  <a:lnTo>
                    <a:pt x="1785" y="810"/>
                  </a:lnTo>
                  <a:lnTo>
                    <a:pt x="1815" y="825"/>
                  </a:lnTo>
                  <a:lnTo>
                    <a:pt x="1845" y="795"/>
                  </a:lnTo>
                  <a:lnTo>
                    <a:pt x="1875" y="885"/>
                  </a:lnTo>
                  <a:lnTo>
                    <a:pt x="1890" y="870"/>
                  </a:lnTo>
                  <a:lnTo>
                    <a:pt x="1920" y="855"/>
                  </a:lnTo>
                  <a:lnTo>
                    <a:pt x="1950" y="855"/>
                  </a:lnTo>
                  <a:lnTo>
                    <a:pt x="1980" y="840"/>
                  </a:lnTo>
                  <a:lnTo>
                    <a:pt x="1995" y="810"/>
                  </a:lnTo>
                  <a:lnTo>
                    <a:pt x="2025" y="810"/>
                  </a:lnTo>
                  <a:lnTo>
                    <a:pt x="2055" y="810"/>
                  </a:lnTo>
                  <a:lnTo>
                    <a:pt x="2085" y="810"/>
                  </a:lnTo>
                  <a:lnTo>
                    <a:pt x="2100" y="765"/>
                  </a:lnTo>
                  <a:lnTo>
                    <a:pt x="2130" y="825"/>
                  </a:lnTo>
                  <a:lnTo>
                    <a:pt x="2160" y="855"/>
                  </a:lnTo>
                  <a:lnTo>
                    <a:pt x="2190" y="825"/>
                  </a:lnTo>
                  <a:lnTo>
                    <a:pt x="2205" y="825"/>
                  </a:lnTo>
                  <a:lnTo>
                    <a:pt x="2235" y="855"/>
                  </a:lnTo>
                  <a:lnTo>
                    <a:pt x="2265" y="825"/>
                  </a:lnTo>
                  <a:lnTo>
                    <a:pt x="2280" y="810"/>
                  </a:lnTo>
                  <a:lnTo>
                    <a:pt x="2310" y="795"/>
                  </a:lnTo>
                  <a:lnTo>
                    <a:pt x="2340" y="840"/>
                  </a:lnTo>
                  <a:lnTo>
                    <a:pt x="2370" y="840"/>
                  </a:lnTo>
                  <a:lnTo>
                    <a:pt x="2385" y="795"/>
                  </a:lnTo>
                  <a:lnTo>
                    <a:pt x="2415" y="780"/>
                  </a:lnTo>
                  <a:lnTo>
                    <a:pt x="2445" y="810"/>
                  </a:lnTo>
                  <a:lnTo>
                    <a:pt x="2475" y="750"/>
                  </a:lnTo>
                  <a:lnTo>
                    <a:pt x="2490" y="795"/>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4" name="Freeform 75"/>
            <p:cNvSpPr>
              <a:spLocks/>
            </p:cNvSpPr>
            <p:nvPr/>
          </p:nvSpPr>
          <p:spPr bwMode="auto">
            <a:xfrm>
              <a:off x="2445193" y="3200400"/>
              <a:ext cx="1735533" cy="341701"/>
            </a:xfrm>
            <a:custGeom>
              <a:avLst/>
              <a:gdLst>
                <a:gd name="T0" fmla="*/ 2147483647 w 3316"/>
                <a:gd name="T1" fmla="*/ 2147483647 h 1020"/>
                <a:gd name="T2" fmla="*/ 2147483647 w 3316"/>
                <a:gd name="T3" fmla="*/ 2147483647 h 1020"/>
                <a:gd name="T4" fmla="*/ 2147483647 w 3316"/>
                <a:gd name="T5" fmla="*/ 2147483647 h 1020"/>
                <a:gd name="T6" fmla="*/ 2147483647 w 3316"/>
                <a:gd name="T7" fmla="*/ 2147483647 h 1020"/>
                <a:gd name="T8" fmla="*/ 2147483647 w 3316"/>
                <a:gd name="T9" fmla="*/ 2147483647 h 1020"/>
                <a:gd name="T10" fmla="*/ 2147483647 w 3316"/>
                <a:gd name="T11" fmla="*/ 2147483647 h 1020"/>
                <a:gd name="T12" fmla="*/ 2147483647 w 3316"/>
                <a:gd name="T13" fmla="*/ 2147483647 h 1020"/>
                <a:gd name="T14" fmla="*/ 2147483647 w 3316"/>
                <a:gd name="T15" fmla="*/ 2147483647 h 1020"/>
                <a:gd name="T16" fmla="*/ 2147483647 w 3316"/>
                <a:gd name="T17" fmla="*/ 2147483647 h 1020"/>
                <a:gd name="T18" fmla="*/ 2147483647 w 3316"/>
                <a:gd name="T19" fmla="*/ 2147483647 h 1020"/>
                <a:gd name="T20" fmla="*/ 2147483647 w 3316"/>
                <a:gd name="T21" fmla="*/ 2147483647 h 1020"/>
                <a:gd name="T22" fmla="*/ 2147483647 w 3316"/>
                <a:gd name="T23" fmla="*/ 2147483647 h 1020"/>
                <a:gd name="T24" fmla="*/ 2147483647 w 3316"/>
                <a:gd name="T25" fmla="*/ 2147483647 h 1020"/>
                <a:gd name="T26" fmla="*/ 2147483647 w 3316"/>
                <a:gd name="T27" fmla="*/ 2147483647 h 1020"/>
                <a:gd name="T28" fmla="*/ 2147483647 w 3316"/>
                <a:gd name="T29" fmla="*/ 2147483647 h 1020"/>
                <a:gd name="T30" fmla="*/ 2147483647 w 3316"/>
                <a:gd name="T31" fmla="*/ 2147483647 h 1020"/>
                <a:gd name="T32" fmla="*/ 2147483647 w 3316"/>
                <a:gd name="T33" fmla="*/ 2147483647 h 1020"/>
                <a:gd name="T34" fmla="*/ 2147483647 w 3316"/>
                <a:gd name="T35" fmla="*/ 2147483647 h 1020"/>
                <a:gd name="T36" fmla="*/ 2147483647 w 3316"/>
                <a:gd name="T37" fmla="*/ 2147483647 h 1020"/>
                <a:gd name="T38" fmla="*/ 2147483647 w 3316"/>
                <a:gd name="T39" fmla="*/ 2147483647 h 1020"/>
                <a:gd name="T40" fmla="*/ 2147483647 w 3316"/>
                <a:gd name="T41" fmla="*/ 2147483647 h 1020"/>
                <a:gd name="T42" fmla="*/ 2147483647 w 3316"/>
                <a:gd name="T43" fmla="*/ 2147483647 h 1020"/>
                <a:gd name="T44" fmla="*/ 2147483647 w 3316"/>
                <a:gd name="T45" fmla="*/ 2147483647 h 1020"/>
                <a:gd name="T46" fmla="*/ 2147483647 w 3316"/>
                <a:gd name="T47" fmla="*/ 2147483647 h 1020"/>
                <a:gd name="T48" fmla="*/ 2147483647 w 3316"/>
                <a:gd name="T49" fmla="*/ 2147483647 h 1020"/>
                <a:gd name="T50" fmla="*/ 2147483647 w 3316"/>
                <a:gd name="T51" fmla="*/ 2147483647 h 1020"/>
                <a:gd name="T52" fmla="*/ 2147483647 w 3316"/>
                <a:gd name="T53" fmla="*/ 2147483647 h 1020"/>
                <a:gd name="T54" fmla="*/ 2147483647 w 3316"/>
                <a:gd name="T55" fmla="*/ 2147483647 h 1020"/>
                <a:gd name="T56" fmla="*/ 2147483647 w 3316"/>
                <a:gd name="T57" fmla="*/ 2147483647 h 1020"/>
                <a:gd name="T58" fmla="*/ 2147483647 w 3316"/>
                <a:gd name="T59" fmla="*/ 2147483647 h 1020"/>
                <a:gd name="T60" fmla="*/ 2147483647 w 3316"/>
                <a:gd name="T61" fmla="*/ 2147483647 h 1020"/>
                <a:gd name="T62" fmla="*/ 2147483647 w 3316"/>
                <a:gd name="T63" fmla="*/ 2147483647 h 1020"/>
                <a:gd name="T64" fmla="*/ 2147483647 w 3316"/>
                <a:gd name="T65" fmla="*/ 2147483647 h 1020"/>
                <a:gd name="T66" fmla="*/ 2147483647 w 3316"/>
                <a:gd name="T67" fmla="*/ 2147483647 h 1020"/>
                <a:gd name="T68" fmla="*/ 2147483647 w 3316"/>
                <a:gd name="T69" fmla="*/ 2147483647 h 1020"/>
                <a:gd name="T70" fmla="*/ 2147483647 w 3316"/>
                <a:gd name="T71" fmla="*/ 2147483647 h 1020"/>
                <a:gd name="T72" fmla="*/ 2147483647 w 3316"/>
                <a:gd name="T73" fmla="*/ 2147483647 h 1020"/>
                <a:gd name="T74" fmla="*/ 2147483647 w 3316"/>
                <a:gd name="T75" fmla="*/ 2147483647 h 1020"/>
                <a:gd name="T76" fmla="*/ 2147483647 w 3316"/>
                <a:gd name="T77" fmla="*/ 2147483647 h 1020"/>
                <a:gd name="T78" fmla="*/ 2147483647 w 3316"/>
                <a:gd name="T79" fmla="*/ 2147483647 h 1020"/>
                <a:gd name="T80" fmla="*/ 2147483647 w 3316"/>
                <a:gd name="T81" fmla="*/ 2147483647 h 1020"/>
                <a:gd name="T82" fmla="*/ 2147483647 w 3316"/>
                <a:gd name="T83" fmla="*/ 2147483647 h 10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1020"/>
                <a:gd name="T128" fmla="*/ 3316 w 3316"/>
                <a:gd name="T129" fmla="*/ 1020 h 10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1020">
                  <a:moveTo>
                    <a:pt x="0" y="930"/>
                  </a:moveTo>
                  <a:lnTo>
                    <a:pt x="30" y="945"/>
                  </a:lnTo>
                  <a:lnTo>
                    <a:pt x="60" y="930"/>
                  </a:lnTo>
                  <a:lnTo>
                    <a:pt x="75" y="945"/>
                  </a:lnTo>
                  <a:lnTo>
                    <a:pt x="105" y="930"/>
                  </a:lnTo>
                  <a:lnTo>
                    <a:pt x="135" y="945"/>
                  </a:lnTo>
                  <a:lnTo>
                    <a:pt x="165" y="915"/>
                  </a:lnTo>
                  <a:lnTo>
                    <a:pt x="180" y="945"/>
                  </a:lnTo>
                  <a:lnTo>
                    <a:pt x="210" y="930"/>
                  </a:lnTo>
                  <a:lnTo>
                    <a:pt x="240" y="945"/>
                  </a:lnTo>
                  <a:lnTo>
                    <a:pt x="270" y="930"/>
                  </a:lnTo>
                  <a:lnTo>
                    <a:pt x="285" y="945"/>
                  </a:lnTo>
                  <a:lnTo>
                    <a:pt x="315" y="960"/>
                  </a:lnTo>
                  <a:lnTo>
                    <a:pt x="345" y="945"/>
                  </a:lnTo>
                  <a:lnTo>
                    <a:pt x="375" y="975"/>
                  </a:lnTo>
                  <a:lnTo>
                    <a:pt x="390" y="960"/>
                  </a:lnTo>
                  <a:lnTo>
                    <a:pt x="420" y="960"/>
                  </a:lnTo>
                  <a:lnTo>
                    <a:pt x="450" y="930"/>
                  </a:lnTo>
                  <a:lnTo>
                    <a:pt x="465" y="960"/>
                  </a:lnTo>
                  <a:lnTo>
                    <a:pt x="495" y="945"/>
                  </a:lnTo>
                  <a:lnTo>
                    <a:pt x="525" y="930"/>
                  </a:lnTo>
                  <a:lnTo>
                    <a:pt x="555" y="930"/>
                  </a:lnTo>
                  <a:lnTo>
                    <a:pt x="570" y="960"/>
                  </a:lnTo>
                  <a:lnTo>
                    <a:pt x="600" y="960"/>
                  </a:lnTo>
                  <a:lnTo>
                    <a:pt x="630" y="960"/>
                  </a:lnTo>
                  <a:lnTo>
                    <a:pt x="660" y="945"/>
                  </a:lnTo>
                  <a:lnTo>
                    <a:pt x="675" y="945"/>
                  </a:lnTo>
                  <a:lnTo>
                    <a:pt x="705" y="945"/>
                  </a:lnTo>
                  <a:lnTo>
                    <a:pt x="735" y="945"/>
                  </a:lnTo>
                  <a:lnTo>
                    <a:pt x="765" y="945"/>
                  </a:lnTo>
                  <a:lnTo>
                    <a:pt x="780" y="930"/>
                  </a:lnTo>
                  <a:lnTo>
                    <a:pt x="810" y="915"/>
                  </a:lnTo>
                  <a:lnTo>
                    <a:pt x="840" y="930"/>
                  </a:lnTo>
                  <a:lnTo>
                    <a:pt x="870" y="945"/>
                  </a:lnTo>
                  <a:lnTo>
                    <a:pt x="885" y="930"/>
                  </a:lnTo>
                  <a:lnTo>
                    <a:pt x="915" y="930"/>
                  </a:lnTo>
                  <a:lnTo>
                    <a:pt x="945" y="945"/>
                  </a:lnTo>
                  <a:lnTo>
                    <a:pt x="960" y="990"/>
                  </a:lnTo>
                  <a:lnTo>
                    <a:pt x="990" y="1020"/>
                  </a:lnTo>
                  <a:lnTo>
                    <a:pt x="1020" y="930"/>
                  </a:lnTo>
                  <a:lnTo>
                    <a:pt x="1050" y="930"/>
                  </a:lnTo>
                  <a:lnTo>
                    <a:pt x="1065" y="855"/>
                  </a:lnTo>
                  <a:lnTo>
                    <a:pt x="1095" y="750"/>
                  </a:lnTo>
                  <a:lnTo>
                    <a:pt x="1125" y="540"/>
                  </a:lnTo>
                  <a:lnTo>
                    <a:pt x="1155" y="285"/>
                  </a:lnTo>
                  <a:lnTo>
                    <a:pt x="1170" y="180"/>
                  </a:lnTo>
                  <a:lnTo>
                    <a:pt x="1200" y="210"/>
                  </a:lnTo>
                  <a:lnTo>
                    <a:pt x="1230" y="135"/>
                  </a:lnTo>
                  <a:lnTo>
                    <a:pt x="1260" y="120"/>
                  </a:lnTo>
                  <a:lnTo>
                    <a:pt x="1275" y="165"/>
                  </a:lnTo>
                  <a:lnTo>
                    <a:pt x="1305" y="90"/>
                  </a:lnTo>
                  <a:lnTo>
                    <a:pt x="1335" y="105"/>
                  </a:lnTo>
                  <a:lnTo>
                    <a:pt x="1365" y="165"/>
                  </a:lnTo>
                  <a:lnTo>
                    <a:pt x="1380" y="225"/>
                  </a:lnTo>
                  <a:lnTo>
                    <a:pt x="1410" y="285"/>
                  </a:lnTo>
                  <a:lnTo>
                    <a:pt x="1440" y="525"/>
                  </a:lnTo>
                  <a:lnTo>
                    <a:pt x="1455" y="690"/>
                  </a:lnTo>
                  <a:lnTo>
                    <a:pt x="1485" y="810"/>
                  </a:lnTo>
                  <a:lnTo>
                    <a:pt x="1515" y="855"/>
                  </a:lnTo>
                  <a:lnTo>
                    <a:pt x="1545" y="885"/>
                  </a:lnTo>
                  <a:lnTo>
                    <a:pt x="1560" y="855"/>
                  </a:lnTo>
                  <a:lnTo>
                    <a:pt x="1590" y="870"/>
                  </a:lnTo>
                  <a:lnTo>
                    <a:pt x="1620" y="885"/>
                  </a:lnTo>
                  <a:lnTo>
                    <a:pt x="1650" y="900"/>
                  </a:lnTo>
                  <a:lnTo>
                    <a:pt x="1665" y="915"/>
                  </a:lnTo>
                  <a:lnTo>
                    <a:pt x="1695" y="915"/>
                  </a:lnTo>
                  <a:lnTo>
                    <a:pt x="1725" y="930"/>
                  </a:lnTo>
                  <a:lnTo>
                    <a:pt x="1755" y="930"/>
                  </a:lnTo>
                  <a:lnTo>
                    <a:pt x="1770" y="960"/>
                  </a:lnTo>
                  <a:lnTo>
                    <a:pt x="1800" y="930"/>
                  </a:lnTo>
                  <a:lnTo>
                    <a:pt x="1830" y="930"/>
                  </a:lnTo>
                  <a:lnTo>
                    <a:pt x="1845" y="915"/>
                  </a:lnTo>
                  <a:lnTo>
                    <a:pt x="1875" y="930"/>
                  </a:lnTo>
                  <a:lnTo>
                    <a:pt x="1905" y="855"/>
                  </a:lnTo>
                  <a:lnTo>
                    <a:pt x="1935" y="705"/>
                  </a:lnTo>
                  <a:lnTo>
                    <a:pt x="1950" y="525"/>
                  </a:lnTo>
                  <a:lnTo>
                    <a:pt x="1980" y="270"/>
                  </a:lnTo>
                  <a:lnTo>
                    <a:pt x="2010" y="120"/>
                  </a:lnTo>
                  <a:lnTo>
                    <a:pt x="2040" y="180"/>
                  </a:lnTo>
                  <a:lnTo>
                    <a:pt x="2055" y="105"/>
                  </a:lnTo>
                  <a:lnTo>
                    <a:pt x="2085" y="195"/>
                  </a:lnTo>
                  <a:lnTo>
                    <a:pt x="2115" y="120"/>
                  </a:lnTo>
                  <a:lnTo>
                    <a:pt x="2145" y="120"/>
                  </a:lnTo>
                  <a:lnTo>
                    <a:pt x="2160" y="90"/>
                  </a:lnTo>
                  <a:lnTo>
                    <a:pt x="2190" y="150"/>
                  </a:lnTo>
                  <a:lnTo>
                    <a:pt x="2220" y="195"/>
                  </a:lnTo>
                  <a:lnTo>
                    <a:pt x="2250" y="285"/>
                  </a:lnTo>
                  <a:lnTo>
                    <a:pt x="2265" y="555"/>
                  </a:lnTo>
                  <a:lnTo>
                    <a:pt x="2295" y="705"/>
                  </a:lnTo>
                  <a:lnTo>
                    <a:pt x="2325" y="855"/>
                  </a:lnTo>
                  <a:lnTo>
                    <a:pt x="2340" y="870"/>
                  </a:lnTo>
                  <a:lnTo>
                    <a:pt x="2370" y="855"/>
                  </a:lnTo>
                  <a:lnTo>
                    <a:pt x="2400" y="870"/>
                  </a:lnTo>
                  <a:lnTo>
                    <a:pt x="2430" y="825"/>
                  </a:lnTo>
                  <a:lnTo>
                    <a:pt x="2445" y="780"/>
                  </a:lnTo>
                  <a:lnTo>
                    <a:pt x="2475" y="825"/>
                  </a:lnTo>
                  <a:lnTo>
                    <a:pt x="2505" y="825"/>
                  </a:lnTo>
                  <a:lnTo>
                    <a:pt x="2535" y="885"/>
                  </a:lnTo>
                  <a:lnTo>
                    <a:pt x="2550" y="900"/>
                  </a:lnTo>
                  <a:lnTo>
                    <a:pt x="2580" y="885"/>
                  </a:lnTo>
                  <a:lnTo>
                    <a:pt x="2610" y="900"/>
                  </a:lnTo>
                  <a:lnTo>
                    <a:pt x="2640" y="900"/>
                  </a:lnTo>
                  <a:lnTo>
                    <a:pt x="2655" y="930"/>
                  </a:lnTo>
                  <a:lnTo>
                    <a:pt x="2685" y="885"/>
                  </a:lnTo>
                  <a:lnTo>
                    <a:pt x="2715" y="870"/>
                  </a:lnTo>
                  <a:lnTo>
                    <a:pt x="2745" y="825"/>
                  </a:lnTo>
                  <a:lnTo>
                    <a:pt x="2760" y="750"/>
                  </a:lnTo>
                  <a:lnTo>
                    <a:pt x="2790" y="555"/>
                  </a:lnTo>
                  <a:lnTo>
                    <a:pt x="2820" y="195"/>
                  </a:lnTo>
                  <a:lnTo>
                    <a:pt x="2836" y="90"/>
                  </a:lnTo>
                  <a:lnTo>
                    <a:pt x="2866" y="150"/>
                  </a:lnTo>
                  <a:lnTo>
                    <a:pt x="2896" y="45"/>
                  </a:lnTo>
                  <a:lnTo>
                    <a:pt x="2926" y="0"/>
                  </a:lnTo>
                  <a:lnTo>
                    <a:pt x="2941" y="15"/>
                  </a:lnTo>
                  <a:lnTo>
                    <a:pt x="2971" y="30"/>
                  </a:lnTo>
                  <a:lnTo>
                    <a:pt x="3001" y="150"/>
                  </a:lnTo>
                  <a:lnTo>
                    <a:pt x="3031" y="90"/>
                  </a:lnTo>
                  <a:lnTo>
                    <a:pt x="3046" y="150"/>
                  </a:lnTo>
                  <a:lnTo>
                    <a:pt x="3076" y="255"/>
                  </a:lnTo>
                  <a:lnTo>
                    <a:pt x="3106" y="540"/>
                  </a:lnTo>
                  <a:lnTo>
                    <a:pt x="3136" y="690"/>
                  </a:lnTo>
                  <a:lnTo>
                    <a:pt x="3151" y="825"/>
                  </a:lnTo>
                  <a:lnTo>
                    <a:pt x="3181" y="840"/>
                  </a:lnTo>
                  <a:lnTo>
                    <a:pt x="3211" y="855"/>
                  </a:lnTo>
                  <a:lnTo>
                    <a:pt x="3241" y="825"/>
                  </a:lnTo>
                  <a:lnTo>
                    <a:pt x="3256" y="885"/>
                  </a:lnTo>
                  <a:lnTo>
                    <a:pt x="3286" y="885"/>
                  </a:lnTo>
                  <a:lnTo>
                    <a:pt x="3316" y="88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5" name="Freeform 76"/>
            <p:cNvSpPr>
              <a:spLocks/>
            </p:cNvSpPr>
            <p:nvPr/>
          </p:nvSpPr>
          <p:spPr bwMode="auto">
            <a:xfrm>
              <a:off x="4180726" y="3239612"/>
              <a:ext cx="1302499" cy="296888"/>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65"/>
                  </a:moveTo>
                  <a:lnTo>
                    <a:pt x="15" y="780"/>
                  </a:lnTo>
                  <a:lnTo>
                    <a:pt x="45" y="810"/>
                  </a:lnTo>
                  <a:lnTo>
                    <a:pt x="75" y="750"/>
                  </a:lnTo>
                  <a:lnTo>
                    <a:pt x="105" y="750"/>
                  </a:lnTo>
                  <a:lnTo>
                    <a:pt x="120" y="735"/>
                  </a:lnTo>
                  <a:lnTo>
                    <a:pt x="150" y="750"/>
                  </a:lnTo>
                  <a:lnTo>
                    <a:pt x="180" y="735"/>
                  </a:lnTo>
                  <a:lnTo>
                    <a:pt x="210" y="750"/>
                  </a:lnTo>
                  <a:lnTo>
                    <a:pt x="225" y="735"/>
                  </a:lnTo>
                  <a:lnTo>
                    <a:pt x="255" y="630"/>
                  </a:lnTo>
                  <a:lnTo>
                    <a:pt x="285" y="555"/>
                  </a:lnTo>
                  <a:lnTo>
                    <a:pt x="315" y="375"/>
                  </a:lnTo>
                  <a:lnTo>
                    <a:pt x="330" y="105"/>
                  </a:lnTo>
                  <a:lnTo>
                    <a:pt x="360" y="15"/>
                  </a:lnTo>
                  <a:lnTo>
                    <a:pt x="390" y="90"/>
                  </a:lnTo>
                  <a:lnTo>
                    <a:pt x="405" y="0"/>
                  </a:lnTo>
                  <a:lnTo>
                    <a:pt x="435" y="45"/>
                  </a:lnTo>
                  <a:lnTo>
                    <a:pt x="465" y="45"/>
                  </a:lnTo>
                  <a:lnTo>
                    <a:pt x="495" y="75"/>
                  </a:lnTo>
                  <a:lnTo>
                    <a:pt x="510" y="75"/>
                  </a:lnTo>
                  <a:lnTo>
                    <a:pt x="540" y="105"/>
                  </a:lnTo>
                  <a:lnTo>
                    <a:pt x="570" y="135"/>
                  </a:lnTo>
                  <a:lnTo>
                    <a:pt x="600" y="375"/>
                  </a:lnTo>
                  <a:lnTo>
                    <a:pt x="615" y="540"/>
                  </a:lnTo>
                  <a:lnTo>
                    <a:pt x="645" y="690"/>
                  </a:lnTo>
                  <a:lnTo>
                    <a:pt x="675" y="810"/>
                  </a:lnTo>
                  <a:lnTo>
                    <a:pt x="705" y="825"/>
                  </a:lnTo>
                  <a:lnTo>
                    <a:pt x="720" y="825"/>
                  </a:lnTo>
                  <a:lnTo>
                    <a:pt x="750" y="825"/>
                  </a:lnTo>
                  <a:lnTo>
                    <a:pt x="780" y="795"/>
                  </a:lnTo>
                  <a:lnTo>
                    <a:pt x="810" y="825"/>
                  </a:lnTo>
                  <a:lnTo>
                    <a:pt x="825" y="780"/>
                  </a:lnTo>
                  <a:lnTo>
                    <a:pt x="855" y="810"/>
                  </a:lnTo>
                  <a:lnTo>
                    <a:pt x="885" y="825"/>
                  </a:lnTo>
                  <a:lnTo>
                    <a:pt x="900" y="810"/>
                  </a:lnTo>
                  <a:lnTo>
                    <a:pt x="930" y="825"/>
                  </a:lnTo>
                  <a:lnTo>
                    <a:pt x="960" y="810"/>
                  </a:lnTo>
                  <a:lnTo>
                    <a:pt x="990" y="825"/>
                  </a:lnTo>
                  <a:lnTo>
                    <a:pt x="1005" y="825"/>
                  </a:lnTo>
                  <a:lnTo>
                    <a:pt x="1035" y="855"/>
                  </a:lnTo>
                  <a:lnTo>
                    <a:pt x="1065" y="810"/>
                  </a:lnTo>
                  <a:lnTo>
                    <a:pt x="1095" y="825"/>
                  </a:lnTo>
                  <a:lnTo>
                    <a:pt x="1110" y="825"/>
                  </a:lnTo>
                  <a:lnTo>
                    <a:pt x="1140" y="795"/>
                  </a:lnTo>
                  <a:lnTo>
                    <a:pt x="1170" y="825"/>
                  </a:lnTo>
                  <a:lnTo>
                    <a:pt x="1200" y="810"/>
                  </a:lnTo>
                  <a:lnTo>
                    <a:pt x="1215" y="825"/>
                  </a:lnTo>
                  <a:lnTo>
                    <a:pt x="1245" y="840"/>
                  </a:lnTo>
                  <a:lnTo>
                    <a:pt x="1275" y="825"/>
                  </a:lnTo>
                  <a:lnTo>
                    <a:pt x="1305" y="855"/>
                  </a:lnTo>
                  <a:lnTo>
                    <a:pt x="1320" y="840"/>
                  </a:lnTo>
                  <a:lnTo>
                    <a:pt x="1350" y="825"/>
                  </a:lnTo>
                  <a:lnTo>
                    <a:pt x="1380" y="825"/>
                  </a:lnTo>
                  <a:lnTo>
                    <a:pt x="1395" y="825"/>
                  </a:lnTo>
                  <a:lnTo>
                    <a:pt x="1425" y="825"/>
                  </a:lnTo>
                  <a:lnTo>
                    <a:pt x="1455" y="840"/>
                  </a:lnTo>
                  <a:lnTo>
                    <a:pt x="1485" y="855"/>
                  </a:lnTo>
                  <a:lnTo>
                    <a:pt x="1500" y="885"/>
                  </a:lnTo>
                  <a:lnTo>
                    <a:pt x="1530" y="885"/>
                  </a:lnTo>
                  <a:lnTo>
                    <a:pt x="1560" y="885"/>
                  </a:lnTo>
                  <a:lnTo>
                    <a:pt x="1590" y="870"/>
                  </a:lnTo>
                  <a:lnTo>
                    <a:pt x="1605" y="840"/>
                  </a:lnTo>
                  <a:lnTo>
                    <a:pt x="1635" y="795"/>
                  </a:lnTo>
                  <a:lnTo>
                    <a:pt x="1665" y="810"/>
                  </a:lnTo>
                  <a:lnTo>
                    <a:pt x="1695" y="780"/>
                  </a:lnTo>
                  <a:lnTo>
                    <a:pt x="1710" y="795"/>
                  </a:lnTo>
                  <a:lnTo>
                    <a:pt x="1740" y="825"/>
                  </a:lnTo>
                  <a:lnTo>
                    <a:pt x="1770" y="825"/>
                  </a:lnTo>
                  <a:lnTo>
                    <a:pt x="1785" y="825"/>
                  </a:lnTo>
                  <a:lnTo>
                    <a:pt x="1815" y="840"/>
                  </a:lnTo>
                  <a:lnTo>
                    <a:pt x="1845" y="825"/>
                  </a:lnTo>
                  <a:lnTo>
                    <a:pt x="1875" y="825"/>
                  </a:lnTo>
                  <a:lnTo>
                    <a:pt x="1890" y="855"/>
                  </a:lnTo>
                  <a:lnTo>
                    <a:pt x="1920" y="825"/>
                  </a:lnTo>
                  <a:lnTo>
                    <a:pt x="1950" y="825"/>
                  </a:lnTo>
                  <a:lnTo>
                    <a:pt x="1980" y="825"/>
                  </a:lnTo>
                  <a:lnTo>
                    <a:pt x="1995" y="840"/>
                  </a:lnTo>
                  <a:lnTo>
                    <a:pt x="2025" y="825"/>
                  </a:lnTo>
                  <a:lnTo>
                    <a:pt x="2055" y="825"/>
                  </a:lnTo>
                  <a:lnTo>
                    <a:pt x="2085" y="840"/>
                  </a:lnTo>
                  <a:lnTo>
                    <a:pt x="2100" y="780"/>
                  </a:lnTo>
                  <a:lnTo>
                    <a:pt x="2130" y="765"/>
                  </a:lnTo>
                  <a:lnTo>
                    <a:pt x="2160" y="750"/>
                  </a:lnTo>
                  <a:lnTo>
                    <a:pt x="2190" y="780"/>
                  </a:lnTo>
                  <a:lnTo>
                    <a:pt x="2205" y="765"/>
                  </a:lnTo>
                  <a:lnTo>
                    <a:pt x="2235" y="810"/>
                  </a:lnTo>
                  <a:lnTo>
                    <a:pt x="2265" y="795"/>
                  </a:lnTo>
                  <a:lnTo>
                    <a:pt x="2280" y="810"/>
                  </a:lnTo>
                  <a:lnTo>
                    <a:pt x="2310" y="855"/>
                  </a:lnTo>
                  <a:lnTo>
                    <a:pt x="2340" y="825"/>
                  </a:lnTo>
                  <a:lnTo>
                    <a:pt x="2370" y="810"/>
                  </a:lnTo>
                  <a:lnTo>
                    <a:pt x="2385" y="810"/>
                  </a:lnTo>
                  <a:lnTo>
                    <a:pt x="2415" y="810"/>
                  </a:lnTo>
                  <a:lnTo>
                    <a:pt x="2445" y="855"/>
                  </a:lnTo>
                  <a:lnTo>
                    <a:pt x="2475" y="870"/>
                  </a:lnTo>
                  <a:lnTo>
                    <a:pt x="2490" y="84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grpSp>
      <p:sp>
        <p:nvSpPr>
          <p:cNvPr id="2" name="Footer Placeholder 1">
            <a:extLst>
              <a:ext uri="{FF2B5EF4-FFF2-40B4-BE49-F238E27FC236}">
                <a16:creationId xmlns:a16="http://schemas.microsoft.com/office/drawing/2014/main" id="{08559D2A-1BB7-4C5B-A41C-CE6D201966B0}"/>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1713645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Queries</a:t>
            </a:r>
            <a:endParaRPr lang="en-CA"/>
          </a:p>
        </p:txBody>
      </p:sp>
      <p:sp>
        <p:nvSpPr>
          <p:cNvPr id="4" name="Footer Placeholder 3">
            <a:extLst>
              <a:ext uri="{FF2B5EF4-FFF2-40B4-BE49-F238E27FC236}">
                <a16:creationId xmlns:a16="http://schemas.microsoft.com/office/drawing/2014/main" id="{D220AC3E-9D98-4674-9FBC-0981CFFF7C02}"/>
              </a:ext>
            </a:extLst>
          </p:cNvPr>
          <p:cNvSpPr>
            <a:spLocks noGrp="1"/>
          </p:cNvSpPr>
          <p:nvPr>
            <p:ph type="ftr" sz="quarter" idx="11"/>
          </p:nvPr>
        </p:nvSpPr>
        <p:spPr/>
        <p:txBody>
          <a:bodyPr/>
          <a:lstStyle/>
          <a:p>
            <a:r>
              <a:rPr lang="en-CA"/>
              <a:t>Echihabi, Zoumpatianos, Palpanas - EDBT 2021</a:t>
            </a:r>
            <a:endParaRPr lang="en-CA" dirty="0"/>
          </a:p>
        </p:txBody>
      </p:sp>
      <p:sp>
        <p:nvSpPr>
          <p:cNvPr id="5" name="Slide Number Placeholder 4">
            <a:extLst>
              <a:ext uri="{FF2B5EF4-FFF2-40B4-BE49-F238E27FC236}">
                <a16:creationId xmlns:a16="http://schemas.microsoft.com/office/drawing/2014/main" id="{9D51EB75-0056-4A8F-A21C-D8D06A895550}"/>
              </a:ext>
            </a:extLst>
          </p:cNvPr>
          <p:cNvSpPr>
            <a:spLocks noGrp="1"/>
          </p:cNvSpPr>
          <p:nvPr>
            <p:ph type="sldNum" sz="quarter" idx="12"/>
          </p:nvPr>
        </p:nvSpPr>
        <p:spPr/>
        <p:txBody>
          <a:bodyPr/>
          <a:lstStyle/>
          <a:p>
            <a:fld id="{A577D55C-4B0B-488E-BDEC-E7DCB799A030}" type="slidenum">
              <a:rPr lang="en-CA" smtClean="0"/>
              <a:t>69</a:t>
            </a:fld>
            <a:endParaRPr lang="en-CA"/>
          </a:p>
        </p:txBody>
      </p:sp>
      <p:sp>
        <p:nvSpPr>
          <p:cNvPr id="13" name="Content Placeholder 2"/>
          <p:cNvSpPr txBox="1">
            <a:spLocks/>
          </p:cNvSpPr>
          <p:nvPr/>
        </p:nvSpPr>
        <p:spPr>
          <a:xfrm>
            <a:off x="691422" y="4078388"/>
            <a:ext cx="3455591" cy="14115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black"/>
                </a:solidFill>
                <a:effectLst/>
                <a:uLnTx/>
                <a:uFillTx/>
                <a:latin typeface="Calibri" panose="020F0502020204030204"/>
                <a:ea typeface="+mn-ea"/>
                <a:cs typeface="+mn-cs"/>
              </a:rPr>
              <a:t>Whole matching</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Entire </a:t>
            </a:r>
            <a:r>
              <a:rPr kumimoji="0" lang="en-CA" sz="2100" b="0" i="0" u="none" strike="noStrike" kern="1200" cap="none" spc="0" normalizeH="0" baseline="0" noProof="0">
                <a:ln>
                  <a:noFill/>
                </a:ln>
                <a:solidFill>
                  <a:srgbClr val="70AD47"/>
                </a:solidFill>
                <a:effectLst/>
                <a:uLnTx/>
                <a:uFillTx/>
                <a:latin typeface="Calibri" panose="020F0502020204030204"/>
                <a:ea typeface="+mn-ea"/>
                <a:cs typeface="+mn-cs"/>
              </a:rPr>
              <a:t>query</a:t>
            </a: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Entire </a:t>
            </a:r>
            <a:r>
              <a:rPr kumimoji="0" lang="en-CA" sz="2100" b="0" i="0" u="none" strike="noStrike" kern="1200" cap="none" spc="0" normalizeH="0" baseline="0" noProof="0">
                <a:ln>
                  <a:noFill/>
                </a:ln>
                <a:solidFill>
                  <a:srgbClr val="FF0000"/>
                </a:solidFill>
                <a:effectLst/>
                <a:uLnTx/>
                <a:uFillTx/>
                <a:latin typeface="Calibri" panose="020F0502020204030204"/>
                <a:ea typeface="+mn-ea"/>
                <a:cs typeface="+mn-cs"/>
              </a:rPr>
              <a:t>candidate</a:t>
            </a:r>
          </a:p>
        </p:txBody>
      </p:sp>
      <p:sp>
        <p:nvSpPr>
          <p:cNvPr id="14" name="Content Placeholder 2"/>
          <p:cNvSpPr txBox="1">
            <a:spLocks/>
          </p:cNvSpPr>
          <p:nvPr/>
        </p:nvSpPr>
        <p:spPr>
          <a:xfrm>
            <a:off x="3987094" y="4109748"/>
            <a:ext cx="4905821" cy="14115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black"/>
                </a:solidFill>
                <a:effectLst/>
                <a:uLnTx/>
                <a:uFillTx/>
                <a:latin typeface="Calibri" panose="020F0502020204030204"/>
                <a:ea typeface="+mn-ea"/>
                <a:cs typeface="+mn-cs"/>
              </a:rPr>
              <a:t>Subsequence matching</a:t>
            </a:r>
          </a:p>
          <a:p>
            <a:pPr marL="0" marR="0" lvl="0" indent="0" algn="l"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Entire </a:t>
            </a:r>
            <a:r>
              <a:rPr kumimoji="0" lang="en-CA" sz="2100" b="0" i="0" u="none" strike="noStrike" kern="1200" cap="none" spc="0" normalizeH="0" baseline="0" noProof="0">
                <a:ln>
                  <a:noFill/>
                </a:ln>
                <a:solidFill>
                  <a:srgbClr val="70AD47"/>
                </a:solidFill>
                <a:effectLst/>
                <a:uLnTx/>
                <a:uFillTx/>
                <a:latin typeface="Calibri" panose="020F0502020204030204"/>
                <a:ea typeface="+mn-ea"/>
                <a:cs typeface="+mn-cs"/>
              </a:rPr>
              <a:t>query</a:t>
            </a:r>
          </a:p>
          <a:p>
            <a:pPr marL="0" marR="0" lvl="0" indent="0" algn="l"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A subsequence of a </a:t>
            </a:r>
            <a:r>
              <a:rPr kumimoji="0" lang="en-CA" sz="2100" b="0" i="0" u="none" strike="noStrike" kern="1200" cap="none" spc="0" normalizeH="0" baseline="0" noProof="0">
                <a:ln>
                  <a:noFill/>
                </a:ln>
                <a:solidFill>
                  <a:srgbClr val="FF0000"/>
                </a:solidFill>
                <a:effectLst/>
                <a:uLnTx/>
                <a:uFillTx/>
                <a:latin typeface="Calibri" panose="020F0502020204030204"/>
                <a:ea typeface="+mn-ea"/>
                <a:cs typeface="+mn-cs"/>
              </a:rPr>
              <a:t>candidate</a:t>
            </a:r>
          </a:p>
        </p:txBody>
      </p:sp>
      <p:sp>
        <p:nvSpPr>
          <p:cNvPr id="16" name="Google Shape;357;p28"/>
          <p:cNvSpPr/>
          <p:nvPr/>
        </p:nvSpPr>
        <p:spPr>
          <a:xfrm>
            <a:off x="1800196" y="3169899"/>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sp>
        <p:nvSpPr>
          <p:cNvPr id="17" name="Google Shape;358;p28"/>
          <p:cNvSpPr/>
          <p:nvPr/>
        </p:nvSpPr>
        <p:spPr>
          <a:xfrm>
            <a:off x="1807005" y="3089610"/>
            <a:ext cx="1476487" cy="460212"/>
          </a:xfrm>
          <a:custGeom>
            <a:avLst/>
            <a:gdLst/>
            <a:ahLst/>
            <a:cxnLst/>
            <a:rect l="l" t="t" r="r" b="b"/>
            <a:pathLst>
              <a:path w="32576" h="9750" extrusionOk="0">
                <a:moveTo>
                  <a:pt x="0" y="9750"/>
                </a:moveTo>
                <a:cubicBezTo>
                  <a:pt x="2741" y="7009"/>
                  <a:pt x="3127" y="1799"/>
                  <a:pt x="6668" y="225"/>
                </a:cubicBezTo>
                <a:cubicBezTo>
                  <a:pt x="9869" y="-1198"/>
                  <a:pt x="11246" y="5726"/>
                  <a:pt x="14288" y="7464"/>
                </a:cubicBezTo>
                <a:cubicBezTo>
                  <a:pt x="18105" y="9644"/>
                  <a:pt x="23072" y="6380"/>
                  <a:pt x="27242" y="4988"/>
                </a:cubicBezTo>
                <a:cubicBezTo>
                  <a:pt x="28933" y="4424"/>
                  <a:pt x="30847" y="4174"/>
                  <a:pt x="32576" y="4607"/>
                </a:cubicBezTo>
              </a:path>
            </a:pathLst>
          </a:custGeom>
          <a:noFill/>
          <a:ln w="19050" cap="flat" cmpd="sng">
            <a:solidFill>
              <a:srgbClr val="00B050"/>
            </a:solidFill>
            <a:prstDash val="solid"/>
            <a:round/>
            <a:headEnd type="none" w="med" len="med"/>
            <a:tailEnd type="none" w="med" len="med"/>
          </a:ln>
        </p:spPr>
      </p:sp>
      <p:sp>
        <p:nvSpPr>
          <p:cNvPr id="18" name="Google Shape;359;p28"/>
          <p:cNvSpPr/>
          <p:nvPr/>
        </p:nvSpPr>
        <p:spPr>
          <a:xfrm>
            <a:off x="5276659" y="3157425"/>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sp>
        <p:nvSpPr>
          <p:cNvPr id="19" name="Google Shape;360;p28"/>
          <p:cNvSpPr/>
          <p:nvPr/>
        </p:nvSpPr>
        <p:spPr>
          <a:xfrm>
            <a:off x="5888652" y="3174756"/>
            <a:ext cx="501806" cy="167681"/>
          </a:xfrm>
          <a:custGeom>
            <a:avLst/>
            <a:gdLst/>
            <a:ahLst/>
            <a:cxnLst/>
            <a:rect l="l" t="t" r="r" b="b"/>
            <a:pathLst>
              <a:path w="26763" h="8943" extrusionOk="0">
                <a:moveTo>
                  <a:pt x="0" y="5353"/>
                </a:moveTo>
                <a:cubicBezTo>
                  <a:pt x="1121" y="5633"/>
                  <a:pt x="1940" y="6620"/>
                  <a:pt x="2974" y="7137"/>
                </a:cubicBezTo>
                <a:cubicBezTo>
                  <a:pt x="5744" y="8521"/>
                  <a:pt x="5824" y="0"/>
                  <a:pt x="8921" y="0"/>
                </a:cubicBezTo>
                <a:cubicBezTo>
                  <a:pt x="13442" y="0"/>
                  <a:pt x="16010" y="5613"/>
                  <a:pt x="19626" y="8326"/>
                </a:cubicBezTo>
                <a:cubicBezTo>
                  <a:pt x="21555" y="9773"/>
                  <a:pt x="24606" y="8216"/>
                  <a:pt x="26763" y="7137"/>
                </a:cubicBezTo>
              </a:path>
            </a:pathLst>
          </a:custGeom>
          <a:noFill/>
          <a:ln w="19050" cap="flat" cmpd="sng">
            <a:solidFill>
              <a:srgbClr val="00B050"/>
            </a:solidFill>
            <a:prstDash val="solid"/>
            <a:round/>
            <a:headEnd type="none" w="med" len="med"/>
            <a:tailEnd type="none" w="med" len="med"/>
          </a:ln>
        </p:spPr>
      </p:sp>
    </p:spTree>
    <p:extLst>
      <p:ext uri="{BB962C8B-B14F-4D97-AF65-F5344CB8AC3E}">
        <p14:creationId xmlns:p14="http://schemas.microsoft.com/office/powerpoint/2010/main" val="6103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80742" y="855909"/>
            <a:ext cx="8229600" cy="1066800"/>
          </a:xfrm>
        </p:spPr>
        <p:txBody>
          <a:bodyPr/>
          <a:lstStyle/>
          <a:p>
            <a:pPr eaLnBrk="1" hangingPunct="1"/>
            <a:r>
              <a:rPr lang="en-US" altLang="en-US" dirty="0"/>
              <a:t>Telecommunications</a:t>
            </a:r>
          </a:p>
        </p:txBody>
      </p:sp>
      <p:sp>
        <p:nvSpPr>
          <p:cNvPr id="5223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70000"/>
              <a:buFont typeface="Wingdings" pitchFamily="2" charset="2"/>
              <a:buChar char="l"/>
              <a:defRPr sz="32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17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16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16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16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9pPr>
          </a:lstStyle>
          <a:p>
            <a:pPr eaLnBrk="1" hangingPunct="1">
              <a:spcBef>
                <a:spcPct val="0"/>
              </a:spcBef>
              <a:buClrTx/>
              <a:buSzTx/>
              <a:buFontTx/>
              <a:buNone/>
            </a:pPr>
            <a:fld id="{2B50C059-3F37-417B-ABCC-E351E2E7ECDB}" type="slidenum">
              <a:rPr lang="en-US" altLang="en-US" sz="1000" smtClean="0"/>
              <a:pPr eaLnBrk="1" hangingPunct="1">
                <a:spcBef>
                  <a:spcPct val="0"/>
                </a:spcBef>
                <a:buClrTx/>
                <a:buSzTx/>
                <a:buFontTx/>
                <a:buNone/>
              </a:pPr>
              <a:t>7</a:t>
            </a:fld>
            <a:endParaRPr lang="en-US" altLang="en-US" sz="1000"/>
          </a:p>
        </p:txBody>
      </p:sp>
      <p:sp>
        <p:nvSpPr>
          <p:cNvPr id="2" name="Content Placeholder 1"/>
          <p:cNvSpPr>
            <a:spLocks noGrp="1"/>
          </p:cNvSpPr>
          <p:nvPr>
            <p:ph idx="1"/>
          </p:nvPr>
        </p:nvSpPr>
        <p:spPr>
          <a:xfrm>
            <a:off x="457200" y="1885803"/>
            <a:ext cx="8229600" cy="4324350"/>
          </a:xfrm>
        </p:spPr>
        <p:txBody>
          <a:bodyPr/>
          <a:lstStyle/>
          <a:p>
            <a:r>
              <a:rPr lang="en-US" dirty="0"/>
              <a:t>analysis of </a:t>
            </a:r>
            <a:r>
              <a:rPr lang="en-US" dirty="0">
                <a:solidFill>
                  <a:srgbClr val="C00000"/>
                </a:solidFill>
              </a:rPr>
              <a:t>call activity </a:t>
            </a:r>
            <a:r>
              <a:rPr lang="en-US" dirty="0"/>
              <a:t>patterns</a:t>
            </a:r>
          </a:p>
          <a:p>
            <a:pPr lvl="1"/>
            <a:r>
              <a:rPr lang="en-US" dirty="0"/>
              <a:t>Telecom Italia</a:t>
            </a:r>
          </a:p>
        </p:txBody>
      </p:sp>
      <p:pic>
        <p:nvPicPr>
          <p:cNvPr id="8" name="Picture 7"/>
          <p:cNvPicPr/>
          <p:nvPr/>
        </p:nvPicPr>
        <p:blipFill>
          <a:blip r:embed="rId3" cstate="print"/>
          <a:srcRect/>
          <a:stretch>
            <a:fillRect/>
          </a:stretch>
        </p:blipFill>
        <p:spPr bwMode="auto">
          <a:xfrm>
            <a:off x="5617166" y="2436356"/>
            <a:ext cx="3439286" cy="3570471"/>
          </a:xfrm>
          <a:prstGeom prst="rect">
            <a:avLst/>
          </a:prstGeom>
          <a:noFill/>
          <a:ln w="9525">
            <a:noFill/>
            <a:miter lim="800000"/>
            <a:headEnd/>
            <a:tailEnd/>
          </a:ln>
        </p:spPr>
      </p:pic>
      <p:sp>
        <p:nvSpPr>
          <p:cNvPr id="3" name="TextBox 2"/>
          <p:cNvSpPr txBox="1"/>
          <p:nvPr/>
        </p:nvSpPr>
        <p:spPr>
          <a:xfrm>
            <a:off x="5704252" y="5981097"/>
            <a:ext cx="3352200" cy="307777"/>
          </a:xfrm>
          <a:prstGeom prst="rect">
            <a:avLst/>
          </a:prstGeom>
          <a:noFill/>
        </p:spPr>
        <p:txBody>
          <a:bodyPr wrap="none" rtlCol="0">
            <a:spAutoFit/>
          </a:bodyPr>
          <a:lstStyle/>
          <a:p>
            <a:r>
              <a:rPr lang="en-US" sz="1400" dirty="0" err="1"/>
              <a:t>clustermap</a:t>
            </a:r>
            <a:r>
              <a:rPr lang="en-US" sz="1400" dirty="0"/>
              <a:t> of incoming calls time series</a:t>
            </a:r>
          </a:p>
        </p:txBody>
      </p:sp>
      <p:graphicFrame>
        <p:nvGraphicFramePr>
          <p:cNvPr id="10" name="Chart 9"/>
          <p:cNvGraphicFramePr/>
          <p:nvPr/>
        </p:nvGraphicFramePr>
        <p:xfrm>
          <a:off x="1005263" y="4794055"/>
          <a:ext cx="4428460" cy="162941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1447631" y="6364853"/>
            <a:ext cx="3817071" cy="307777"/>
          </a:xfrm>
          <a:prstGeom prst="rect">
            <a:avLst/>
          </a:prstGeom>
          <a:noFill/>
        </p:spPr>
        <p:txBody>
          <a:bodyPr wrap="none" rtlCol="0">
            <a:spAutoFit/>
          </a:bodyPr>
          <a:lstStyle/>
          <a:p>
            <a:r>
              <a:rPr lang="en-US" sz="1400" dirty="0"/>
              <a:t>average number of calls for 5 smallest clusters</a:t>
            </a:r>
          </a:p>
        </p:txBody>
      </p:sp>
      <p:pic>
        <p:nvPicPr>
          <p:cNvPr id="67586" name="Picture 2" descr="C:\Users\a\research\2011\TelecomItalia-Cuong\D4dChallenge\paper\images\EasterMonda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095" y="2698396"/>
            <a:ext cx="4878145" cy="17518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058376" y="4424433"/>
            <a:ext cx="2595582" cy="307777"/>
          </a:xfrm>
          <a:prstGeom prst="rect">
            <a:avLst/>
          </a:prstGeom>
          <a:noFill/>
        </p:spPr>
        <p:txBody>
          <a:bodyPr wrap="none" rtlCol="0">
            <a:spAutoFit/>
          </a:bodyPr>
          <a:lstStyle/>
          <a:p>
            <a:r>
              <a:rPr lang="en-US" sz="1400" dirty="0"/>
              <a:t>call activity for Easter Monday</a:t>
            </a:r>
          </a:p>
        </p:txBody>
      </p:sp>
      <p:grpSp>
        <p:nvGrpSpPr>
          <p:cNvPr id="16" name="Group 15">
            <a:extLst>
              <a:ext uri="{FF2B5EF4-FFF2-40B4-BE49-F238E27FC236}">
                <a16:creationId xmlns:a16="http://schemas.microsoft.com/office/drawing/2014/main" id="{1603C4F3-5E50-463B-8A50-09E4F634C156}"/>
              </a:ext>
            </a:extLst>
          </p:cNvPr>
          <p:cNvGrpSpPr/>
          <p:nvPr/>
        </p:nvGrpSpPr>
        <p:grpSpPr>
          <a:xfrm>
            <a:off x="119271" y="5915687"/>
            <a:ext cx="816389" cy="835917"/>
            <a:chOff x="1693381" y="4398972"/>
            <a:chExt cx="1003544" cy="993508"/>
          </a:xfrm>
        </p:grpSpPr>
        <p:pic>
          <p:nvPicPr>
            <p:cNvPr id="17" name="Picture 16">
              <a:extLst>
                <a:ext uri="{FF2B5EF4-FFF2-40B4-BE49-F238E27FC236}">
                  <a16:creationId xmlns:a16="http://schemas.microsoft.com/office/drawing/2014/main" id="{39EEFC58-E97E-491E-B33F-7B0A34EAFCF6}"/>
                </a:ext>
              </a:extLst>
            </p:cNvPr>
            <p:cNvPicPr>
              <a:picLocks noChangeAspect="1"/>
            </p:cNvPicPr>
            <p:nvPr/>
          </p:nvPicPr>
          <p:blipFill>
            <a:blip r:embed="rId6"/>
            <a:stretch>
              <a:fillRect/>
            </a:stretch>
          </p:blipFill>
          <p:spPr>
            <a:xfrm>
              <a:off x="1693381" y="4398972"/>
              <a:ext cx="1003544" cy="993508"/>
            </a:xfrm>
            <a:prstGeom prst="rect">
              <a:avLst/>
            </a:prstGeom>
          </p:spPr>
        </p:pic>
        <p:sp>
          <p:nvSpPr>
            <p:cNvPr id="18" name="TextBox 17">
              <a:extLst>
                <a:ext uri="{FF2B5EF4-FFF2-40B4-BE49-F238E27FC236}">
                  <a16:creationId xmlns:a16="http://schemas.microsoft.com/office/drawing/2014/main" id="{E2F0B3FD-41CF-4A52-9D91-E7577B3CA3BC}"/>
                </a:ext>
              </a:extLst>
            </p:cNvPr>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sp>
        <p:nvSpPr>
          <p:cNvPr id="4" name="Footer Placeholder 3">
            <a:extLst>
              <a:ext uri="{FF2B5EF4-FFF2-40B4-BE49-F238E27FC236}">
                <a16:creationId xmlns:a16="http://schemas.microsoft.com/office/drawing/2014/main" id="{2292ED04-4982-45C4-AC8A-A4C1778A3928}"/>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Tree>
    <p:extLst>
      <p:ext uri="{BB962C8B-B14F-4D97-AF65-F5344CB8AC3E}">
        <p14:creationId xmlns:p14="http://schemas.microsoft.com/office/powerpoint/2010/main" val="17056943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Queries</a:t>
            </a:r>
            <a:endParaRPr lang="en-CA"/>
          </a:p>
        </p:txBody>
      </p:sp>
      <p:sp>
        <p:nvSpPr>
          <p:cNvPr id="4" name="Footer Placeholder 3">
            <a:extLst>
              <a:ext uri="{FF2B5EF4-FFF2-40B4-BE49-F238E27FC236}">
                <a16:creationId xmlns:a16="http://schemas.microsoft.com/office/drawing/2014/main" id="{B6F06954-B65B-4A58-A136-F480D0E32CC8}"/>
              </a:ext>
            </a:extLst>
          </p:cNvPr>
          <p:cNvSpPr>
            <a:spLocks noGrp="1"/>
          </p:cNvSpPr>
          <p:nvPr>
            <p:ph type="ftr" sz="quarter" idx="11"/>
          </p:nvPr>
        </p:nvSpPr>
        <p:spPr/>
        <p:txBody>
          <a:bodyPr/>
          <a:lstStyle/>
          <a:p>
            <a:r>
              <a:rPr lang="en-CA"/>
              <a:t>Echihabi, Zoumpatianos, Palpanas - EDBT 2021</a:t>
            </a:r>
            <a:endParaRPr lang="en-CA" dirty="0"/>
          </a:p>
        </p:txBody>
      </p:sp>
      <p:sp>
        <p:nvSpPr>
          <p:cNvPr id="5" name="Slide Number Placeholder 4">
            <a:extLst>
              <a:ext uri="{FF2B5EF4-FFF2-40B4-BE49-F238E27FC236}">
                <a16:creationId xmlns:a16="http://schemas.microsoft.com/office/drawing/2014/main" id="{8043E169-8D54-458A-9BE3-18EB5B1A0048}"/>
              </a:ext>
            </a:extLst>
          </p:cNvPr>
          <p:cNvSpPr>
            <a:spLocks noGrp="1"/>
          </p:cNvSpPr>
          <p:nvPr>
            <p:ph type="sldNum" sz="quarter" idx="12"/>
          </p:nvPr>
        </p:nvSpPr>
        <p:spPr/>
        <p:txBody>
          <a:bodyPr/>
          <a:lstStyle/>
          <a:p>
            <a:fld id="{A577D55C-4B0B-488E-BDEC-E7DCB799A030}" type="slidenum">
              <a:rPr lang="en-CA" smtClean="0"/>
              <a:t>70</a:t>
            </a:fld>
            <a:endParaRPr lang="en-CA"/>
          </a:p>
        </p:txBody>
      </p:sp>
      <p:sp>
        <p:nvSpPr>
          <p:cNvPr id="14" name="Content Placeholder 2"/>
          <p:cNvSpPr txBox="1">
            <a:spLocks/>
          </p:cNvSpPr>
          <p:nvPr/>
        </p:nvSpPr>
        <p:spPr>
          <a:xfrm>
            <a:off x="3987094" y="4109748"/>
            <a:ext cx="4905821" cy="1411585"/>
          </a:xfrm>
          <a:prstGeom prst="rect">
            <a:avLst/>
          </a:prstGeom>
          <a:ln>
            <a:solidFill>
              <a:schemeClr val="bg1"/>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white">
                    <a:lumMod val="85000"/>
                  </a:prstClr>
                </a:solidFill>
                <a:effectLst/>
                <a:uLnTx/>
                <a:uFillTx/>
                <a:latin typeface="Calibri" panose="020F0502020204030204"/>
                <a:ea typeface="+mn-ea"/>
                <a:cs typeface="+mn-cs"/>
              </a:rPr>
              <a:t>Subsequence matching</a:t>
            </a:r>
          </a:p>
          <a:p>
            <a:pPr marL="0" marR="0" lvl="0" indent="0" algn="l"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		Entire query</a:t>
            </a:r>
          </a:p>
          <a:p>
            <a:pPr marL="0" marR="0" lvl="0" indent="0" algn="l"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		A subsequence of a candidate</a:t>
            </a:r>
          </a:p>
        </p:txBody>
      </p:sp>
      <p:sp>
        <p:nvSpPr>
          <p:cNvPr id="18" name="Google Shape;359;p28"/>
          <p:cNvSpPr/>
          <p:nvPr/>
        </p:nvSpPr>
        <p:spPr>
          <a:xfrm>
            <a:off x="5276659" y="3157425"/>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chemeClr val="bg1">
                <a:lumMod val="85000"/>
              </a:schemeClr>
            </a:solidFill>
            <a:prstDash val="solid"/>
            <a:round/>
            <a:headEnd type="none" w="med" len="med"/>
            <a:tailEnd type="none" w="med" len="med"/>
          </a:ln>
        </p:spPr>
      </p:sp>
      <p:sp>
        <p:nvSpPr>
          <p:cNvPr id="19" name="Google Shape;360;p28"/>
          <p:cNvSpPr/>
          <p:nvPr/>
        </p:nvSpPr>
        <p:spPr>
          <a:xfrm>
            <a:off x="5888652" y="3174756"/>
            <a:ext cx="501806" cy="167681"/>
          </a:xfrm>
          <a:custGeom>
            <a:avLst/>
            <a:gdLst/>
            <a:ahLst/>
            <a:cxnLst/>
            <a:rect l="l" t="t" r="r" b="b"/>
            <a:pathLst>
              <a:path w="26763" h="8943" extrusionOk="0">
                <a:moveTo>
                  <a:pt x="0" y="5353"/>
                </a:moveTo>
                <a:cubicBezTo>
                  <a:pt x="1121" y="5633"/>
                  <a:pt x="1940" y="6620"/>
                  <a:pt x="2974" y="7137"/>
                </a:cubicBezTo>
                <a:cubicBezTo>
                  <a:pt x="5744" y="8521"/>
                  <a:pt x="5824" y="0"/>
                  <a:pt x="8921" y="0"/>
                </a:cubicBezTo>
                <a:cubicBezTo>
                  <a:pt x="13442" y="0"/>
                  <a:pt x="16010" y="5613"/>
                  <a:pt x="19626" y="8326"/>
                </a:cubicBezTo>
                <a:cubicBezTo>
                  <a:pt x="21555" y="9773"/>
                  <a:pt x="24606" y="8216"/>
                  <a:pt x="26763" y="7137"/>
                </a:cubicBezTo>
              </a:path>
            </a:pathLst>
          </a:custGeom>
          <a:noFill/>
          <a:ln w="19050" cap="flat" cmpd="sng">
            <a:solidFill>
              <a:schemeClr val="bg1">
                <a:lumMod val="85000"/>
              </a:schemeClr>
            </a:solidFill>
            <a:prstDash val="solid"/>
            <a:round/>
            <a:headEnd type="none" w="med" len="med"/>
            <a:tailEnd type="none" w="med" len="med"/>
          </a:ln>
        </p:spPr>
      </p:sp>
      <p:sp>
        <p:nvSpPr>
          <p:cNvPr id="10" name="Content Placeholder 2"/>
          <p:cNvSpPr txBox="1">
            <a:spLocks/>
          </p:cNvSpPr>
          <p:nvPr/>
        </p:nvSpPr>
        <p:spPr>
          <a:xfrm>
            <a:off x="691422" y="4078388"/>
            <a:ext cx="3455591" cy="14115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black"/>
                </a:solidFill>
                <a:effectLst/>
                <a:uLnTx/>
                <a:uFillTx/>
                <a:latin typeface="Calibri" panose="020F0502020204030204"/>
                <a:ea typeface="+mn-ea"/>
                <a:cs typeface="+mn-cs"/>
              </a:rPr>
              <a:t>Whole matching</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Entire </a:t>
            </a:r>
            <a:r>
              <a:rPr kumimoji="0" lang="en-CA" sz="2100" b="0" i="0" u="none" strike="noStrike" kern="1200" cap="none" spc="0" normalizeH="0" baseline="0" noProof="0">
                <a:ln>
                  <a:noFill/>
                </a:ln>
                <a:solidFill>
                  <a:srgbClr val="70AD47"/>
                </a:solidFill>
                <a:effectLst/>
                <a:uLnTx/>
                <a:uFillTx/>
                <a:latin typeface="Calibri" panose="020F0502020204030204"/>
                <a:ea typeface="+mn-ea"/>
                <a:cs typeface="+mn-cs"/>
              </a:rPr>
              <a:t>query</a:t>
            </a: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Entire </a:t>
            </a:r>
            <a:r>
              <a:rPr kumimoji="0" lang="en-CA" sz="2100" b="0" i="0" u="none" strike="noStrike" kern="1200" cap="none" spc="0" normalizeH="0" baseline="0" noProof="0">
                <a:ln>
                  <a:noFill/>
                </a:ln>
                <a:solidFill>
                  <a:srgbClr val="FF0000"/>
                </a:solidFill>
                <a:effectLst/>
                <a:uLnTx/>
                <a:uFillTx/>
                <a:latin typeface="Calibri" panose="020F0502020204030204"/>
                <a:ea typeface="+mn-ea"/>
                <a:cs typeface="+mn-cs"/>
              </a:rPr>
              <a:t>candidate</a:t>
            </a:r>
          </a:p>
        </p:txBody>
      </p:sp>
      <p:sp>
        <p:nvSpPr>
          <p:cNvPr id="11" name="Google Shape;357;p28"/>
          <p:cNvSpPr/>
          <p:nvPr/>
        </p:nvSpPr>
        <p:spPr>
          <a:xfrm>
            <a:off x="1800196" y="3169899"/>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sp>
        <p:nvSpPr>
          <p:cNvPr id="12" name="Google Shape;358;p28"/>
          <p:cNvSpPr/>
          <p:nvPr/>
        </p:nvSpPr>
        <p:spPr>
          <a:xfrm>
            <a:off x="1807005" y="3089610"/>
            <a:ext cx="1476487" cy="460212"/>
          </a:xfrm>
          <a:custGeom>
            <a:avLst/>
            <a:gdLst/>
            <a:ahLst/>
            <a:cxnLst/>
            <a:rect l="l" t="t" r="r" b="b"/>
            <a:pathLst>
              <a:path w="32576" h="9750" extrusionOk="0">
                <a:moveTo>
                  <a:pt x="0" y="9750"/>
                </a:moveTo>
                <a:cubicBezTo>
                  <a:pt x="2741" y="7009"/>
                  <a:pt x="3127" y="1799"/>
                  <a:pt x="6668" y="225"/>
                </a:cubicBezTo>
                <a:cubicBezTo>
                  <a:pt x="9869" y="-1198"/>
                  <a:pt x="11246" y="5726"/>
                  <a:pt x="14288" y="7464"/>
                </a:cubicBezTo>
                <a:cubicBezTo>
                  <a:pt x="18105" y="9644"/>
                  <a:pt x="23072" y="6380"/>
                  <a:pt x="27242" y="4988"/>
                </a:cubicBezTo>
                <a:cubicBezTo>
                  <a:pt x="28933" y="4424"/>
                  <a:pt x="30847" y="4174"/>
                  <a:pt x="32576" y="4607"/>
                </a:cubicBezTo>
              </a:path>
            </a:pathLst>
          </a:custGeom>
          <a:noFill/>
          <a:ln w="19050" cap="flat" cmpd="sng">
            <a:solidFill>
              <a:srgbClr val="00B050"/>
            </a:solidFill>
            <a:prstDash val="solid"/>
            <a:round/>
            <a:headEnd type="none" w="med" len="med"/>
            <a:tailEnd type="none" w="med" len="med"/>
          </a:ln>
        </p:spPr>
      </p:sp>
    </p:spTree>
    <p:extLst>
      <p:ext uri="{BB962C8B-B14F-4D97-AF65-F5344CB8AC3E}">
        <p14:creationId xmlns:p14="http://schemas.microsoft.com/office/powerpoint/2010/main" val="36088557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 Variations</a:t>
            </a:r>
          </a:p>
        </p:txBody>
      </p:sp>
      <p:sp>
        <p:nvSpPr>
          <p:cNvPr id="4" name="Footer Placeholder 3">
            <a:extLst>
              <a:ext uri="{FF2B5EF4-FFF2-40B4-BE49-F238E27FC236}">
                <a16:creationId xmlns:a16="http://schemas.microsoft.com/office/drawing/2014/main" id="{6124AF88-7349-4729-82A2-CE4216A89120}"/>
              </a:ext>
            </a:extLst>
          </p:cNvPr>
          <p:cNvSpPr>
            <a:spLocks noGrp="1"/>
          </p:cNvSpPr>
          <p:nvPr>
            <p:ph type="ftr" sz="quarter" idx="11"/>
          </p:nvPr>
        </p:nvSpPr>
        <p:spPr/>
        <p:txBody>
          <a:bodyPr/>
          <a:lstStyle/>
          <a:p>
            <a:r>
              <a:rPr lang="en-CA"/>
              <a:t>Echihabi, Zoumpatianos, Palpanas - EDBT 2021</a:t>
            </a:r>
            <a:endParaRPr lang="en-CA" dirty="0"/>
          </a:p>
        </p:txBody>
      </p:sp>
      <p:sp>
        <p:nvSpPr>
          <p:cNvPr id="5" name="Slide Number Placeholder 4">
            <a:extLst>
              <a:ext uri="{FF2B5EF4-FFF2-40B4-BE49-F238E27FC236}">
                <a16:creationId xmlns:a16="http://schemas.microsoft.com/office/drawing/2014/main" id="{33F08D33-DDE4-4B70-98D9-188B93F936E9}"/>
              </a:ext>
            </a:extLst>
          </p:cNvPr>
          <p:cNvSpPr>
            <a:spLocks noGrp="1"/>
          </p:cNvSpPr>
          <p:nvPr>
            <p:ph type="sldNum" sz="quarter" idx="12"/>
          </p:nvPr>
        </p:nvSpPr>
        <p:spPr/>
        <p:txBody>
          <a:bodyPr/>
          <a:lstStyle/>
          <a:p>
            <a:fld id="{A577D55C-4B0B-488E-BDEC-E7DCB799A030}" type="slidenum">
              <a:rPr lang="en-CA" smtClean="0"/>
              <a:t>71</a:t>
            </a:fld>
            <a:endParaRPr lang="en-CA"/>
          </a:p>
        </p:txBody>
      </p:sp>
      <p:sp>
        <p:nvSpPr>
          <p:cNvPr id="14" name="Content Placeholder 2">
            <a:extLst>
              <a:ext uri="{FF2B5EF4-FFF2-40B4-BE49-F238E27FC236}">
                <a16:creationId xmlns:a16="http://schemas.microsoft.com/office/drawing/2014/main" id="{EFFD53CF-777C-45EB-A870-BCC7E8A97775}"/>
              </a:ext>
            </a:extLst>
          </p:cNvPr>
          <p:cNvSpPr>
            <a:spLocks noGrp="1"/>
          </p:cNvSpPr>
          <p:nvPr>
            <p:ph idx="1"/>
          </p:nvPr>
        </p:nvSpPr>
        <p:spPr>
          <a:xfrm>
            <a:off x="457200" y="2249488"/>
            <a:ext cx="8229600" cy="4324350"/>
          </a:xfrm>
        </p:spPr>
        <p:txBody>
          <a:bodyPr/>
          <a:lstStyle/>
          <a:p>
            <a:pPr marL="0" indent="0">
              <a:buNone/>
            </a:pPr>
            <a:r>
              <a:rPr lang="en" dirty="0">
                <a:solidFill>
                  <a:srgbClr val="1A9988"/>
                </a:solidFill>
                <a:latin typeface="Century Gothic"/>
                <a:ea typeface="Century Gothic"/>
                <a:cs typeface="Century Gothic"/>
                <a:sym typeface="Century Gothic"/>
              </a:rPr>
              <a:t>Queries</a:t>
            </a:r>
            <a:endParaRPr lang="en" dirty="0">
              <a:latin typeface="Century Gothic"/>
              <a:ea typeface="Century Gothic"/>
              <a:cs typeface="Century Gothic"/>
              <a:sym typeface="Century Gothic"/>
            </a:endParaRPr>
          </a:p>
          <a:p>
            <a:pPr marL="0" indent="0">
              <a:buNone/>
            </a:pPr>
            <a:endParaRPr lang="en" dirty="0">
              <a:latin typeface="Century Gothic"/>
              <a:sym typeface="Century Gothic"/>
            </a:endParaRPr>
          </a:p>
          <a:p>
            <a:pPr marL="0" indent="0">
              <a:buNone/>
            </a:pPr>
            <a:r>
              <a:rPr lang="en" dirty="0">
                <a:latin typeface="Century Gothic"/>
                <a:sym typeface="Century Gothic"/>
              </a:rPr>
              <a:t>	</a:t>
            </a:r>
            <a:r>
              <a:rPr lang="en" sz="2400" dirty="0">
                <a:sym typeface="Century Gothic"/>
              </a:rPr>
              <a:t>Nearest Neighbor (1NN)</a:t>
            </a:r>
          </a:p>
          <a:p>
            <a:pPr marL="0" indent="0">
              <a:buNone/>
            </a:pPr>
            <a:r>
              <a:rPr lang="en" sz="2400" dirty="0">
                <a:sym typeface="Century Gothic"/>
              </a:rPr>
              <a:t>	k-Nearest Neighbor (kNN)</a:t>
            </a:r>
          </a:p>
          <a:p>
            <a:pPr marL="0" indent="0">
              <a:buNone/>
            </a:pPr>
            <a:r>
              <a:rPr lang="en" sz="2400" dirty="0">
                <a:sym typeface="Century Gothic"/>
              </a:rPr>
              <a:t>	Farthest Neighbor</a:t>
            </a:r>
          </a:p>
          <a:p>
            <a:pPr marL="0" indent="0">
              <a:buNone/>
            </a:pPr>
            <a:r>
              <a:rPr lang="en" sz="2400" dirty="0">
                <a:sym typeface="Century Gothic"/>
              </a:rPr>
              <a:t>	epsilon-Range</a:t>
            </a:r>
          </a:p>
          <a:p>
            <a:pPr marL="0" indent="0">
              <a:buNone/>
            </a:pPr>
            <a:endParaRPr lang="en" sz="2400" dirty="0">
              <a:sym typeface="Century Gothic"/>
            </a:endParaRPr>
          </a:p>
          <a:p>
            <a:pPr marL="0" indent="0">
              <a:buNone/>
            </a:pPr>
            <a:r>
              <a:rPr lang="en" sz="2400" dirty="0">
                <a:sym typeface="Century Gothic"/>
              </a:rPr>
              <a:t>	and more…</a:t>
            </a:r>
            <a:endParaRPr lang="en-CA" dirty="0"/>
          </a:p>
        </p:txBody>
      </p:sp>
    </p:spTree>
    <p:extLst>
      <p:ext uri="{BB962C8B-B14F-4D97-AF65-F5344CB8AC3E}">
        <p14:creationId xmlns:p14="http://schemas.microsoft.com/office/powerpoint/2010/main" val="34442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t>Similarity Matching</a:t>
            </a:r>
          </a:p>
        </p:txBody>
      </p:sp>
      <p:sp>
        <p:nvSpPr>
          <p:cNvPr id="5123" name="Content Placeholder 2"/>
          <p:cNvSpPr>
            <a:spLocks noGrp="1"/>
          </p:cNvSpPr>
          <p:nvPr>
            <p:ph idx="1"/>
          </p:nvPr>
        </p:nvSpPr>
        <p:spPr/>
        <p:txBody>
          <a:bodyPr/>
          <a:lstStyle/>
          <a:p>
            <a:endParaRPr lang="en-US" altLang="en-US" dirty="0"/>
          </a:p>
          <a:p>
            <a:r>
              <a:rPr lang="en-US" altLang="en-US" dirty="0"/>
              <a:t>given a data series collection D and a query data series q,  return the data series from D that are the most similar </a:t>
            </a:r>
            <a:r>
              <a:rPr lang="en-US" altLang="en-US"/>
              <a:t>to q</a:t>
            </a:r>
            <a:endParaRPr lang="en-US" altLang="en-US" dirty="0"/>
          </a:p>
          <a:p>
            <a:pPr lvl="1"/>
            <a:r>
              <a:rPr lang="en-US" altLang="en-US" dirty="0"/>
              <a:t>there exist different flavors of this basic operation</a:t>
            </a:r>
          </a:p>
          <a:p>
            <a:endParaRPr lang="en-US" altLang="en-US" dirty="0"/>
          </a:p>
          <a:p>
            <a:r>
              <a:rPr lang="en-US" altLang="en-US" dirty="0"/>
              <a:t>basis for most data series analysis tasks</a:t>
            </a:r>
          </a:p>
          <a:p>
            <a:endParaRPr lang="en-US" altLang="en-US" dirty="0"/>
          </a:p>
          <a:p>
            <a:endParaRPr lang="en-US" altLang="en-US" dirty="0"/>
          </a:p>
        </p:txBody>
      </p:sp>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2AA64E9E-FDB0-4AE3-B7B1-D65F6B815D05}"/>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17151497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Nearest Neighbor (NN) Search</a:t>
            </a:r>
          </a:p>
        </p:txBody>
      </p:sp>
      <p:sp>
        <p:nvSpPr>
          <p:cNvPr id="5123" name="Content Placeholder 2"/>
          <p:cNvSpPr>
            <a:spLocks noGrp="1"/>
          </p:cNvSpPr>
          <p:nvPr>
            <p:ph idx="1"/>
          </p:nvPr>
        </p:nvSpPr>
        <p:spPr>
          <a:xfrm>
            <a:off x="457200" y="2249488"/>
            <a:ext cx="8382000" cy="4324350"/>
          </a:xfrm>
        </p:spPr>
        <p:txBody>
          <a:bodyPr/>
          <a:lstStyle/>
          <a:p>
            <a:endParaRPr lang="en-US" altLang="en-US" dirty="0"/>
          </a:p>
          <a:p>
            <a:r>
              <a:rPr lang="en-US" altLang="en-US" dirty="0"/>
              <a:t>given a data series collection D and a query data series q,  return the data series from D that has the smallest distance to q</a:t>
            </a:r>
          </a:p>
          <a:p>
            <a:endParaRPr lang="en-US" altLang="en-US" dirty="0"/>
          </a:p>
          <a:p>
            <a:r>
              <a:rPr lang="en-US" altLang="en-US" dirty="0"/>
              <a:t>result set contains one data series</a:t>
            </a:r>
          </a:p>
          <a:p>
            <a:endParaRPr lang="en-US" altLang="en-US" dirty="0"/>
          </a:p>
          <a:p>
            <a:endParaRPr lang="en-US" altLang="en-US" dirty="0"/>
          </a:p>
          <a:p>
            <a:endParaRPr lang="en-US" altLang="en-US" dirty="0"/>
          </a:p>
        </p:txBody>
      </p:sp>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57ECFF16-1217-49BB-8834-81D5D125C76A}"/>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0004476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Nearest Neighbor (NN) Search</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a:t>compute the distance between q and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1"/>
                <a:r>
                  <a:rPr lang="en-US" altLang="en-US" dirty="0"/>
                  <a:t>return d</a:t>
                </a:r>
                <a:r>
                  <a:rPr lang="en-US" altLang="en-US" baseline="-25000" dirty="0"/>
                  <a:t>i</a:t>
                </a:r>
                <a:r>
                  <a:rPr lang="en-US" altLang="en-US" dirty="0"/>
                  <a:t> with the smallest distance to q</a:t>
                </a:r>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n-US">
                    <a:noFill/>
                  </a:rPr>
                  <a:t> </a:t>
                </a:r>
              </a:p>
            </p:txBody>
          </p:sp>
        </mc:Fallback>
      </mc:AlternateContent>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A6DE3B62-1E64-40C9-ABCC-2D61BEBD6D65}"/>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2503103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Nearest Neighbor (NN) Search</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err="1"/>
                  <a:t>bsf</a:t>
                </a:r>
                <a:r>
                  <a:rPr lang="en-US" altLang="en-US" dirty="0"/>
                  <a:t> = </a:t>
                </a:r>
                <a:r>
                  <a:rPr lang="en-US" altLang="en-US" dirty="0" err="1"/>
                  <a:t>Inf</a:t>
                </a:r>
                <a:r>
                  <a:rPr lang="en-US" altLang="en-US" dirty="0"/>
                  <a:t> 		// best so far distance</a:t>
                </a:r>
              </a:p>
              <a:p>
                <a:pPr lvl="1"/>
                <a:r>
                  <a:rPr lang="en-US" altLang="en-US" dirty="0"/>
                  <a:t>for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2"/>
                <a:r>
                  <a:rPr lang="en-US" altLang="en-US" dirty="0"/>
                  <a:t>compute distance, </a:t>
                </a:r>
                <a:r>
                  <a:rPr lang="en-US" altLang="en-US" dirty="0" err="1"/>
                  <a:t>dist</a:t>
                </a:r>
                <a:r>
                  <a:rPr lang="en-US" altLang="en-US" dirty="0"/>
                  <a:t>, between d</a:t>
                </a:r>
                <a:r>
                  <a:rPr lang="en-US" altLang="en-US" baseline="-25000" dirty="0"/>
                  <a:t>i </a:t>
                </a:r>
                <a:r>
                  <a:rPr lang="en-US" altLang="en-US" dirty="0"/>
                  <a:t>and q</a:t>
                </a:r>
              </a:p>
              <a:p>
                <a:pPr lvl="2"/>
                <a:r>
                  <a:rPr lang="en-US" altLang="en-US" dirty="0"/>
                  <a:t>if this </a:t>
                </a:r>
                <a:r>
                  <a:rPr lang="en-US" altLang="en-US" dirty="0" err="1"/>
                  <a:t>dist</a:t>
                </a:r>
                <a:r>
                  <a:rPr lang="en-US" altLang="en-US" dirty="0"/>
                  <a:t> less than </a:t>
                </a:r>
                <a:r>
                  <a:rPr lang="en-US" altLang="en-US" dirty="0" err="1"/>
                  <a:t>bsf</a:t>
                </a:r>
                <a:r>
                  <a:rPr lang="en-US" altLang="en-US" dirty="0"/>
                  <a:t> then </a:t>
                </a:r>
                <a:r>
                  <a:rPr lang="en-US" altLang="en-US" dirty="0" err="1"/>
                  <a:t>bsf</a:t>
                </a:r>
                <a:r>
                  <a:rPr lang="en-US" altLang="en-US" dirty="0"/>
                  <a:t>=</a:t>
                </a:r>
                <a:r>
                  <a:rPr lang="en-US" altLang="en-US" dirty="0" err="1"/>
                  <a:t>dist</a:t>
                </a:r>
                <a:endParaRPr lang="en-US" altLang="en-US" dirty="0"/>
              </a:p>
              <a:p>
                <a:pPr lvl="1"/>
                <a:r>
                  <a:rPr lang="en-US" altLang="en-US" dirty="0"/>
                  <a:t>return d</a:t>
                </a:r>
                <a:r>
                  <a:rPr lang="en-US" altLang="en-US" baseline="-25000" dirty="0"/>
                  <a:t>i</a:t>
                </a:r>
                <a:r>
                  <a:rPr lang="en-US" altLang="en-US" dirty="0"/>
                  <a:t> corresponding to </a:t>
                </a:r>
                <a:r>
                  <a:rPr lang="en-US" altLang="en-US" dirty="0" err="1"/>
                  <a:t>bsf</a:t>
                </a:r>
                <a:endParaRPr lang="en-US" altLang="en-US" dirty="0"/>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n-US">
                    <a:noFill/>
                  </a:rPr>
                  <a:t> </a:t>
                </a:r>
              </a:p>
            </p:txBody>
          </p:sp>
        </mc:Fallback>
      </mc:AlternateContent>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E2586009-DD7A-4596-BF71-E9EA285FB1F9}"/>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34929691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k-Nearest Neighbors (</a:t>
            </a:r>
            <a:r>
              <a:rPr lang="en-US" altLang="en-US" dirty="0" err="1"/>
              <a:t>kNN</a:t>
            </a:r>
            <a:r>
              <a:rPr lang="en-US" altLang="en-US" dirty="0"/>
              <a:t>) Search</a:t>
            </a:r>
          </a:p>
        </p:txBody>
      </p:sp>
      <p:sp>
        <p:nvSpPr>
          <p:cNvPr id="5123" name="Content Placeholder 2"/>
          <p:cNvSpPr>
            <a:spLocks noGrp="1"/>
          </p:cNvSpPr>
          <p:nvPr>
            <p:ph idx="1"/>
          </p:nvPr>
        </p:nvSpPr>
        <p:spPr>
          <a:xfrm>
            <a:off x="457200" y="2249488"/>
            <a:ext cx="8382000" cy="4324350"/>
          </a:xfrm>
        </p:spPr>
        <p:txBody>
          <a:bodyPr/>
          <a:lstStyle/>
          <a:p>
            <a:endParaRPr lang="en-US" altLang="en-US" dirty="0"/>
          </a:p>
          <a:p>
            <a:r>
              <a:rPr lang="en-US" altLang="en-US" dirty="0"/>
              <a:t>given a data series collection D and a query data series q,  return the k data series from D that have the k smallest distances to q</a:t>
            </a:r>
          </a:p>
          <a:p>
            <a:endParaRPr lang="en-US" altLang="en-US" dirty="0"/>
          </a:p>
          <a:p>
            <a:r>
              <a:rPr lang="en-US" altLang="en-US" dirty="0"/>
              <a:t>result set contains k data series</a:t>
            </a:r>
          </a:p>
          <a:p>
            <a:endParaRPr lang="en-US" altLang="en-US" dirty="0"/>
          </a:p>
          <a:p>
            <a:endParaRPr lang="en-US" altLang="en-US" dirty="0"/>
          </a:p>
          <a:p>
            <a:endParaRPr lang="en-US" altLang="en-US" dirty="0"/>
          </a:p>
        </p:txBody>
      </p:sp>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C5942965-919E-4B2D-8381-122362A5D260}"/>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4728162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k-Nearest Neighbors (</a:t>
            </a:r>
            <a:r>
              <a:rPr lang="en-US" altLang="en-US" dirty="0" err="1"/>
              <a:t>kNN</a:t>
            </a:r>
            <a:r>
              <a:rPr lang="en-US" altLang="en-US" dirty="0"/>
              <a:t>) Search</a:t>
            </a:r>
            <a:endParaRPr lang="en-US" altLang="en-US" sz="4400" dirty="0"/>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a:t>compute the distance between q and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1"/>
                <a:r>
                  <a:rPr lang="en-US" altLang="en-US" dirty="0"/>
                  <a:t>return the k d</a:t>
                </a:r>
                <a:r>
                  <a:rPr lang="en-US" altLang="en-US" baseline="-25000" dirty="0"/>
                  <a:t>i</a:t>
                </a:r>
                <a:r>
                  <a:rPr lang="en-US" altLang="en-US" dirty="0"/>
                  <a:t> with the k smallest distances to q</a:t>
                </a:r>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n-US">
                    <a:noFill/>
                  </a:rPr>
                  <a:t> </a:t>
                </a:r>
              </a:p>
            </p:txBody>
          </p:sp>
        </mc:Fallback>
      </mc:AlternateContent>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F7893401-B8E3-412B-BA13-29692149993F}"/>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8076166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k-Nearest Neighbors (</a:t>
            </a:r>
            <a:r>
              <a:rPr lang="en-US" altLang="en-US" dirty="0" err="1"/>
              <a:t>kNN</a:t>
            </a:r>
            <a:r>
              <a:rPr lang="en-US" altLang="en-US" dirty="0"/>
              <a:t>) Search</a:t>
            </a:r>
            <a:endParaRPr lang="en-US" altLang="en-US" sz="4400" dirty="0"/>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err="1"/>
                  <a:t>kbsf</a:t>
                </a:r>
                <a:r>
                  <a:rPr lang="en-US" altLang="en-US" dirty="0"/>
                  <a:t> = Null 	// best so far max-heap of k elements</a:t>
                </a:r>
              </a:p>
              <a:p>
                <a:pPr lvl="1"/>
                <a:r>
                  <a:rPr lang="en-US" altLang="en-US" dirty="0"/>
                  <a:t>for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2"/>
                <a:r>
                  <a:rPr lang="en-US" altLang="en-US" dirty="0"/>
                  <a:t>compute distance, </a:t>
                </a:r>
                <a:r>
                  <a:rPr lang="en-US" altLang="en-US" dirty="0" err="1"/>
                  <a:t>dist</a:t>
                </a:r>
                <a:r>
                  <a:rPr lang="en-US" altLang="en-US" dirty="0"/>
                  <a:t>, between d</a:t>
                </a:r>
                <a:r>
                  <a:rPr lang="en-US" altLang="en-US" baseline="-25000" dirty="0"/>
                  <a:t>i </a:t>
                </a:r>
                <a:r>
                  <a:rPr lang="en-US" altLang="en-US" dirty="0"/>
                  <a:t>and q</a:t>
                </a:r>
              </a:p>
              <a:p>
                <a:pPr lvl="2"/>
                <a:r>
                  <a:rPr lang="en-US" altLang="en-US" dirty="0"/>
                  <a:t>if this </a:t>
                </a:r>
                <a:r>
                  <a:rPr lang="en-US" altLang="en-US" dirty="0" err="1"/>
                  <a:t>dist</a:t>
                </a:r>
                <a:r>
                  <a:rPr lang="en-US" altLang="en-US" dirty="0"/>
                  <a:t> less than max of </a:t>
                </a:r>
                <a:r>
                  <a:rPr lang="en-US" altLang="en-US" dirty="0" err="1"/>
                  <a:t>kbsf</a:t>
                </a:r>
                <a:r>
                  <a:rPr lang="en-US" altLang="en-US" dirty="0"/>
                  <a:t> then insert </a:t>
                </a:r>
                <a:r>
                  <a:rPr lang="en-US" altLang="en-US" dirty="0" err="1"/>
                  <a:t>dist</a:t>
                </a:r>
                <a:r>
                  <a:rPr lang="en-US" altLang="en-US" dirty="0"/>
                  <a:t> in </a:t>
                </a:r>
                <a:r>
                  <a:rPr lang="en-US" altLang="en-US" dirty="0" err="1"/>
                  <a:t>kbsf</a:t>
                </a:r>
                <a:endParaRPr lang="en-US" altLang="en-US" dirty="0"/>
              </a:p>
              <a:p>
                <a:pPr lvl="1"/>
                <a:r>
                  <a:rPr lang="en-US" altLang="en-US" dirty="0"/>
                  <a:t>return k d</a:t>
                </a:r>
                <a:r>
                  <a:rPr lang="en-US" altLang="en-US" baseline="-25000" dirty="0"/>
                  <a:t>i</a:t>
                </a:r>
                <a:r>
                  <a:rPr lang="en-US" altLang="en-US" dirty="0"/>
                  <a:t> corresponding to k elements in </a:t>
                </a:r>
                <a:r>
                  <a:rPr lang="en-US" altLang="en-US" dirty="0" err="1"/>
                  <a:t>kbsf</a:t>
                </a:r>
                <a:endParaRPr lang="en-US" altLang="en-US" dirty="0"/>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n-US">
                    <a:noFill/>
                  </a:rPr>
                  <a:t> </a:t>
                </a:r>
              </a:p>
            </p:txBody>
          </p:sp>
        </mc:Fallback>
      </mc:AlternateContent>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01CDA78E-A8F5-49ED-8732-36B5B7952AC2}"/>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35246472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22" name="Title 1"/>
              <p:cNvSpPr>
                <a:spLocks noGrp="1"/>
              </p:cNvSpPr>
              <p:nvPr>
                <p:ph type="title"/>
              </p:nvPr>
            </p:nvSpPr>
            <p:spPr/>
            <p:txBody>
              <a:bodyPr/>
              <a:lstStyle/>
              <a:p>
                <a:r>
                  <a:rPr lang="en-US" altLang="en-US" sz="3600" dirty="0"/>
                  <a:t>Similarity Matching</a:t>
                </a:r>
                <a:br>
                  <a:rPr lang="en-US" altLang="en-US" dirty="0"/>
                </a:br>
                <a14:m>
                  <m:oMath xmlns:m="http://schemas.openxmlformats.org/officeDocument/2006/math">
                    <m:r>
                      <a:rPr lang="en-US" altLang="en-US" i="1" smtClean="0">
                        <a:latin typeface="Cambria Math"/>
                        <a:ea typeface="Cambria Math"/>
                      </a:rPr>
                      <m:t>𝜀</m:t>
                    </m:r>
                  </m:oMath>
                </a14:m>
                <a:r>
                  <a:rPr lang="en-US" altLang="en-US" dirty="0"/>
                  <a:t>-Range Search</a:t>
                </a:r>
              </a:p>
            </p:txBody>
          </p:sp>
        </mc:Choice>
        <mc:Fallback xmlns="">
          <p:sp>
            <p:nvSpPr>
              <p:cNvPr id="5122" name="Title 1"/>
              <p:cNvSpPr>
                <a:spLocks noGrp="1" noRot="1" noChangeAspect="1" noMove="1" noResize="1" noEditPoints="1" noAdjustHandles="1" noChangeArrowheads="1" noChangeShapeType="1" noTextEdit="1"/>
              </p:cNvSpPr>
              <p:nvPr>
                <p:ph type="title"/>
              </p:nvPr>
            </p:nvSpPr>
            <p:spPr>
              <a:blipFill rotWithShape="1">
                <a:blip r:embed="rId2"/>
                <a:stretch>
                  <a:fillRect l="-2222" t="-16571" b="-32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457200" y="2249488"/>
                <a:ext cx="8382000" cy="4324350"/>
              </a:xfrm>
            </p:spPr>
            <p:txBody>
              <a:bodyPr/>
              <a:lstStyle/>
              <a:p>
                <a:endParaRPr lang="en-US" altLang="en-US" dirty="0"/>
              </a:p>
              <a:p>
                <a:r>
                  <a:rPr lang="en-US" altLang="en-US" dirty="0"/>
                  <a:t>given a data series collection D and a query data series q,  return all data series from D that are within distance </a:t>
                </a:r>
                <a14:m>
                  <m:oMath xmlns:m="http://schemas.openxmlformats.org/officeDocument/2006/math">
                    <m:r>
                      <a:rPr lang="en-US" altLang="en-US" i="1" smtClean="0">
                        <a:latin typeface="Cambria Math"/>
                        <a:ea typeface="Cambria Math"/>
                      </a:rPr>
                      <m:t>𝜀</m:t>
                    </m:r>
                    <m:r>
                      <a:rPr lang="en-US" altLang="en-US" i="1" smtClean="0">
                        <a:latin typeface="Cambria Math"/>
                        <a:ea typeface="Cambria Math"/>
                      </a:rPr>
                      <m:t> </m:t>
                    </m:r>
                  </m:oMath>
                </a14:m>
                <a:r>
                  <a:rPr lang="en-US" altLang="en-US" dirty="0"/>
                  <a:t>from q</a:t>
                </a:r>
              </a:p>
              <a:p>
                <a:endParaRPr lang="en-US" altLang="en-US" dirty="0"/>
              </a:p>
              <a:p>
                <a:r>
                  <a:rPr lang="en-US" altLang="en-US" dirty="0"/>
                  <a:t>result set contains [?] data series</a:t>
                </a:r>
              </a:p>
              <a:p>
                <a:endParaRPr lang="en-US" altLang="en-US" dirty="0"/>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457200" y="2249488"/>
                <a:ext cx="8382000" cy="4324350"/>
              </a:xfrm>
              <a:blipFill rotWithShape="1">
                <a:blip r:embed="rId3"/>
                <a:stretch>
                  <a:fillRect/>
                </a:stretch>
              </a:blipFill>
            </p:spPr>
            <p:txBody>
              <a:bodyPr/>
              <a:lstStyle/>
              <a:p>
                <a:r>
                  <a:rPr lang="en-US">
                    <a:noFill/>
                  </a:rPr>
                  <a:t> </a:t>
                </a:r>
              </a:p>
            </p:txBody>
          </p:sp>
        </mc:Fallback>
      </mc:AlternateContent>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609A387C-227B-41B9-8F06-299D470EB4AF}"/>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258541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a\research\2014\HomeNetworking14-KatyaVassilisTechnicolor\text\SIGMETRICS2015\figs\Dtw180.png"/>
          <p:cNvPicPr>
            <a:picLocks noChangeAspect="1" noChangeArrowheads="1"/>
          </p:cNvPicPr>
          <p:nvPr/>
        </p:nvPicPr>
        <p:blipFill rotWithShape="1">
          <a:blip r:embed="rId3">
            <a:extLst>
              <a:ext uri="{28A0092B-C50C-407E-A947-70E740481C1C}">
                <a14:useLocalDpi xmlns:a14="http://schemas.microsoft.com/office/drawing/2010/main" val="0"/>
              </a:ext>
            </a:extLst>
          </a:blip>
          <a:srcRect l="17830" r="5835"/>
          <a:stretch/>
        </p:blipFill>
        <p:spPr bwMode="auto">
          <a:xfrm>
            <a:off x="4935684" y="2662286"/>
            <a:ext cx="407175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6563" name="Picture 3" descr="C:\Users\a\research\2014\HomeNetworking14-KatyaVassilisTechnicolor\text\SIGMETRICS2015\figs\motif_4_3_26Unnor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499" y="2785486"/>
            <a:ext cx="3754101" cy="3754101"/>
          </a:xfrm>
          <a:prstGeom prst="rect">
            <a:avLst/>
          </a:prstGeom>
          <a:noFill/>
          <a:extLst>
            <a:ext uri="{909E8E84-426E-40DD-AFC4-6F175D3DCCD1}">
              <a14:hiddenFill xmlns:a14="http://schemas.microsoft.com/office/drawing/2010/main">
                <a:solidFill>
                  <a:srgbClr val="FFFFFF"/>
                </a:solidFill>
              </a14:hiddenFill>
            </a:ext>
          </a:extLst>
        </p:spPr>
      </p:pic>
      <p:sp>
        <p:nvSpPr>
          <p:cNvPr id="52226" name="Rectangle 2"/>
          <p:cNvSpPr>
            <a:spLocks noGrp="1" noChangeArrowheads="1"/>
          </p:cNvSpPr>
          <p:nvPr>
            <p:ph type="title"/>
          </p:nvPr>
        </p:nvSpPr>
        <p:spPr>
          <a:xfrm>
            <a:off x="180742" y="855909"/>
            <a:ext cx="8229600" cy="1066800"/>
          </a:xfrm>
        </p:spPr>
        <p:txBody>
          <a:bodyPr/>
          <a:lstStyle/>
          <a:p>
            <a:pPr eaLnBrk="1" hangingPunct="1"/>
            <a:r>
              <a:rPr lang="en-US" altLang="en-US" dirty="0"/>
              <a:t>Home Networks</a:t>
            </a:r>
          </a:p>
        </p:txBody>
      </p:sp>
      <p:sp>
        <p:nvSpPr>
          <p:cNvPr id="5223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70000"/>
              <a:buFont typeface="Wingdings" pitchFamily="2" charset="2"/>
              <a:buChar char="l"/>
              <a:defRPr sz="32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17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16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16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16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9pPr>
          </a:lstStyle>
          <a:p>
            <a:pPr eaLnBrk="1" hangingPunct="1">
              <a:spcBef>
                <a:spcPct val="0"/>
              </a:spcBef>
              <a:buClrTx/>
              <a:buSzTx/>
              <a:buFontTx/>
              <a:buNone/>
            </a:pPr>
            <a:fld id="{2B50C059-3F37-417B-ABCC-E351E2E7ECDB}" type="slidenum">
              <a:rPr lang="en-US" altLang="en-US" sz="1000" smtClean="0"/>
              <a:pPr eaLnBrk="1" hangingPunct="1">
                <a:spcBef>
                  <a:spcPct val="0"/>
                </a:spcBef>
                <a:buClrTx/>
                <a:buSzTx/>
                <a:buFontTx/>
                <a:buNone/>
              </a:pPr>
              <a:t>8</a:t>
            </a:fld>
            <a:endParaRPr lang="en-US" altLang="en-US" sz="1000"/>
          </a:p>
        </p:txBody>
      </p:sp>
      <p:sp>
        <p:nvSpPr>
          <p:cNvPr id="2" name="Content Placeholder 1"/>
          <p:cNvSpPr>
            <a:spLocks noGrp="1"/>
          </p:cNvSpPr>
          <p:nvPr>
            <p:ph idx="1"/>
          </p:nvPr>
        </p:nvSpPr>
        <p:spPr>
          <a:xfrm>
            <a:off x="457200" y="1958540"/>
            <a:ext cx="8229600" cy="4324350"/>
          </a:xfrm>
        </p:spPr>
        <p:txBody>
          <a:bodyPr/>
          <a:lstStyle/>
          <a:p>
            <a:r>
              <a:rPr lang="en-US" altLang="en-US" dirty="0">
                <a:solidFill>
                  <a:srgbClr val="000000"/>
                </a:solidFill>
              </a:rPr>
              <a:t>temporal </a:t>
            </a:r>
            <a:r>
              <a:rPr lang="en-US" altLang="en-US" dirty="0">
                <a:solidFill>
                  <a:srgbClr val="C00000"/>
                </a:solidFill>
              </a:rPr>
              <a:t>usage behavior analysis </a:t>
            </a:r>
            <a:r>
              <a:rPr lang="en-US" altLang="en-US" dirty="0">
                <a:solidFill>
                  <a:srgbClr val="000000"/>
                </a:solidFill>
              </a:rPr>
              <a:t>of home networks</a:t>
            </a:r>
          </a:p>
          <a:p>
            <a:pPr lvl="1"/>
            <a:r>
              <a:rPr lang="en-US" dirty="0"/>
              <a:t>Portugal Telecom</a:t>
            </a:r>
          </a:p>
        </p:txBody>
      </p:sp>
      <p:sp>
        <p:nvSpPr>
          <p:cNvPr id="8" name="TextBox 7"/>
          <p:cNvSpPr txBox="1"/>
          <p:nvPr/>
        </p:nvSpPr>
        <p:spPr>
          <a:xfrm>
            <a:off x="5363285" y="6236842"/>
            <a:ext cx="3425938" cy="307777"/>
          </a:xfrm>
          <a:prstGeom prst="rect">
            <a:avLst/>
          </a:prstGeom>
          <a:noFill/>
        </p:spPr>
        <p:txBody>
          <a:bodyPr wrap="none" rtlCol="0">
            <a:spAutoFit/>
          </a:bodyPr>
          <a:lstStyle/>
          <a:p>
            <a:r>
              <a:rPr lang="en-US" sz="1400" dirty="0"/>
              <a:t>clustering based on user activity patterns</a:t>
            </a:r>
          </a:p>
        </p:txBody>
      </p:sp>
      <p:sp>
        <p:nvSpPr>
          <p:cNvPr id="9" name="TextBox 8"/>
          <p:cNvSpPr txBox="1"/>
          <p:nvPr/>
        </p:nvSpPr>
        <p:spPr>
          <a:xfrm>
            <a:off x="997230" y="6355008"/>
            <a:ext cx="4012637" cy="307777"/>
          </a:xfrm>
          <a:prstGeom prst="rect">
            <a:avLst/>
          </a:prstGeom>
          <a:noFill/>
        </p:spPr>
        <p:txBody>
          <a:bodyPr wrap="none" rtlCol="0">
            <a:spAutoFit/>
          </a:bodyPr>
          <a:lstStyle/>
          <a:p>
            <a:r>
              <a:rPr lang="en-US" sz="1400" dirty="0"/>
              <a:t>(previously unknown) frequent behavior pattern</a:t>
            </a:r>
          </a:p>
        </p:txBody>
      </p:sp>
      <p:grpSp>
        <p:nvGrpSpPr>
          <p:cNvPr id="13" name="Group 12">
            <a:extLst>
              <a:ext uri="{FF2B5EF4-FFF2-40B4-BE49-F238E27FC236}">
                <a16:creationId xmlns:a16="http://schemas.microsoft.com/office/drawing/2014/main" id="{D6CC6564-3A52-4937-8A34-71E9B8EDD712}"/>
              </a:ext>
            </a:extLst>
          </p:cNvPr>
          <p:cNvGrpSpPr/>
          <p:nvPr/>
        </p:nvGrpSpPr>
        <p:grpSpPr>
          <a:xfrm>
            <a:off x="119271" y="5915687"/>
            <a:ext cx="816389" cy="835917"/>
            <a:chOff x="1693381" y="4398972"/>
            <a:chExt cx="1003544" cy="993508"/>
          </a:xfrm>
        </p:grpSpPr>
        <p:pic>
          <p:nvPicPr>
            <p:cNvPr id="14" name="Picture 13">
              <a:extLst>
                <a:ext uri="{FF2B5EF4-FFF2-40B4-BE49-F238E27FC236}">
                  <a16:creationId xmlns:a16="http://schemas.microsoft.com/office/drawing/2014/main" id="{5EA5C533-DA78-4485-917A-F6951B979906}"/>
                </a:ext>
              </a:extLst>
            </p:cNvPr>
            <p:cNvPicPr>
              <a:picLocks noChangeAspect="1"/>
            </p:cNvPicPr>
            <p:nvPr/>
          </p:nvPicPr>
          <p:blipFill>
            <a:blip r:embed="rId5"/>
            <a:stretch>
              <a:fillRect/>
            </a:stretch>
          </p:blipFill>
          <p:spPr>
            <a:xfrm>
              <a:off x="1693381" y="4398972"/>
              <a:ext cx="1003544" cy="993508"/>
            </a:xfrm>
            <a:prstGeom prst="rect">
              <a:avLst/>
            </a:prstGeom>
          </p:spPr>
        </p:pic>
        <p:sp>
          <p:nvSpPr>
            <p:cNvPr id="15" name="TextBox 14">
              <a:extLst>
                <a:ext uri="{FF2B5EF4-FFF2-40B4-BE49-F238E27FC236}">
                  <a16:creationId xmlns:a16="http://schemas.microsoft.com/office/drawing/2014/main" id="{DA0EDB85-3665-40B4-9A38-1B216BD295B9}"/>
                </a:ext>
              </a:extLst>
            </p:cNvPr>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sp>
        <p:nvSpPr>
          <p:cNvPr id="3" name="Footer Placeholder 2">
            <a:extLst>
              <a:ext uri="{FF2B5EF4-FFF2-40B4-BE49-F238E27FC236}">
                <a16:creationId xmlns:a16="http://schemas.microsoft.com/office/drawing/2014/main" id="{69111F49-9BD7-417A-8F1D-C0F63E49BD11}"/>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Tree>
    <p:extLst>
      <p:ext uri="{BB962C8B-B14F-4D97-AF65-F5344CB8AC3E}">
        <p14:creationId xmlns:p14="http://schemas.microsoft.com/office/powerpoint/2010/main" val="34998812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22" name="Title 1"/>
              <p:cNvSpPr>
                <a:spLocks noGrp="1"/>
              </p:cNvSpPr>
              <p:nvPr>
                <p:ph type="title"/>
              </p:nvPr>
            </p:nvSpPr>
            <p:spPr/>
            <p:txBody>
              <a:bodyPr/>
              <a:lstStyle/>
              <a:p>
                <a:r>
                  <a:rPr lang="en-US" altLang="en-US" sz="3600" dirty="0"/>
                  <a:t>Similarity Matching</a:t>
                </a:r>
                <a:br>
                  <a:rPr lang="en-US" altLang="en-US" dirty="0"/>
                </a:br>
                <a14:m>
                  <m:oMath xmlns:m="http://schemas.openxmlformats.org/officeDocument/2006/math">
                    <m:r>
                      <a:rPr lang="en-US" altLang="en-US" i="1" smtClean="0">
                        <a:latin typeface="Cambria Math"/>
                        <a:ea typeface="Cambria Math"/>
                      </a:rPr>
                      <m:t>𝜀</m:t>
                    </m:r>
                  </m:oMath>
                </a14:m>
                <a:r>
                  <a:rPr lang="en-US" altLang="en-US" dirty="0"/>
                  <a:t>-Range Search</a:t>
                </a:r>
                <a:endParaRPr lang="en-US" altLang="en-US" sz="4800" dirty="0"/>
              </a:p>
            </p:txBody>
          </p:sp>
        </mc:Choice>
        <mc:Fallback xmlns="">
          <p:sp>
            <p:nvSpPr>
              <p:cNvPr id="5122" name="Title 1"/>
              <p:cNvSpPr>
                <a:spLocks noGrp="1" noRot="1" noChangeAspect="1" noMove="1" noResize="1" noEditPoints="1" noAdjustHandles="1" noChangeArrowheads="1" noChangeShapeType="1" noTextEdit="1"/>
              </p:cNvSpPr>
              <p:nvPr>
                <p:ph type="title"/>
              </p:nvPr>
            </p:nvSpPr>
            <p:spPr>
              <a:blipFill rotWithShape="1">
                <a:blip r:embed="rId2"/>
                <a:stretch>
                  <a:fillRect l="-2222" t="-16571" b="-32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a:t>compute the distance between q and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1"/>
                <a:r>
                  <a:rPr lang="en-US" altLang="en-US" dirty="0"/>
                  <a:t>return all d</a:t>
                </a:r>
                <a:r>
                  <a:rPr lang="en-US" altLang="en-US" baseline="-25000" dirty="0"/>
                  <a:t>i</a:t>
                </a:r>
                <a:r>
                  <a:rPr lang="en-US" altLang="en-US" dirty="0"/>
                  <a:t> with distance less than </a:t>
                </a:r>
                <a14:m>
                  <m:oMath xmlns:m="http://schemas.openxmlformats.org/officeDocument/2006/math">
                    <m:r>
                      <a:rPr lang="en-US" altLang="en-US" i="1" smtClean="0">
                        <a:latin typeface="Cambria Math"/>
                        <a:ea typeface="Cambria Math"/>
                      </a:rPr>
                      <m:t>𝜀</m:t>
                    </m:r>
                  </m:oMath>
                </a14:m>
                <a:r>
                  <a:rPr lang="en-US" altLang="en-US" dirty="0"/>
                  <a:t> to q</a:t>
                </a:r>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a:stretch>
              </a:blipFill>
            </p:spPr>
            <p:txBody>
              <a:bodyPr/>
              <a:lstStyle/>
              <a:p>
                <a:r>
                  <a:rPr lang="en-US">
                    <a:noFill/>
                  </a:rPr>
                  <a:t> </a:t>
                </a:r>
              </a:p>
            </p:txBody>
          </p:sp>
        </mc:Fallback>
      </mc:AlternateContent>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8D2FE9CF-41E8-42D2-9E46-36BFBD25BA97}"/>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9598292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22" name="Title 1"/>
              <p:cNvSpPr>
                <a:spLocks noGrp="1"/>
              </p:cNvSpPr>
              <p:nvPr>
                <p:ph type="title"/>
              </p:nvPr>
            </p:nvSpPr>
            <p:spPr/>
            <p:txBody>
              <a:bodyPr/>
              <a:lstStyle/>
              <a:p>
                <a:r>
                  <a:rPr lang="en-US" altLang="en-US" sz="3600" dirty="0"/>
                  <a:t>Similarity Matching</a:t>
                </a:r>
                <a:br>
                  <a:rPr lang="en-US" altLang="en-US" dirty="0"/>
                </a:br>
                <a14:m>
                  <m:oMath xmlns:m="http://schemas.openxmlformats.org/officeDocument/2006/math">
                    <m:r>
                      <a:rPr lang="en-US" altLang="en-US" i="1" smtClean="0">
                        <a:latin typeface="Cambria Math"/>
                        <a:ea typeface="Cambria Math"/>
                      </a:rPr>
                      <m:t>𝜀</m:t>
                    </m:r>
                  </m:oMath>
                </a14:m>
                <a:r>
                  <a:rPr lang="en-US" altLang="en-US" dirty="0"/>
                  <a:t>-Range Search</a:t>
                </a:r>
                <a:endParaRPr lang="en-US" altLang="en-US" sz="4400" dirty="0"/>
              </a:p>
            </p:txBody>
          </p:sp>
        </mc:Choice>
        <mc:Fallback xmlns="">
          <p:sp>
            <p:nvSpPr>
              <p:cNvPr id="5122" name="Title 1"/>
              <p:cNvSpPr>
                <a:spLocks noGrp="1" noRot="1" noChangeAspect="1" noMove="1" noResize="1" noEditPoints="1" noAdjustHandles="1" noChangeArrowheads="1" noChangeShapeType="1" noTextEdit="1"/>
              </p:cNvSpPr>
              <p:nvPr>
                <p:ph type="title"/>
              </p:nvPr>
            </p:nvSpPr>
            <p:spPr>
              <a:blipFill rotWithShape="1">
                <a:blip r:embed="rId2"/>
                <a:stretch>
                  <a:fillRect l="-2222" t="-16571" b="-32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a:t>res = {}	 	// empty result set</a:t>
                </a:r>
              </a:p>
              <a:p>
                <a:pPr lvl="1"/>
                <a:r>
                  <a:rPr lang="en-US" altLang="en-US" dirty="0"/>
                  <a:t>for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2"/>
                <a:r>
                  <a:rPr lang="en-US" altLang="en-US" dirty="0"/>
                  <a:t>compute distance, </a:t>
                </a:r>
                <a:r>
                  <a:rPr lang="en-US" altLang="en-US" dirty="0" err="1"/>
                  <a:t>dist</a:t>
                </a:r>
                <a:r>
                  <a:rPr lang="en-US" altLang="en-US" dirty="0"/>
                  <a:t>, between d</a:t>
                </a:r>
                <a:r>
                  <a:rPr lang="en-US" altLang="en-US" baseline="-25000" dirty="0"/>
                  <a:t>i </a:t>
                </a:r>
                <a:r>
                  <a:rPr lang="en-US" altLang="en-US" dirty="0"/>
                  <a:t>and q</a:t>
                </a:r>
              </a:p>
              <a:p>
                <a:pPr lvl="2"/>
                <a:r>
                  <a:rPr lang="en-US" altLang="en-US" dirty="0"/>
                  <a:t>if this </a:t>
                </a:r>
                <a:r>
                  <a:rPr lang="en-US" altLang="en-US" dirty="0" err="1"/>
                  <a:t>dist</a:t>
                </a:r>
                <a:r>
                  <a:rPr lang="en-US" altLang="en-US" dirty="0"/>
                  <a:t> less than </a:t>
                </a:r>
                <a14:m>
                  <m:oMath xmlns:m="http://schemas.openxmlformats.org/officeDocument/2006/math">
                    <m:r>
                      <a:rPr lang="en-US" altLang="en-US" i="1" smtClean="0">
                        <a:latin typeface="Cambria Math"/>
                        <a:ea typeface="Cambria Math"/>
                      </a:rPr>
                      <m:t>𝜀</m:t>
                    </m:r>
                    <m:r>
                      <a:rPr lang="en-US" altLang="en-US" i="1" smtClean="0">
                        <a:latin typeface="Cambria Math"/>
                        <a:ea typeface="Cambria Math"/>
                      </a:rPr>
                      <m:t> </m:t>
                    </m:r>
                  </m:oMath>
                </a14:m>
                <a:r>
                  <a:rPr lang="en-US" altLang="en-US" dirty="0"/>
                  <a:t>then insert </a:t>
                </a:r>
                <a:r>
                  <a:rPr lang="en-US" altLang="en-US" dirty="0" err="1"/>
                  <a:t>dist</a:t>
                </a:r>
                <a:r>
                  <a:rPr lang="en-US" altLang="en-US" dirty="0"/>
                  <a:t> in res</a:t>
                </a:r>
              </a:p>
              <a:p>
                <a:pPr lvl="1"/>
                <a:r>
                  <a:rPr lang="en-US" altLang="en-US" dirty="0"/>
                  <a:t>return all d</a:t>
                </a:r>
                <a:r>
                  <a:rPr lang="en-US" altLang="en-US" baseline="-25000" dirty="0"/>
                  <a:t>i</a:t>
                </a:r>
                <a:r>
                  <a:rPr lang="en-US" altLang="en-US" dirty="0"/>
                  <a:t> corresponding to elements in res</a:t>
                </a:r>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a:stretch>
              </a:blipFill>
            </p:spPr>
            <p:txBody>
              <a:bodyPr/>
              <a:lstStyle/>
              <a:p>
                <a:r>
                  <a:rPr lang="en-US">
                    <a:noFill/>
                  </a:rPr>
                  <a:t> </a:t>
                </a:r>
              </a:p>
            </p:txBody>
          </p:sp>
        </mc:Fallback>
      </mc:AlternateContent>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46264F46-ADE9-409D-862B-EC173BAF6AB7}"/>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14920660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 Variations</a:t>
            </a:r>
          </a:p>
        </p:txBody>
      </p:sp>
      <p:sp>
        <p:nvSpPr>
          <p:cNvPr id="4" name="Footer Placeholder 3">
            <a:extLst>
              <a:ext uri="{FF2B5EF4-FFF2-40B4-BE49-F238E27FC236}">
                <a16:creationId xmlns:a16="http://schemas.microsoft.com/office/drawing/2014/main" id="{6124AF88-7349-4729-82A2-CE4216A89120}"/>
              </a:ext>
            </a:extLst>
          </p:cNvPr>
          <p:cNvSpPr>
            <a:spLocks noGrp="1"/>
          </p:cNvSpPr>
          <p:nvPr>
            <p:ph type="ftr" sz="quarter" idx="11"/>
          </p:nvPr>
        </p:nvSpPr>
        <p:spPr/>
        <p:txBody>
          <a:bodyPr/>
          <a:lstStyle/>
          <a:p>
            <a:r>
              <a:rPr lang="en-CA"/>
              <a:t>Echihabi, Zoumpatianos, Palpanas - EDBT 2021</a:t>
            </a:r>
            <a:endParaRPr lang="en-CA" dirty="0"/>
          </a:p>
        </p:txBody>
      </p:sp>
      <p:sp>
        <p:nvSpPr>
          <p:cNvPr id="5" name="Slide Number Placeholder 4">
            <a:extLst>
              <a:ext uri="{FF2B5EF4-FFF2-40B4-BE49-F238E27FC236}">
                <a16:creationId xmlns:a16="http://schemas.microsoft.com/office/drawing/2014/main" id="{33F08D33-DDE4-4B70-98D9-188B93F936E9}"/>
              </a:ext>
            </a:extLst>
          </p:cNvPr>
          <p:cNvSpPr>
            <a:spLocks noGrp="1"/>
          </p:cNvSpPr>
          <p:nvPr>
            <p:ph type="sldNum" sz="quarter" idx="12"/>
          </p:nvPr>
        </p:nvSpPr>
        <p:spPr/>
        <p:txBody>
          <a:bodyPr/>
          <a:lstStyle/>
          <a:p>
            <a:fld id="{A577D55C-4B0B-488E-BDEC-E7DCB799A030}" type="slidenum">
              <a:rPr lang="en-CA" smtClean="0"/>
              <a:t>82</a:t>
            </a:fld>
            <a:endParaRPr lang="en-CA"/>
          </a:p>
        </p:txBody>
      </p:sp>
      <p:sp>
        <p:nvSpPr>
          <p:cNvPr id="14" name="Content Placeholder 2">
            <a:extLst>
              <a:ext uri="{FF2B5EF4-FFF2-40B4-BE49-F238E27FC236}">
                <a16:creationId xmlns:a16="http://schemas.microsoft.com/office/drawing/2014/main" id="{EFFD53CF-777C-45EB-A870-BCC7E8A97775}"/>
              </a:ext>
            </a:extLst>
          </p:cNvPr>
          <p:cNvSpPr>
            <a:spLocks noGrp="1"/>
          </p:cNvSpPr>
          <p:nvPr>
            <p:ph idx="1"/>
          </p:nvPr>
        </p:nvSpPr>
        <p:spPr>
          <a:xfrm>
            <a:off x="457200" y="2249488"/>
            <a:ext cx="8229600" cy="4324350"/>
          </a:xfrm>
        </p:spPr>
        <p:txBody>
          <a:bodyPr/>
          <a:lstStyle/>
          <a:p>
            <a:pPr marL="0" indent="0">
              <a:buNone/>
            </a:pPr>
            <a:r>
              <a:rPr lang="en" dirty="0">
                <a:solidFill>
                  <a:srgbClr val="1A9988"/>
                </a:solidFill>
                <a:latin typeface="Century Gothic"/>
                <a:ea typeface="Century Gothic"/>
                <a:cs typeface="Century Gothic"/>
                <a:sym typeface="Century Gothic"/>
              </a:rPr>
              <a:t>Queries</a:t>
            </a:r>
            <a:endParaRPr lang="en" dirty="0">
              <a:latin typeface="Century Gothic"/>
              <a:ea typeface="Century Gothic"/>
              <a:cs typeface="Century Gothic"/>
              <a:sym typeface="Century Gothic"/>
            </a:endParaRPr>
          </a:p>
          <a:p>
            <a:pPr marL="0" indent="0">
              <a:buNone/>
            </a:pPr>
            <a:r>
              <a:rPr lang="en" dirty="0">
                <a:latin typeface="Century Gothic"/>
                <a:sym typeface="Century Gothic"/>
              </a:rPr>
              <a:t>	</a:t>
            </a:r>
            <a:r>
              <a:rPr lang="en" dirty="0">
                <a:sym typeface="Century Gothic"/>
              </a:rPr>
              <a:t>Nearest Neighbor (1NN)</a:t>
            </a:r>
          </a:p>
          <a:p>
            <a:pPr marL="0" indent="0">
              <a:buNone/>
            </a:pPr>
            <a:r>
              <a:rPr lang="en" dirty="0">
                <a:solidFill>
                  <a:schemeClr val="bg1">
                    <a:lumMod val="85000"/>
                  </a:schemeClr>
                </a:solidFill>
                <a:sym typeface="Century Gothic"/>
              </a:rPr>
              <a:t>	k-Nearest Neighbor (kNN)</a:t>
            </a:r>
          </a:p>
          <a:p>
            <a:pPr marL="0" indent="0">
              <a:buNone/>
            </a:pPr>
            <a:r>
              <a:rPr lang="en" dirty="0">
                <a:solidFill>
                  <a:schemeClr val="bg1">
                    <a:lumMod val="85000"/>
                  </a:schemeClr>
                </a:solidFill>
                <a:sym typeface="Century Gothic"/>
              </a:rPr>
              <a:t>	Farthest Neighbor</a:t>
            </a:r>
          </a:p>
          <a:p>
            <a:pPr marL="0" indent="0">
              <a:buNone/>
            </a:pPr>
            <a:r>
              <a:rPr lang="en" dirty="0">
                <a:solidFill>
                  <a:schemeClr val="bg1">
                    <a:lumMod val="85000"/>
                  </a:schemeClr>
                </a:solidFill>
                <a:sym typeface="Century Gothic"/>
              </a:rPr>
              <a:t>	epsilon-Range</a:t>
            </a:r>
          </a:p>
          <a:p>
            <a:pPr marL="0" indent="0">
              <a:buNone/>
            </a:pPr>
            <a:r>
              <a:rPr lang="en" dirty="0">
                <a:solidFill>
                  <a:schemeClr val="bg1">
                    <a:lumMod val="85000"/>
                  </a:schemeClr>
                </a:solidFill>
                <a:sym typeface="Century Gothic"/>
              </a:rPr>
              <a:t>	And more…</a:t>
            </a:r>
            <a:endParaRPr lang="en-CA" dirty="0">
              <a:solidFill>
                <a:schemeClr val="bg1">
                  <a:lumMod val="85000"/>
                </a:schemeClr>
              </a:solidFill>
            </a:endParaRPr>
          </a:p>
        </p:txBody>
      </p:sp>
    </p:spTree>
    <p:extLst>
      <p:ext uri="{BB962C8B-B14F-4D97-AF65-F5344CB8AC3E}">
        <p14:creationId xmlns:p14="http://schemas.microsoft.com/office/powerpoint/2010/main" val="125161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0"/>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5" name="Google Shape;55;p13"/>
          <p:cNvSpPr/>
          <p:nvPr/>
        </p:nvSpPr>
        <p:spPr>
          <a:xfrm>
            <a:off x="2625825" y="1576272"/>
            <a:ext cx="4023300" cy="4023300"/>
          </a:xfrm>
          <a:prstGeom prst="ellipse">
            <a:avLst/>
          </a:prstGeom>
          <a:solidFill>
            <a:srgbClr val="FFF6F9"/>
          </a:solid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endParaRPr/>
          </a:p>
        </p:txBody>
      </p:sp>
      <p:sp>
        <p:nvSpPr>
          <p:cNvPr id="56" name="Google Shape;56;p13"/>
          <p:cNvSpPr/>
          <p:nvPr/>
        </p:nvSpPr>
        <p:spPr>
          <a:xfrm>
            <a:off x="2980693" y="1997172"/>
            <a:ext cx="3291900" cy="3209400"/>
          </a:xfrm>
          <a:prstGeom prst="ellipse">
            <a:avLst/>
          </a:prstGeom>
          <a:solidFill>
            <a:srgbClr val="E9ECF3"/>
          </a:solidFill>
          <a:ln w="9525" cap="flat" cmpd="sng">
            <a:solidFill>
              <a:srgbClr val="1155CC"/>
            </a:solidFill>
            <a:prstDash val="lgDash"/>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1" name="Google Shape;61;p13"/>
          <p:cNvCxnSpPr/>
          <p:nvPr/>
        </p:nvCxnSpPr>
        <p:spPr>
          <a:xfrm>
            <a:off x="3125775" y="2958347"/>
            <a:ext cx="1495200" cy="636900"/>
          </a:xfrm>
          <a:prstGeom prst="straightConnector1">
            <a:avLst/>
          </a:prstGeom>
          <a:noFill/>
          <a:ln w="9525" cap="flat" cmpd="sng">
            <a:solidFill>
              <a:srgbClr val="1155CC"/>
            </a:solidFill>
            <a:prstDash val="solid"/>
            <a:round/>
            <a:headEnd type="none" w="med" len="med"/>
            <a:tailEnd type="none" w="med" len="med"/>
          </a:ln>
        </p:spPr>
      </p:cxnSp>
      <p:cxnSp>
        <p:nvCxnSpPr>
          <p:cNvPr id="62" name="Google Shape;62;p13"/>
          <p:cNvCxnSpPr>
            <a:endCxn id="63" idx="3"/>
          </p:cNvCxnSpPr>
          <p:nvPr/>
        </p:nvCxnSpPr>
        <p:spPr>
          <a:xfrm rot="10800000" flipH="1">
            <a:off x="4653079" y="2939924"/>
            <a:ext cx="906600" cy="649500"/>
          </a:xfrm>
          <a:prstGeom prst="straightConnector1">
            <a:avLst/>
          </a:prstGeom>
          <a:noFill/>
          <a:ln w="9525" cap="flat" cmpd="sng">
            <a:solidFill>
              <a:schemeClr val="dk2"/>
            </a:solidFill>
            <a:prstDash val="solid"/>
            <a:round/>
            <a:headEnd type="none" w="med" len="med"/>
            <a:tailEnd type="none" w="med" len="med"/>
          </a:ln>
        </p:spPr>
      </p:cxnSp>
      <p:sp>
        <p:nvSpPr>
          <p:cNvPr id="64" name="Google Shape;64;p13"/>
          <p:cNvSpPr/>
          <p:nvPr/>
        </p:nvSpPr>
        <p:spPr>
          <a:xfrm>
            <a:off x="3426585" y="2776197"/>
            <a:ext cx="80400" cy="71400"/>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7"/>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cxnSp>
        <p:nvCxnSpPr>
          <p:cNvPr id="68" name="Google Shape;68;p13"/>
          <p:cNvCxnSpPr/>
          <p:nvPr/>
        </p:nvCxnSpPr>
        <p:spPr>
          <a:xfrm>
            <a:off x="3458165" y="2802171"/>
            <a:ext cx="1163100" cy="800100"/>
          </a:xfrm>
          <a:prstGeom prst="straightConnector1">
            <a:avLst/>
          </a:prstGeom>
          <a:noFill/>
          <a:ln w="9525" cap="flat" cmpd="sng">
            <a:solidFill>
              <a:srgbClr val="1155CC"/>
            </a:solidFill>
            <a:prstDash val="solid"/>
            <a:round/>
            <a:headEnd type="none" w="med" len="med"/>
            <a:tailEnd type="none" w="med" len="med"/>
          </a:ln>
        </p:spPr>
      </p:cxnSp>
      <p:sp>
        <p:nvSpPr>
          <p:cNvPr id="69" name="Google Shape;69;p13"/>
          <p:cNvSpPr txBox="1"/>
          <p:nvPr/>
        </p:nvSpPr>
        <p:spPr>
          <a:xfrm>
            <a:off x="4099084" y="2972979"/>
            <a:ext cx="412868" cy="434400"/>
          </a:xfrm>
          <a:prstGeom prst="rect">
            <a:avLst/>
          </a:prstGeom>
          <a:noFill/>
          <a:ln>
            <a:noFill/>
          </a:ln>
        </p:spPr>
        <p:txBody>
          <a:bodyPr spcFirstLastPara="1" wrap="square" lIns="91425" tIns="91425" rIns="91425" bIns="91425" anchor="t" anchorCtr="0">
            <a:noAutofit/>
          </a:bodyPr>
          <a:lstStyle/>
          <a:p>
            <a:r>
              <a:rPr lang="en" b="1" dirty="0">
                <a:solidFill>
                  <a:srgbClr val="1155CC"/>
                </a:solidFill>
              </a:rPr>
              <a:t>d</a:t>
            </a:r>
            <a:r>
              <a:rPr lang="en" sz="1600" b="1" baseline="-25000" dirty="0">
                <a:solidFill>
                  <a:srgbClr val="1155CC"/>
                </a:solidFill>
              </a:rPr>
              <a:t>ε</a:t>
            </a:r>
            <a:endParaRPr sz="1600" b="1" baseline="-25000" dirty="0">
              <a:solidFill>
                <a:srgbClr val="1155CC"/>
              </a:solidFill>
            </a:endParaRPr>
          </a:p>
        </p:txBody>
      </p:sp>
      <p:cxnSp>
        <p:nvCxnSpPr>
          <p:cNvPr id="72" name="Google Shape;72;p13"/>
          <p:cNvCxnSpPr/>
          <p:nvPr/>
        </p:nvCxnSpPr>
        <p:spPr>
          <a:xfrm>
            <a:off x="4607977" y="3576846"/>
            <a:ext cx="1111500" cy="1712100"/>
          </a:xfrm>
          <a:prstGeom prst="straightConnector1">
            <a:avLst/>
          </a:prstGeom>
          <a:noFill/>
          <a:ln w="9525" cap="flat" cmpd="sng">
            <a:solidFill>
              <a:srgbClr val="A61C00"/>
            </a:solidFill>
            <a:prstDash val="solid"/>
            <a:round/>
            <a:headEnd type="none" w="med" len="med"/>
            <a:tailEnd type="none" w="med" len="med"/>
          </a:ln>
        </p:spPr>
      </p:cxnSp>
      <p:sp>
        <p:nvSpPr>
          <p:cNvPr id="73" name="Google Shape;73;p13"/>
          <p:cNvSpPr txBox="1"/>
          <p:nvPr/>
        </p:nvSpPr>
        <p:spPr>
          <a:xfrm rot="3368981">
            <a:off x="4697960" y="4375221"/>
            <a:ext cx="1517166" cy="525478"/>
          </a:xfrm>
          <a:prstGeom prst="rect">
            <a:avLst/>
          </a:prstGeom>
          <a:noFill/>
          <a:ln>
            <a:noFill/>
          </a:ln>
        </p:spPr>
        <p:txBody>
          <a:bodyPr spcFirstLastPara="1" wrap="square" lIns="91425" tIns="91425" rIns="91425" bIns="91425" anchor="t" anchorCtr="0">
            <a:noAutofit/>
          </a:bodyPr>
          <a:lstStyle/>
          <a:p>
            <a:r>
              <a:rPr lang="en" sz="1600" b="1" dirty="0">
                <a:solidFill>
                  <a:srgbClr val="0B5394"/>
                </a:solidFill>
              </a:rPr>
              <a:t> </a:t>
            </a:r>
            <a:r>
              <a:rPr lang="en" sz="1600" b="1" dirty="0">
                <a:solidFill>
                  <a:srgbClr val="A61C00"/>
                </a:solidFill>
              </a:rPr>
              <a:t>(1+ε) r</a:t>
            </a:r>
            <a:r>
              <a:rPr lang="en" sz="1400" b="1" baseline="-25000" dirty="0">
                <a:solidFill>
                  <a:srgbClr val="A61C00"/>
                </a:solidFill>
              </a:rPr>
              <a:t>δ</a:t>
            </a:r>
            <a:r>
              <a:rPr lang="en" sz="1600" b="1" dirty="0">
                <a:solidFill>
                  <a:srgbClr val="A61C00"/>
                </a:solidFill>
              </a:rPr>
              <a:t>(O</a:t>
            </a:r>
            <a:r>
              <a:rPr lang="en" sz="1600" b="1" baseline="-25000" dirty="0">
                <a:solidFill>
                  <a:srgbClr val="A61C00"/>
                </a:solidFill>
              </a:rPr>
              <a:t>Q</a:t>
            </a:r>
            <a:r>
              <a:rPr lang="en" sz="1600" b="1" dirty="0">
                <a:solidFill>
                  <a:srgbClr val="A61C00"/>
                </a:solidFill>
              </a:rPr>
              <a:t>)</a:t>
            </a:r>
            <a:endParaRPr sz="1600" b="1" baseline="-25000" dirty="0">
              <a:solidFill>
                <a:srgbClr val="A61C00"/>
              </a:solidFill>
            </a:endParaRPr>
          </a:p>
        </p:txBody>
      </p:sp>
      <p:cxnSp>
        <p:nvCxnSpPr>
          <p:cNvPr id="76" name="Google Shape;76;p13"/>
          <p:cNvCxnSpPr/>
          <p:nvPr/>
        </p:nvCxnSpPr>
        <p:spPr>
          <a:xfrm flipH="1">
            <a:off x="2595530" y="3599047"/>
            <a:ext cx="2063971" cy="814556"/>
          </a:xfrm>
          <a:prstGeom prst="straightConnector1">
            <a:avLst/>
          </a:prstGeom>
          <a:noFill/>
          <a:ln w="9525" cap="flat" cmpd="sng">
            <a:solidFill>
              <a:srgbClr val="38761D"/>
            </a:solidFill>
            <a:prstDash val="solid"/>
            <a:round/>
            <a:headEnd type="none" w="med" len="med"/>
            <a:tailEnd type="none" w="med" len="med"/>
          </a:ln>
        </p:spPr>
      </p:cxnSp>
      <p:cxnSp>
        <p:nvCxnSpPr>
          <p:cNvPr id="77" name="Google Shape;77;p13"/>
          <p:cNvCxnSpPr/>
          <p:nvPr/>
        </p:nvCxnSpPr>
        <p:spPr>
          <a:xfrm flipH="1">
            <a:off x="4629575" y="2003247"/>
            <a:ext cx="6000" cy="408600"/>
          </a:xfrm>
          <a:prstGeom prst="straightConnector1">
            <a:avLst/>
          </a:prstGeom>
          <a:noFill/>
          <a:ln w="9525" cap="flat" cmpd="sng">
            <a:solidFill>
              <a:srgbClr val="1155CC"/>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79" name="Google Shape;79;p13"/>
          <p:cNvCxnSpPr/>
          <p:nvPr/>
        </p:nvCxnSpPr>
        <p:spPr>
          <a:xfrm flipV="1">
            <a:off x="2303557" y="3697173"/>
            <a:ext cx="1046018" cy="139405"/>
          </a:xfrm>
          <a:prstGeom prst="straightConnector1">
            <a:avLst/>
          </a:prstGeom>
          <a:noFill/>
          <a:ln w="9525" cap="flat" cmpd="sng">
            <a:solidFill>
              <a:srgbClr val="38761D"/>
            </a:solidFill>
            <a:prstDash val="solid"/>
            <a:round/>
            <a:headEnd type="triangle" w="med" len="med"/>
            <a:tailEnd type="triangle" w="med" len="med"/>
          </a:ln>
          <a:effectLst>
            <a:outerShdw blurRad="57150" dist="19050" dir="5400000" algn="bl" rotWithShape="0">
              <a:srgbClr val="000000">
                <a:alpha val="50000"/>
              </a:srgbClr>
            </a:outerShdw>
          </a:effectLst>
        </p:spPr>
      </p:cxnSp>
      <p:sp>
        <p:nvSpPr>
          <p:cNvPr id="80" name="Google Shape;80;p13"/>
          <p:cNvSpPr/>
          <p:nvPr/>
        </p:nvSpPr>
        <p:spPr>
          <a:xfrm>
            <a:off x="2539442" y="4367745"/>
            <a:ext cx="100500" cy="915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 name="Google Shape;82;p13"/>
          <p:cNvSpPr txBox="1"/>
          <p:nvPr/>
        </p:nvSpPr>
        <p:spPr>
          <a:xfrm>
            <a:off x="5629805" y="2689853"/>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38" name="Google Shape;70;p13"/>
          <p:cNvSpPr txBox="1"/>
          <p:nvPr/>
        </p:nvSpPr>
        <p:spPr>
          <a:xfrm>
            <a:off x="4573355" y="4838296"/>
            <a:ext cx="583800" cy="327600"/>
          </a:xfrm>
          <a:prstGeom prst="rect">
            <a:avLst/>
          </a:prstGeom>
          <a:noFill/>
          <a:ln>
            <a:noFill/>
          </a:ln>
        </p:spPr>
        <p:txBody>
          <a:bodyPr spcFirstLastPara="1" wrap="square" lIns="91425" tIns="91425" rIns="91425" bIns="91425" anchor="t" anchorCtr="0">
            <a:noAutofit/>
          </a:bodyPr>
          <a:lstStyle/>
          <a:p>
            <a:r>
              <a:rPr lang="en" sz="1600" b="1" dirty="0">
                <a:solidFill>
                  <a:srgbClr val="A61C00"/>
                </a:solidFill>
              </a:rPr>
              <a:t>O</a:t>
            </a:r>
            <a:r>
              <a:rPr lang="en" sz="1600" b="1" baseline="-25000" dirty="0">
                <a:solidFill>
                  <a:srgbClr val="A61C00"/>
                </a:solidFill>
              </a:rPr>
              <a:t>δε</a:t>
            </a:r>
            <a:endParaRPr sz="1600" b="1" baseline="-25000" dirty="0">
              <a:solidFill>
                <a:srgbClr val="A61C00"/>
              </a:solidFill>
            </a:endParaRPr>
          </a:p>
        </p:txBody>
      </p:sp>
      <p:sp>
        <p:nvSpPr>
          <p:cNvPr id="42" name="Google Shape;83;p13"/>
          <p:cNvSpPr/>
          <p:nvPr/>
        </p:nvSpPr>
        <p:spPr>
          <a:xfrm>
            <a:off x="4856377" y="4869269"/>
            <a:ext cx="80400" cy="714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 name="Google Shape;66;p13"/>
          <p:cNvSpPr txBox="1"/>
          <p:nvPr/>
        </p:nvSpPr>
        <p:spPr>
          <a:xfrm>
            <a:off x="4334405" y="3604253"/>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cxnSp>
        <p:nvCxnSpPr>
          <p:cNvPr id="44" name="Google Shape;84;p13"/>
          <p:cNvCxnSpPr/>
          <p:nvPr/>
        </p:nvCxnSpPr>
        <p:spPr>
          <a:xfrm>
            <a:off x="4622052" y="3633042"/>
            <a:ext cx="268001" cy="1260000"/>
          </a:xfrm>
          <a:prstGeom prst="straightConnector1">
            <a:avLst/>
          </a:prstGeom>
          <a:noFill/>
          <a:ln w="9525" cap="flat" cmpd="sng">
            <a:solidFill>
              <a:srgbClr val="A61C00"/>
            </a:solidFill>
            <a:prstDash val="solid"/>
            <a:round/>
            <a:headEnd type="none" w="med" len="med"/>
            <a:tailEnd type="none" w="med" len="med"/>
          </a:ln>
        </p:spPr>
      </p:cxnSp>
      <p:sp>
        <p:nvSpPr>
          <p:cNvPr id="37" name="Google Shape;78;p13"/>
          <p:cNvSpPr txBox="1"/>
          <p:nvPr/>
        </p:nvSpPr>
        <p:spPr>
          <a:xfrm>
            <a:off x="3939381" y="5084324"/>
            <a:ext cx="1714545" cy="367787"/>
          </a:xfrm>
          <a:prstGeom prst="rect">
            <a:avLst/>
          </a:prstGeom>
          <a:noFill/>
          <a:ln>
            <a:noFill/>
          </a:ln>
        </p:spPr>
        <p:txBody>
          <a:bodyPr spcFirstLastPara="1" wrap="square" lIns="91425" tIns="91425" rIns="91425" bIns="91425" anchor="t" anchorCtr="0">
            <a:noAutofit/>
          </a:bodyPr>
          <a:lstStyle/>
          <a:p>
            <a:r>
              <a:rPr lang="en-US" sz="1400" b="1" dirty="0">
                <a:solidFill>
                  <a:srgbClr val="C00000"/>
                </a:solidFill>
                <a:latin typeface="Helvetica Neue"/>
                <a:ea typeface="Helvetica Neue"/>
                <a:cs typeface="Helvetica Neue"/>
                <a:sym typeface="Helvetica Neue"/>
              </a:rPr>
              <a:t>δ-ε-</a:t>
            </a:r>
            <a:r>
              <a:rPr lang="en" sz="1400" b="1" dirty="0">
                <a:solidFill>
                  <a:srgbClr val="C00000"/>
                </a:solidFill>
              </a:rPr>
              <a:t>approximate</a:t>
            </a:r>
            <a:endParaRPr sz="1400" b="1" dirty="0">
              <a:solidFill>
                <a:srgbClr val="C00000"/>
              </a:solidFill>
            </a:endParaRPr>
          </a:p>
          <a:p>
            <a:r>
              <a:rPr lang="en" sz="1400" b="1" dirty="0">
                <a:solidFill>
                  <a:srgbClr val="C00000"/>
                </a:solidFill>
              </a:rPr>
              <a:t>     neighbor</a:t>
            </a:r>
            <a:endParaRPr sz="1400" b="1" dirty="0">
              <a:solidFill>
                <a:srgbClr val="C00000"/>
              </a:solidFill>
            </a:endParaRPr>
          </a:p>
        </p:txBody>
      </p:sp>
      <p:sp>
        <p:nvSpPr>
          <p:cNvPr id="45" name="Google Shape;59;p13"/>
          <p:cNvSpPr txBox="1"/>
          <p:nvPr/>
        </p:nvSpPr>
        <p:spPr>
          <a:xfrm rot="1358599">
            <a:off x="3280987" y="3150944"/>
            <a:ext cx="1104091" cy="455493"/>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 d</a:t>
            </a:r>
            <a:r>
              <a:rPr lang="en" sz="1400" b="1" baseline="-25000" dirty="0">
                <a:solidFill>
                  <a:srgbClr val="1155CC"/>
                </a:solidFill>
              </a:rPr>
              <a:t>x</a:t>
            </a:r>
            <a:r>
              <a:rPr lang="en" sz="1600" b="1" dirty="0">
                <a:solidFill>
                  <a:srgbClr val="1155CC"/>
                </a:solidFill>
              </a:rPr>
              <a:t> (1+ε) </a:t>
            </a:r>
            <a:endParaRPr sz="1600" b="1" dirty="0">
              <a:solidFill>
                <a:srgbClr val="1155CC"/>
              </a:solidFill>
            </a:endParaRPr>
          </a:p>
        </p:txBody>
      </p:sp>
      <p:sp>
        <p:nvSpPr>
          <p:cNvPr id="36" name="Google Shape;71;p13"/>
          <p:cNvSpPr txBox="1"/>
          <p:nvPr/>
        </p:nvSpPr>
        <p:spPr>
          <a:xfrm>
            <a:off x="4365445" y="4172048"/>
            <a:ext cx="499930" cy="255300"/>
          </a:xfrm>
          <a:prstGeom prst="rect">
            <a:avLst/>
          </a:prstGeom>
          <a:noFill/>
          <a:ln>
            <a:noFill/>
          </a:ln>
        </p:spPr>
        <p:txBody>
          <a:bodyPr spcFirstLastPara="1" wrap="square" lIns="91425" tIns="91425" rIns="91425" bIns="91425" anchor="t" anchorCtr="0">
            <a:noAutofit/>
          </a:bodyPr>
          <a:lstStyle/>
          <a:p>
            <a:r>
              <a:rPr lang="en" b="1" dirty="0">
                <a:solidFill>
                  <a:srgbClr val="A61C00"/>
                </a:solidFill>
              </a:rPr>
              <a:t>d</a:t>
            </a:r>
            <a:r>
              <a:rPr lang="en" sz="1600" b="1" baseline="-25000" dirty="0">
                <a:solidFill>
                  <a:srgbClr val="A61C00"/>
                </a:solidFill>
              </a:rPr>
              <a:t>δε</a:t>
            </a:r>
            <a:endParaRPr sz="1600" b="1" baseline="-25000" dirty="0">
              <a:solidFill>
                <a:srgbClr val="A61C00"/>
              </a:solidFill>
            </a:endParaRPr>
          </a:p>
        </p:txBody>
      </p:sp>
      <p:sp>
        <p:nvSpPr>
          <p:cNvPr id="41" name="Google Shape;78;p13">
            <a:extLst>
              <a:ext uri="{FF2B5EF4-FFF2-40B4-BE49-F238E27FC236}">
                <a16:creationId xmlns:a16="http://schemas.microsoft.com/office/drawing/2014/main" id="{C44BB1EF-A43C-47AB-A738-6B86FAD6BE2A}"/>
              </a:ext>
            </a:extLst>
          </p:cNvPr>
          <p:cNvSpPr txBox="1"/>
          <p:nvPr/>
        </p:nvSpPr>
        <p:spPr>
          <a:xfrm rot="21176149">
            <a:off x="2035200" y="3688623"/>
            <a:ext cx="1671917" cy="367787"/>
          </a:xfrm>
          <a:prstGeom prst="rect">
            <a:avLst/>
          </a:prstGeom>
          <a:noFill/>
          <a:ln>
            <a:noFill/>
          </a:ln>
        </p:spPr>
        <p:txBody>
          <a:bodyPr spcFirstLastPara="1" wrap="square" lIns="91425" tIns="91425" rIns="91425" bIns="91425" anchor="t" anchorCtr="0">
            <a:noAutofit/>
          </a:bodyPr>
          <a:lstStyle/>
          <a:p>
            <a:r>
              <a:rPr lang="en" sz="1400" b="1" dirty="0">
                <a:solidFill>
                  <a:srgbClr val="38761D"/>
                </a:solidFill>
              </a:rPr>
              <a:t>ng-approximate</a:t>
            </a:r>
            <a:endParaRPr sz="1400" b="1" dirty="0">
              <a:solidFill>
                <a:srgbClr val="38761D"/>
              </a:solidFill>
            </a:endParaRPr>
          </a:p>
          <a:p>
            <a:r>
              <a:rPr lang="en" sz="1400" b="1" dirty="0">
                <a:solidFill>
                  <a:srgbClr val="38761D"/>
                </a:solidFill>
              </a:rPr>
              <a:t>     neighbors</a:t>
            </a:r>
            <a:endParaRPr sz="1400" b="1" dirty="0">
              <a:solidFill>
                <a:srgbClr val="38761D"/>
              </a:solidFill>
            </a:endParaRPr>
          </a:p>
        </p:txBody>
      </p:sp>
      <p:sp>
        <p:nvSpPr>
          <p:cNvPr id="48" name="Google Shape;81;p13">
            <a:extLst>
              <a:ext uri="{FF2B5EF4-FFF2-40B4-BE49-F238E27FC236}">
                <a16:creationId xmlns:a16="http://schemas.microsoft.com/office/drawing/2014/main" id="{556658C7-1752-4680-9C0E-3CE6AF5E6212}"/>
              </a:ext>
            </a:extLst>
          </p:cNvPr>
          <p:cNvSpPr txBox="1"/>
          <p:nvPr/>
        </p:nvSpPr>
        <p:spPr>
          <a:xfrm>
            <a:off x="2521346" y="4341288"/>
            <a:ext cx="906600" cy="481500"/>
          </a:xfrm>
          <a:prstGeom prst="rect">
            <a:avLst/>
          </a:prstGeom>
          <a:noFill/>
          <a:ln>
            <a:noFill/>
          </a:ln>
        </p:spPr>
        <p:txBody>
          <a:bodyPr spcFirstLastPara="1" wrap="square" lIns="91425" tIns="91425" rIns="91425" bIns="91425" anchor="t" anchorCtr="0">
            <a:noAutofit/>
          </a:bodyPr>
          <a:lstStyle/>
          <a:p>
            <a:r>
              <a:rPr lang="en" sz="1600" b="1" dirty="0">
                <a:solidFill>
                  <a:srgbClr val="38761D"/>
                </a:solidFill>
              </a:rPr>
              <a:t>O</a:t>
            </a:r>
            <a:r>
              <a:rPr lang="en" sz="1600" b="1" baseline="-25000" dirty="0">
                <a:solidFill>
                  <a:srgbClr val="38761D"/>
                </a:solidFill>
              </a:rPr>
              <a:t>ng</a:t>
            </a:r>
            <a:endParaRPr sz="1600" b="1" baseline="-25000" dirty="0">
              <a:solidFill>
                <a:srgbClr val="38761D"/>
              </a:solidFill>
            </a:endParaRPr>
          </a:p>
        </p:txBody>
      </p:sp>
      <p:sp>
        <p:nvSpPr>
          <p:cNvPr id="49" name="Google Shape;67;p13">
            <a:extLst>
              <a:ext uri="{FF2B5EF4-FFF2-40B4-BE49-F238E27FC236}">
                <a16:creationId xmlns:a16="http://schemas.microsoft.com/office/drawing/2014/main" id="{4C1BB8F4-918B-4744-8B29-39A1A478107C}"/>
              </a:ext>
            </a:extLst>
          </p:cNvPr>
          <p:cNvSpPr txBox="1"/>
          <p:nvPr/>
        </p:nvSpPr>
        <p:spPr>
          <a:xfrm>
            <a:off x="3146734" y="2629722"/>
            <a:ext cx="1163100" cy="693600"/>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O</a:t>
            </a:r>
            <a:r>
              <a:rPr lang="en" sz="1600" b="1" baseline="-25000" dirty="0">
                <a:solidFill>
                  <a:srgbClr val="1155CC"/>
                </a:solidFill>
              </a:rPr>
              <a:t>ε</a:t>
            </a:r>
            <a:endParaRPr sz="1600" b="1" baseline="-25000" dirty="0">
              <a:solidFill>
                <a:srgbClr val="1155CC"/>
              </a:solidFill>
            </a:endParaRPr>
          </a:p>
        </p:txBody>
      </p:sp>
      <p:sp>
        <p:nvSpPr>
          <p:cNvPr id="51" name="Google Shape;63;p13">
            <a:extLst>
              <a:ext uri="{FF2B5EF4-FFF2-40B4-BE49-F238E27FC236}">
                <a16:creationId xmlns:a16="http://schemas.microsoft.com/office/drawing/2014/main" id="{065AE5D6-7EDD-4AE8-87AB-2E13CAF13811}"/>
              </a:ext>
            </a:extLst>
          </p:cNvPr>
          <p:cNvSpPr/>
          <p:nvPr/>
        </p:nvSpPr>
        <p:spPr>
          <a:xfrm>
            <a:off x="3419938"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2" name="Google Shape;63;p13">
            <a:extLst>
              <a:ext uri="{FF2B5EF4-FFF2-40B4-BE49-F238E27FC236}">
                <a16:creationId xmlns:a16="http://schemas.microsoft.com/office/drawing/2014/main" id="{0088242D-C864-4957-917D-ADABF64B55D9}"/>
              </a:ext>
            </a:extLst>
          </p:cNvPr>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3" name="Google Shape;63;p13">
            <a:extLst>
              <a:ext uri="{FF2B5EF4-FFF2-40B4-BE49-F238E27FC236}">
                <a16:creationId xmlns:a16="http://schemas.microsoft.com/office/drawing/2014/main" id="{8CBC7D66-735E-491E-AD35-05DC1F7AA2F9}"/>
              </a:ext>
            </a:extLst>
          </p:cNvPr>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9" name="Google Shape;63;p13">
            <a:extLst>
              <a:ext uri="{FF2B5EF4-FFF2-40B4-BE49-F238E27FC236}">
                <a16:creationId xmlns:a16="http://schemas.microsoft.com/office/drawing/2014/main" id="{B6C447E9-9850-498B-BED8-1DB2D3DA2308}"/>
              </a:ext>
            </a:extLst>
          </p:cNvPr>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4" name="Google Shape;63;p13">
            <a:extLst>
              <a:ext uri="{FF2B5EF4-FFF2-40B4-BE49-F238E27FC236}">
                <a16:creationId xmlns:a16="http://schemas.microsoft.com/office/drawing/2014/main" id="{D743766D-0E40-4968-99BC-8BF0C73D5ABC}"/>
              </a:ext>
            </a:extLst>
          </p:cNvPr>
          <p:cNvSpPr/>
          <p:nvPr/>
        </p:nvSpPr>
        <p:spPr>
          <a:xfrm>
            <a:off x="6169102" y="379835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 name="Google Shape;58;p13">
            <a:extLst>
              <a:ext uri="{FF2B5EF4-FFF2-40B4-BE49-F238E27FC236}">
                <a16:creationId xmlns:a16="http://schemas.microsoft.com/office/drawing/2014/main" id="{9FB06AAB-AA19-4A8F-AA40-A7D0E6BB06F2}"/>
              </a:ext>
            </a:extLst>
          </p:cNvPr>
          <p:cNvSpPr txBox="1"/>
          <p:nvPr/>
        </p:nvSpPr>
        <p:spPr>
          <a:xfrm rot="-1423570">
            <a:off x="3250467" y="2088577"/>
            <a:ext cx="1419599" cy="371139"/>
          </a:xfrm>
          <a:prstGeom prst="rect">
            <a:avLst/>
          </a:prstGeom>
          <a:noFill/>
          <a:ln>
            <a:noFill/>
          </a:ln>
        </p:spPr>
        <p:txBody>
          <a:bodyPr spcFirstLastPara="1" wrap="square" lIns="91425" tIns="91425" rIns="91425" bIns="91425" anchor="t" anchorCtr="0">
            <a:noAutofit/>
          </a:bodyPr>
          <a:lstStyle/>
          <a:p>
            <a:r>
              <a:rPr lang="en" sz="1300" b="1" dirty="0">
                <a:solidFill>
                  <a:srgbClr val="1155CC"/>
                </a:solidFill>
              </a:rPr>
              <a:t>ε-approximate</a:t>
            </a:r>
            <a:endParaRPr sz="1300" b="1" dirty="0">
              <a:solidFill>
                <a:srgbClr val="1155CC"/>
              </a:solidFill>
            </a:endParaRPr>
          </a:p>
          <a:p>
            <a:r>
              <a:rPr lang="en" sz="1300" b="1" dirty="0">
                <a:solidFill>
                  <a:srgbClr val="1155CC"/>
                </a:solidFill>
              </a:rPr>
              <a:t>   neighbors</a:t>
            </a:r>
            <a:endParaRPr sz="1300" b="1" dirty="0">
              <a:solidFill>
                <a:srgbClr val="1155CC"/>
              </a:solidFill>
            </a:endParaRPr>
          </a:p>
        </p:txBody>
      </p:sp>
      <p:sp>
        <p:nvSpPr>
          <p:cNvPr id="81" name="Google Shape;380;p29">
            <a:extLst>
              <a:ext uri="{FF2B5EF4-FFF2-40B4-BE49-F238E27FC236}">
                <a16:creationId xmlns:a16="http://schemas.microsoft.com/office/drawing/2014/main" id="{A41ACFEC-B35B-4608-8E6A-9FF352CA0929}"/>
              </a:ext>
            </a:extLst>
          </p:cNvPr>
          <p:cNvSpPr txBox="1">
            <a:spLocks/>
          </p:cNvSpPr>
          <p:nvPr/>
        </p:nvSpPr>
        <p:spPr>
          <a:xfrm>
            <a:off x="5325622" y="5407501"/>
            <a:ext cx="2959582"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&gt;= </a:t>
            </a:r>
            <a:r>
              <a:rPr lang="en-US" sz="1500" b="1" dirty="0">
                <a:solidFill>
                  <a:srgbClr val="C00000"/>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05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probability at least δ</a:t>
            </a:r>
          </a:p>
        </p:txBody>
      </p:sp>
      <p:sp>
        <p:nvSpPr>
          <p:cNvPr id="83" name="Google Shape;380;p29">
            <a:extLst>
              <a:ext uri="{FF2B5EF4-FFF2-40B4-BE49-F238E27FC236}">
                <a16:creationId xmlns:a16="http://schemas.microsoft.com/office/drawing/2014/main" id="{45653BD8-66D0-44D0-8945-09421C52F2CB}"/>
              </a:ext>
            </a:extLst>
          </p:cNvPr>
          <p:cNvSpPr txBox="1">
            <a:spLocks/>
          </p:cNvSpPr>
          <p:nvPr/>
        </p:nvSpPr>
        <p:spPr>
          <a:xfrm>
            <a:off x="641320" y="1758220"/>
            <a:ext cx="2959582"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 </a:t>
            </a:r>
            <a:r>
              <a:rPr lang="en-US" sz="1500" b="1" dirty="0">
                <a:solidFill>
                  <a:srgbClr val="3333FF"/>
                </a:solidFill>
                <a:latin typeface="Arial" panose="020B0604020202020204" pitchFamily="34" charset="0"/>
                <a:ea typeface="Century Gothic"/>
                <a:cs typeface="Arial" panose="020B0604020202020204" pitchFamily="34" charset="0"/>
                <a:sym typeface="Century Gothic"/>
              </a:rPr>
              <a:t>1</a:t>
            </a:r>
            <a:r>
              <a:rPr lang="el-GR" sz="1500" b="1" dirty="0">
                <a:solidFill>
                  <a:srgbClr val="3333FF"/>
                </a:solidFill>
              </a:rPr>
              <a:t> </a:t>
            </a:r>
          </a:p>
          <a:p>
            <a:endParaRPr lang="en-US" sz="105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probability 1</a:t>
            </a:r>
          </a:p>
        </p:txBody>
      </p:sp>
      <p:sp>
        <p:nvSpPr>
          <p:cNvPr id="84" name="Google Shape;380;p29">
            <a:extLst>
              <a:ext uri="{FF2B5EF4-FFF2-40B4-BE49-F238E27FC236}">
                <a16:creationId xmlns:a16="http://schemas.microsoft.com/office/drawing/2014/main" id="{5E0CAA22-26FA-488F-BE88-503B309F02F1}"/>
              </a:ext>
            </a:extLst>
          </p:cNvPr>
          <p:cNvSpPr txBox="1">
            <a:spLocks/>
          </p:cNvSpPr>
          <p:nvPr/>
        </p:nvSpPr>
        <p:spPr>
          <a:xfrm>
            <a:off x="227340" y="4253036"/>
            <a:ext cx="2553611"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8761D"/>
                </a:solidFill>
              </a:rPr>
              <a:t>d</a:t>
            </a:r>
            <a:r>
              <a:rPr lang="en" sz="1500" b="1" baseline="-25000" dirty="0">
                <a:solidFill>
                  <a:srgbClr val="38761D"/>
                </a:solidFill>
              </a:rPr>
              <a:t>ng </a:t>
            </a:r>
            <a:r>
              <a:rPr lang="en-US" sz="1400" b="1" dirty="0">
                <a:solidFill>
                  <a:srgbClr val="38761D"/>
                </a:solidFill>
                <a:latin typeface="Arial" panose="020B0604020202020204" pitchFamily="34" charset="0"/>
                <a:sym typeface="Century Gothic"/>
              </a:rPr>
              <a:t>&lt;&gt;= ?</a:t>
            </a:r>
            <a:r>
              <a:rPr lang="en-CA" sz="1500" b="1" dirty="0">
                <a:solidFill>
                  <a:schemeClr val="tx1"/>
                </a:solidFill>
              </a:rPr>
              <a:t>) = </a:t>
            </a:r>
            <a:r>
              <a:rPr lang="en-US" sz="1500" b="1" dirty="0">
                <a:solidFill>
                  <a:srgbClr val="38761D"/>
                </a:solidFill>
                <a:latin typeface="Arial" panose="020B0604020202020204" pitchFamily="34" charset="0"/>
                <a:ea typeface="Century Gothic"/>
                <a:cs typeface="Arial" panose="020B0604020202020204" pitchFamily="34" charset="0"/>
                <a:sym typeface="Century Gothic"/>
              </a:rPr>
              <a:t>?</a:t>
            </a:r>
            <a:r>
              <a:rPr lang="el-GR" sz="1500" b="1" dirty="0">
                <a:solidFill>
                  <a:srgbClr val="3333FF"/>
                </a:solidFill>
              </a:rPr>
              <a:t> </a:t>
            </a:r>
          </a:p>
          <a:p>
            <a:endParaRPr lang="en-US" sz="105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8761D"/>
                </a:solidFill>
                <a:latin typeface="Arial" panose="020B0604020202020204" pitchFamily="34" charset="0"/>
                <a:ea typeface="Century Gothic"/>
                <a:cs typeface="Arial" panose="020B0604020202020204" pitchFamily="34" charset="0"/>
                <a:sym typeface="Century Gothic"/>
              </a:rPr>
              <a:t>? of exact NN</a:t>
            </a:r>
          </a:p>
        </p:txBody>
      </p:sp>
      <p:sp>
        <p:nvSpPr>
          <p:cNvPr id="85" name="Google Shape;71;p13">
            <a:extLst>
              <a:ext uri="{FF2B5EF4-FFF2-40B4-BE49-F238E27FC236}">
                <a16:creationId xmlns:a16="http://schemas.microsoft.com/office/drawing/2014/main" id="{573F5350-8FA8-4698-A3AF-682E0CF07B5A}"/>
              </a:ext>
            </a:extLst>
          </p:cNvPr>
          <p:cNvSpPr txBox="1"/>
          <p:nvPr/>
        </p:nvSpPr>
        <p:spPr>
          <a:xfrm>
            <a:off x="3395798" y="3947939"/>
            <a:ext cx="583814" cy="474715"/>
          </a:xfrm>
          <a:prstGeom prst="rect">
            <a:avLst/>
          </a:prstGeom>
          <a:noFill/>
          <a:ln>
            <a:noFill/>
          </a:ln>
        </p:spPr>
        <p:txBody>
          <a:bodyPr spcFirstLastPara="1" wrap="square" lIns="91425" tIns="91425" rIns="91425" bIns="91425" anchor="t" anchorCtr="0">
            <a:noAutofit/>
          </a:bodyPr>
          <a:lstStyle/>
          <a:p>
            <a:r>
              <a:rPr lang="en" b="1" dirty="0">
                <a:solidFill>
                  <a:srgbClr val="38761D"/>
                </a:solidFill>
              </a:rPr>
              <a:t>d</a:t>
            </a:r>
            <a:r>
              <a:rPr lang="en-US" sz="1600" b="1" baseline="-25000" dirty="0">
                <a:solidFill>
                  <a:srgbClr val="38761D"/>
                </a:solidFill>
              </a:rPr>
              <a:t>ng</a:t>
            </a:r>
            <a:endParaRPr sz="1600" b="1" baseline="-25000" dirty="0">
              <a:solidFill>
                <a:srgbClr val="38761D"/>
              </a:solidFill>
            </a:endParaRPr>
          </a:p>
        </p:txBody>
      </p:sp>
      <p:sp>
        <p:nvSpPr>
          <p:cNvPr id="86" name="Google Shape;74;p13">
            <a:extLst>
              <a:ext uri="{FF2B5EF4-FFF2-40B4-BE49-F238E27FC236}">
                <a16:creationId xmlns:a16="http://schemas.microsoft.com/office/drawing/2014/main" id="{6ADEA5F2-A8F7-4289-AB75-91719C8C93A4}"/>
              </a:ext>
            </a:extLst>
          </p:cNvPr>
          <p:cNvSpPr txBox="1"/>
          <p:nvPr/>
        </p:nvSpPr>
        <p:spPr>
          <a:xfrm>
            <a:off x="4955414" y="2931636"/>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87" name="Title 1">
            <a:extLst>
              <a:ext uri="{FF2B5EF4-FFF2-40B4-BE49-F238E27FC236}">
                <a16:creationId xmlns:a16="http://schemas.microsoft.com/office/drawing/2014/main" id="{DCF8EC8C-5487-4C82-8383-BEFF511B65B3}"/>
              </a:ext>
            </a:extLst>
          </p:cNvPr>
          <p:cNvSpPr txBox="1">
            <a:spLocks/>
          </p:cNvSpPr>
          <p:nvPr/>
        </p:nvSpPr>
        <p:spPr>
          <a:xfrm>
            <a:off x="171014" y="497018"/>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CCE4163B-A05F-4A99-A11F-8F77907A32B2}"/>
              </a:ext>
            </a:extLst>
          </p:cNvPr>
          <p:cNvSpPr>
            <a:spLocks noGrp="1"/>
          </p:cNvSpPr>
          <p:nvPr>
            <p:ph type="ftr" sz="quarter" idx="3"/>
          </p:nvPr>
        </p:nvSpPr>
        <p:spPr/>
        <p:txBody>
          <a:bodyPr/>
          <a:lstStyle/>
          <a:p>
            <a:r>
              <a:rPr lang="en-US"/>
              <a:t>Echihabi, Zoumpatianos, Palpanas - EDBT 2021</a:t>
            </a:r>
            <a:endParaRPr lang="en-CA" dirty="0"/>
          </a:p>
        </p:txBody>
      </p:sp>
      <p:sp>
        <p:nvSpPr>
          <p:cNvPr id="47" name="Google Shape;380;p29">
            <a:extLst>
              <a:ext uri="{FF2B5EF4-FFF2-40B4-BE49-F238E27FC236}">
                <a16:creationId xmlns:a16="http://schemas.microsoft.com/office/drawing/2014/main" id="{5D4CBAE7-B56A-4FDE-80CF-76908FC8477B}"/>
              </a:ext>
            </a:extLst>
          </p:cNvPr>
          <p:cNvSpPr txBox="1">
            <a:spLocks/>
          </p:cNvSpPr>
          <p:nvPr/>
        </p:nvSpPr>
        <p:spPr>
          <a:xfrm>
            <a:off x="6720514" y="1840448"/>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0"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
        <p:nvSpPr>
          <p:cNvPr id="50" name="Rectangle 49">
            <a:extLst>
              <a:ext uri="{FF2B5EF4-FFF2-40B4-BE49-F238E27FC236}">
                <a16:creationId xmlns:a16="http://schemas.microsoft.com/office/drawing/2014/main" id="{343BAC55-56DF-4DA0-88AC-CA6863B4DB41}"/>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0411AE41-5B79-451C-8FDB-FA779FE64B88}"/>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66" name="Rounded Rectangle 12">
            <a:extLst>
              <a:ext uri="{FF2B5EF4-FFF2-40B4-BE49-F238E27FC236}">
                <a16:creationId xmlns:a16="http://schemas.microsoft.com/office/drawing/2014/main" id="{8EEDFCA6-9175-4798-9537-6B5BE3E7A69B}"/>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 et al.</a:t>
            </a:r>
          </a:p>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95447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P spid="84" grpId="0"/>
      <p:bldP spid="4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a:t>
            </a:r>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84</a:t>
            </a:fld>
            <a:endParaRPr lang="en-US" dirty="0"/>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a:t>Echihabi, Zoumpatianos, Palpanas - EDBT 2021</a:t>
            </a:r>
            <a:endParaRPr lang="en-US" dirty="0"/>
          </a:p>
        </p:txBody>
      </p:sp>
      <p:sp>
        <p:nvSpPr>
          <p:cNvPr id="7" name="Title 4">
            <a:extLst>
              <a:ext uri="{FF2B5EF4-FFF2-40B4-BE49-F238E27FC236}">
                <a16:creationId xmlns:a16="http://schemas.microsoft.com/office/drawing/2014/main" id="{91C140D5-2C1A-4885-9083-D4DB8A85725E}"/>
              </a:ext>
            </a:extLst>
          </p:cNvPr>
          <p:cNvSpPr txBox="1">
            <a:spLocks/>
          </p:cNvSpPr>
          <p:nvPr/>
        </p:nvSpPr>
        <p:spPr>
          <a:xfrm>
            <a:off x="2209526" y="2662237"/>
            <a:ext cx="7772400" cy="1362075"/>
          </a:xfrm>
          <a:prstGeom prst="rect">
            <a:avLst/>
          </a:prstGeom>
        </p:spPr>
        <p:txBody>
          <a:bodyPr vert="horz" anchor="b">
            <a:noAutofit/>
          </a:bodyPr>
          <a:lstStyle>
            <a:lvl1pPr algn="l" rtl="0" eaLnBrk="1" latinLnBrk="0" hangingPunct="1">
              <a:spcBef>
                <a:spcPct val="0"/>
              </a:spcBef>
              <a:buNone/>
              <a:defRPr kumimoji="0"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stStyle>
          <a:p>
            <a:r>
              <a:rPr lang="en-US" dirty="0"/>
              <a:t>Query Answering</a:t>
            </a:r>
          </a:p>
        </p:txBody>
      </p:sp>
    </p:spTree>
    <p:extLst>
      <p:ext uri="{BB962C8B-B14F-4D97-AF65-F5344CB8AC3E}">
        <p14:creationId xmlns:p14="http://schemas.microsoft.com/office/powerpoint/2010/main" val="28406130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stCxn id="41" idx="0"/>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41" name="Left Brace 40"/>
          <p:cNvSpPr/>
          <p:nvPr/>
        </p:nvSpPr>
        <p:spPr>
          <a:xfrm rot="5400000" flipH="1">
            <a:off x="2225730" y="2006072"/>
            <a:ext cx="259655" cy="4711118"/>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2"/>
          <a:stretch>
            <a:fillRect/>
          </a:stretch>
        </p:blipFill>
        <p:spPr>
          <a:xfrm>
            <a:off x="7141111" y="1447547"/>
            <a:ext cx="2031139" cy="2870868"/>
          </a:xfrm>
          <a:prstGeom prst="rect">
            <a:avLst/>
          </a:prstGeom>
        </p:spPr>
      </p:pic>
      <p:sp>
        <p:nvSpPr>
          <p:cNvPr id="23" name="Right Arrow 22"/>
          <p:cNvSpPr/>
          <p:nvPr/>
        </p:nvSpPr>
        <p:spPr>
          <a:xfrm>
            <a:off x="5637575" y="3177181"/>
            <a:ext cx="2159663" cy="603617"/>
          </a:xfrm>
          <a:prstGeom prst="rightArrow">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63024" y="-80392"/>
            <a:ext cx="8229600" cy="1143000"/>
          </a:xfrm>
        </p:spPr>
        <p:txBody>
          <a:bodyPr/>
          <a:lstStyle/>
          <a:p>
            <a:r>
              <a:rPr lang="en-US" dirty="0"/>
              <a:t>Query answering process</a:t>
            </a:r>
          </a:p>
        </p:txBody>
      </p:sp>
      <p:sp>
        <p:nvSpPr>
          <p:cNvPr id="11" name="TextBox 10"/>
          <p:cNvSpPr txBox="1"/>
          <p:nvPr/>
        </p:nvSpPr>
        <p:spPr>
          <a:xfrm>
            <a:off x="84172" y="4400794"/>
            <a:ext cx="4590188"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a:ea typeface="+mn-ea"/>
                <a:cs typeface="Gill Sans"/>
              </a:rPr>
              <a:t>data-to-query </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time </a:t>
            </a:r>
          </a:p>
        </p:txBody>
      </p:sp>
      <p:sp>
        <p:nvSpPr>
          <p:cNvPr id="13" name="TextBox 12"/>
          <p:cNvSpPr txBox="1"/>
          <p:nvPr/>
        </p:nvSpPr>
        <p:spPr>
          <a:xfrm>
            <a:off x="5280899" y="4398777"/>
            <a:ext cx="3648277"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a:ea typeface="+mn-ea"/>
                <a:cs typeface="Gill Sans"/>
              </a:rPr>
              <a:t>query answering </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time</a:t>
            </a:r>
          </a:p>
        </p:txBody>
      </p:sp>
      <p:grpSp>
        <p:nvGrpSpPr>
          <p:cNvPr id="102" name="Group 101"/>
          <p:cNvGrpSpPr/>
          <p:nvPr/>
        </p:nvGrpSpPr>
        <p:grpSpPr>
          <a:xfrm>
            <a:off x="0" y="966321"/>
            <a:ext cx="9144000" cy="764981"/>
            <a:chOff x="0" y="966319"/>
            <a:chExt cx="9144000" cy="764980"/>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TextBox 33"/>
            <p:cNvSpPr txBox="1"/>
            <p:nvPr/>
          </p:nvSpPr>
          <p:spPr>
            <a:xfrm>
              <a:off x="5420712" y="1392745"/>
              <a:ext cx="31548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Gill Sans"/>
                  <a:ea typeface="+mn-ea"/>
                  <a:cs typeface="Gill Sans"/>
                </a:rPr>
                <a:t>Query Answering Procedure</a:t>
              </a:r>
            </a:p>
          </p:txBody>
        </p:sp>
        <p:sp>
          <p:nvSpPr>
            <p:cNvPr id="21" name="TextBox 20"/>
            <p:cNvSpPr txBox="1"/>
            <p:nvPr/>
          </p:nvSpPr>
          <p:spPr>
            <a:xfrm>
              <a:off x="1495253" y="1388737"/>
              <a:ext cx="2406428"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Gill Sans"/>
                  <a:ea typeface="+mn-ea"/>
                  <a:cs typeface="Gill Sans"/>
                </a:rPr>
                <a:t>Data Loading Procedure</a:t>
              </a:r>
            </a:p>
          </p:txBody>
        </p:sp>
      </p:grpSp>
      <p:sp>
        <p:nvSpPr>
          <p:cNvPr id="38" name="TextBox 37"/>
          <p:cNvSpPr txBox="1"/>
          <p:nvPr/>
        </p:nvSpPr>
        <p:spPr>
          <a:xfrm>
            <a:off x="6283598" y="3269295"/>
            <a:ext cx="9687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Answers</a:t>
            </a:r>
          </a:p>
        </p:txBody>
      </p:sp>
      <p:sp>
        <p:nvSpPr>
          <p:cNvPr id="59" name="Left Brace 58"/>
          <p:cNvSpPr/>
          <p:nvPr/>
        </p:nvSpPr>
        <p:spPr>
          <a:xfrm rot="5400000" flipH="1">
            <a:off x="6682962" y="2257442"/>
            <a:ext cx="262168" cy="4205862"/>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1" name="Picture 7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Lst>
          </a:blip>
          <a:stretch>
            <a:fillRect/>
          </a:stretch>
        </p:blipFill>
        <p:spPr>
          <a:xfrm>
            <a:off x="2528045" y="1768257"/>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3">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6739079" y="1769956"/>
            <a:ext cx="416525" cy="338427"/>
          </a:xfrm>
          <a:prstGeom prst="rect">
            <a:avLst/>
          </a:prstGeom>
          <a:ln>
            <a:noFill/>
          </a:ln>
        </p:spPr>
        <p:style>
          <a:lnRef idx="2">
            <a:schemeClr val="dk1"/>
          </a:lnRef>
          <a:fillRef idx="1">
            <a:schemeClr val="lt1"/>
          </a:fillRef>
          <a:effectRef idx="0">
            <a:schemeClr val="dk1"/>
          </a:effectRef>
          <a:fontRef idx="minor">
            <a:schemeClr val="dk1"/>
          </a:fontRef>
        </p:style>
      </p:pic>
      <p:sp>
        <p:nvSpPr>
          <p:cNvPr id="103" name="Rectangle 102"/>
          <p:cNvSpPr/>
          <p:nvPr/>
        </p:nvSpPr>
        <p:spPr>
          <a:xfrm>
            <a:off x="5671" y="1307019"/>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an 3"/>
          <p:cNvSpPr/>
          <p:nvPr/>
        </p:nvSpPr>
        <p:spPr>
          <a:xfrm>
            <a:off x="3714575" y="2092422"/>
            <a:ext cx="1977619" cy="1761223"/>
          </a:xfrm>
          <a:prstGeom prst="can">
            <a:avLst>
              <a:gd name="adj" fmla="val 13732"/>
            </a:avLst>
          </a:pr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Series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Database/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Indexing</a:t>
            </a:r>
          </a:p>
        </p:txBody>
      </p:sp>
      <p:sp>
        <p:nvSpPr>
          <p:cNvPr id="17" name="Right Arrow 16"/>
          <p:cNvSpPr/>
          <p:nvPr/>
        </p:nvSpPr>
        <p:spPr>
          <a:xfrm>
            <a:off x="1611710" y="2673685"/>
            <a:ext cx="2354622" cy="603617"/>
          </a:xfrm>
          <a:prstGeom prst="rightArrow">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ill Sans"/>
                <a:ea typeface="+mn-ea"/>
                <a:cs typeface="Gill Sans"/>
              </a:rPr>
              <a:t>Data</a:t>
            </a:r>
          </a:p>
        </p:txBody>
      </p:sp>
      <p:sp>
        <p:nvSpPr>
          <p:cNvPr id="14" name="Snip Single Corner Rectangle 13"/>
          <p:cNvSpPr/>
          <p:nvPr/>
        </p:nvSpPr>
        <p:spPr>
          <a:xfrm>
            <a:off x="24323" y="2074237"/>
            <a:ext cx="1640298"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a:ea typeface="+mn-ea"/>
                <a:cs typeface="+mn-cs"/>
              </a:rPr>
              <a:t>Raw data</a:t>
            </a:r>
          </a:p>
        </p:txBody>
      </p:sp>
      <p:sp>
        <p:nvSpPr>
          <p:cNvPr id="29" name="Right Arrow 28"/>
          <p:cNvSpPr/>
          <p:nvPr/>
        </p:nvSpPr>
        <p:spPr>
          <a:xfrm flipH="1">
            <a:off x="5557629" y="2316957"/>
            <a:ext cx="2239609" cy="603617"/>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extBox 35"/>
          <p:cNvSpPr txBox="1"/>
          <p:nvPr/>
        </p:nvSpPr>
        <p:spPr>
          <a:xfrm>
            <a:off x="6283597" y="2393791"/>
            <a:ext cx="8996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Queries</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grpSp>
        <p:nvGrpSpPr>
          <p:cNvPr id="26" name="Group 25"/>
          <p:cNvGrpSpPr/>
          <p:nvPr/>
        </p:nvGrpSpPr>
        <p:grpSpPr>
          <a:xfrm>
            <a:off x="2379266" y="4829665"/>
            <a:ext cx="4725770" cy="1512887"/>
            <a:chOff x="2379266" y="4830028"/>
            <a:chExt cx="4725770" cy="1206396"/>
          </a:xfrm>
        </p:grpSpPr>
        <p:cxnSp>
          <p:nvCxnSpPr>
            <p:cNvPr id="27" name="Straight Arrow Connector 26"/>
            <p:cNvCxnSpPr>
              <a:stCxn id="31" idx="1"/>
            </p:cNvCxnSpPr>
            <p:nvPr/>
          </p:nvCxnSpPr>
          <p:spPr>
            <a:xfrm flipH="1" flipV="1">
              <a:off x="2379266" y="4831637"/>
              <a:ext cx="957321" cy="7559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31" idx="3"/>
            </p:cNvCxnSpPr>
            <p:nvPr/>
          </p:nvCxnSpPr>
          <p:spPr>
            <a:xfrm flipV="1">
              <a:off x="6138344" y="4830028"/>
              <a:ext cx="966692" cy="7575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3336587" y="5138657"/>
              <a:ext cx="2801757" cy="897767"/>
              <a:chOff x="3336587" y="5138657"/>
              <a:chExt cx="2801757" cy="897767"/>
            </a:xfrm>
          </p:grpSpPr>
          <p:sp>
            <p:nvSpPr>
              <p:cNvPr id="31" name="Rounded Rectangle 30"/>
              <p:cNvSpPr/>
              <p:nvPr/>
            </p:nvSpPr>
            <p:spPr>
              <a:xfrm>
                <a:off x="3336587" y="5138657"/>
                <a:ext cx="2801757" cy="897767"/>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3404683" y="5401276"/>
                <a:ext cx="2683213" cy="3435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Gill Sans"/>
                    <a:ea typeface="+mn-ea"/>
                    <a:cs typeface="Gill Sans"/>
                  </a:rPr>
                  <a:t>these times are big!</a:t>
                </a:r>
              </a:p>
            </p:txBody>
          </p:sp>
        </p:grpSp>
      </p:grpSp>
      <p:sp>
        <p:nvSpPr>
          <p:cNvPr id="3" name="Footer Placeholder 2">
            <a:extLst>
              <a:ext uri="{FF2B5EF4-FFF2-40B4-BE49-F238E27FC236}">
                <a16:creationId xmlns:a16="http://schemas.microsoft.com/office/drawing/2014/main" id="{416576C4-31B8-431B-9DFD-60BFED948DBA}"/>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cs typeface="+mn-cs"/>
              </a:rPr>
              <a:t>Echihabi, Zoumpatianos, Palpanas - EDBT 2021</a:t>
            </a:r>
            <a:endParaRPr lang="en-US" dirty="0">
              <a:solidFill>
                <a:prstClr val="black"/>
              </a:solidFill>
              <a:latin typeface="Calibri"/>
              <a:cs typeface="+mn-cs"/>
            </a:endParaRPr>
          </a:p>
        </p:txBody>
      </p:sp>
    </p:spTree>
    <p:extLst>
      <p:ext uri="{BB962C8B-B14F-4D97-AF65-F5344CB8AC3E}">
        <p14:creationId xmlns:p14="http://schemas.microsoft.com/office/powerpoint/2010/main" val="39354908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stCxn id="41" idx="0"/>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41" name="Left Brace 40"/>
          <p:cNvSpPr/>
          <p:nvPr/>
        </p:nvSpPr>
        <p:spPr>
          <a:xfrm rot="5400000" flipH="1">
            <a:off x="2225730" y="2006072"/>
            <a:ext cx="259655" cy="4711118"/>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2"/>
          <a:stretch>
            <a:fillRect/>
          </a:stretch>
        </p:blipFill>
        <p:spPr>
          <a:xfrm>
            <a:off x="7141111" y="1447547"/>
            <a:ext cx="2031139" cy="2870868"/>
          </a:xfrm>
          <a:prstGeom prst="rect">
            <a:avLst/>
          </a:prstGeom>
        </p:spPr>
      </p:pic>
      <p:sp>
        <p:nvSpPr>
          <p:cNvPr id="23" name="Right Arrow 22"/>
          <p:cNvSpPr/>
          <p:nvPr/>
        </p:nvSpPr>
        <p:spPr>
          <a:xfrm>
            <a:off x="5637575" y="3177181"/>
            <a:ext cx="2159663" cy="603617"/>
          </a:xfrm>
          <a:prstGeom prst="rightArrow">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63024" y="-80392"/>
            <a:ext cx="8229600" cy="1143000"/>
          </a:xfrm>
        </p:spPr>
        <p:txBody>
          <a:bodyPr/>
          <a:lstStyle/>
          <a:p>
            <a:r>
              <a:rPr lang="en-US" dirty="0"/>
              <a:t>Query answering process</a:t>
            </a:r>
          </a:p>
        </p:txBody>
      </p:sp>
      <p:sp>
        <p:nvSpPr>
          <p:cNvPr id="11" name="TextBox 10"/>
          <p:cNvSpPr txBox="1"/>
          <p:nvPr/>
        </p:nvSpPr>
        <p:spPr>
          <a:xfrm>
            <a:off x="84172" y="4400794"/>
            <a:ext cx="4590188"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a:ea typeface="+mn-ea"/>
                <a:cs typeface="Gill Sans"/>
              </a:rPr>
              <a:t>data-to-query </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time </a:t>
            </a:r>
          </a:p>
        </p:txBody>
      </p:sp>
      <p:sp>
        <p:nvSpPr>
          <p:cNvPr id="13" name="TextBox 12"/>
          <p:cNvSpPr txBox="1"/>
          <p:nvPr/>
        </p:nvSpPr>
        <p:spPr>
          <a:xfrm>
            <a:off x="5280899" y="4398777"/>
            <a:ext cx="3648277"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a:ea typeface="+mn-ea"/>
                <a:cs typeface="Gill Sans"/>
              </a:rPr>
              <a:t>query answering </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time</a:t>
            </a:r>
          </a:p>
        </p:txBody>
      </p:sp>
      <p:grpSp>
        <p:nvGrpSpPr>
          <p:cNvPr id="102" name="Group 101"/>
          <p:cNvGrpSpPr/>
          <p:nvPr/>
        </p:nvGrpSpPr>
        <p:grpSpPr>
          <a:xfrm>
            <a:off x="0" y="966321"/>
            <a:ext cx="9144000" cy="764981"/>
            <a:chOff x="0" y="966319"/>
            <a:chExt cx="9144000" cy="764980"/>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TextBox 33"/>
            <p:cNvSpPr txBox="1"/>
            <p:nvPr/>
          </p:nvSpPr>
          <p:spPr>
            <a:xfrm>
              <a:off x="5420712" y="1392745"/>
              <a:ext cx="31548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Gill Sans"/>
                  <a:ea typeface="+mn-ea"/>
                  <a:cs typeface="Gill Sans"/>
                </a:rPr>
                <a:t>Query Answering Procedure</a:t>
              </a:r>
            </a:p>
          </p:txBody>
        </p:sp>
        <p:sp>
          <p:nvSpPr>
            <p:cNvPr id="21" name="TextBox 20"/>
            <p:cNvSpPr txBox="1"/>
            <p:nvPr/>
          </p:nvSpPr>
          <p:spPr>
            <a:xfrm>
              <a:off x="1495253" y="1388737"/>
              <a:ext cx="2406428"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Gill Sans"/>
                  <a:ea typeface="+mn-ea"/>
                  <a:cs typeface="Gill Sans"/>
                </a:rPr>
                <a:t>Data Loading Procedure</a:t>
              </a:r>
            </a:p>
          </p:txBody>
        </p:sp>
      </p:grpSp>
      <p:sp>
        <p:nvSpPr>
          <p:cNvPr id="38" name="TextBox 37"/>
          <p:cNvSpPr txBox="1"/>
          <p:nvPr/>
        </p:nvSpPr>
        <p:spPr>
          <a:xfrm>
            <a:off x="6283598" y="3269295"/>
            <a:ext cx="9687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Answers</a:t>
            </a:r>
          </a:p>
        </p:txBody>
      </p:sp>
      <p:sp>
        <p:nvSpPr>
          <p:cNvPr id="59" name="Left Brace 58"/>
          <p:cNvSpPr/>
          <p:nvPr/>
        </p:nvSpPr>
        <p:spPr>
          <a:xfrm rot="5400000" flipH="1">
            <a:off x="6682962" y="2257442"/>
            <a:ext cx="262168" cy="4205862"/>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1" name="Picture 7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Lst>
          </a:blip>
          <a:stretch>
            <a:fillRect/>
          </a:stretch>
        </p:blipFill>
        <p:spPr>
          <a:xfrm>
            <a:off x="2528045" y="1768257"/>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3">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6739079" y="1769956"/>
            <a:ext cx="416525" cy="338427"/>
          </a:xfrm>
          <a:prstGeom prst="rect">
            <a:avLst/>
          </a:prstGeom>
          <a:ln>
            <a:noFill/>
          </a:ln>
        </p:spPr>
        <p:style>
          <a:lnRef idx="2">
            <a:schemeClr val="dk1"/>
          </a:lnRef>
          <a:fillRef idx="1">
            <a:schemeClr val="lt1"/>
          </a:fillRef>
          <a:effectRef idx="0">
            <a:schemeClr val="dk1"/>
          </a:effectRef>
          <a:fontRef idx="minor">
            <a:schemeClr val="dk1"/>
          </a:fontRef>
        </p:style>
      </p:pic>
      <p:cxnSp>
        <p:nvCxnSpPr>
          <p:cNvPr id="75" name="Straight Arrow Connector 74"/>
          <p:cNvCxnSpPr>
            <a:cxnSpLocks/>
            <a:endCxn id="11" idx="2"/>
          </p:cNvCxnSpPr>
          <p:nvPr/>
        </p:nvCxnSpPr>
        <p:spPr>
          <a:xfrm flipH="1" flipV="1">
            <a:off x="2379266" y="4831681"/>
            <a:ext cx="1193667" cy="6474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cxnSpLocks/>
            <a:endCxn id="13" idx="2"/>
          </p:cNvCxnSpPr>
          <p:nvPr/>
        </p:nvCxnSpPr>
        <p:spPr>
          <a:xfrm flipV="1">
            <a:off x="5868027" y="4829664"/>
            <a:ext cx="1237011" cy="6474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a:off x="2528043" y="5479159"/>
            <a:ext cx="4431498" cy="985395"/>
            <a:chOff x="2528043" y="5138650"/>
            <a:chExt cx="4431498" cy="1201644"/>
          </a:xfrm>
        </p:grpSpPr>
        <p:sp>
          <p:nvSpPr>
            <p:cNvPr id="85" name="Rounded Rectangle 84"/>
            <p:cNvSpPr/>
            <p:nvPr/>
          </p:nvSpPr>
          <p:spPr>
            <a:xfrm>
              <a:off x="2528043" y="5138650"/>
              <a:ext cx="4431498" cy="1201644"/>
            </a:xfrm>
            <a:prstGeom prst="roundRect">
              <a:avLst/>
            </a:prstGeom>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TextBox 93"/>
            <p:cNvSpPr txBox="1"/>
            <p:nvPr/>
          </p:nvSpPr>
          <p:spPr>
            <a:xfrm>
              <a:off x="2638306" y="5263554"/>
              <a:ext cx="4220007" cy="6135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white"/>
                  </a:solidFill>
                  <a:effectLst/>
                  <a:uLnTx/>
                  <a:uFillTx/>
                  <a:latin typeface="Gill Sans"/>
                  <a:ea typeface="+mn-ea"/>
                  <a:cs typeface="Gill Sans"/>
                </a:rPr>
                <a:t>we need solutions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white"/>
                  </a:solidFill>
                  <a:effectLst/>
                  <a:uLnTx/>
                  <a:uFillTx/>
                  <a:latin typeface="Gill Sans"/>
                  <a:ea typeface="+mn-ea"/>
                  <a:cs typeface="Gill Sans"/>
                </a:rPr>
                <a:t>for both problems!</a:t>
              </a:r>
            </a:p>
          </p:txBody>
        </p:sp>
      </p:grpSp>
      <p:sp>
        <p:nvSpPr>
          <p:cNvPr id="103" name="Rectangle 102"/>
          <p:cNvSpPr/>
          <p:nvPr/>
        </p:nvSpPr>
        <p:spPr>
          <a:xfrm>
            <a:off x="5671" y="1307019"/>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an 3"/>
          <p:cNvSpPr/>
          <p:nvPr/>
        </p:nvSpPr>
        <p:spPr>
          <a:xfrm>
            <a:off x="3714575" y="2092422"/>
            <a:ext cx="1977619" cy="1761223"/>
          </a:xfrm>
          <a:prstGeom prst="can">
            <a:avLst>
              <a:gd name="adj" fmla="val 13732"/>
            </a:avLst>
          </a:pr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Series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Database/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Indexing</a:t>
            </a:r>
          </a:p>
        </p:txBody>
      </p:sp>
      <p:sp>
        <p:nvSpPr>
          <p:cNvPr id="17" name="Right Arrow 16"/>
          <p:cNvSpPr/>
          <p:nvPr/>
        </p:nvSpPr>
        <p:spPr>
          <a:xfrm>
            <a:off x="1611710" y="2673685"/>
            <a:ext cx="2354622" cy="603617"/>
          </a:xfrm>
          <a:prstGeom prst="rightArrow">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ill Sans"/>
                <a:ea typeface="+mn-ea"/>
                <a:cs typeface="Gill Sans"/>
              </a:rPr>
              <a:t>Data</a:t>
            </a:r>
          </a:p>
        </p:txBody>
      </p:sp>
      <p:sp>
        <p:nvSpPr>
          <p:cNvPr id="14" name="Snip Single Corner Rectangle 13"/>
          <p:cNvSpPr/>
          <p:nvPr/>
        </p:nvSpPr>
        <p:spPr>
          <a:xfrm>
            <a:off x="24323" y="2074237"/>
            <a:ext cx="1640298"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a:ea typeface="+mn-ea"/>
                <a:cs typeface="+mn-cs"/>
              </a:rPr>
              <a:t>Raw data</a:t>
            </a:r>
          </a:p>
        </p:txBody>
      </p:sp>
      <p:sp>
        <p:nvSpPr>
          <p:cNvPr id="29" name="Right Arrow 28"/>
          <p:cNvSpPr/>
          <p:nvPr/>
        </p:nvSpPr>
        <p:spPr>
          <a:xfrm flipH="1">
            <a:off x="5557629" y="2316957"/>
            <a:ext cx="2239609" cy="603617"/>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extBox 35"/>
          <p:cNvSpPr txBox="1"/>
          <p:nvPr/>
        </p:nvSpPr>
        <p:spPr>
          <a:xfrm>
            <a:off x="6283597" y="2393791"/>
            <a:ext cx="8996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Queries</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8" name="Footer Placeholder 7">
            <a:extLst>
              <a:ext uri="{FF2B5EF4-FFF2-40B4-BE49-F238E27FC236}">
                <a16:creationId xmlns:a16="http://schemas.microsoft.com/office/drawing/2014/main" id="{480BC844-61CF-4014-A29E-39574A1671D1}"/>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cs typeface="+mn-cs"/>
              </a:rPr>
              <a:t>Echihabi, Zoumpatianos, Palpanas - EDBT 2021</a:t>
            </a:r>
            <a:endParaRPr lang="en-US" dirty="0">
              <a:solidFill>
                <a:prstClr val="black"/>
              </a:solidFill>
              <a:latin typeface="Calibri"/>
              <a:cs typeface="+mn-cs"/>
            </a:endParaRPr>
          </a:p>
        </p:txBody>
      </p:sp>
    </p:spTree>
    <p:extLst>
      <p:ext uri="{BB962C8B-B14F-4D97-AF65-F5344CB8AC3E}">
        <p14:creationId xmlns:p14="http://schemas.microsoft.com/office/powerpoint/2010/main" val="2960472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p:txBody>
          <a:bodyPr/>
          <a:lstStyle/>
          <a:p>
            <a:endParaRPr lang="en-US" dirty="0"/>
          </a:p>
          <a:p>
            <a:r>
              <a:rPr lang="en-US" dirty="0"/>
              <a:t>similarity matching requires many distance computations</a:t>
            </a:r>
          </a:p>
          <a:p>
            <a:pPr lvl="1"/>
            <a:r>
              <a:rPr lang="en-US" dirty="0"/>
              <a:t>can significantly slow down processing</a:t>
            </a:r>
          </a:p>
          <a:p>
            <a:pPr lvl="2"/>
            <a:r>
              <a:rPr lang="en-US" dirty="0"/>
              <a:t>because of large number of data series in the collection</a:t>
            </a:r>
          </a:p>
          <a:p>
            <a:pPr lvl="2"/>
            <a:r>
              <a:rPr lang="en-US" dirty="0"/>
              <a:t>because of high dimensionality of each data series</a:t>
            </a:r>
          </a:p>
          <a:p>
            <a:endParaRPr lang="en-US" dirty="0"/>
          </a:p>
          <a:p>
            <a:r>
              <a:rPr lang="en-US" dirty="0"/>
              <a:t>in case of Euclidean Distance, we can speedup processing by</a:t>
            </a:r>
          </a:p>
          <a:p>
            <a:pPr lvl="1"/>
            <a:r>
              <a:rPr lang="en-US" dirty="0"/>
              <a:t>smart implementation of distance function</a:t>
            </a:r>
          </a:p>
          <a:p>
            <a:pPr lvl="1"/>
            <a:r>
              <a:rPr lang="en-US" dirty="0"/>
              <a:t>early abandoning</a:t>
            </a:r>
          </a:p>
          <a:p>
            <a:endParaRPr lang="en-US" dirty="0"/>
          </a:p>
          <a:p>
            <a:r>
              <a:rPr lang="en-US" dirty="0"/>
              <a:t>result in </a:t>
            </a:r>
            <a:r>
              <a:rPr lang="en-US" dirty="0">
                <a:solidFill>
                  <a:srgbClr val="C00000"/>
                </a:solidFill>
              </a:rPr>
              <a:t>considerable</a:t>
            </a:r>
            <a:r>
              <a:rPr lang="en-US" dirty="0"/>
              <a:t> performance improvement</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31613A-9AB8-4A88-9FCB-F71C16A9266D}"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5" name="Footer Placeholder 4">
            <a:extLst>
              <a:ext uri="{FF2B5EF4-FFF2-40B4-BE49-F238E27FC236}">
                <a16:creationId xmlns:a16="http://schemas.microsoft.com/office/drawing/2014/main" id="{6547A413-BEDD-4800-A83E-F08A762A9E18}"/>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40259010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p:txBody>
          <a:bodyPr/>
          <a:lstStyle/>
          <a:p>
            <a:endParaRPr lang="en-US" dirty="0"/>
          </a:p>
          <a:p>
            <a:r>
              <a:rPr lang="en-US" dirty="0"/>
              <a:t>smart implementation of distance function</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31613A-9AB8-4A88-9FCB-F71C16A9266D}"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mc:AlternateContent xmlns:mc="http://schemas.openxmlformats.org/markup-compatibility/2006" xmlns:a14="http://schemas.microsoft.com/office/drawing/2010/main">
        <mc:Choice Requires="a14">
          <p:sp>
            <p:nvSpPr>
              <p:cNvPr id="7" name="TextBox 6"/>
              <p:cNvSpPr txBox="1"/>
              <p:nvPr/>
            </p:nvSpPr>
            <p:spPr>
              <a:xfrm>
                <a:off x="2667000" y="3211575"/>
                <a:ext cx="3941144" cy="1529201"/>
              </a:xfrm>
              <a:prstGeom prst="rect">
                <a:avLst/>
              </a:prstGeom>
              <a:noFill/>
            </p:spPr>
            <p:txBody>
              <a:bodyPr wrap="none" rtlCol="0">
                <a:spAutoFit/>
              </a:bodyPr>
              <a:lstStyle/>
              <a:p>
                <a:pPr lvl="0" fontAlgn="base">
                  <a:spcBef>
                    <a:spcPct val="0"/>
                  </a:spcBef>
                  <a:spcAft>
                    <a:spcPct val="0"/>
                  </a:spcAf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a:cs typeface="+mn-cs"/>
                        </a:rPr>
                        <m:t>𝐸𝐷</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sz="2400" b="0" i="1" u="none" strike="noStrike" kern="1200" cap="none" spc="0" normalizeH="0" baseline="0" noProof="0" smtClean="0">
                              <a:ln>
                                <a:noFill/>
                              </a:ln>
                              <a:solidFill>
                                <a:prstClr val="black"/>
                              </a:solidFill>
                              <a:effectLst/>
                              <a:uLnTx/>
                              <a:uFillTx/>
                              <a:latin typeface="Cambria Math"/>
                              <a:cs typeface="+mn-cs"/>
                            </a:rPr>
                            <m:t>𝑋</m:t>
                          </m:r>
                          <m:r>
                            <a:rPr kumimoji="0" lang="en-US" sz="2400" b="0" i="1" u="none" strike="noStrike" kern="1200" cap="none" spc="0" normalizeH="0" baseline="0" noProof="0" smtClean="0">
                              <a:ln>
                                <a:noFill/>
                              </a:ln>
                              <a:solidFill>
                                <a:prstClr val="black"/>
                              </a:solidFill>
                              <a:effectLst/>
                              <a:uLnTx/>
                              <a:uFillTx/>
                              <a:latin typeface="Cambria Math"/>
                              <a:cs typeface="+mn-cs"/>
                            </a:rPr>
                            <m:t>,</m:t>
                          </m:r>
                          <m:r>
                            <a:rPr kumimoji="0" lang="en-US" sz="2400" b="0" i="1" u="none" strike="noStrike" kern="1200" cap="none" spc="0" normalizeH="0" baseline="0" noProof="0" smtClean="0">
                              <a:ln>
                                <a:noFill/>
                              </a:ln>
                              <a:solidFill>
                                <a:prstClr val="black"/>
                              </a:solidFill>
                              <a:effectLst/>
                              <a:uLnTx/>
                              <a:uFillTx/>
                              <a:latin typeface="Cambria Math"/>
                              <a:cs typeface="+mn-cs"/>
                            </a:rPr>
                            <m:t>𝑌</m:t>
                          </m:r>
                        </m:e>
                      </m:d>
                      <m:r>
                        <a:rPr kumimoji="0" lang="en-US" sz="2400" b="0" i="1" u="none" strike="noStrike" kern="1200" cap="none" spc="0" normalizeH="0" baseline="0" noProof="0" smtClean="0">
                          <a:ln>
                            <a:noFill/>
                          </a:ln>
                          <a:solidFill>
                            <a:prstClr val="black"/>
                          </a:solidFill>
                          <a:effectLst/>
                          <a:uLnTx/>
                          <a:uFillTx/>
                          <a:latin typeface="Cambria Math"/>
                          <a:cs typeface="+mn-cs"/>
                        </a:rPr>
                        <m:t>=</m:t>
                      </m:r>
                      <m:rad>
                        <m:radPr>
                          <m:degHide m:val="on"/>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radPr>
                        <m:deg/>
                        <m:e>
                          <m:nary>
                            <m:naryPr>
                              <m:chr m:val="∑"/>
                              <m:ctrlPr>
                                <a:rPr lang="en-US" sz="2400" i="1">
                                  <a:solidFill>
                                    <a:prstClr val="black"/>
                                  </a:solidFill>
                                  <a:latin typeface="Cambria Math" panose="02040503050406030204" pitchFamily="18" charset="0"/>
                                </a:rPr>
                              </m:ctrlPr>
                            </m:naryPr>
                            <m:sub>
                              <m:r>
                                <m:rPr>
                                  <m:brk m:alnAt="23"/>
                                </m:rPr>
                                <a:rPr lang="en-US" sz="2400" i="1">
                                  <a:solidFill>
                                    <a:prstClr val="black"/>
                                  </a:solidFill>
                                  <a:latin typeface="Cambria Math"/>
                                </a:rPr>
                                <m:t>𝑖</m:t>
                              </m:r>
                              <m:r>
                                <a:rPr lang="en-US" sz="2400" i="1">
                                  <a:solidFill>
                                    <a:prstClr val="black"/>
                                  </a:solidFill>
                                  <a:latin typeface="Cambria Math"/>
                                </a:rPr>
                                <m:t>=1</m:t>
                              </m:r>
                            </m:sub>
                            <m:sup>
                              <m:r>
                                <a:rPr lang="en-US" sz="2400" i="1">
                                  <a:solidFill>
                                    <a:prstClr val="black"/>
                                  </a:solidFill>
                                  <a:latin typeface="Cambria Math"/>
                                </a:rPr>
                                <m:t>𝑛</m:t>
                              </m:r>
                            </m:sup>
                            <m:e>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𝑥</m:t>
                                          </m:r>
                                        </m:e>
                                        <m:sub>
                                          <m:r>
                                            <a:rPr lang="en-US" sz="2400" i="1">
                                              <a:solidFill>
                                                <a:prstClr val="black"/>
                                              </a:solidFill>
                                              <a:latin typeface="Cambria Math"/>
                                            </a:rPr>
                                            <m:t>𝑖</m:t>
                                          </m:r>
                                        </m:sub>
                                      </m:sSub>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𝑦</m:t>
                                          </m:r>
                                        </m:e>
                                        <m:sub>
                                          <m:r>
                                            <a:rPr lang="en-US" sz="2400" i="1">
                                              <a:solidFill>
                                                <a:prstClr val="black"/>
                                              </a:solidFill>
                                              <a:latin typeface="Cambria Math"/>
                                            </a:rPr>
                                            <m:t>𝑖</m:t>
                                          </m:r>
                                        </m:sub>
                                      </m:sSub>
                                    </m:e>
                                  </m:d>
                                </m:e>
                                <m:sup>
                                  <m:r>
                                    <a:rPr lang="en-US" sz="2400" i="1">
                                      <a:solidFill>
                                        <a:prstClr val="black"/>
                                      </a:solidFill>
                                      <a:latin typeface="Cambria Math"/>
                                    </a:rPr>
                                    <m:t>2</m:t>
                                  </m:r>
                                </m:sup>
                              </m:sSup>
                            </m:e>
                          </m:nary>
                          <m:r>
                            <m:rPr>
                              <m:nor/>
                            </m:rPr>
                            <a:rPr lang="en-US" sz="2400" dirty="0">
                              <a:solidFill>
                                <a:prstClr val="black"/>
                              </a:solidFill>
                              <a:latin typeface="Tahoma" pitchFamily="34" charset="0"/>
                              <a:ea typeface="MS PGothic" pitchFamily="34" charset="-128"/>
                            </a:rPr>
                            <m:t> </m:t>
                          </m:r>
                        </m:e>
                      </m:rad>
                    </m:oMath>
                  </m:oMathPara>
                </a14:m>
                <a:endParaRPr kumimoji="0" lang="en-US" sz="24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667000" y="3211575"/>
                <a:ext cx="3941144" cy="1529201"/>
              </a:xfrm>
              <a:prstGeom prst="rect">
                <a:avLst/>
              </a:prstGeom>
              <a:blipFill>
                <a:blip r:embed="rId2"/>
                <a:stretch>
                  <a:fillRect/>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1C544591-8EA0-480D-B90F-2D5989619C6A}"/>
              </a:ext>
            </a:extLst>
          </p:cNvPr>
          <p:cNvSpPr>
            <a:spLocks noGrp="1"/>
          </p:cNvSpPr>
          <p:nvPr>
            <p:ph type="ftr" sz="quarter" idx="11"/>
          </p:nvPr>
        </p:nvSpPr>
        <p:spPr/>
        <p:txBody>
          <a:bodyPr/>
          <a:lstStyle/>
          <a:p>
            <a:pPr>
              <a:defRPr/>
            </a:pPr>
            <a:r>
              <a:rPr lang="en-US"/>
              <a:t>Echihabi, Zoumpatianos, Palpanas - EDBT 2021</a:t>
            </a:r>
          </a:p>
        </p:txBody>
      </p:sp>
      <p:sp>
        <p:nvSpPr>
          <p:cNvPr id="8" name="Rectangle 7">
            <a:extLst>
              <a:ext uri="{FF2B5EF4-FFF2-40B4-BE49-F238E27FC236}">
                <a16:creationId xmlns:a16="http://schemas.microsoft.com/office/drawing/2014/main" id="{AE35F15C-5E79-4CE3-BB66-6E3CAE8A40E9}"/>
              </a:ext>
            </a:extLst>
          </p:cNvPr>
          <p:cNvSpPr/>
          <p:nvPr/>
        </p:nvSpPr>
        <p:spPr>
          <a:xfrm>
            <a:off x="7593080" y="1057015"/>
            <a:ext cx="1409356" cy="593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9" name="Rectangle 8">
            <a:extLst>
              <a:ext uri="{FF2B5EF4-FFF2-40B4-BE49-F238E27FC236}">
                <a16:creationId xmlns:a16="http://schemas.microsoft.com/office/drawing/2014/main" id="{58D4093B-0CFA-4FE0-BA44-874F8B1E4F7D}"/>
              </a:ext>
            </a:extLst>
          </p:cNvPr>
          <p:cNvSpPr/>
          <p:nvPr/>
        </p:nvSpPr>
        <p:spPr>
          <a:xfrm>
            <a:off x="7597137" y="72793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0" name="Rounded Rectangle 8">
            <a:extLst>
              <a:ext uri="{FF2B5EF4-FFF2-40B4-BE49-F238E27FC236}">
                <a16:creationId xmlns:a16="http://schemas.microsoft.com/office/drawing/2014/main" id="{C7B7CE90-C31D-47F5-9188-39E502E737CA}"/>
              </a:ext>
            </a:extLst>
          </p:cNvPr>
          <p:cNvSpPr/>
          <p:nvPr/>
        </p:nvSpPr>
        <p:spPr>
          <a:xfrm>
            <a:off x="7716492" y="118893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Keogh-</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DMKD’03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3674369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p:txBody>
          <a:bodyPr/>
          <a:lstStyle/>
          <a:p>
            <a:endParaRPr lang="en-US" dirty="0"/>
          </a:p>
          <a:p>
            <a:r>
              <a:rPr lang="en-US" dirty="0"/>
              <a:t>smart implementation of distance function</a:t>
            </a:r>
          </a:p>
          <a:p>
            <a:pPr lvl="1"/>
            <a:r>
              <a:rPr lang="en-US" dirty="0"/>
              <a:t>do </a:t>
            </a:r>
            <a:r>
              <a:rPr lang="en-US" dirty="0">
                <a:solidFill>
                  <a:srgbClr val="C00000"/>
                </a:solidFill>
              </a:rPr>
              <a:t>not</a:t>
            </a:r>
            <a:r>
              <a:rPr lang="en-US" dirty="0"/>
              <a:t> compute the square root (of the Euclidean Distance)</a:t>
            </a:r>
          </a:p>
          <a:p>
            <a:endParaRPr lang="en-US" dirty="0"/>
          </a:p>
          <a:p>
            <a:endParaRPr lang="en-US" dirty="0"/>
          </a:p>
          <a:p>
            <a:endParaRPr lang="en-US" dirty="0"/>
          </a:p>
          <a:p>
            <a:endParaRPr lang="en-US" dirty="0"/>
          </a:p>
          <a:p>
            <a:r>
              <a:rPr lang="en-US" dirty="0"/>
              <a:t>does not alter the results</a:t>
            </a:r>
          </a:p>
          <a:p>
            <a:r>
              <a:rPr lang="en-US" dirty="0"/>
              <a:t>saves precious CPU cycles</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31613A-9AB8-4A88-9FCB-F71C16A9266D}"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mc:AlternateContent xmlns:mc="http://schemas.openxmlformats.org/markup-compatibility/2006" xmlns:a14="http://schemas.microsoft.com/office/drawing/2010/main">
        <mc:Choice Requires="a14">
          <p:sp>
            <p:nvSpPr>
              <p:cNvPr id="6" name="TextBox 5"/>
              <p:cNvSpPr txBox="1"/>
              <p:nvPr/>
            </p:nvSpPr>
            <p:spPr>
              <a:xfrm>
                <a:off x="2667000" y="3448642"/>
                <a:ext cx="3558475" cy="110055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a:cs typeface="+mn-cs"/>
                        </a:rPr>
                        <m:t>𝐸𝐷</m:t>
                      </m:r>
                      <m:r>
                        <a:rPr kumimoji="0" lang="en-US" sz="2400" b="0" i="1" u="none" strike="noStrike" kern="1200" cap="none" spc="0" normalizeH="0" baseline="0" noProof="0" smtClean="0">
                          <a:ln>
                            <a:noFill/>
                          </a:ln>
                          <a:solidFill>
                            <a:prstClr val="black"/>
                          </a:solidFill>
                          <a:effectLst/>
                          <a:uLnTx/>
                          <a:uFillTx/>
                          <a:latin typeface="Cambria Math"/>
                          <a:cs typeface="+mn-cs"/>
                        </a:rPr>
                        <m:t>(</m:t>
                      </m:r>
                      <m:r>
                        <a:rPr kumimoji="0" lang="en-US" sz="2400" b="0" i="1" u="none" strike="noStrike" kern="1200" cap="none" spc="0" normalizeH="0" baseline="0" noProof="0" smtClean="0">
                          <a:ln>
                            <a:noFill/>
                          </a:ln>
                          <a:solidFill>
                            <a:prstClr val="black"/>
                          </a:solidFill>
                          <a:effectLst/>
                          <a:uLnTx/>
                          <a:uFillTx/>
                          <a:latin typeface="Cambria Math"/>
                          <a:cs typeface="+mn-cs"/>
                        </a:rPr>
                        <m:t>𝑋</m:t>
                      </m:r>
                      <m:r>
                        <a:rPr kumimoji="0" lang="en-US" sz="2400" b="0" i="1" u="none" strike="noStrike" kern="1200" cap="none" spc="0" normalizeH="0" baseline="0" noProof="0" smtClean="0">
                          <a:ln>
                            <a:noFill/>
                          </a:ln>
                          <a:solidFill>
                            <a:prstClr val="black"/>
                          </a:solidFill>
                          <a:effectLst/>
                          <a:uLnTx/>
                          <a:uFillTx/>
                          <a:latin typeface="Cambria Math"/>
                          <a:cs typeface="+mn-cs"/>
                        </a:rPr>
                        <m:t>,</m:t>
                      </m:r>
                      <m:r>
                        <a:rPr kumimoji="0" lang="en-US" sz="2400" b="0" i="1" u="none" strike="noStrike" kern="1200" cap="none" spc="0" normalizeH="0" baseline="0" noProof="0" smtClean="0">
                          <a:ln>
                            <a:noFill/>
                          </a:ln>
                          <a:solidFill>
                            <a:prstClr val="black"/>
                          </a:solidFill>
                          <a:effectLst/>
                          <a:uLnTx/>
                          <a:uFillTx/>
                          <a:latin typeface="Cambria Math"/>
                          <a:cs typeface="+mn-cs"/>
                        </a:rPr>
                        <m:t>𝑌</m:t>
                      </m:r>
                      <m:r>
                        <a:rPr kumimoji="0" lang="en-US" sz="2400" b="0" i="1" u="none" strike="noStrike" kern="1200" cap="none" spc="0" normalizeH="0" baseline="0" noProof="0" smtClean="0">
                          <a:ln>
                            <a:noFill/>
                          </a:ln>
                          <a:solidFill>
                            <a:prstClr val="black"/>
                          </a:solidFill>
                          <a:effectLst/>
                          <a:uLnTx/>
                          <a:uFillTx/>
                          <a:latin typeface="Cambria Math"/>
                          <a:cs typeface="+mn-cs"/>
                        </a:rPr>
                        <m:t>)=</m:t>
                      </m:r>
                      <m:nary>
                        <m:nary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naryPr>
                        <m:sub>
                          <m:r>
                            <m:rPr>
                              <m:brk m:alnAt="23"/>
                            </m:rPr>
                            <a:rPr kumimoji="0" lang="en-US" sz="2400" b="0" i="1" u="none" strike="noStrike" kern="1200" cap="none" spc="0" normalizeH="0" baseline="0" noProof="0" smtClean="0">
                              <a:ln>
                                <a:noFill/>
                              </a:ln>
                              <a:solidFill>
                                <a:prstClr val="black"/>
                              </a:solidFill>
                              <a:effectLst/>
                              <a:uLnTx/>
                              <a:uFillTx/>
                              <a:latin typeface="Cambria Math"/>
                              <a:cs typeface="+mn-cs"/>
                            </a:rPr>
                            <m:t>𝑖</m:t>
                          </m:r>
                          <m:r>
                            <a:rPr kumimoji="0" lang="en-US" sz="2400" b="0" i="1" u="none" strike="noStrike" kern="1200" cap="none" spc="0" normalizeH="0" baseline="0" noProof="0" smtClean="0">
                              <a:ln>
                                <a:noFill/>
                              </a:ln>
                              <a:solidFill>
                                <a:prstClr val="black"/>
                              </a:solidFill>
                              <a:effectLst/>
                              <a:uLnTx/>
                              <a:uFillTx/>
                              <a:latin typeface="Cambria Math"/>
                              <a:cs typeface="+mn-cs"/>
                            </a:rPr>
                            <m:t>=1</m:t>
                          </m:r>
                        </m:sub>
                        <m:sup>
                          <m:r>
                            <a:rPr kumimoji="0" lang="en-US" sz="2400" b="0" i="1" u="none" strike="noStrike" kern="1200" cap="none" spc="0" normalizeH="0" baseline="0" noProof="0" smtClean="0">
                              <a:ln>
                                <a:noFill/>
                              </a:ln>
                              <a:solidFill>
                                <a:prstClr val="black"/>
                              </a:solidFill>
                              <a:effectLst/>
                              <a:uLnTx/>
                              <a:uFillTx/>
                              <a:latin typeface="Cambria Math"/>
                              <a:cs typeface="+mn-cs"/>
                            </a:rPr>
                            <m:t>𝑛</m:t>
                          </m:r>
                        </m:sup>
                        <m:e>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solidFill>
                                          <a:effectLst/>
                                          <a:uLnTx/>
                                          <a:uFillTx/>
                                          <a:latin typeface="Cambria Math"/>
                                          <a:cs typeface="+mn-cs"/>
                                        </a:rPr>
                                        <m:t>𝑥</m:t>
                                      </m:r>
                                    </m:e>
                                    <m:sub>
                                      <m:r>
                                        <a:rPr kumimoji="0" lang="en-US" sz="2400" b="0" i="1" u="none" strike="noStrike" kern="1200" cap="none" spc="0" normalizeH="0" baseline="0" noProof="0" smtClean="0">
                                          <a:ln>
                                            <a:noFill/>
                                          </a:ln>
                                          <a:solidFill>
                                            <a:prstClr val="black"/>
                                          </a:solidFill>
                                          <a:effectLst/>
                                          <a:uLnTx/>
                                          <a:uFillTx/>
                                          <a:latin typeface="Cambria Math"/>
                                          <a:cs typeface="+mn-cs"/>
                                        </a:rPr>
                                        <m:t>𝑖</m:t>
                                      </m:r>
                                    </m:sub>
                                  </m:sSub>
                                  <m:r>
                                    <a:rPr kumimoji="0" lang="en-US" sz="2400" b="0" i="1" u="none" strike="noStrike" kern="1200" cap="none" spc="0" normalizeH="0" baseline="0" noProof="0" smtClean="0">
                                      <a:ln>
                                        <a:noFill/>
                                      </a:ln>
                                      <a:solidFill>
                                        <a:prstClr val="black"/>
                                      </a:solidFill>
                                      <a:effectLst/>
                                      <a:uLnTx/>
                                      <a:uFillTx/>
                                      <a:latin typeface="Cambria Math"/>
                                      <a:cs typeface="+mn-cs"/>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solidFill>
                                          <a:effectLst/>
                                          <a:uLnTx/>
                                          <a:uFillTx/>
                                          <a:latin typeface="Cambria Math"/>
                                          <a:cs typeface="+mn-cs"/>
                                        </a:rPr>
                                        <m:t>𝑦</m:t>
                                      </m:r>
                                    </m:e>
                                    <m:sub>
                                      <m:r>
                                        <a:rPr kumimoji="0" lang="en-US" sz="2400" b="0" i="1" u="none" strike="noStrike" kern="1200" cap="none" spc="0" normalizeH="0" baseline="0" noProof="0" smtClean="0">
                                          <a:ln>
                                            <a:noFill/>
                                          </a:ln>
                                          <a:solidFill>
                                            <a:prstClr val="black"/>
                                          </a:solidFill>
                                          <a:effectLst/>
                                          <a:uLnTx/>
                                          <a:uFillTx/>
                                          <a:latin typeface="Cambria Math"/>
                                          <a:cs typeface="+mn-cs"/>
                                        </a:rPr>
                                        <m:t>𝑖</m:t>
                                      </m:r>
                                    </m:sub>
                                  </m:sSub>
                                </m:e>
                              </m:d>
                            </m:e>
                            <m:sup>
                              <m:r>
                                <a:rPr kumimoji="0" lang="en-US" sz="2400" b="0" i="1" u="none" strike="noStrike" kern="1200" cap="none" spc="0" normalizeH="0" baseline="0" noProof="0" smtClean="0">
                                  <a:ln>
                                    <a:noFill/>
                                  </a:ln>
                                  <a:solidFill>
                                    <a:prstClr val="black"/>
                                  </a:solidFill>
                                  <a:effectLst/>
                                  <a:uLnTx/>
                                  <a:uFillTx/>
                                  <a:latin typeface="Cambria Math"/>
                                  <a:cs typeface="+mn-cs"/>
                                </a:rPr>
                                <m:t>2</m:t>
                              </m:r>
                            </m:sup>
                          </m:sSup>
                        </m:e>
                      </m:nary>
                    </m:oMath>
                  </m:oMathPara>
                </a14:m>
                <a:endParaRPr kumimoji="0" lang="en-US" sz="24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667000" y="3448642"/>
                <a:ext cx="3558475" cy="1100558"/>
              </a:xfrm>
              <a:prstGeom prst="rect">
                <a:avLst/>
              </a:prstGeom>
              <a:blipFill rotWithShape="1">
                <a:blip r:embed="rId3"/>
                <a:stretch>
                  <a:fillRect/>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EB556542-C6E2-4660-9372-573A44FA8F65}"/>
              </a:ext>
            </a:extLst>
          </p:cNvPr>
          <p:cNvSpPr>
            <a:spLocks noGrp="1"/>
          </p:cNvSpPr>
          <p:nvPr>
            <p:ph type="ftr" sz="quarter" idx="11"/>
          </p:nvPr>
        </p:nvSpPr>
        <p:spPr/>
        <p:txBody>
          <a:bodyPr/>
          <a:lstStyle/>
          <a:p>
            <a:pPr>
              <a:defRPr/>
            </a:pPr>
            <a:r>
              <a:rPr lang="en-US"/>
              <a:t>Echihabi, Zoumpatianos, Palpanas - EDBT 2021</a:t>
            </a:r>
          </a:p>
        </p:txBody>
      </p:sp>
      <p:sp>
        <p:nvSpPr>
          <p:cNvPr id="7" name="Rectangle 6">
            <a:extLst>
              <a:ext uri="{FF2B5EF4-FFF2-40B4-BE49-F238E27FC236}">
                <a16:creationId xmlns:a16="http://schemas.microsoft.com/office/drawing/2014/main" id="{D7C51DAF-8AEF-4F4A-81C4-08CCB8D6D0E2}"/>
              </a:ext>
            </a:extLst>
          </p:cNvPr>
          <p:cNvSpPr/>
          <p:nvPr/>
        </p:nvSpPr>
        <p:spPr>
          <a:xfrm>
            <a:off x="7593080" y="1057015"/>
            <a:ext cx="1409356" cy="593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8" name="Rectangle 7">
            <a:extLst>
              <a:ext uri="{FF2B5EF4-FFF2-40B4-BE49-F238E27FC236}">
                <a16:creationId xmlns:a16="http://schemas.microsoft.com/office/drawing/2014/main" id="{367F1AA7-91A4-4734-96FE-82C61B6AED98}"/>
              </a:ext>
            </a:extLst>
          </p:cNvPr>
          <p:cNvSpPr/>
          <p:nvPr/>
        </p:nvSpPr>
        <p:spPr>
          <a:xfrm>
            <a:off x="7597137" y="72793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9" name="Rounded Rectangle 8">
            <a:extLst>
              <a:ext uri="{FF2B5EF4-FFF2-40B4-BE49-F238E27FC236}">
                <a16:creationId xmlns:a16="http://schemas.microsoft.com/office/drawing/2014/main" id="{B28415E3-626D-4058-B01B-A76EA2A4FBCE}"/>
              </a:ext>
            </a:extLst>
          </p:cNvPr>
          <p:cNvSpPr/>
          <p:nvPr/>
        </p:nvSpPr>
        <p:spPr>
          <a:xfrm>
            <a:off x="7716492" y="118893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Keogh-</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DMKD’03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41733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p:txBody>
          <a:bodyPr/>
          <a:lstStyle/>
          <a:p>
            <a:pPr eaLnBrk="1" hangingPunct="1"/>
            <a:r>
              <a:rPr lang="en-US" altLang="en-US" dirty="0"/>
              <a:t>Neuroscience</a:t>
            </a:r>
          </a:p>
        </p:txBody>
      </p:sp>
      <p:sp>
        <p:nvSpPr>
          <p:cNvPr id="247811" name="Content Placeholder 2"/>
          <p:cNvSpPr>
            <a:spLocks noGrp="1"/>
          </p:cNvSpPr>
          <p:nvPr>
            <p:ph idx="1"/>
          </p:nvPr>
        </p:nvSpPr>
        <p:spPr/>
        <p:txBody>
          <a:bodyPr/>
          <a:lstStyle/>
          <a:p>
            <a:pPr eaLnBrk="1" hangingPunct="1"/>
            <a:r>
              <a:rPr lang="en-US" altLang="en-US" dirty="0"/>
              <a:t>functional Resonance Magnetic Imaging (fMRI) data</a:t>
            </a:r>
          </a:p>
          <a:p>
            <a:pPr lvl="1" eaLnBrk="1" hangingPunct="1"/>
            <a:r>
              <a:rPr lang="en-US" altLang="en-US" dirty="0"/>
              <a:t>primary experimental tool of neuroscientists</a:t>
            </a:r>
          </a:p>
          <a:p>
            <a:pPr lvl="1" eaLnBrk="1" hangingPunct="1"/>
            <a:r>
              <a:rPr lang="en-US" altLang="en-US" dirty="0"/>
              <a:t>reveal how different parts of brain respond to stimuli</a:t>
            </a:r>
          </a:p>
          <a:p>
            <a:pPr lvl="1" eaLnBrk="1" hangingPunct="1"/>
            <a:endParaRPr lang="en-US" altLang="en-US" dirty="0"/>
          </a:p>
          <a:p>
            <a:pPr eaLnBrk="1" hangingPunct="1"/>
            <a:endParaRPr lang="en-US" altLang="en-US" dirty="0"/>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530B1253-5FA7-4B62-86E9-07F3CD5830A4}" type="slidenum">
              <a:rPr lang="en-US" smtClean="0">
                <a:solidFill>
                  <a:srgbClr val="FFFFFF"/>
                </a:solidFill>
              </a:rPr>
              <a:pPr fontAlgn="base">
                <a:spcBef>
                  <a:spcPct val="0"/>
                </a:spcBef>
                <a:spcAft>
                  <a:spcPct val="0"/>
                </a:spcAft>
                <a:defRPr/>
              </a:pPr>
              <a:t>9</a:t>
            </a:fld>
            <a:endParaRPr lang="en-US">
              <a:solidFill>
                <a:srgbClr val="FFFFFF"/>
              </a:solidFill>
            </a:endParaRPr>
          </a:p>
        </p:txBody>
      </p:sp>
      <p:pic>
        <p:nvPicPr>
          <p:cNvPr id="247814" name="Picture 6" descr="C:\Users\themis\Desktop\fmri-image-5.jpg"/>
          <p:cNvPicPr>
            <a:picLocks noChangeAspect="1" noChangeArrowheads="1"/>
          </p:cNvPicPr>
          <p:nvPr/>
        </p:nvPicPr>
        <p:blipFill>
          <a:blip r:embed="rId2">
            <a:extLst>
              <a:ext uri="{28A0092B-C50C-407E-A947-70E740481C1C}">
                <a14:useLocalDpi xmlns:a14="http://schemas.microsoft.com/office/drawing/2010/main" val="0"/>
              </a:ext>
            </a:extLst>
          </a:blip>
          <a:srcRect l="15884" t="28419" r="17055" b="5750"/>
          <a:stretch>
            <a:fillRect/>
          </a:stretch>
        </p:blipFill>
        <p:spPr bwMode="auto">
          <a:xfrm>
            <a:off x="762000" y="4375149"/>
            <a:ext cx="3678238" cy="240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5" name="Picture 7" descr="C:\Users\themis\Desktop\fmri.jpg"/>
          <p:cNvPicPr>
            <a:picLocks noChangeAspect="1" noChangeArrowheads="1"/>
          </p:cNvPicPr>
          <p:nvPr/>
        </p:nvPicPr>
        <p:blipFill>
          <a:blip r:embed="rId3" cstate="print">
            <a:extLst>
              <a:ext uri="{28A0092B-C50C-407E-A947-70E740481C1C}">
                <a14:useLocalDpi xmlns:a14="http://schemas.microsoft.com/office/drawing/2010/main" val="0"/>
              </a:ext>
            </a:extLst>
          </a:blip>
          <a:srcRect l="7770" t="13138" b="23526"/>
          <a:stretch>
            <a:fillRect/>
          </a:stretch>
        </p:blipFill>
        <p:spPr bwMode="auto">
          <a:xfrm>
            <a:off x="4648200" y="4375149"/>
            <a:ext cx="3505200" cy="240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2" descr="C:\Users\a\Desktop\fmri.png"/>
          <p:cNvPicPr>
            <a:picLocks noChangeAspect="1" noChangeArrowheads="1"/>
          </p:cNvPicPr>
          <p:nvPr/>
        </p:nvPicPr>
        <p:blipFill rotWithShape="1">
          <a:blip r:embed="rId4">
            <a:extLst>
              <a:ext uri="{28A0092B-C50C-407E-A947-70E740481C1C}">
                <a14:useLocalDpi xmlns:a14="http://schemas.microsoft.com/office/drawing/2010/main" val="0"/>
              </a:ext>
            </a:extLst>
          </a:blip>
          <a:srcRect l="42262" t="18394" r="2288" b="8589"/>
          <a:stretch/>
        </p:blipFill>
        <p:spPr bwMode="auto">
          <a:xfrm>
            <a:off x="1166807" y="3686925"/>
            <a:ext cx="3881967" cy="165523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4157117-A294-42A5-8030-51B0A5ADEAEC}"/>
              </a:ext>
            </a:extLst>
          </p:cNvPr>
          <p:cNvGrpSpPr/>
          <p:nvPr/>
        </p:nvGrpSpPr>
        <p:grpSpPr>
          <a:xfrm>
            <a:off x="119271" y="5915687"/>
            <a:ext cx="816389" cy="835917"/>
            <a:chOff x="1693381" y="4398972"/>
            <a:chExt cx="1003544" cy="993508"/>
          </a:xfrm>
        </p:grpSpPr>
        <p:pic>
          <p:nvPicPr>
            <p:cNvPr id="13" name="Picture 12">
              <a:extLst>
                <a:ext uri="{FF2B5EF4-FFF2-40B4-BE49-F238E27FC236}">
                  <a16:creationId xmlns:a16="http://schemas.microsoft.com/office/drawing/2014/main" id="{7714B9DC-B9C2-43E0-BB60-4291D3291EB9}"/>
                </a:ext>
              </a:extLst>
            </p:cNvPr>
            <p:cNvPicPr>
              <a:picLocks noChangeAspect="1"/>
            </p:cNvPicPr>
            <p:nvPr/>
          </p:nvPicPr>
          <p:blipFill>
            <a:blip r:embed="rId5"/>
            <a:stretch>
              <a:fillRect/>
            </a:stretch>
          </p:blipFill>
          <p:spPr>
            <a:xfrm>
              <a:off x="1693381" y="4398972"/>
              <a:ext cx="1003544" cy="993508"/>
            </a:xfrm>
            <a:prstGeom prst="rect">
              <a:avLst/>
            </a:prstGeom>
          </p:spPr>
        </p:pic>
        <p:sp>
          <p:nvSpPr>
            <p:cNvPr id="14" name="TextBox 13">
              <a:extLst>
                <a:ext uri="{FF2B5EF4-FFF2-40B4-BE49-F238E27FC236}">
                  <a16:creationId xmlns:a16="http://schemas.microsoft.com/office/drawing/2014/main" id="{E4DD0046-60F7-47D6-A557-50F8D2A9035F}"/>
                </a:ext>
              </a:extLst>
            </p:cNvPr>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sp>
        <p:nvSpPr>
          <p:cNvPr id="2" name="Footer Placeholder 1">
            <a:extLst>
              <a:ext uri="{FF2B5EF4-FFF2-40B4-BE49-F238E27FC236}">
                <a16:creationId xmlns:a16="http://schemas.microsoft.com/office/drawing/2014/main" id="{9D924DFF-5A58-4225-B29B-A1981E4FF53A}"/>
              </a:ext>
            </a:extLst>
          </p:cNvPr>
          <p:cNvSpPr>
            <a:spLocks noGrp="1"/>
          </p:cNvSpPr>
          <p:nvPr>
            <p:ph type="ftr" sz="quarter" idx="11"/>
          </p:nvPr>
        </p:nvSpPr>
        <p:spPr/>
        <p:txBody>
          <a:bodyPr/>
          <a:lstStyle/>
          <a:p>
            <a:pPr>
              <a:defRPr/>
            </a:pPr>
            <a:r>
              <a:rPr lang="en-US">
                <a:solidFill>
                  <a:srgbClr val="438086"/>
                </a:solidFill>
              </a:rPr>
              <a:t>Echihabi, Zoumpatianos, Palpanas - EDBT 2021</a:t>
            </a:r>
          </a:p>
        </p:txBody>
      </p:sp>
    </p:spTree>
    <p:extLst>
      <p:ext uri="{BB962C8B-B14F-4D97-AF65-F5344CB8AC3E}">
        <p14:creationId xmlns:p14="http://schemas.microsoft.com/office/powerpoint/2010/main" val="9612216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a:xfrm>
            <a:off x="457200" y="2249488"/>
            <a:ext cx="8382000" cy="4324350"/>
          </a:xfrm>
        </p:spPr>
        <p:txBody>
          <a:bodyPr/>
          <a:lstStyle/>
          <a:p>
            <a:endParaRPr lang="en-US" dirty="0"/>
          </a:p>
          <a:p>
            <a:r>
              <a:rPr lang="en-US" dirty="0"/>
              <a:t>early abandoning</a:t>
            </a:r>
          </a:p>
          <a:p>
            <a:pPr lvl="1"/>
            <a:r>
              <a:rPr lang="en-US" dirty="0">
                <a:solidFill>
                  <a:srgbClr val="C00000"/>
                </a:solidFill>
              </a:rPr>
              <a:t>stop</a:t>
            </a:r>
            <a:r>
              <a:rPr lang="en-US" dirty="0"/>
              <a:t> the distance computation as soon as it exceeds the value of </a:t>
            </a:r>
            <a:r>
              <a:rPr lang="en-US" dirty="0" err="1"/>
              <a:t>bsf</a:t>
            </a:r>
            <a:endParaRPr lang="en-US" dirty="0"/>
          </a:p>
          <a:p>
            <a:endParaRPr lang="en-US" dirty="0"/>
          </a:p>
          <a:p>
            <a:endParaRPr lang="en-US" dirty="0"/>
          </a:p>
          <a:p>
            <a:endParaRPr lang="en-US" dirty="0"/>
          </a:p>
          <a:p>
            <a:endParaRPr lang="en-US" dirty="0"/>
          </a:p>
          <a:p>
            <a:r>
              <a:rPr lang="en-US" dirty="0"/>
              <a:t>does not alter the results</a:t>
            </a:r>
          </a:p>
          <a:p>
            <a:r>
              <a:rPr lang="en-US" dirty="0"/>
              <a:t>avoids useless computations</a:t>
            </a:r>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31613A-9AB8-4A88-9FCB-F71C16A9266D}"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mc:AlternateContent xmlns:mc="http://schemas.openxmlformats.org/markup-compatibility/2006" xmlns:a14="http://schemas.microsoft.com/office/drawing/2010/main">
        <mc:Choice Requires="a14">
          <p:sp>
            <p:nvSpPr>
              <p:cNvPr id="6" name="TextBox 5"/>
              <p:cNvSpPr txBox="1"/>
              <p:nvPr/>
            </p:nvSpPr>
            <p:spPr>
              <a:xfrm>
                <a:off x="2667000" y="3448642"/>
                <a:ext cx="5133521" cy="110055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a:cs typeface="+mn-cs"/>
                        </a:rPr>
                        <m:t>𝐸𝐷</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sz="2400" b="0" i="1" u="none" strike="noStrike" kern="1200" cap="none" spc="0" normalizeH="0" baseline="0" noProof="0" smtClean="0">
                              <a:ln>
                                <a:noFill/>
                              </a:ln>
                              <a:solidFill>
                                <a:prstClr val="black"/>
                              </a:solidFill>
                              <a:effectLst/>
                              <a:uLnTx/>
                              <a:uFillTx/>
                              <a:latin typeface="Cambria Math"/>
                              <a:cs typeface="+mn-cs"/>
                            </a:rPr>
                            <m:t>𝑋</m:t>
                          </m:r>
                          <m:r>
                            <a:rPr kumimoji="0" lang="en-US" sz="2400" b="0" i="1" u="none" strike="noStrike" kern="1200" cap="none" spc="0" normalizeH="0" baseline="0" noProof="0" smtClean="0">
                              <a:ln>
                                <a:noFill/>
                              </a:ln>
                              <a:solidFill>
                                <a:prstClr val="black"/>
                              </a:solidFill>
                              <a:effectLst/>
                              <a:uLnTx/>
                              <a:uFillTx/>
                              <a:latin typeface="Cambria Math"/>
                              <a:cs typeface="+mn-cs"/>
                            </a:rPr>
                            <m:t>,</m:t>
                          </m:r>
                          <m:r>
                            <a:rPr kumimoji="0" lang="en-US" sz="2400" b="0" i="1" u="none" strike="noStrike" kern="1200" cap="none" spc="0" normalizeH="0" baseline="0" noProof="0" smtClean="0">
                              <a:ln>
                                <a:noFill/>
                              </a:ln>
                              <a:solidFill>
                                <a:prstClr val="black"/>
                              </a:solidFill>
                              <a:effectLst/>
                              <a:uLnTx/>
                              <a:uFillTx/>
                              <a:latin typeface="Cambria Math"/>
                              <a:cs typeface="+mn-cs"/>
                            </a:rPr>
                            <m:t>𝑌</m:t>
                          </m:r>
                        </m:e>
                      </m:d>
                      <m:r>
                        <a:rPr kumimoji="0" lang="en-US" sz="2400" b="0" i="1" u="none" strike="noStrike" kern="1200" cap="none" spc="0" normalizeH="0" baseline="0" noProof="0" smtClean="0">
                          <a:ln>
                            <a:noFill/>
                          </a:ln>
                          <a:solidFill>
                            <a:prstClr val="black"/>
                          </a:solidFill>
                          <a:effectLst/>
                          <a:uLnTx/>
                          <a:uFillTx/>
                          <a:latin typeface="Cambria Math"/>
                          <a:cs typeface="+mn-cs"/>
                        </a:rPr>
                        <m:t>=</m:t>
                      </m:r>
                      <m:nary>
                        <m:nary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naryPr>
                        <m:sub>
                          <m:r>
                            <m:rPr>
                              <m:brk m:alnAt="23"/>
                            </m:rPr>
                            <a:rPr kumimoji="0" lang="en-US" sz="2400" b="0" i="1" u="none" strike="noStrike" kern="1200" cap="none" spc="0" normalizeH="0" baseline="0" noProof="0" smtClean="0">
                              <a:ln>
                                <a:noFill/>
                              </a:ln>
                              <a:solidFill>
                                <a:prstClr val="black"/>
                              </a:solidFill>
                              <a:effectLst/>
                              <a:uLnTx/>
                              <a:uFillTx/>
                              <a:latin typeface="Cambria Math"/>
                              <a:cs typeface="+mn-cs"/>
                            </a:rPr>
                            <m:t>𝑖</m:t>
                          </m:r>
                          <m:r>
                            <a:rPr kumimoji="0" lang="en-US" sz="2400" b="0" i="1" u="none" strike="noStrike" kern="1200" cap="none" spc="0" normalizeH="0" baseline="0" noProof="0" smtClean="0">
                              <a:ln>
                                <a:noFill/>
                              </a:ln>
                              <a:solidFill>
                                <a:prstClr val="black"/>
                              </a:solidFill>
                              <a:effectLst/>
                              <a:uLnTx/>
                              <a:uFillTx/>
                              <a:latin typeface="Cambria Math"/>
                              <a:cs typeface="+mn-cs"/>
                            </a:rPr>
                            <m:t>=1</m:t>
                          </m:r>
                        </m:sub>
                        <m:sup>
                          <m:r>
                            <a:rPr kumimoji="0" lang="en-US" sz="2400" b="0" i="1" u="none" strike="noStrike" kern="1200" cap="none" spc="0" normalizeH="0" baseline="0" noProof="0" smtClean="0">
                              <a:ln>
                                <a:noFill/>
                              </a:ln>
                              <a:solidFill>
                                <a:prstClr val="black"/>
                              </a:solidFill>
                              <a:effectLst/>
                              <a:uLnTx/>
                              <a:uFillTx/>
                              <a:latin typeface="Cambria Math"/>
                              <a:cs typeface="+mn-cs"/>
                            </a:rPr>
                            <m:t>𝑚</m:t>
                          </m:r>
                        </m:sup>
                        <m:e>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solidFill>
                                          <a:effectLst/>
                                          <a:uLnTx/>
                                          <a:uFillTx/>
                                          <a:latin typeface="Cambria Math"/>
                                          <a:cs typeface="+mn-cs"/>
                                        </a:rPr>
                                        <m:t>𝑥</m:t>
                                      </m:r>
                                    </m:e>
                                    <m:sub>
                                      <m:r>
                                        <a:rPr kumimoji="0" lang="en-US" sz="2400" b="0" i="1" u="none" strike="noStrike" kern="1200" cap="none" spc="0" normalizeH="0" baseline="0" noProof="0" smtClean="0">
                                          <a:ln>
                                            <a:noFill/>
                                          </a:ln>
                                          <a:solidFill>
                                            <a:prstClr val="black"/>
                                          </a:solidFill>
                                          <a:effectLst/>
                                          <a:uLnTx/>
                                          <a:uFillTx/>
                                          <a:latin typeface="Cambria Math"/>
                                          <a:cs typeface="+mn-cs"/>
                                        </a:rPr>
                                        <m:t>𝑖</m:t>
                                      </m:r>
                                    </m:sub>
                                  </m:sSub>
                                  <m:r>
                                    <a:rPr kumimoji="0" lang="en-US" sz="2400" b="0" i="1" u="none" strike="noStrike" kern="1200" cap="none" spc="0" normalizeH="0" baseline="0" noProof="0" smtClean="0">
                                      <a:ln>
                                        <a:noFill/>
                                      </a:ln>
                                      <a:solidFill>
                                        <a:prstClr val="black"/>
                                      </a:solidFill>
                                      <a:effectLst/>
                                      <a:uLnTx/>
                                      <a:uFillTx/>
                                      <a:latin typeface="Cambria Math"/>
                                      <a:cs typeface="+mn-cs"/>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solidFill>
                                          <a:effectLst/>
                                          <a:uLnTx/>
                                          <a:uFillTx/>
                                          <a:latin typeface="Cambria Math"/>
                                          <a:cs typeface="+mn-cs"/>
                                        </a:rPr>
                                        <m:t>𝑦</m:t>
                                      </m:r>
                                    </m:e>
                                    <m:sub>
                                      <m:r>
                                        <a:rPr kumimoji="0" lang="en-US" sz="2400" b="0" i="1" u="none" strike="noStrike" kern="1200" cap="none" spc="0" normalizeH="0" baseline="0" noProof="0" smtClean="0">
                                          <a:ln>
                                            <a:noFill/>
                                          </a:ln>
                                          <a:solidFill>
                                            <a:prstClr val="black"/>
                                          </a:solidFill>
                                          <a:effectLst/>
                                          <a:uLnTx/>
                                          <a:uFillTx/>
                                          <a:latin typeface="Cambria Math"/>
                                          <a:cs typeface="+mn-cs"/>
                                        </a:rPr>
                                        <m:t>𝑖</m:t>
                                      </m:r>
                                    </m:sub>
                                  </m:sSub>
                                </m:e>
                              </m:d>
                            </m:e>
                            <m:sup>
                              <m:r>
                                <a:rPr kumimoji="0" lang="en-US" sz="2400" b="0" i="1" u="none" strike="noStrike" kern="1200" cap="none" spc="0" normalizeH="0" baseline="0" noProof="0" smtClean="0">
                                  <a:ln>
                                    <a:noFill/>
                                  </a:ln>
                                  <a:solidFill>
                                    <a:prstClr val="black"/>
                                  </a:solidFill>
                                  <a:effectLst/>
                                  <a:uLnTx/>
                                  <a:uFillTx/>
                                  <a:latin typeface="Cambria Math"/>
                                  <a:cs typeface="+mn-cs"/>
                                </a:rPr>
                                <m:t>2</m:t>
                              </m:r>
                            </m:sup>
                          </m:sSup>
                        </m:e>
                      </m:nary>
                      <m:r>
                        <a:rPr kumimoji="0" lang="en-US" sz="2400" b="0" i="1" u="none" strike="noStrike" kern="1200" cap="none" spc="0" normalizeH="0" baseline="0" noProof="0" smtClean="0">
                          <a:ln>
                            <a:noFill/>
                          </a:ln>
                          <a:solidFill>
                            <a:prstClr val="black"/>
                          </a:solidFill>
                          <a:effectLst/>
                          <a:uLnTx/>
                          <a:uFillTx/>
                          <a:latin typeface="Cambria Math"/>
                          <a:cs typeface="+mn-cs"/>
                        </a:rPr>
                        <m:t>,  </m:t>
                      </m:r>
                      <m:r>
                        <a:rPr kumimoji="0" lang="en-US" sz="2400" b="0" i="1" u="none" strike="noStrike" kern="1200" cap="none" spc="0" normalizeH="0" baseline="0" noProof="0" smtClean="0">
                          <a:ln>
                            <a:noFill/>
                          </a:ln>
                          <a:solidFill>
                            <a:prstClr val="black"/>
                          </a:solidFill>
                          <a:effectLst/>
                          <a:uLnTx/>
                          <a:uFillTx/>
                          <a:latin typeface="Cambria Math"/>
                          <a:cs typeface="+mn-cs"/>
                        </a:rPr>
                        <m:t>𝑚</m:t>
                      </m:r>
                      <m:r>
                        <a:rPr kumimoji="0" lang="en-US" sz="24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en-US" sz="2400" b="0" i="1" u="none" strike="noStrike" kern="1200" cap="none" spc="0" normalizeH="0" baseline="0" noProof="0" smtClean="0">
                          <a:ln>
                            <a:noFill/>
                          </a:ln>
                          <a:solidFill>
                            <a:prstClr val="black"/>
                          </a:solidFill>
                          <a:effectLst/>
                          <a:uLnTx/>
                          <a:uFillTx/>
                          <a:latin typeface="Cambria Math"/>
                          <a:ea typeface="Cambria Math"/>
                          <a:cs typeface="+mn-cs"/>
                        </a:rPr>
                        <m:t>𝑛</m:t>
                      </m:r>
                    </m:oMath>
                  </m:oMathPara>
                </a14:m>
                <a:endParaRPr kumimoji="0" lang="en-US" sz="24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667000" y="3448642"/>
                <a:ext cx="5133521" cy="1100558"/>
              </a:xfrm>
              <a:prstGeom prst="rect">
                <a:avLst/>
              </a:prstGeom>
              <a:blipFill rotWithShape="1">
                <a:blip r:embed="rId2"/>
                <a:stretch>
                  <a:fillRect/>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D338FAF1-B356-450B-BCA2-3CA0CC70E394}"/>
              </a:ext>
            </a:extLst>
          </p:cNvPr>
          <p:cNvSpPr>
            <a:spLocks noGrp="1"/>
          </p:cNvSpPr>
          <p:nvPr>
            <p:ph type="ftr" sz="quarter" idx="11"/>
          </p:nvPr>
        </p:nvSpPr>
        <p:spPr/>
        <p:txBody>
          <a:bodyPr/>
          <a:lstStyle/>
          <a:p>
            <a:pPr>
              <a:defRPr/>
            </a:pPr>
            <a:r>
              <a:rPr lang="en-US"/>
              <a:t>Echihabi, Zoumpatianos, Palpanas - EDBT 2021</a:t>
            </a:r>
          </a:p>
        </p:txBody>
      </p:sp>
      <p:sp>
        <p:nvSpPr>
          <p:cNvPr id="7" name="Rectangle 6">
            <a:extLst>
              <a:ext uri="{FF2B5EF4-FFF2-40B4-BE49-F238E27FC236}">
                <a16:creationId xmlns:a16="http://schemas.microsoft.com/office/drawing/2014/main" id="{605BA0DE-C46B-4B17-8B25-9D74A9638BAF}"/>
              </a:ext>
            </a:extLst>
          </p:cNvPr>
          <p:cNvSpPr/>
          <p:nvPr/>
        </p:nvSpPr>
        <p:spPr>
          <a:xfrm>
            <a:off x="7593080" y="1057015"/>
            <a:ext cx="1409356" cy="593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8" name="Rectangle 7">
            <a:extLst>
              <a:ext uri="{FF2B5EF4-FFF2-40B4-BE49-F238E27FC236}">
                <a16:creationId xmlns:a16="http://schemas.microsoft.com/office/drawing/2014/main" id="{6F025220-44DD-406B-BBBB-8425E2DC4FDD}"/>
              </a:ext>
            </a:extLst>
          </p:cNvPr>
          <p:cNvSpPr/>
          <p:nvPr/>
        </p:nvSpPr>
        <p:spPr>
          <a:xfrm>
            <a:off x="7597137" y="72793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9" name="Rounded Rectangle 8">
            <a:extLst>
              <a:ext uri="{FF2B5EF4-FFF2-40B4-BE49-F238E27FC236}">
                <a16:creationId xmlns:a16="http://schemas.microsoft.com/office/drawing/2014/main" id="{6CFCC76D-72EF-4C32-844F-CC634F9B5C56}"/>
              </a:ext>
            </a:extLst>
          </p:cNvPr>
          <p:cNvSpPr/>
          <p:nvPr/>
        </p:nvSpPr>
        <p:spPr>
          <a:xfrm>
            <a:off x="7716492" y="118893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Keogh-</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DMKD’03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5532490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76200"/>
            <a:ext cx="8229600" cy="1143000"/>
          </a:xfrm>
        </p:spPr>
        <p:txBody>
          <a:bodyPr/>
          <a:lstStyle/>
          <a:p>
            <a:r>
              <a:rPr lang="en-US" dirty="0"/>
              <a:t>GEMINI Framework</a:t>
            </a:r>
            <a:endParaRPr lang="en-US" dirty="0">
              <a:solidFill>
                <a:srgbClr val="1F497D"/>
              </a:solidFill>
            </a:endParaRPr>
          </a:p>
        </p:txBody>
      </p:sp>
      <p:sp>
        <p:nvSpPr>
          <p:cNvPr id="86019" name="Rectangle 3"/>
          <p:cNvSpPr>
            <a:spLocks noGrp="1" noChangeArrowheads="1"/>
          </p:cNvSpPr>
          <p:nvPr>
            <p:ph type="body" idx="1"/>
          </p:nvPr>
        </p:nvSpPr>
        <p:spPr>
          <a:xfrm>
            <a:off x="381000" y="1143000"/>
            <a:ext cx="8458200" cy="5181600"/>
          </a:xfrm>
        </p:spPr>
        <p:txBody>
          <a:bodyPr>
            <a:normAutofit fontScale="85000" lnSpcReduction="10000"/>
          </a:bodyPr>
          <a:lstStyle/>
          <a:p>
            <a:pPr>
              <a:lnSpc>
                <a:spcPct val="110000"/>
              </a:lnSpc>
            </a:pPr>
            <a:r>
              <a:rPr lang="en-US" dirty="0">
                <a:solidFill>
                  <a:srgbClr val="1F497D"/>
                </a:solidFill>
              </a:rPr>
              <a:t>Raw data: </a:t>
            </a:r>
            <a:r>
              <a:rPr lang="en-US" dirty="0"/>
              <a:t>original full-dimensional space </a:t>
            </a:r>
          </a:p>
          <a:p>
            <a:pPr>
              <a:lnSpc>
                <a:spcPct val="110000"/>
              </a:lnSpc>
            </a:pPr>
            <a:r>
              <a:rPr lang="en-US" dirty="0">
                <a:solidFill>
                  <a:srgbClr val="1F497D"/>
                </a:solidFill>
              </a:rPr>
              <a:t>Summarization: </a:t>
            </a:r>
            <a:r>
              <a:rPr lang="en-US" dirty="0"/>
              <a:t>reduced dimensionality space</a:t>
            </a:r>
          </a:p>
          <a:p>
            <a:pPr>
              <a:lnSpc>
                <a:spcPct val="110000"/>
              </a:lnSpc>
            </a:pPr>
            <a:r>
              <a:rPr lang="en-US" dirty="0"/>
              <a:t>Searching in original space </a:t>
            </a:r>
            <a:r>
              <a:rPr lang="en-US" i="1" dirty="0">
                <a:solidFill>
                  <a:srgbClr val="1F497D"/>
                </a:solidFill>
              </a:rPr>
              <a:t>costly</a:t>
            </a:r>
          </a:p>
          <a:p>
            <a:pPr>
              <a:lnSpc>
                <a:spcPct val="110000"/>
              </a:lnSpc>
            </a:pPr>
            <a:r>
              <a:rPr lang="en-US" dirty="0"/>
              <a:t>Searching in reduced space </a:t>
            </a:r>
            <a:r>
              <a:rPr lang="en-US" i="1" dirty="0">
                <a:solidFill>
                  <a:srgbClr val="1F497D"/>
                </a:solidFill>
              </a:rPr>
              <a:t>faster</a:t>
            </a:r>
            <a:r>
              <a:rPr lang="en-US" dirty="0"/>
              <a:t>:</a:t>
            </a:r>
          </a:p>
          <a:p>
            <a:pPr lvl="1">
              <a:lnSpc>
                <a:spcPct val="110000"/>
              </a:lnSpc>
            </a:pPr>
            <a:r>
              <a:rPr lang="en-US" dirty="0"/>
              <a:t>Less data, indexing techniques available, lower bounding</a:t>
            </a:r>
          </a:p>
          <a:p>
            <a:pPr>
              <a:lnSpc>
                <a:spcPct val="110000"/>
              </a:lnSpc>
            </a:pPr>
            <a:r>
              <a:rPr lang="en-US" dirty="0">
                <a:solidFill>
                  <a:srgbClr val="1F497D"/>
                </a:solidFill>
              </a:rPr>
              <a:t>Lower bounding </a:t>
            </a:r>
            <a:r>
              <a:rPr lang="en-US" dirty="0"/>
              <a:t>enables us to</a:t>
            </a:r>
          </a:p>
          <a:p>
            <a:pPr lvl="1">
              <a:lnSpc>
                <a:spcPct val="110000"/>
              </a:lnSpc>
            </a:pPr>
            <a:r>
              <a:rPr lang="en-US" i="1" dirty="0">
                <a:solidFill>
                  <a:srgbClr val="1F497D"/>
                </a:solidFill>
              </a:rPr>
              <a:t>prune search space: </a:t>
            </a:r>
            <a:r>
              <a:rPr lang="en-US" dirty="0"/>
              <a:t>throw away data series based on reduced dimensionality representation</a:t>
            </a:r>
          </a:p>
          <a:p>
            <a:pPr lvl="1">
              <a:lnSpc>
                <a:spcPct val="110000"/>
              </a:lnSpc>
            </a:pPr>
            <a:r>
              <a:rPr lang="en-US" i="1" dirty="0">
                <a:solidFill>
                  <a:srgbClr val="1F497D"/>
                </a:solidFill>
              </a:rPr>
              <a:t>guarantee correctness </a:t>
            </a:r>
            <a:r>
              <a:rPr lang="en-US" dirty="0"/>
              <a:t>of answer</a:t>
            </a:r>
          </a:p>
          <a:p>
            <a:pPr lvl="2">
              <a:lnSpc>
                <a:spcPct val="110000"/>
              </a:lnSpc>
            </a:pPr>
            <a:r>
              <a:rPr lang="en-US" sz="2800" dirty="0"/>
              <a:t>no false negatives</a:t>
            </a:r>
          </a:p>
          <a:p>
            <a:pPr lvl="2">
              <a:lnSpc>
                <a:spcPct val="110000"/>
              </a:lnSpc>
            </a:pPr>
            <a:r>
              <a:rPr lang="en-US" sz="2800" dirty="0"/>
              <a:t>false positives filtered out based on raw data</a:t>
            </a:r>
          </a:p>
        </p:txBody>
      </p:sp>
      <p:sp>
        <p:nvSpPr>
          <p:cNvPr id="2" name="Footer Placeholder 1">
            <a:extLst>
              <a:ext uri="{FF2B5EF4-FFF2-40B4-BE49-F238E27FC236}">
                <a16:creationId xmlns:a16="http://schemas.microsoft.com/office/drawing/2014/main" id="{C85445D4-38D2-42EF-BCB8-A80371121363}"/>
              </a:ext>
            </a:extLst>
          </p:cNvPr>
          <p:cNvSpPr>
            <a:spLocks noGrp="1"/>
          </p:cNvSpPr>
          <p:nvPr>
            <p:ph type="ftr" sz="quarter" idx="11"/>
          </p:nvPr>
        </p:nvSpPr>
        <p:spPr/>
        <p:txBody>
          <a:bodyPr/>
          <a:lstStyle/>
          <a:p>
            <a:r>
              <a:rPr lang="en-US"/>
              <a:t>Echihabi, Zoumpatianos, Palpanas - EDBT 2021</a:t>
            </a:r>
          </a:p>
        </p:txBody>
      </p:sp>
      <p:sp>
        <p:nvSpPr>
          <p:cNvPr id="3" name="Slide Number Placeholder 2">
            <a:extLst>
              <a:ext uri="{FF2B5EF4-FFF2-40B4-BE49-F238E27FC236}">
                <a16:creationId xmlns:a16="http://schemas.microsoft.com/office/drawing/2014/main" id="{7F67D0CA-04BA-4C54-AE14-A06C29F8165A}"/>
              </a:ext>
            </a:extLst>
          </p:cNvPr>
          <p:cNvSpPr>
            <a:spLocks noGrp="1"/>
          </p:cNvSpPr>
          <p:nvPr>
            <p:ph type="sldNum" sz="quarter" idx="12"/>
          </p:nvPr>
        </p:nvSpPr>
        <p:spPr/>
        <p:txBody>
          <a:bodyPr/>
          <a:lstStyle/>
          <a:p>
            <a:fld id="{B6F15528-21DE-4FAA-801E-634DDDAF4B2B}" type="slidenum">
              <a:rPr lang="en-US" smtClean="0"/>
              <a:pPr/>
              <a:t>91</a:t>
            </a:fld>
            <a:endParaRPr lang="en-US"/>
          </a:p>
        </p:txBody>
      </p:sp>
      <p:sp>
        <p:nvSpPr>
          <p:cNvPr id="6" name="Rectangle 5">
            <a:extLst>
              <a:ext uri="{FF2B5EF4-FFF2-40B4-BE49-F238E27FC236}">
                <a16:creationId xmlns:a16="http://schemas.microsoft.com/office/drawing/2014/main" id="{0D2D2BBD-D5BC-4D67-AC7F-3632252BF938}"/>
              </a:ext>
            </a:extLst>
          </p:cNvPr>
          <p:cNvSpPr/>
          <p:nvPr/>
        </p:nvSpPr>
        <p:spPr>
          <a:xfrm>
            <a:off x="7593080" y="657624"/>
            <a:ext cx="1409356" cy="593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AF3EDC4E-9FD9-49AA-9A45-9E33F251A290}"/>
              </a:ext>
            </a:extLst>
          </p:cNvPr>
          <p:cNvSpPr/>
          <p:nvPr/>
        </p:nvSpPr>
        <p:spPr>
          <a:xfrm>
            <a:off x="7597137" y="328547"/>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9" name="Rounded Rectangle 8">
            <a:extLst>
              <a:ext uri="{FF2B5EF4-FFF2-40B4-BE49-F238E27FC236}">
                <a16:creationId xmlns:a16="http://schemas.microsoft.com/office/drawing/2014/main" id="{F80CD83B-4D34-4D93-87E7-A28F14140521}"/>
              </a:ext>
            </a:extLst>
          </p:cNvPr>
          <p:cNvSpPr/>
          <p:nvPr/>
        </p:nvSpPr>
        <p:spPr>
          <a:xfrm>
            <a:off x="7716492" y="78954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Faloutsos</a:t>
            </a:r>
            <a:r>
              <a:rPr lang="en-US" sz="1300" kern="0" dirty="0">
                <a:solidFill>
                  <a:prstClr val="white"/>
                </a:solidFill>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SIGMOD’94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868785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dirty="0"/>
              <a:t>GEMINI Framework</a:t>
            </a:r>
          </a:p>
        </p:txBody>
      </p:sp>
      <p:sp>
        <p:nvSpPr>
          <p:cNvPr id="87043" name="Rectangle 3"/>
          <p:cNvSpPr>
            <a:spLocks noGrp="1" noChangeArrowheads="1"/>
          </p:cNvSpPr>
          <p:nvPr>
            <p:ph type="body" idx="1"/>
          </p:nvPr>
        </p:nvSpPr>
        <p:spPr>
          <a:xfrm>
            <a:off x="457200" y="1447800"/>
            <a:ext cx="8229600" cy="4876800"/>
          </a:xfrm>
        </p:spPr>
        <p:txBody>
          <a:bodyPr>
            <a:normAutofit/>
          </a:bodyPr>
          <a:lstStyle/>
          <a:p>
            <a:pPr algn="just">
              <a:lnSpc>
                <a:spcPct val="140000"/>
              </a:lnSpc>
              <a:buFont typeface="Wingdings" pitchFamily="2" charset="2"/>
              <a:buNone/>
            </a:pPr>
            <a:r>
              <a:rPr lang="en-US" dirty="0"/>
              <a:t>GEMINI Solution: Quick filter-and-refine: </a:t>
            </a:r>
          </a:p>
          <a:p>
            <a:pPr algn="just">
              <a:lnSpc>
                <a:spcPct val="150000"/>
              </a:lnSpc>
            </a:pPr>
            <a:r>
              <a:rPr lang="en-US" sz="2700" dirty="0"/>
              <a:t>extract </a:t>
            </a:r>
            <a:r>
              <a:rPr lang="en-US" sz="2700" i="1" dirty="0"/>
              <a:t>m </a:t>
            </a:r>
            <a:r>
              <a:rPr lang="en-US" sz="2700" dirty="0"/>
              <a:t>features (numbers, e.g., average)</a:t>
            </a:r>
          </a:p>
          <a:p>
            <a:pPr algn="just">
              <a:lnSpc>
                <a:spcPct val="150000"/>
              </a:lnSpc>
            </a:pPr>
            <a:r>
              <a:rPr lang="en-US" sz="2700" dirty="0"/>
              <a:t>map to point in </a:t>
            </a:r>
            <a:r>
              <a:rPr lang="en-US" sz="2700" i="1" dirty="0"/>
              <a:t>m-</a:t>
            </a:r>
            <a:r>
              <a:rPr lang="en-US" sz="2700" dirty="0"/>
              <a:t>dimensional feature space</a:t>
            </a:r>
          </a:p>
          <a:p>
            <a:pPr algn="just">
              <a:lnSpc>
                <a:spcPct val="150000"/>
              </a:lnSpc>
            </a:pPr>
            <a:r>
              <a:rPr lang="en-US" sz="2700" dirty="0"/>
              <a:t>organize points</a:t>
            </a:r>
          </a:p>
          <a:p>
            <a:pPr algn="just">
              <a:lnSpc>
                <a:spcPct val="150000"/>
              </a:lnSpc>
            </a:pPr>
            <a:r>
              <a:rPr lang="en-US" sz="2700" dirty="0"/>
              <a:t>retrieve the answer using a NN query</a:t>
            </a:r>
          </a:p>
          <a:p>
            <a:pPr algn="just">
              <a:lnSpc>
                <a:spcPct val="150000"/>
              </a:lnSpc>
            </a:pPr>
            <a:r>
              <a:rPr lang="en-US" sz="2700" dirty="0"/>
              <a:t>discard false positives</a:t>
            </a:r>
          </a:p>
          <a:p>
            <a:pPr>
              <a:buFont typeface="Wingdings" pitchFamily="2" charset="2"/>
              <a:buNone/>
            </a:pPr>
            <a:endParaRPr lang="en-US" dirty="0"/>
          </a:p>
        </p:txBody>
      </p:sp>
      <p:sp>
        <p:nvSpPr>
          <p:cNvPr id="2" name="Footer Placeholder 1">
            <a:extLst>
              <a:ext uri="{FF2B5EF4-FFF2-40B4-BE49-F238E27FC236}">
                <a16:creationId xmlns:a16="http://schemas.microsoft.com/office/drawing/2014/main" id="{DD34552D-FDA9-4F30-A80C-8C1795B0A3AD}"/>
              </a:ext>
            </a:extLst>
          </p:cNvPr>
          <p:cNvSpPr>
            <a:spLocks noGrp="1"/>
          </p:cNvSpPr>
          <p:nvPr>
            <p:ph type="ftr" sz="quarter" idx="11"/>
          </p:nvPr>
        </p:nvSpPr>
        <p:spPr/>
        <p:txBody>
          <a:bodyPr/>
          <a:lstStyle/>
          <a:p>
            <a:r>
              <a:rPr lang="en-US"/>
              <a:t>Echihabi, Zoumpatianos, Palpanas - EDBT 2021</a:t>
            </a:r>
          </a:p>
        </p:txBody>
      </p:sp>
      <p:sp>
        <p:nvSpPr>
          <p:cNvPr id="3" name="Slide Number Placeholder 2">
            <a:extLst>
              <a:ext uri="{FF2B5EF4-FFF2-40B4-BE49-F238E27FC236}">
                <a16:creationId xmlns:a16="http://schemas.microsoft.com/office/drawing/2014/main" id="{FF84AB51-8069-4524-B20B-B275F62DDE48}"/>
              </a:ext>
            </a:extLst>
          </p:cNvPr>
          <p:cNvSpPr>
            <a:spLocks noGrp="1"/>
          </p:cNvSpPr>
          <p:nvPr>
            <p:ph type="sldNum" sz="quarter" idx="12"/>
          </p:nvPr>
        </p:nvSpPr>
        <p:spPr/>
        <p:txBody>
          <a:bodyPr/>
          <a:lstStyle/>
          <a:p>
            <a:fld id="{B6F15528-21DE-4FAA-801E-634DDDAF4B2B}" type="slidenum">
              <a:rPr lang="en-US" smtClean="0"/>
              <a:pPr/>
              <a:t>92</a:t>
            </a:fld>
            <a:endParaRPr lang="en-US"/>
          </a:p>
        </p:txBody>
      </p:sp>
      <p:sp>
        <p:nvSpPr>
          <p:cNvPr id="6" name="Rectangle 5">
            <a:extLst>
              <a:ext uri="{FF2B5EF4-FFF2-40B4-BE49-F238E27FC236}">
                <a16:creationId xmlns:a16="http://schemas.microsoft.com/office/drawing/2014/main" id="{D60801D3-0417-4145-8677-A22645E88247}"/>
              </a:ext>
            </a:extLst>
          </p:cNvPr>
          <p:cNvSpPr/>
          <p:nvPr/>
        </p:nvSpPr>
        <p:spPr>
          <a:xfrm>
            <a:off x="7593080" y="657624"/>
            <a:ext cx="1409356" cy="593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4360FA47-9C98-431E-AADA-43FC9BD0F089}"/>
              </a:ext>
            </a:extLst>
          </p:cNvPr>
          <p:cNvSpPr/>
          <p:nvPr/>
        </p:nvSpPr>
        <p:spPr>
          <a:xfrm>
            <a:off x="7597137" y="328547"/>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 name="Rounded Rectangle 8">
            <a:extLst>
              <a:ext uri="{FF2B5EF4-FFF2-40B4-BE49-F238E27FC236}">
                <a16:creationId xmlns:a16="http://schemas.microsoft.com/office/drawing/2014/main" id="{6BD0D43C-0FFC-4537-B8BA-193F55865AAA}"/>
              </a:ext>
            </a:extLst>
          </p:cNvPr>
          <p:cNvSpPr/>
          <p:nvPr/>
        </p:nvSpPr>
        <p:spPr>
          <a:xfrm>
            <a:off x="7716492" y="78954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Faloutsos</a:t>
            </a:r>
            <a:r>
              <a:rPr lang="en-US" sz="1300" kern="0" dirty="0">
                <a:solidFill>
                  <a:prstClr val="white"/>
                </a:solidFill>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SIGMOD’94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69974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265725" y="121087"/>
            <a:ext cx="8763000" cy="769938"/>
          </a:xfrm>
        </p:spPr>
        <p:txBody>
          <a:bodyPr>
            <a:normAutofit/>
          </a:bodyPr>
          <a:lstStyle/>
          <a:p>
            <a:r>
              <a:rPr lang="en-US" sz="3200" dirty="0"/>
              <a:t>Generic Search using Lower Bounding</a:t>
            </a:r>
          </a:p>
        </p:txBody>
      </p:sp>
      <p:sp>
        <p:nvSpPr>
          <p:cNvPr id="245763" name="AutoShape 3"/>
          <p:cNvSpPr>
            <a:spLocks noChangeArrowheads="1"/>
          </p:cNvSpPr>
          <p:nvPr/>
        </p:nvSpPr>
        <p:spPr bwMode="black">
          <a:xfrm>
            <a:off x="204788" y="1670050"/>
            <a:ext cx="1449387" cy="2635250"/>
          </a:xfrm>
          <a:prstGeom prst="can">
            <a:avLst>
              <a:gd name="adj" fmla="val 19941"/>
            </a:avLst>
          </a:prstGeom>
          <a:gradFill rotWithShape="1">
            <a:gsLst>
              <a:gs pos="0">
                <a:schemeClr val="accent1"/>
              </a:gs>
              <a:gs pos="100000">
                <a:schemeClr val="accent1">
                  <a:gamma/>
                  <a:shade val="46275"/>
                  <a:invGamma/>
                </a:schemeClr>
              </a:gs>
            </a:gsLst>
            <a:lin ang="5400000" scaled="1"/>
          </a:gradFill>
          <a:ln w="9525">
            <a:solidFill>
              <a:schemeClr val="tx1"/>
            </a:solid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4" name="Freeform 4"/>
          <p:cNvSpPr>
            <a:spLocks/>
          </p:cNvSpPr>
          <p:nvPr/>
        </p:nvSpPr>
        <p:spPr bwMode="black">
          <a:xfrm>
            <a:off x="396875" y="3446463"/>
            <a:ext cx="1150938" cy="307975"/>
          </a:xfrm>
          <a:custGeom>
            <a:avLst/>
            <a:gdLst/>
            <a:ahLst/>
            <a:cxnLst>
              <a:cxn ang="0">
                <a:pos x="0" y="134"/>
              </a:cxn>
              <a:cxn ang="0">
                <a:pos x="104" y="0"/>
              </a:cxn>
              <a:cxn ang="0">
                <a:pos x="201" y="194"/>
              </a:cxn>
              <a:cxn ang="0">
                <a:pos x="388" y="30"/>
              </a:cxn>
              <a:cxn ang="0">
                <a:pos x="516" y="194"/>
              </a:cxn>
              <a:cxn ang="0">
                <a:pos x="725" y="194"/>
              </a:cxn>
            </a:cxnLst>
            <a:rect l="0" t="0" r="r" b="b"/>
            <a:pathLst>
              <a:path w="725" h="194">
                <a:moveTo>
                  <a:pt x="0" y="134"/>
                </a:moveTo>
                <a:lnTo>
                  <a:pt x="104" y="0"/>
                </a:lnTo>
                <a:lnTo>
                  <a:pt x="201" y="194"/>
                </a:lnTo>
                <a:lnTo>
                  <a:pt x="388" y="30"/>
                </a:lnTo>
                <a:lnTo>
                  <a:pt x="516" y="194"/>
                </a:lnTo>
                <a:lnTo>
                  <a:pt x="725" y="194"/>
                </a:lnTo>
              </a:path>
            </a:pathLst>
          </a:custGeom>
          <a:noFill/>
          <a:ln w="28575" cap="flat" cmpd="sng">
            <a:solidFill>
              <a:srgbClr val="FF00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5" name="Freeform 5"/>
          <p:cNvSpPr>
            <a:spLocks/>
          </p:cNvSpPr>
          <p:nvPr/>
        </p:nvSpPr>
        <p:spPr bwMode="black">
          <a:xfrm>
            <a:off x="336550" y="3689350"/>
            <a:ext cx="1200150" cy="331788"/>
          </a:xfrm>
          <a:custGeom>
            <a:avLst/>
            <a:gdLst/>
            <a:ahLst/>
            <a:cxnLst>
              <a:cxn ang="0">
                <a:pos x="0" y="112"/>
              </a:cxn>
              <a:cxn ang="0">
                <a:pos x="97" y="112"/>
              </a:cxn>
              <a:cxn ang="0">
                <a:pos x="165" y="0"/>
              </a:cxn>
              <a:cxn ang="0">
                <a:pos x="239" y="209"/>
              </a:cxn>
              <a:cxn ang="0">
                <a:pos x="382" y="22"/>
              </a:cxn>
              <a:cxn ang="0">
                <a:pos x="471" y="202"/>
              </a:cxn>
              <a:cxn ang="0">
                <a:pos x="756" y="142"/>
              </a:cxn>
            </a:cxnLst>
            <a:rect l="0" t="0" r="r" b="b"/>
            <a:pathLst>
              <a:path w="756" h="209">
                <a:moveTo>
                  <a:pt x="0" y="112"/>
                </a:moveTo>
                <a:lnTo>
                  <a:pt x="97" y="112"/>
                </a:lnTo>
                <a:lnTo>
                  <a:pt x="165" y="0"/>
                </a:lnTo>
                <a:lnTo>
                  <a:pt x="239" y="209"/>
                </a:lnTo>
                <a:lnTo>
                  <a:pt x="382" y="22"/>
                </a:lnTo>
                <a:lnTo>
                  <a:pt x="471" y="202"/>
                </a:lnTo>
                <a:lnTo>
                  <a:pt x="756" y="142"/>
                </a:lnTo>
              </a:path>
            </a:pathLst>
          </a:custGeom>
          <a:noFill/>
          <a:ln w="28575" cap="flat" cmpd="sng">
            <a:solidFill>
              <a:srgbClr val="FF00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6" name="Freeform 6"/>
          <p:cNvSpPr>
            <a:spLocks/>
          </p:cNvSpPr>
          <p:nvPr/>
        </p:nvSpPr>
        <p:spPr bwMode="black">
          <a:xfrm>
            <a:off x="396875" y="3917950"/>
            <a:ext cx="1081088" cy="320675"/>
          </a:xfrm>
          <a:custGeom>
            <a:avLst/>
            <a:gdLst/>
            <a:ahLst/>
            <a:cxnLst>
              <a:cxn ang="0">
                <a:pos x="0" y="179"/>
              </a:cxn>
              <a:cxn ang="0">
                <a:pos x="67" y="0"/>
              </a:cxn>
              <a:cxn ang="0">
                <a:pos x="150" y="202"/>
              </a:cxn>
              <a:cxn ang="0">
                <a:pos x="262" y="202"/>
              </a:cxn>
              <a:cxn ang="0">
                <a:pos x="344" y="45"/>
              </a:cxn>
              <a:cxn ang="0">
                <a:pos x="411" y="202"/>
              </a:cxn>
              <a:cxn ang="0">
                <a:pos x="681" y="187"/>
              </a:cxn>
            </a:cxnLst>
            <a:rect l="0" t="0" r="r" b="b"/>
            <a:pathLst>
              <a:path w="681" h="202">
                <a:moveTo>
                  <a:pt x="0" y="179"/>
                </a:moveTo>
                <a:lnTo>
                  <a:pt x="67" y="0"/>
                </a:lnTo>
                <a:lnTo>
                  <a:pt x="150" y="202"/>
                </a:lnTo>
                <a:lnTo>
                  <a:pt x="262" y="202"/>
                </a:lnTo>
                <a:lnTo>
                  <a:pt x="344" y="45"/>
                </a:lnTo>
                <a:lnTo>
                  <a:pt x="411" y="202"/>
                </a:lnTo>
                <a:lnTo>
                  <a:pt x="681" y="187"/>
                </a:lnTo>
              </a:path>
            </a:pathLst>
          </a:custGeom>
          <a:noFill/>
          <a:ln w="28575" cap="flat" cmpd="sng">
            <a:solidFill>
              <a:srgbClr val="FF00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7" name="Freeform 7"/>
          <p:cNvSpPr>
            <a:spLocks/>
          </p:cNvSpPr>
          <p:nvPr/>
        </p:nvSpPr>
        <p:spPr bwMode="black">
          <a:xfrm>
            <a:off x="374650" y="2836863"/>
            <a:ext cx="1092200" cy="260350"/>
          </a:xfrm>
          <a:custGeom>
            <a:avLst/>
            <a:gdLst/>
            <a:ahLst/>
            <a:cxnLst>
              <a:cxn ang="0">
                <a:pos x="0" y="142"/>
              </a:cxn>
              <a:cxn ang="0">
                <a:pos x="202" y="0"/>
              </a:cxn>
              <a:cxn ang="0">
                <a:pos x="396" y="15"/>
              </a:cxn>
              <a:cxn ang="0">
                <a:pos x="688" y="164"/>
              </a:cxn>
            </a:cxnLst>
            <a:rect l="0" t="0" r="r" b="b"/>
            <a:pathLst>
              <a:path w="688" h="164">
                <a:moveTo>
                  <a:pt x="0" y="142"/>
                </a:moveTo>
                <a:lnTo>
                  <a:pt x="202" y="0"/>
                </a:lnTo>
                <a:lnTo>
                  <a:pt x="396" y="15"/>
                </a:lnTo>
                <a:lnTo>
                  <a:pt x="688" y="164"/>
                </a:lnTo>
              </a:path>
            </a:pathLst>
          </a:custGeom>
          <a:noFill/>
          <a:ln w="28575" cap="flat" cmpd="sng">
            <a:solidFill>
              <a:srgbClr val="FF99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8" name="Freeform 8"/>
          <p:cNvSpPr>
            <a:spLocks/>
          </p:cNvSpPr>
          <p:nvPr/>
        </p:nvSpPr>
        <p:spPr bwMode="black">
          <a:xfrm>
            <a:off x="398463" y="3003550"/>
            <a:ext cx="1057275" cy="249238"/>
          </a:xfrm>
          <a:custGeom>
            <a:avLst/>
            <a:gdLst/>
            <a:ahLst/>
            <a:cxnLst>
              <a:cxn ang="0">
                <a:pos x="0" y="134"/>
              </a:cxn>
              <a:cxn ang="0">
                <a:pos x="247" y="0"/>
              </a:cxn>
              <a:cxn ang="0">
                <a:pos x="486" y="149"/>
              </a:cxn>
              <a:cxn ang="0">
                <a:pos x="666" y="157"/>
              </a:cxn>
            </a:cxnLst>
            <a:rect l="0" t="0" r="r" b="b"/>
            <a:pathLst>
              <a:path w="666" h="157">
                <a:moveTo>
                  <a:pt x="0" y="134"/>
                </a:moveTo>
                <a:lnTo>
                  <a:pt x="247" y="0"/>
                </a:lnTo>
                <a:lnTo>
                  <a:pt x="486" y="149"/>
                </a:lnTo>
                <a:lnTo>
                  <a:pt x="666" y="157"/>
                </a:lnTo>
              </a:path>
            </a:pathLst>
          </a:custGeom>
          <a:noFill/>
          <a:ln w="28575" cap="flat" cmpd="sng">
            <a:solidFill>
              <a:srgbClr val="FF99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9" name="Freeform 9"/>
          <p:cNvSpPr>
            <a:spLocks/>
          </p:cNvSpPr>
          <p:nvPr/>
        </p:nvSpPr>
        <p:spPr bwMode="black">
          <a:xfrm>
            <a:off x="422275" y="3276600"/>
            <a:ext cx="1057275" cy="153988"/>
          </a:xfrm>
          <a:custGeom>
            <a:avLst/>
            <a:gdLst/>
            <a:ahLst/>
            <a:cxnLst>
              <a:cxn ang="0">
                <a:pos x="0" y="97"/>
              </a:cxn>
              <a:cxn ang="0">
                <a:pos x="359" y="0"/>
              </a:cxn>
              <a:cxn ang="0">
                <a:pos x="568" y="97"/>
              </a:cxn>
              <a:cxn ang="0">
                <a:pos x="666" y="89"/>
              </a:cxn>
            </a:cxnLst>
            <a:rect l="0" t="0" r="r" b="b"/>
            <a:pathLst>
              <a:path w="666" h="97">
                <a:moveTo>
                  <a:pt x="0" y="97"/>
                </a:moveTo>
                <a:lnTo>
                  <a:pt x="359" y="0"/>
                </a:lnTo>
                <a:lnTo>
                  <a:pt x="568" y="97"/>
                </a:lnTo>
                <a:lnTo>
                  <a:pt x="666" y="89"/>
                </a:lnTo>
              </a:path>
            </a:pathLst>
          </a:custGeom>
          <a:noFill/>
          <a:ln w="28575" cap="flat" cmpd="sng">
            <a:solidFill>
              <a:srgbClr val="FF99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70" name="Freeform 10"/>
          <p:cNvSpPr>
            <a:spLocks/>
          </p:cNvSpPr>
          <p:nvPr/>
        </p:nvSpPr>
        <p:spPr bwMode="black">
          <a:xfrm>
            <a:off x="406400" y="2006600"/>
            <a:ext cx="996950" cy="427038"/>
          </a:xfrm>
          <a:custGeom>
            <a:avLst/>
            <a:gdLst/>
            <a:ahLst/>
            <a:cxnLst>
              <a:cxn ang="0">
                <a:pos x="0" y="157"/>
              </a:cxn>
              <a:cxn ang="0">
                <a:pos x="157" y="232"/>
              </a:cxn>
              <a:cxn ang="0">
                <a:pos x="306" y="0"/>
              </a:cxn>
              <a:cxn ang="0">
                <a:pos x="411" y="269"/>
              </a:cxn>
              <a:cxn ang="0">
                <a:pos x="628" y="247"/>
              </a:cxn>
            </a:cxnLst>
            <a:rect l="0" t="0" r="r" b="b"/>
            <a:pathLst>
              <a:path w="628" h="269">
                <a:moveTo>
                  <a:pt x="0" y="157"/>
                </a:moveTo>
                <a:lnTo>
                  <a:pt x="157" y="232"/>
                </a:lnTo>
                <a:lnTo>
                  <a:pt x="306" y="0"/>
                </a:lnTo>
                <a:lnTo>
                  <a:pt x="411" y="269"/>
                </a:lnTo>
                <a:lnTo>
                  <a:pt x="628" y="247"/>
                </a:ln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71" name="Freeform 11"/>
          <p:cNvSpPr>
            <a:spLocks/>
          </p:cNvSpPr>
          <p:nvPr/>
        </p:nvSpPr>
        <p:spPr bwMode="black">
          <a:xfrm>
            <a:off x="1785938" y="5780088"/>
            <a:ext cx="849312" cy="468312"/>
          </a:xfrm>
          <a:custGeom>
            <a:avLst/>
            <a:gdLst/>
            <a:ahLst/>
            <a:cxnLst>
              <a:cxn ang="0">
                <a:pos x="0" y="345"/>
              </a:cxn>
              <a:cxn ang="0">
                <a:pos x="232" y="345"/>
              </a:cxn>
              <a:cxn ang="0">
                <a:pos x="426" y="9"/>
              </a:cxn>
              <a:cxn ang="0">
                <a:pos x="531" y="401"/>
              </a:cxn>
              <a:cxn ang="0">
                <a:pos x="602" y="360"/>
              </a:cxn>
              <a:cxn ang="0">
                <a:pos x="726" y="432"/>
              </a:cxn>
              <a:cxn ang="0">
                <a:pos x="898" y="432"/>
              </a:cxn>
            </a:cxnLst>
            <a:rect l="0" t="0" r="r" b="b"/>
            <a:pathLst>
              <a:path w="898" h="459">
                <a:moveTo>
                  <a:pt x="0" y="345"/>
                </a:moveTo>
                <a:cubicBezTo>
                  <a:pt x="80" y="373"/>
                  <a:pt x="161" y="401"/>
                  <a:pt x="232" y="345"/>
                </a:cubicBezTo>
                <a:cubicBezTo>
                  <a:pt x="303" y="289"/>
                  <a:pt x="376" y="0"/>
                  <a:pt x="426" y="9"/>
                </a:cubicBezTo>
                <a:cubicBezTo>
                  <a:pt x="476" y="18"/>
                  <a:pt x="502" y="343"/>
                  <a:pt x="531" y="401"/>
                </a:cubicBezTo>
                <a:cubicBezTo>
                  <a:pt x="560" y="459"/>
                  <a:pt x="570" y="355"/>
                  <a:pt x="602" y="360"/>
                </a:cubicBezTo>
                <a:cubicBezTo>
                  <a:pt x="634" y="365"/>
                  <a:pt x="677" y="420"/>
                  <a:pt x="726" y="432"/>
                </a:cubicBezTo>
                <a:cubicBezTo>
                  <a:pt x="775" y="444"/>
                  <a:pt x="836" y="438"/>
                  <a:pt x="898" y="432"/>
                </a:cubicBezTo>
              </a:path>
            </a:pathLst>
          </a:custGeom>
          <a:noFill/>
          <a:ln w="57150" cap="flat" cmpd="sng">
            <a:solidFill>
              <a:srgbClr val="808080"/>
            </a:solidFill>
            <a:prstDash val="solid"/>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72" name="Text Box 12"/>
          <p:cNvSpPr txBox="1">
            <a:spLocks noChangeArrowheads="1"/>
          </p:cNvSpPr>
          <p:nvPr/>
        </p:nvSpPr>
        <p:spPr bwMode="black">
          <a:xfrm>
            <a:off x="2478088" y="5922963"/>
            <a:ext cx="877887" cy="304800"/>
          </a:xfrm>
          <a:prstGeom prst="rect">
            <a:avLst/>
          </a:prstGeom>
          <a:noFill/>
          <a:ln w="9525" algn="ctr">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Arial" pitchFamily="34" charset="0"/>
                <a:ea typeface="+mn-ea"/>
                <a:cs typeface="Arial" pitchFamily="34" charset="0"/>
              </a:rPr>
              <a:t>query</a:t>
            </a:r>
          </a:p>
        </p:txBody>
      </p:sp>
      <p:sp>
        <p:nvSpPr>
          <p:cNvPr id="245773" name="AutoShape 13"/>
          <p:cNvSpPr>
            <a:spLocks noChangeArrowheads="1"/>
          </p:cNvSpPr>
          <p:nvPr/>
        </p:nvSpPr>
        <p:spPr bwMode="black">
          <a:xfrm>
            <a:off x="5230813" y="1568450"/>
            <a:ext cx="2173287" cy="4465638"/>
          </a:xfrm>
          <a:prstGeom prst="can">
            <a:avLst>
              <a:gd name="adj" fmla="val 22536"/>
            </a:avLst>
          </a:prstGeom>
          <a:gradFill rotWithShape="1">
            <a:gsLst>
              <a:gs pos="0">
                <a:schemeClr val="accent1"/>
              </a:gs>
              <a:gs pos="100000">
                <a:schemeClr val="accent1">
                  <a:gamma/>
                  <a:shade val="46275"/>
                  <a:invGamma/>
                </a:schemeClr>
              </a:gs>
            </a:gsLst>
            <a:lin ang="5400000" scaled="1"/>
          </a:gradFill>
          <a:ln w="9525">
            <a:solidFill>
              <a:schemeClr val="tx1"/>
            </a:solid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4"/>
          <p:cNvGrpSpPr>
            <a:grpSpLocks/>
          </p:cNvGrpSpPr>
          <p:nvPr/>
        </p:nvGrpSpPr>
        <p:grpSpPr bwMode="auto">
          <a:xfrm>
            <a:off x="5468938" y="4578350"/>
            <a:ext cx="1725612" cy="1354138"/>
            <a:chOff x="719" y="950"/>
            <a:chExt cx="934" cy="973"/>
          </a:xfrm>
        </p:grpSpPr>
        <p:sp>
          <p:nvSpPr>
            <p:cNvPr id="245775" name="Freeform 15"/>
            <p:cNvSpPr>
              <a:spLocks/>
            </p:cNvSpPr>
            <p:nvPr/>
          </p:nvSpPr>
          <p:spPr bwMode="black">
            <a:xfrm>
              <a:off x="816" y="950"/>
              <a:ext cx="837" cy="358"/>
            </a:xfrm>
            <a:custGeom>
              <a:avLst/>
              <a:gdLst/>
              <a:ahLst/>
              <a:cxnLst>
                <a:cxn ang="0">
                  <a:pos x="0" y="217"/>
                </a:cxn>
                <a:cxn ang="0">
                  <a:pos x="74" y="15"/>
                </a:cxn>
                <a:cxn ang="0">
                  <a:pos x="187" y="307"/>
                </a:cxn>
                <a:cxn ang="0">
                  <a:pos x="359" y="67"/>
                </a:cxn>
                <a:cxn ang="0">
                  <a:pos x="583" y="314"/>
                </a:cxn>
                <a:cxn ang="0">
                  <a:pos x="837" y="329"/>
                </a:cxn>
              </a:cxnLst>
              <a:rect l="0" t="0" r="r" b="b"/>
              <a:pathLst>
                <a:path w="837" h="358">
                  <a:moveTo>
                    <a:pt x="0" y="217"/>
                  </a:moveTo>
                  <a:cubicBezTo>
                    <a:pt x="21" y="108"/>
                    <a:pt x="43" y="0"/>
                    <a:pt x="74" y="15"/>
                  </a:cubicBezTo>
                  <a:cubicBezTo>
                    <a:pt x="105" y="30"/>
                    <a:pt x="140" y="298"/>
                    <a:pt x="187" y="307"/>
                  </a:cubicBezTo>
                  <a:cubicBezTo>
                    <a:pt x="234" y="316"/>
                    <a:pt x="293" y="66"/>
                    <a:pt x="359" y="67"/>
                  </a:cubicBezTo>
                  <a:cubicBezTo>
                    <a:pt x="425" y="68"/>
                    <a:pt x="503" y="270"/>
                    <a:pt x="583" y="314"/>
                  </a:cubicBezTo>
                  <a:cubicBezTo>
                    <a:pt x="663" y="358"/>
                    <a:pt x="750" y="343"/>
                    <a:pt x="837" y="329"/>
                  </a:cubicBezTo>
                </a:path>
              </a:pathLst>
            </a:custGeom>
            <a:noFill/>
            <a:ln w="28575" cap="flat" cmpd="sng">
              <a:solidFill>
                <a:srgbClr val="FF00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76" name="Freeform 16"/>
            <p:cNvSpPr>
              <a:spLocks/>
            </p:cNvSpPr>
            <p:nvPr/>
          </p:nvSpPr>
          <p:spPr bwMode="black">
            <a:xfrm>
              <a:off x="719" y="1228"/>
              <a:ext cx="867" cy="398"/>
            </a:xfrm>
            <a:custGeom>
              <a:avLst/>
              <a:gdLst/>
              <a:ahLst/>
              <a:cxnLst>
                <a:cxn ang="0">
                  <a:pos x="0" y="216"/>
                </a:cxn>
                <a:cxn ang="0">
                  <a:pos x="119" y="208"/>
                </a:cxn>
                <a:cxn ang="0">
                  <a:pos x="202" y="29"/>
                </a:cxn>
                <a:cxn ang="0">
                  <a:pos x="261" y="380"/>
                </a:cxn>
                <a:cxn ang="0">
                  <a:pos x="396" y="89"/>
                </a:cxn>
                <a:cxn ang="0">
                  <a:pos x="516" y="358"/>
                </a:cxn>
                <a:cxn ang="0">
                  <a:pos x="867" y="328"/>
                </a:cxn>
              </a:cxnLst>
              <a:rect l="0" t="0" r="r" b="b"/>
              <a:pathLst>
                <a:path w="867" h="398">
                  <a:moveTo>
                    <a:pt x="0" y="216"/>
                  </a:moveTo>
                  <a:cubicBezTo>
                    <a:pt x="42" y="227"/>
                    <a:pt x="85" y="239"/>
                    <a:pt x="119" y="208"/>
                  </a:cubicBezTo>
                  <a:cubicBezTo>
                    <a:pt x="153" y="177"/>
                    <a:pt x="178" y="0"/>
                    <a:pt x="202" y="29"/>
                  </a:cubicBezTo>
                  <a:cubicBezTo>
                    <a:pt x="226" y="58"/>
                    <a:pt x="229" y="370"/>
                    <a:pt x="261" y="380"/>
                  </a:cubicBezTo>
                  <a:cubicBezTo>
                    <a:pt x="293" y="390"/>
                    <a:pt x="354" y="93"/>
                    <a:pt x="396" y="89"/>
                  </a:cubicBezTo>
                  <a:cubicBezTo>
                    <a:pt x="438" y="85"/>
                    <a:pt x="437" y="318"/>
                    <a:pt x="516" y="358"/>
                  </a:cubicBezTo>
                  <a:cubicBezTo>
                    <a:pt x="595" y="398"/>
                    <a:pt x="731" y="363"/>
                    <a:pt x="867" y="328"/>
                  </a:cubicBezTo>
                </a:path>
              </a:pathLst>
            </a:custGeom>
            <a:noFill/>
            <a:ln w="28575" cap="flat" cmpd="sng">
              <a:solidFill>
                <a:srgbClr val="FF00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77" name="Freeform 17"/>
            <p:cNvSpPr>
              <a:spLocks/>
            </p:cNvSpPr>
            <p:nvPr/>
          </p:nvSpPr>
          <p:spPr bwMode="black">
            <a:xfrm>
              <a:off x="733" y="1600"/>
              <a:ext cx="882" cy="323"/>
            </a:xfrm>
            <a:custGeom>
              <a:avLst/>
              <a:gdLst/>
              <a:ahLst/>
              <a:cxnLst>
                <a:cxn ang="0">
                  <a:pos x="0" y="256"/>
                </a:cxn>
                <a:cxn ang="0">
                  <a:pos x="127" y="2"/>
                </a:cxn>
                <a:cxn ang="0">
                  <a:pos x="209" y="241"/>
                </a:cxn>
                <a:cxn ang="0">
                  <a:pos x="351" y="226"/>
                </a:cxn>
                <a:cxn ang="0">
                  <a:pos x="471" y="9"/>
                </a:cxn>
                <a:cxn ang="0">
                  <a:pos x="583" y="271"/>
                </a:cxn>
                <a:cxn ang="0">
                  <a:pos x="882" y="323"/>
                </a:cxn>
              </a:cxnLst>
              <a:rect l="0" t="0" r="r" b="b"/>
              <a:pathLst>
                <a:path w="882" h="323">
                  <a:moveTo>
                    <a:pt x="0" y="256"/>
                  </a:moveTo>
                  <a:cubicBezTo>
                    <a:pt x="46" y="130"/>
                    <a:pt x="92" y="4"/>
                    <a:pt x="127" y="2"/>
                  </a:cubicBezTo>
                  <a:cubicBezTo>
                    <a:pt x="162" y="0"/>
                    <a:pt x="172" y="204"/>
                    <a:pt x="209" y="241"/>
                  </a:cubicBezTo>
                  <a:cubicBezTo>
                    <a:pt x="246" y="278"/>
                    <a:pt x="307" y="265"/>
                    <a:pt x="351" y="226"/>
                  </a:cubicBezTo>
                  <a:cubicBezTo>
                    <a:pt x="395" y="187"/>
                    <a:pt x="432" y="2"/>
                    <a:pt x="471" y="9"/>
                  </a:cubicBezTo>
                  <a:cubicBezTo>
                    <a:pt x="510" y="16"/>
                    <a:pt x="514" y="219"/>
                    <a:pt x="583" y="271"/>
                  </a:cubicBezTo>
                  <a:cubicBezTo>
                    <a:pt x="652" y="323"/>
                    <a:pt x="767" y="323"/>
                    <a:pt x="882" y="323"/>
                  </a:cubicBezTo>
                </a:path>
              </a:pathLst>
            </a:custGeom>
            <a:noFill/>
            <a:ln w="28575" cap="flat" cmpd="sng">
              <a:solidFill>
                <a:srgbClr val="FF00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18"/>
          <p:cNvGrpSpPr>
            <a:grpSpLocks/>
          </p:cNvGrpSpPr>
          <p:nvPr/>
        </p:nvGrpSpPr>
        <p:grpSpPr bwMode="auto">
          <a:xfrm>
            <a:off x="5473700" y="3670300"/>
            <a:ext cx="1581150" cy="952500"/>
            <a:chOff x="2064" y="1025"/>
            <a:chExt cx="1256" cy="757"/>
          </a:xfrm>
        </p:grpSpPr>
        <p:sp>
          <p:nvSpPr>
            <p:cNvPr id="245779" name="Freeform 19"/>
            <p:cNvSpPr>
              <a:spLocks/>
            </p:cNvSpPr>
            <p:nvPr/>
          </p:nvSpPr>
          <p:spPr bwMode="black">
            <a:xfrm>
              <a:off x="2064" y="1025"/>
              <a:ext cx="1250" cy="351"/>
            </a:xfrm>
            <a:custGeom>
              <a:avLst/>
              <a:gdLst/>
              <a:ahLst/>
              <a:cxnLst>
                <a:cxn ang="0">
                  <a:pos x="0" y="306"/>
                </a:cxn>
                <a:cxn ang="0">
                  <a:pos x="516" y="7"/>
                </a:cxn>
                <a:cxn ang="0">
                  <a:pos x="1250" y="351"/>
                </a:cxn>
              </a:cxnLst>
              <a:rect l="0" t="0" r="r" b="b"/>
              <a:pathLst>
                <a:path w="1250" h="351">
                  <a:moveTo>
                    <a:pt x="0" y="306"/>
                  </a:moveTo>
                  <a:cubicBezTo>
                    <a:pt x="154" y="153"/>
                    <a:pt x="308" y="0"/>
                    <a:pt x="516" y="7"/>
                  </a:cubicBezTo>
                  <a:cubicBezTo>
                    <a:pt x="724" y="14"/>
                    <a:pt x="987" y="182"/>
                    <a:pt x="1250" y="351"/>
                  </a:cubicBezTo>
                </a:path>
              </a:pathLst>
            </a:custGeom>
            <a:noFill/>
            <a:ln w="38100" cap="flat" cmpd="sng">
              <a:solidFill>
                <a:srgbClr val="FF99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0" name="Freeform 20"/>
            <p:cNvSpPr>
              <a:spLocks/>
            </p:cNvSpPr>
            <p:nvPr/>
          </p:nvSpPr>
          <p:spPr bwMode="black">
            <a:xfrm>
              <a:off x="2094" y="1256"/>
              <a:ext cx="1205" cy="304"/>
            </a:xfrm>
            <a:custGeom>
              <a:avLst/>
              <a:gdLst/>
              <a:ahLst/>
              <a:cxnLst>
                <a:cxn ang="0">
                  <a:pos x="0" y="255"/>
                </a:cxn>
                <a:cxn ang="0">
                  <a:pos x="464" y="0"/>
                </a:cxn>
                <a:cxn ang="0">
                  <a:pos x="920" y="255"/>
                </a:cxn>
                <a:cxn ang="0">
                  <a:pos x="1205" y="292"/>
                </a:cxn>
              </a:cxnLst>
              <a:rect l="0" t="0" r="r" b="b"/>
              <a:pathLst>
                <a:path w="1205" h="304">
                  <a:moveTo>
                    <a:pt x="0" y="255"/>
                  </a:moveTo>
                  <a:cubicBezTo>
                    <a:pt x="155" y="127"/>
                    <a:pt x="311" y="0"/>
                    <a:pt x="464" y="0"/>
                  </a:cubicBezTo>
                  <a:cubicBezTo>
                    <a:pt x="617" y="0"/>
                    <a:pt x="797" y="206"/>
                    <a:pt x="920" y="255"/>
                  </a:cubicBezTo>
                  <a:cubicBezTo>
                    <a:pt x="1043" y="304"/>
                    <a:pt x="1124" y="298"/>
                    <a:pt x="1205" y="292"/>
                  </a:cubicBezTo>
                </a:path>
              </a:pathLst>
            </a:custGeom>
            <a:noFill/>
            <a:ln w="38100" cap="flat" cmpd="sng">
              <a:solidFill>
                <a:srgbClr val="FF99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1" name="Freeform 21"/>
            <p:cNvSpPr>
              <a:spLocks/>
            </p:cNvSpPr>
            <p:nvPr/>
          </p:nvSpPr>
          <p:spPr bwMode="black">
            <a:xfrm>
              <a:off x="2132" y="1552"/>
              <a:ext cx="1188" cy="230"/>
            </a:xfrm>
            <a:custGeom>
              <a:avLst/>
              <a:gdLst/>
              <a:ahLst/>
              <a:cxnLst>
                <a:cxn ang="0">
                  <a:pos x="0" y="176"/>
                </a:cxn>
                <a:cxn ang="0">
                  <a:pos x="725" y="4"/>
                </a:cxn>
                <a:cxn ang="0">
                  <a:pos x="1114" y="198"/>
                </a:cxn>
                <a:cxn ang="0">
                  <a:pos x="1167" y="198"/>
                </a:cxn>
              </a:cxnLst>
              <a:rect l="0" t="0" r="r" b="b"/>
              <a:pathLst>
                <a:path w="1188" h="230">
                  <a:moveTo>
                    <a:pt x="0" y="176"/>
                  </a:moveTo>
                  <a:cubicBezTo>
                    <a:pt x="269" y="88"/>
                    <a:pt x="539" y="0"/>
                    <a:pt x="725" y="4"/>
                  </a:cubicBezTo>
                  <a:cubicBezTo>
                    <a:pt x="911" y="8"/>
                    <a:pt x="1040" y="166"/>
                    <a:pt x="1114" y="198"/>
                  </a:cubicBezTo>
                  <a:cubicBezTo>
                    <a:pt x="1188" y="230"/>
                    <a:pt x="1177" y="214"/>
                    <a:pt x="1167" y="198"/>
                  </a:cubicBezTo>
                </a:path>
              </a:pathLst>
            </a:custGeom>
            <a:noFill/>
            <a:ln w="38100" cap="flat" cmpd="sng">
              <a:solidFill>
                <a:srgbClr val="FF99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22"/>
          <p:cNvGrpSpPr>
            <a:grpSpLocks/>
          </p:cNvGrpSpPr>
          <p:nvPr/>
        </p:nvGrpSpPr>
        <p:grpSpPr bwMode="auto">
          <a:xfrm>
            <a:off x="5489575" y="2128838"/>
            <a:ext cx="1524000" cy="1541462"/>
            <a:chOff x="3995" y="826"/>
            <a:chExt cx="1137" cy="1150"/>
          </a:xfrm>
        </p:grpSpPr>
        <p:sp>
          <p:nvSpPr>
            <p:cNvPr id="245783" name="Freeform 23"/>
            <p:cNvSpPr>
              <a:spLocks/>
            </p:cNvSpPr>
            <p:nvPr/>
          </p:nvSpPr>
          <p:spPr bwMode="black">
            <a:xfrm>
              <a:off x="3995" y="826"/>
              <a:ext cx="1137" cy="573"/>
            </a:xfrm>
            <a:custGeom>
              <a:avLst/>
              <a:gdLst/>
              <a:ahLst/>
              <a:cxnLst>
                <a:cxn ang="0">
                  <a:pos x="0" y="408"/>
                </a:cxn>
                <a:cxn ang="0">
                  <a:pos x="344" y="506"/>
                </a:cxn>
                <a:cxn ang="0">
                  <a:pos x="620" y="5"/>
                </a:cxn>
                <a:cxn ang="0">
                  <a:pos x="792" y="476"/>
                </a:cxn>
                <a:cxn ang="0">
                  <a:pos x="1137" y="521"/>
                </a:cxn>
              </a:cxnLst>
              <a:rect l="0" t="0" r="r" b="b"/>
              <a:pathLst>
                <a:path w="1137" h="573">
                  <a:moveTo>
                    <a:pt x="0" y="408"/>
                  </a:moveTo>
                  <a:cubicBezTo>
                    <a:pt x="120" y="490"/>
                    <a:pt x="241" y="573"/>
                    <a:pt x="344" y="506"/>
                  </a:cubicBezTo>
                  <a:cubicBezTo>
                    <a:pt x="447" y="439"/>
                    <a:pt x="545" y="10"/>
                    <a:pt x="620" y="5"/>
                  </a:cubicBezTo>
                  <a:cubicBezTo>
                    <a:pt x="695" y="0"/>
                    <a:pt x="706" y="390"/>
                    <a:pt x="792" y="476"/>
                  </a:cubicBezTo>
                  <a:cubicBezTo>
                    <a:pt x="878" y="562"/>
                    <a:pt x="1007" y="541"/>
                    <a:pt x="1137" y="521"/>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4" name="Freeform 24"/>
            <p:cNvSpPr>
              <a:spLocks/>
            </p:cNvSpPr>
            <p:nvPr/>
          </p:nvSpPr>
          <p:spPr bwMode="black">
            <a:xfrm>
              <a:off x="4002" y="1211"/>
              <a:ext cx="1077" cy="460"/>
            </a:xfrm>
            <a:custGeom>
              <a:avLst/>
              <a:gdLst/>
              <a:ahLst/>
              <a:cxnLst>
                <a:cxn ang="0">
                  <a:pos x="0" y="390"/>
                </a:cxn>
                <a:cxn ang="0">
                  <a:pos x="367" y="293"/>
                </a:cxn>
                <a:cxn ang="0">
                  <a:pos x="569" y="16"/>
                </a:cxn>
                <a:cxn ang="0">
                  <a:pos x="696" y="390"/>
                </a:cxn>
                <a:cxn ang="0">
                  <a:pos x="1077" y="435"/>
                </a:cxn>
              </a:cxnLst>
              <a:rect l="0" t="0" r="r" b="b"/>
              <a:pathLst>
                <a:path w="1077" h="460">
                  <a:moveTo>
                    <a:pt x="0" y="390"/>
                  </a:moveTo>
                  <a:cubicBezTo>
                    <a:pt x="136" y="372"/>
                    <a:pt x="272" y="355"/>
                    <a:pt x="367" y="293"/>
                  </a:cubicBezTo>
                  <a:cubicBezTo>
                    <a:pt x="462" y="231"/>
                    <a:pt x="514" y="0"/>
                    <a:pt x="569" y="16"/>
                  </a:cubicBezTo>
                  <a:cubicBezTo>
                    <a:pt x="624" y="32"/>
                    <a:pt x="611" y="320"/>
                    <a:pt x="696" y="390"/>
                  </a:cubicBezTo>
                  <a:cubicBezTo>
                    <a:pt x="781" y="460"/>
                    <a:pt x="1015" y="424"/>
                    <a:pt x="1077" y="435"/>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5" name="Freeform 25"/>
            <p:cNvSpPr>
              <a:spLocks/>
            </p:cNvSpPr>
            <p:nvPr/>
          </p:nvSpPr>
          <p:spPr bwMode="black">
            <a:xfrm>
              <a:off x="4054" y="1457"/>
              <a:ext cx="1077" cy="519"/>
            </a:xfrm>
            <a:custGeom>
              <a:avLst/>
              <a:gdLst/>
              <a:ahLst/>
              <a:cxnLst>
                <a:cxn ang="0">
                  <a:pos x="0" y="346"/>
                </a:cxn>
                <a:cxn ang="0">
                  <a:pos x="45" y="368"/>
                </a:cxn>
                <a:cxn ang="0">
                  <a:pos x="269" y="458"/>
                </a:cxn>
                <a:cxn ang="0">
                  <a:pos x="486" y="2"/>
                </a:cxn>
                <a:cxn ang="0">
                  <a:pos x="561" y="443"/>
                </a:cxn>
                <a:cxn ang="0">
                  <a:pos x="853" y="458"/>
                </a:cxn>
                <a:cxn ang="0">
                  <a:pos x="1077" y="480"/>
                </a:cxn>
              </a:cxnLst>
              <a:rect l="0" t="0" r="r" b="b"/>
              <a:pathLst>
                <a:path w="1077" h="519">
                  <a:moveTo>
                    <a:pt x="0" y="346"/>
                  </a:moveTo>
                  <a:cubicBezTo>
                    <a:pt x="0" y="347"/>
                    <a:pt x="0" y="349"/>
                    <a:pt x="45" y="368"/>
                  </a:cubicBezTo>
                  <a:cubicBezTo>
                    <a:pt x="90" y="387"/>
                    <a:pt x="196" y="519"/>
                    <a:pt x="269" y="458"/>
                  </a:cubicBezTo>
                  <a:cubicBezTo>
                    <a:pt x="342" y="397"/>
                    <a:pt x="437" y="4"/>
                    <a:pt x="486" y="2"/>
                  </a:cubicBezTo>
                  <a:cubicBezTo>
                    <a:pt x="535" y="0"/>
                    <a:pt x="500" y="367"/>
                    <a:pt x="561" y="443"/>
                  </a:cubicBezTo>
                  <a:cubicBezTo>
                    <a:pt x="622" y="519"/>
                    <a:pt x="767" y="452"/>
                    <a:pt x="853" y="458"/>
                  </a:cubicBezTo>
                  <a:cubicBezTo>
                    <a:pt x="939" y="464"/>
                    <a:pt x="1008" y="472"/>
                    <a:pt x="1077" y="480"/>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5786" name="Freeform 26"/>
          <p:cNvSpPr>
            <a:spLocks/>
          </p:cNvSpPr>
          <p:nvPr/>
        </p:nvSpPr>
        <p:spPr bwMode="black">
          <a:xfrm>
            <a:off x="1774825" y="4452938"/>
            <a:ext cx="938213" cy="498475"/>
          </a:xfrm>
          <a:custGeom>
            <a:avLst/>
            <a:gdLst/>
            <a:ahLst/>
            <a:cxnLst>
              <a:cxn ang="0">
                <a:pos x="0" y="254"/>
              </a:cxn>
              <a:cxn ang="0">
                <a:pos x="127" y="292"/>
              </a:cxn>
              <a:cxn ang="0">
                <a:pos x="277" y="0"/>
              </a:cxn>
              <a:cxn ang="0">
                <a:pos x="359" y="277"/>
              </a:cxn>
              <a:cxn ang="0">
                <a:pos x="396" y="232"/>
              </a:cxn>
              <a:cxn ang="0">
                <a:pos x="426" y="292"/>
              </a:cxn>
              <a:cxn ang="0">
                <a:pos x="591" y="314"/>
              </a:cxn>
            </a:cxnLst>
            <a:rect l="0" t="0" r="r" b="b"/>
            <a:pathLst>
              <a:path w="591" h="314">
                <a:moveTo>
                  <a:pt x="0" y="254"/>
                </a:moveTo>
                <a:lnTo>
                  <a:pt x="127" y="292"/>
                </a:lnTo>
                <a:lnTo>
                  <a:pt x="277" y="0"/>
                </a:lnTo>
                <a:lnTo>
                  <a:pt x="359" y="277"/>
                </a:lnTo>
                <a:lnTo>
                  <a:pt x="396" y="232"/>
                </a:lnTo>
                <a:lnTo>
                  <a:pt x="426" y="292"/>
                </a:lnTo>
                <a:lnTo>
                  <a:pt x="591" y="314"/>
                </a:lnTo>
              </a:path>
            </a:pathLst>
          </a:custGeom>
          <a:noFill/>
          <a:ln w="38100" cap="flat" cmpd="sng">
            <a:solidFill>
              <a:srgbClr val="80808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7" name="Line 27"/>
          <p:cNvSpPr>
            <a:spLocks noChangeShapeType="1"/>
          </p:cNvSpPr>
          <p:nvPr/>
        </p:nvSpPr>
        <p:spPr bwMode="black">
          <a:xfrm flipV="1">
            <a:off x="2179638" y="4903788"/>
            <a:ext cx="0" cy="773112"/>
          </a:xfrm>
          <a:prstGeom prst="line">
            <a:avLst/>
          </a:prstGeom>
          <a:noFill/>
          <a:ln w="28575">
            <a:solidFill>
              <a:schemeClr val="tx1"/>
            </a:solidFill>
            <a:round/>
            <a:headEnd/>
            <a:tailEnd type="triangle" w="med" len="me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8" name="Text Box 28"/>
          <p:cNvSpPr txBox="1">
            <a:spLocks noChangeArrowheads="1"/>
          </p:cNvSpPr>
          <p:nvPr/>
        </p:nvSpPr>
        <p:spPr bwMode="black">
          <a:xfrm>
            <a:off x="2405063" y="4471988"/>
            <a:ext cx="1068387" cy="517525"/>
          </a:xfrm>
          <a:prstGeom prst="rect">
            <a:avLst/>
          </a:prstGeom>
          <a:noFill/>
          <a:ln w="9525" algn="ctr">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simplified</a:t>
            </a:r>
            <a:b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query</a:t>
            </a:r>
          </a:p>
        </p:txBody>
      </p:sp>
      <p:sp>
        <p:nvSpPr>
          <p:cNvPr id="245789" name="Text Box 29"/>
          <p:cNvSpPr txBox="1">
            <a:spLocks noChangeArrowheads="1"/>
          </p:cNvSpPr>
          <p:nvPr/>
        </p:nvSpPr>
        <p:spPr bwMode="black">
          <a:xfrm>
            <a:off x="228600" y="1219200"/>
            <a:ext cx="1485900" cy="307777"/>
          </a:xfrm>
          <a:prstGeom prst="rect">
            <a:avLst/>
          </a:prstGeom>
          <a:noFill/>
          <a:ln w="9525" algn="ctr">
            <a:noFill/>
            <a:miter lim="800000"/>
            <a:headEnd/>
            <a:tailEnd/>
          </a:ln>
          <a:effec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Simplified DB</a:t>
            </a:r>
          </a:p>
        </p:txBody>
      </p:sp>
      <p:sp>
        <p:nvSpPr>
          <p:cNvPr id="245790" name="Text Box 30"/>
          <p:cNvSpPr txBox="1">
            <a:spLocks noChangeArrowheads="1"/>
          </p:cNvSpPr>
          <p:nvPr/>
        </p:nvSpPr>
        <p:spPr bwMode="black">
          <a:xfrm>
            <a:off x="5562600" y="1143000"/>
            <a:ext cx="1422400" cy="307777"/>
          </a:xfrm>
          <a:prstGeom prst="rect">
            <a:avLst/>
          </a:prstGeom>
          <a:noFill/>
          <a:ln w="9525" algn="ctr">
            <a:noFill/>
            <a:miter lim="800000"/>
            <a:headEnd/>
            <a:tailEnd/>
          </a:ln>
          <a:effec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Original DB</a:t>
            </a:r>
          </a:p>
        </p:txBody>
      </p:sp>
      <p:cxnSp>
        <p:nvCxnSpPr>
          <p:cNvPr id="245791" name="AutoShape 31"/>
          <p:cNvCxnSpPr>
            <a:cxnSpLocks noChangeShapeType="1"/>
            <a:stCxn id="245786" idx="2"/>
            <a:endCxn id="245763" idx="4"/>
          </p:cNvCxnSpPr>
          <p:nvPr/>
        </p:nvCxnSpPr>
        <p:spPr bwMode="black">
          <a:xfrm rot="5400000" flipH="1">
            <a:off x="1211262" y="3430588"/>
            <a:ext cx="1446213" cy="560388"/>
          </a:xfrm>
          <a:prstGeom prst="curvedConnector2">
            <a:avLst/>
          </a:prstGeom>
          <a:noFill/>
          <a:ln w="19050">
            <a:solidFill>
              <a:schemeClr val="tx1"/>
            </a:solidFill>
            <a:prstDash val="sysDot"/>
            <a:round/>
            <a:headEnd/>
            <a:tailEnd type="triangle" w="med" len="med"/>
          </a:ln>
          <a:effectLst/>
        </p:spPr>
      </p:cxnSp>
      <p:cxnSp>
        <p:nvCxnSpPr>
          <p:cNvPr id="245792" name="AutoShape 32"/>
          <p:cNvCxnSpPr>
            <a:cxnSpLocks noChangeShapeType="1"/>
          </p:cNvCxnSpPr>
          <p:nvPr/>
        </p:nvCxnSpPr>
        <p:spPr bwMode="black">
          <a:xfrm rot="5400000" flipH="1">
            <a:off x="1200150" y="3148013"/>
            <a:ext cx="1446213" cy="560387"/>
          </a:xfrm>
          <a:prstGeom prst="curvedConnector2">
            <a:avLst/>
          </a:prstGeom>
          <a:noFill/>
          <a:ln w="19050">
            <a:solidFill>
              <a:schemeClr val="tx1"/>
            </a:solidFill>
            <a:prstDash val="sysDot"/>
            <a:round/>
            <a:headEnd/>
            <a:tailEnd type="triangle" w="med" len="med"/>
          </a:ln>
          <a:effectLst/>
        </p:spPr>
      </p:cxnSp>
      <p:cxnSp>
        <p:nvCxnSpPr>
          <p:cNvPr id="245793" name="AutoShape 33"/>
          <p:cNvCxnSpPr>
            <a:cxnSpLocks noChangeShapeType="1"/>
          </p:cNvCxnSpPr>
          <p:nvPr/>
        </p:nvCxnSpPr>
        <p:spPr bwMode="black">
          <a:xfrm rot="5400000" flipH="1">
            <a:off x="1185863" y="2911475"/>
            <a:ext cx="1446212" cy="560388"/>
          </a:xfrm>
          <a:prstGeom prst="curvedConnector2">
            <a:avLst/>
          </a:prstGeom>
          <a:noFill/>
          <a:ln w="19050">
            <a:solidFill>
              <a:schemeClr val="tx1"/>
            </a:solidFill>
            <a:prstDash val="sysDot"/>
            <a:round/>
            <a:headEnd/>
            <a:tailEnd type="triangle" w="med" len="med"/>
          </a:ln>
          <a:effectLst/>
        </p:spPr>
      </p:cxnSp>
      <p:sp>
        <p:nvSpPr>
          <p:cNvPr id="245794" name="AutoShape 34"/>
          <p:cNvSpPr>
            <a:spLocks noChangeArrowheads="1"/>
          </p:cNvSpPr>
          <p:nvPr/>
        </p:nvSpPr>
        <p:spPr bwMode="black">
          <a:xfrm>
            <a:off x="2784475" y="1671638"/>
            <a:ext cx="1389063" cy="1365250"/>
          </a:xfrm>
          <a:prstGeom prst="flowChartMultidocument">
            <a:avLst/>
          </a:prstGeom>
          <a:solidFill>
            <a:schemeClr val="accent1"/>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95" name="AutoShape 35"/>
          <p:cNvSpPr>
            <a:spLocks noChangeArrowheads="1"/>
          </p:cNvSpPr>
          <p:nvPr/>
        </p:nvSpPr>
        <p:spPr bwMode="auto">
          <a:xfrm rot="20253" flipH="1">
            <a:off x="1890713" y="2081213"/>
            <a:ext cx="665162" cy="396875"/>
          </a:xfrm>
          <a:prstGeom prst="leftArrow">
            <a:avLst>
              <a:gd name="adj1" fmla="val 67361"/>
              <a:gd name="adj2" fmla="val 56565"/>
            </a:avLst>
          </a:prstGeom>
          <a:gradFill rotWithShape="1">
            <a:gsLst>
              <a:gs pos="0">
                <a:schemeClr val="accent1">
                  <a:gamma/>
                  <a:shade val="46275"/>
                  <a:invGamma/>
                </a:schemeClr>
              </a:gs>
              <a:gs pos="100000">
                <a:schemeClr val="accent1"/>
              </a:gs>
            </a:gsLst>
            <a:lin ang="0" scaled="1"/>
          </a:gradFill>
          <a:ln w="9525">
            <a:solidFill>
              <a:srgbClr val="969696"/>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96" name="Text Box 36"/>
          <p:cNvSpPr txBox="1">
            <a:spLocks noChangeArrowheads="1"/>
          </p:cNvSpPr>
          <p:nvPr/>
        </p:nvSpPr>
        <p:spPr bwMode="black">
          <a:xfrm>
            <a:off x="2882900" y="1133475"/>
            <a:ext cx="1068388" cy="517525"/>
          </a:xfrm>
          <a:prstGeom prst="rect">
            <a:avLst/>
          </a:prstGeom>
          <a:noFill/>
          <a:ln w="9525" algn="ctr">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Arial" pitchFamily="34" charset="0"/>
                <a:ea typeface="+mn-ea"/>
                <a:cs typeface="Arial" pitchFamily="34" charset="0"/>
              </a:rPr>
              <a:t>Answer</a:t>
            </a:r>
            <a:br>
              <a:rPr kumimoji="0" lang="en-US" sz="1400" b="1" i="1" u="none" strike="noStrike" kern="1200" cap="none" spc="0" normalizeH="0" baseline="0" noProof="0">
                <a:ln>
                  <a:noFill/>
                </a:ln>
                <a:solidFill>
                  <a:prstClr val="black"/>
                </a:solidFill>
                <a:effectLst/>
                <a:uLnTx/>
                <a:uFillTx/>
                <a:latin typeface="Arial" pitchFamily="34" charset="0"/>
                <a:ea typeface="+mn-ea"/>
                <a:cs typeface="Arial" pitchFamily="34" charset="0"/>
              </a:rPr>
            </a:br>
            <a:r>
              <a:rPr kumimoji="0" lang="en-US" sz="1400" b="1" i="1" u="none" strike="noStrike" kern="1200" cap="none" spc="0" normalizeH="0" baseline="0" noProof="0">
                <a:ln>
                  <a:noFill/>
                </a:ln>
                <a:solidFill>
                  <a:prstClr val="black"/>
                </a:solidFill>
                <a:effectLst/>
                <a:uLnTx/>
                <a:uFillTx/>
                <a:latin typeface="Arial" pitchFamily="34" charset="0"/>
                <a:ea typeface="+mn-ea"/>
                <a:cs typeface="Arial" pitchFamily="34" charset="0"/>
              </a:rPr>
              <a:t>Superset</a:t>
            </a:r>
          </a:p>
        </p:txBody>
      </p:sp>
      <p:sp>
        <p:nvSpPr>
          <p:cNvPr id="245797" name="Freeform 37"/>
          <p:cNvSpPr>
            <a:spLocks/>
          </p:cNvSpPr>
          <p:nvPr/>
        </p:nvSpPr>
        <p:spPr bwMode="black">
          <a:xfrm>
            <a:off x="382588" y="2433638"/>
            <a:ext cx="1092200" cy="331787"/>
          </a:xfrm>
          <a:custGeom>
            <a:avLst/>
            <a:gdLst/>
            <a:ahLst/>
            <a:cxnLst>
              <a:cxn ang="0">
                <a:pos x="0" y="150"/>
              </a:cxn>
              <a:cxn ang="0">
                <a:pos x="194" y="187"/>
              </a:cxn>
              <a:cxn ang="0">
                <a:pos x="299" y="0"/>
              </a:cxn>
              <a:cxn ang="0">
                <a:pos x="389" y="202"/>
              </a:cxn>
              <a:cxn ang="0">
                <a:pos x="688" y="209"/>
              </a:cxn>
            </a:cxnLst>
            <a:rect l="0" t="0" r="r" b="b"/>
            <a:pathLst>
              <a:path w="688" h="209">
                <a:moveTo>
                  <a:pt x="0" y="150"/>
                </a:moveTo>
                <a:lnTo>
                  <a:pt x="194" y="187"/>
                </a:lnTo>
                <a:lnTo>
                  <a:pt x="299" y="0"/>
                </a:lnTo>
                <a:lnTo>
                  <a:pt x="389" y="202"/>
                </a:lnTo>
                <a:lnTo>
                  <a:pt x="688" y="209"/>
                </a:ln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98" name="Freeform 38"/>
          <p:cNvSpPr>
            <a:spLocks/>
          </p:cNvSpPr>
          <p:nvPr/>
        </p:nvSpPr>
        <p:spPr bwMode="black">
          <a:xfrm>
            <a:off x="393700" y="2290763"/>
            <a:ext cx="1033463" cy="344487"/>
          </a:xfrm>
          <a:custGeom>
            <a:avLst/>
            <a:gdLst/>
            <a:ahLst/>
            <a:cxnLst>
              <a:cxn ang="0">
                <a:pos x="0" y="172"/>
              </a:cxn>
              <a:cxn ang="0">
                <a:pos x="187" y="165"/>
              </a:cxn>
              <a:cxn ang="0">
                <a:pos x="307" y="0"/>
              </a:cxn>
              <a:cxn ang="0">
                <a:pos x="419" y="210"/>
              </a:cxn>
              <a:cxn ang="0">
                <a:pos x="651" y="217"/>
              </a:cxn>
            </a:cxnLst>
            <a:rect l="0" t="0" r="r" b="b"/>
            <a:pathLst>
              <a:path w="651" h="217">
                <a:moveTo>
                  <a:pt x="0" y="172"/>
                </a:moveTo>
                <a:lnTo>
                  <a:pt x="187" y="165"/>
                </a:lnTo>
                <a:lnTo>
                  <a:pt x="307" y="0"/>
                </a:lnTo>
                <a:lnTo>
                  <a:pt x="419" y="210"/>
                </a:lnTo>
                <a:lnTo>
                  <a:pt x="651" y="217"/>
                </a:ln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99" name="Freeform 39"/>
          <p:cNvSpPr>
            <a:spLocks/>
          </p:cNvSpPr>
          <p:nvPr/>
        </p:nvSpPr>
        <p:spPr bwMode="black">
          <a:xfrm>
            <a:off x="2963863" y="2147888"/>
            <a:ext cx="693737" cy="296862"/>
          </a:xfrm>
          <a:custGeom>
            <a:avLst/>
            <a:gdLst/>
            <a:ahLst/>
            <a:cxnLst>
              <a:cxn ang="0">
                <a:pos x="0" y="157"/>
              </a:cxn>
              <a:cxn ang="0">
                <a:pos x="157" y="232"/>
              </a:cxn>
              <a:cxn ang="0">
                <a:pos x="306" y="0"/>
              </a:cxn>
              <a:cxn ang="0">
                <a:pos x="411" y="269"/>
              </a:cxn>
              <a:cxn ang="0">
                <a:pos x="628" y="247"/>
              </a:cxn>
            </a:cxnLst>
            <a:rect l="0" t="0" r="r" b="b"/>
            <a:pathLst>
              <a:path w="628" h="269">
                <a:moveTo>
                  <a:pt x="0" y="157"/>
                </a:moveTo>
                <a:lnTo>
                  <a:pt x="157" y="232"/>
                </a:lnTo>
                <a:lnTo>
                  <a:pt x="306" y="0"/>
                </a:lnTo>
                <a:lnTo>
                  <a:pt x="411" y="269"/>
                </a:lnTo>
                <a:lnTo>
                  <a:pt x="628" y="247"/>
                </a:lnTo>
              </a:path>
            </a:pathLst>
          </a:custGeom>
          <a:noFill/>
          <a:ln w="28575" cap="flat" cmpd="sng">
            <a:solidFill>
              <a:schemeClr val="tx1"/>
            </a:solidFill>
            <a:prstDash val="solid"/>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0" name="Freeform 40"/>
          <p:cNvSpPr>
            <a:spLocks/>
          </p:cNvSpPr>
          <p:nvPr/>
        </p:nvSpPr>
        <p:spPr bwMode="black">
          <a:xfrm>
            <a:off x="2940050" y="2574925"/>
            <a:ext cx="760413" cy="231775"/>
          </a:xfrm>
          <a:custGeom>
            <a:avLst/>
            <a:gdLst/>
            <a:ahLst/>
            <a:cxnLst>
              <a:cxn ang="0">
                <a:pos x="0" y="150"/>
              </a:cxn>
              <a:cxn ang="0">
                <a:pos x="194" y="187"/>
              </a:cxn>
              <a:cxn ang="0">
                <a:pos x="299" y="0"/>
              </a:cxn>
              <a:cxn ang="0">
                <a:pos x="389" y="202"/>
              </a:cxn>
              <a:cxn ang="0">
                <a:pos x="688" y="209"/>
              </a:cxn>
            </a:cxnLst>
            <a:rect l="0" t="0" r="r" b="b"/>
            <a:pathLst>
              <a:path w="688" h="209">
                <a:moveTo>
                  <a:pt x="0" y="150"/>
                </a:moveTo>
                <a:lnTo>
                  <a:pt x="194" y="187"/>
                </a:lnTo>
                <a:lnTo>
                  <a:pt x="299" y="0"/>
                </a:lnTo>
                <a:lnTo>
                  <a:pt x="389" y="202"/>
                </a:lnTo>
                <a:lnTo>
                  <a:pt x="688" y="209"/>
                </a:lnTo>
              </a:path>
            </a:pathLst>
          </a:custGeom>
          <a:noFill/>
          <a:ln w="28575" cap="flat" cmpd="sng">
            <a:solidFill>
              <a:schemeClr val="tx1"/>
            </a:solidFill>
            <a:prstDash val="solid"/>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1" name="Freeform 41"/>
          <p:cNvSpPr>
            <a:spLocks/>
          </p:cNvSpPr>
          <p:nvPr/>
        </p:nvSpPr>
        <p:spPr bwMode="black">
          <a:xfrm>
            <a:off x="2951163" y="2432050"/>
            <a:ext cx="719137" cy="239713"/>
          </a:xfrm>
          <a:custGeom>
            <a:avLst/>
            <a:gdLst/>
            <a:ahLst/>
            <a:cxnLst>
              <a:cxn ang="0">
                <a:pos x="0" y="172"/>
              </a:cxn>
              <a:cxn ang="0">
                <a:pos x="187" y="165"/>
              </a:cxn>
              <a:cxn ang="0">
                <a:pos x="307" y="0"/>
              </a:cxn>
              <a:cxn ang="0">
                <a:pos x="419" y="210"/>
              </a:cxn>
              <a:cxn ang="0">
                <a:pos x="651" y="217"/>
              </a:cxn>
            </a:cxnLst>
            <a:rect l="0" t="0" r="r" b="b"/>
            <a:pathLst>
              <a:path w="651" h="217">
                <a:moveTo>
                  <a:pt x="0" y="172"/>
                </a:moveTo>
                <a:lnTo>
                  <a:pt x="187" y="165"/>
                </a:lnTo>
                <a:lnTo>
                  <a:pt x="307" y="0"/>
                </a:lnTo>
                <a:lnTo>
                  <a:pt x="419" y="210"/>
                </a:lnTo>
                <a:lnTo>
                  <a:pt x="651" y="217"/>
                </a:lnTo>
              </a:path>
            </a:pathLst>
          </a:custGeom>
          <a:noFill/>
          <a:ln w="28575" cap="flat" cmpd="sng">
            <a:solidFill>
              <a:schemeClr val="tx1"/>
            </a:solidFill>
            <a:prstDash val="solid"/>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2" name="Freeform 42"/>
          <p:cNvSpPr>
            <a:spLocks/>
          </p:cNvSpPr>
          <p:nvPr/>
        </p:nvSpPr>
        <p:spPr bwMode="black">
          <a:xfrm>
            <a:off x="2967038" y="2019300"/>
            <a:ext cx="676275" cy="161925"/>
          </a:xfrm>
          <a:custGeom>
            <a:avLst/>
            <a:gdLst/>
            <a:ahLst/>
            <a:cxnLst>
              <a:cxn ang="0">
                <a:pos x="0" y="142"/>
              </a:cxn>
              <a:cxn ang="0">
                <a:pos x="202" y="0"/>
              </a:cxn>
              <a:cxn ang="0">
                <a:pos x="396" y="15"/>
              </a:cxn>
              <a:cxn ang="0">
                <a:pos x="688" y="164"/>
              </a:cxn>
            </a:cxnLst>
            <a:rect l="0" t="0" r="r" b="b"/>
            <a:pathLst>
              <a:path w="688" h="164">
                <a:moveTo>
                  <a:pt x="0" y="142"/>
                </a:moveTo>
                <a:lnTo>
                  <a:pt x="202" y="0"/>
                </a:lnTo>
                <a:lnTo>
                  <a:pt x="396" y="15"/>
                </a:lnTo>
                <a:lnTo>
                  <a:pt x="688" y="164"/>
                </a:lnTo>
              </a:path>
            </a:pathLst>
          </a:custGeom>
          <a:noFill/>
          <a:ln w="28575" cap="flat" cmpd="sng">
            <a:solidFill>
              <a:srgbClr val="FF9900"/>
            </a:solidFill>
            <a:prstDash val="solid"/>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3" name="AutoShape 43"/>
          <p:cNvSpPr>
            <a:spLocks noChangeArrowheads="1"/>
          </p:cNvSpPr>
          <p:nvPr/>
        </p:nvSpPr>
        <p:spPr bwMode="auto">
          <a:xfrm rot="20253" flipH="1">
            <a:off x="4405313" y="2044700"/>
            <a:ext cx="665162" cy="396875"/>
          </a:xfrm>
          <a:prstGeom prst="leftArrow">
            <a:avLst>
              <a:gd name="adj1" fmla="val 67361"/>
              <a:gd name="adj2" fmla="val 56565"/>
            </a:avLst>
          </a:prstGeom>
          <a:gradFill rotWithShape="1">
            <a:gsLst>
              <a:gs pos="0">
                <a:schemeClr val="accent1">
                  <a:gamma/>
                  <a:shade val="46275"/>
                  <a:invGamma/>
                </a:schemeClr>
              </a:gs>
              <a:gs pos="100000">
                <a:schemeClr val="accent1"/>
              </a:gs>
            </a:gsLst>
            <a:lin ang="0" scaled="1"/>
          </a:gradFill>
          <a:ln w="9525">
            <a:solidFill>
              <a:srgbClr val="969696"/>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4" name="Text Box 44"/>
          <p:cNvSpPr txBox="1">
            <a:spLocks noChangeArrowheads="1"/>
          </p:cNvSpPr>
          <p:nvPr/>
        </p:nvSpPr>
        <p:spPr bwMode="black">
          <a:xfrm>
            <a:off x="4191000" y="2514600"/>
            <a:ext cx="1068388" cy="942975"/>
          </a:xfrm>
          <a:prstGeom prst="rect">
            <a:avLst/>
          </a:prstGeom>
          <a:noFill/>
          <a:ln w="9525" algn="ctr">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Verify against original DB</a:t>
            </a:r>
          </a:p>
        </p:txBody>
      </p:sp>
      <p:grpSp>
        <p:nvGrpSpPr>
          <p:cNvPr id="5" name="Group 45"/>
          <p:cNvGrpSpPr>
            <a:grpSpLocks/>
          </p:cNvGrpSpPr>
          <p:nvPr/>
        </p:nvGrpSpPr>
        <p:grpSpPr bwMode="auto">
          <a:xfrm>
            <a:off x="7937500" y="2216150"/>
            <a:ext cx="1065213" cy="1077913"/>
            <a:chOff x="3995" y="826"/>
            <a:chExt cx="1137" cy="1150"/>
          </a:xfrm>
        </p:grpSpPr>
        <p:sp>
          <p:nvSpPr>
            <p:cNvPr id="245806" name="Freeform 46"/>
            <p:cNvSpPr>
              <a:spLocks/>
            </p:cNvSpPr>
            <p:nvPr/>
          </p:nvSpPr>
          <p:spPr bwMode="black">
            <a:xfrm>
              <a:off x="3995" y="826"/>
              <a:ext cx="1137" cy="573"/>
            </a:xfrm>
            <a:custGeom>
              <a:avLst/>
              <a:gdLst/>
              <a:ahLst/>
              <a:cxnLst>
                <a:cxn ang="0">
                  <a:pos x="0" y="408"/>
                </a:cxn>
                <a:cxn ang="0">
                  <a:pos x="344" y="506"/>
                </a:cxn>
                <a:cxn ang="0">
                  <a:pos x="620" y="5"/>
                </a:cxn>
                <a:cxn ang="0">
                  <a:pos x="792" y="476"/>
                </a:cxn>
                <a:cxn ang="0">
                  <a:pos x="1137" y="521"/>
                </a:cxn>
              </a:cxnLst>
              <a:rect l="0" t="0" r="r" b="b"/>
              <a:pathLst>
                <a:path w="1137" h="573">
                  <a:moveTo>
                    <a:pt x="0" y="408"/>
                  </a:moveTo>
                  <a:cubicBezTo>
                    <a:pt x="120" y="490"/>
                    <a:pt x="241" y="573"/>
                    <a:pt x="344" y="506"/>
                  </a:cubicBezTo>
                  <a:cubicBezTo>
                    <a:pt x="447" y="439"/>
                    <a:pt x="545" y="10"/>
                    <a:pt x="620" y="5"/>
                  </a:cubicBezTo>
                  <a:cubicBezTo>
                    <a:pt x="695" y="0"/>
                    <a:pt x="706" y="390"/>
                    <a:pt x="792" y="476"/>
                  </a:cubicBezTo>
                  <a:cubicBezTo>
                    <a:pt x="878" y="562"/>
                    <a:pt x="1007" y="541"/>
                    <a:pt x="1137" y="521"/>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7" name="Freeform 47"/>
            <p:cNvSpPr>
              <a:spLocks/>
            </p:cNvSpPr>
            <p:nvPr/>
          </p:nvSpPr>
          <p:spPr bwMode="black">
            <a:xfrm>
              <a:off x="4002" y="1211"/>
              <a:ext cx="1077" cy="460"/>
            </a:xfrm>
            <a:custGeom>
              <a:avLst/>
              <a:gdLst/>
              <a:ahLst/>
              <a:cxnLst>
                <a:cxn ang="0">
                  <a:pos x="0" y="390"/>
                </a:cxn>
                <a:cxn ang="0">
                  <a:pos x="367" y="293"/>
                </a:cxn>
                <a:cxn ang="0">
                  <a:pos x="569" y="16"/>
                </a:cxn>
                <a:cxn ang="0">
                  <a:pos x="696" y="390"/>
                </a:cxn>
                <a:cxn ang="0">
                  <a:pos x="1077" y="435"/>
                </a:cxn>
              </a:cxnLst>
              <a:rect l="0" t="0" r="r" b="b"/>
              <a:pathLst>
                <a:path w="1077" h="460">
                  <a:moveTo>
                    <a:pt x="0" y="390"/>
                  </a:moveTo>
                  <a:cubicBezTo>
                    <a:pt x="136" y="372"/>
                    <a:pt x="272" y="355"/>
                    <a:pt x="367" y="293"/>
                  </a:cubicBezTo>
                  <a:cubicBezTo>
                    <a:pt x="462" y="231"/>
                    <a:pt x="514" y="0"/>
                    <a:pt x="569" y="16"/>
                  </a:cubicBezTo>
                  <a:cubicBezTo>
                    <a:pt x="624" y="32"/>
                    <a:pt x="611" y="320"/>
                    <a:pt x="696" y="390"/>
                  </a:cubicBezTo>
                  <a:cubicBezTo>
                    <a:pt x="781" y="460"/>
                    <a:pt x="1015" y="424"/>
                    <a:pt x="1077" y="435"/>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8" name="Freeform 48"/>
            <p:cNvSpPr>
              <a:spLocks/>
            </p:cNvSpPr>
            <p:nvPr/>
          </p:nvSpPr>
          <p:spPr bwMode="black">
            <a:xfrm>
              <a:off x="4054" y="1457"/>
              <a:ext cx="1077" cy="519"/>
            </a:xfrm>
            <a:custGeom>
              <a:avLst/>
              <a:gdLst/>
              <a:ahLst/>
              <a:cxnLst>
                <a:cxn ang="0">
                  <a:pos x="0" y="346"/>
                </a:cxn>
                <a:cxn ang="0">
                  <a:pos x="45" y="368"/>
                </a:cxn>
                <a:cxn ang="0">
                  <a:pos x="269" y="458"/>
                </a:cxn>
                <a:cxn ang="0">
                  <a:pos x="486" y="2"/>
                </a:cxn>
                <a:cxn ang="0">
                  <a:pos x="561" y="443"/>
                </a:cxn>
                <a:cxn ang="0">
                  <a:pos x="853" y="458"/>
                </a:cxn>
                <a:cxn ang="0">
                  <a:pos x="1077" y="480"/>
                </a:cxn>
              </a:cxnLst>
              <a:rect l="0" t="0" r="r" b="b"/>
              <a:pathLst>
                <a:path w="1077" h="519">
                  <a:moveTo>
                    <a:pt x="0" y="346"/>
                  </a:moveTo>
                  <a:cubicBezTo>
                    <a:pt x="0" y="347"/>
                    <a:pt x="0" y="349"/>
                    <a:pt x="45" y="368"/>
                  </a:cubicBezTo>
                  <a:cubicBezTo>
                    <a:pt x="90" y="387"/>
                    <a:pt x="196" y="519"/>
                    <a:pt x="269" y="458"/>
                  </a:cubicBezTo>
                  <a:cubicBezTo>
                    <a:pt x="342" y="397"/>
                    <a:pt x="437" y="4"/>
                    <a:pt x="486" y="2"/>
                  </a:cubicBezTo>
                  <a:cubicBezTo>
                    <a:pt x="535" y="0"/>
                    <a:pt x="500" y="367"/>
                    <a:pt x="561" y="443"/>
                  </a:cubicBezTo>
                  <a:cubicBezTo>
                    <a:pt x="622" y="519"/>
                    <a:pt x="767" y="452"/>
                    <a:pt x="853" y="458"/>
                  </a:cubicBezTo>
                  <a:cubicBezTo>
                    <a:pt x="939" y="464"/>
                    <a:pt x="1008" y="472"/>
                    <a:pt x="1077" y="480"/>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5809" name="AutoShape 49"/>
          <p:cNvSpPr>
            <a:spLocks noChangeArrowheads="1"/>
          </p:cNvSpPr>
          <p:nvPr/>
        </p:nvSpPr>
        <p:spPr bwMode="auto">
          <a:xfrm rot="20253" flipH="1">
            <a:off x="7491413" y="2078038"/>
            <a:ext cx="665162" cy="396875"/>
          </a:xfrm>
          <a:prstGeom prst="leftArrow">
            <a:avLst>
              <a:gd name="adj1" fmla="val 67361"/>
              <a:gd name="adj2" fmla="val 56565"/>
            </a:avLst>
          </a:prstGeom>
          <a:gradFill rotWithShape="1">
            <a:gsLst>
              <a:gs pos="0">
                <a:schemeClr val="accent1">
                  <a:gamma/>
                  <a:shade val="46275"/>
                  <a:invGamma/>
                </a:schemeClr>
              </a:gs>
              <a:gs pos="100000">
                <a:schemeClr val="accent1"/>
              </a:gs>
            </a:gsLst>
            <a:lin ang="0" scaled="1"/>
          </a:gradFill>
          <a:ln w="9525">
            <a:solidFill>
              <a:srgbClr val="969696"/>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10" name="Text Box 50"/>
          <p:cNvSpPr txBox="1">
            <a:spLocks noChangeArrowheads="1"/>
          </p:cNvSpPr>
          <p:nvPr/>
        </p:nvSpPr>
        <p:spPr bwMode="black">
          <a:xfrm>
            <a:off x="8093076" y="1384096"/>
            <a:ext cx="1068387" cy="730250"/>
          </a:xfrm>
          <a:prstGeom prst="rect">
            <a:avLst/>
          </a:prstGeom>
          <a:noFill/>
          <a:ln w="9525" algn="ctr">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Final Answer set</a:t>
            </a:r>
          </a:p>
        </p:txBody>
      </p:sp>
      <p:sp>
        <p:nvSpPr>
          <p:cNvPr id="8" name="TextBox 7"/>
          <p:cNvSpPr txBox="1"/>
          <p:nvPr/>
        </p:nvSpPr>
        <p:spPr>
          <a:xfrm>
            <a:off x="2743200" y="3087469"/>
            <a:ext cx="1295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No false negatives!!</a:t>
            </a:r>
          </a:p>
        </p:txBody>
      </p:sp>
      <p:sp>
        <p:nvSpPr>
          <p:cNvPr id="54" name="TextBox 53"/>
          <p:cNvSpPr txBox="1"/>
          <p:nvPr/>
        </p:nvSpPr>
        <p:spPr>
          <a:xfrm>
            <a:off x="7467600" y="3581400"/>
            <a:ext cx="1600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Remove false positives!!</a:t>
            </a:r>
          </a:p>
        </p:txBody>
      </p:sp>
      <p:sp>
        <p:nvSpPr>
          <p:cNvPr id="6" name="Footer Placeholder 5">
            <a:extLst>
              <a:ext uri="{FF2B5EF4-FFF2-40B4-BE49-F238E27FC236}">
                <a16:creationId xmlns:a16="http://schemas.microsoft.com/office/drawing/2014/main" id="{150E1B87-B8EB-42CF-898D-93031441A35C}"/>
              </a:ext>
            </a:extLst>
          </p:cNvPr>
          <p:cNvSpPr>
            <a:spLocks noGrp="1"/>
          </p:cNvSpPr>
          <p:nvPr>
            <p:ph type="ftr" sz="quarter" idx="11"/>
          </p:nvPr>
        </p:nvSpPr>
        <p:spPr/>
        <p:txBody>
          <a:bodyPr/>
          <a:lstStyle/>
          <a:p>
            <a:r>
              <a:rPr lang="en-US"/>
              <a:t>Echihabi, Zoumpatianos, Palpanas - EDBT 2021</a:t>
            </a:r>
          </a:p>
        </p:txBody>
      </p:sp>
      <p:sp>
        <p:nvSpPr>
          <p:cNvPr id="7" name="Slide Number Placeholder 6">
            <a:extLst>
              <a:ext uri="{FF2B5EF4-FFF2-40B4-BE49-F238E27FC236}">
                <a16:creationId xmlns:a16="http://schemas.microsoft.com/office/drawing/2014/main" id="{CDFD12FD-C215-44DB-8AA7-1BAE04A3B38A}"/>
              </a:ext>
            </a:extLst>
          </p:cNvPr>
          <p:cNvSpPr>
            <a:spLocks noGrp="1"/>
          </p:cNvSpPr>
          <p:nvPr>
            <p:ph type="sldNum" sz="quarter" idx="12"/>
          </p:nvPr>
        </p:nvSpPr>
        <p:spPr/>
        <p:txBody>
          <a:bodyPr/>
          <a:lstStyle/>
          <a:p>
            <a:fld id="{B6F15528-21DE-4FAA-801E-634DDDAF4B2B}" type="slidenum">
              <a:rPr lang="en-US" smtClean="0"/>
              <a:pPr/>
              <a:t>93</a:t>
            </a:fld>
            <a:endParaRPr lang="en-US"/>
          </a:p>
        </p:txBody>
      </p:sp>
    </p:spTree>
    <p:extLst>
      <p:ext uri="{BB962C8B-B14F-4D97-AF65-F5344CB8AC3E}">
        <p14:creationId xmlns:p14="http://schemas.microsoft.com/office/powerpoint/2010/main" val="224649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7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57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57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7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57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57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579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57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57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578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57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578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579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579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579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578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579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579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579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579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580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580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580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580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4580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4577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4579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4580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45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animBg="1"/>
      <p:bldP spid="245764" grpId="0" animBg="1"/>
      <p:bldP spid="245765" grpId="0" animBg="1"/>
      <p:bldP spid="245766" grpId="0" animBg="1"/>
      <p:bldP spid="245767" grpId="0" animBg="1"/>
      <p:bldP spid="245768" grpId="0" animBg="1"/>
      <p:bldP spid="245769" grpId="0" animBg="1"/>
      <p:bldP spid="245770" grpId="0" animBg="1"/>
      <p:bldP spid="245771" grpId="0" animBg="1"/>
      <p:bldP spid="245772" grpId="0"/>
      <p:bldP spid="245773" grpId="0" animBg="1"/>
      <p:bldP spid="245786" grpId="0" animBg="1"/>
      <p:bldP spid="245787" grpId="0" animBg="1"/>
      <p:bldP spid="245788" grpId="0"/>
      <p:bldP spid="245789" grpId="0"/>
      <p:bldP spid="245790" grpId="0"/>
      <p:bldP spid="245794" grpId="0" animBg="1"/>
      <p:bldP spid="245795" grpId="0" animBg="1"/>
      <p:bldP spid="245796" grpId="0"/>
      <p:bldP spid="245797" grpId="0" animBg="1"/>
      <p:bldP spid="245798" grpId="0" animBg="1"/>
      <p:bldP spid="245799" grpId="0" animBg="1"/>
      <p:bldP spid="245800" grpId="0" animBg="1"/>
      <p:bldP spid="245801" grpId="0" animBg="1"/>
      <p:bldP spid="245802" grpId="0" animBg="1"/>
      <p:bldP spid="245803" grpId="0" animBg="1"/>
      <p:bldP spid="245804" grpId="0"/>
      <p:bldP spid="245809" grpId="0" animBg="1"/>
      <p:bldP spid="245810" grpId="0"/>
      <p:bldP spid="8" grpId="0"/>
      <p:bldP spid="5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dirty="0"/>
              <a:t>GEMINI: contractiveness</a:t>
            </a:r>
          </a:p>
        </p:txBody>
      </p:sp>
      <p:sp>
        <p:nvSpPr>
          <p:cNvPr id="90115" name="Rectangle 3"/>
          <p:cNvSpPr>
            <a:spLocks noGrp="1" noChangeArrowheads="1"/>
          </p:cNvSpPr>
          <p:nvPr>
            <p:ph type="body" idx="1"/>
          </p:nvPr>
        </p:nvSpPr>
        <p:spPr>
          <a:xfrm>
            <a:off x="685800" y="1600200"/>
            <a:ext cx="7620000" cy="3886199"/>
          </a:xfrm>
        </p:spPr>
        <p:txBody>
          <a:bodyPr>
            <a:normAutofit/>
          </a:bodyPr>
          <a:lstStyle/>
          <a:p>
            <a:pPr algn="just"/>
            <a:r>
              <a:rPr lang="en-US" sz="2800" dirty="0">
                <a:latin typeface="Calibri"/>
                <a:cs typeface="Calibri"/>
              </a:rPr>
              <a:t>GEMINI works when:</a:t>
            </a:r>
          </a:p>
          <a:p>
            <a:pPr marL="0" indent="0" algn="just">
              <a:buNone/>
            </a:pPr>
            <a:r>
              <a:rPr lang="en-US" sz="2800" i="1" dirty="0">
                <a:latin typeface="Calibri"/>
                <a:cs typeface="Calibri"/>
              </a:rPr>
              <a:t>		</a:t>
            </a:r>
          </a:p>
          <a:p>
            <a:pPr marL="0" indent="0" algn="just">
              <a:buNone/>
            </a:pPr>
            <a:r>
              <a:rPr lang="en-US" sz="2800" i="1" dirty="0">
                <a:latin typeface="Calibri"/>
                <a:cs typeface="Calibri"/>
              </a:rPr>
              <a:t>	         </a:t>
            </a:r>
            <a:r>
              <a:rPr lang="en-US" i="1" dirty="0" err="1">
                <a:latin typeface="Calibri"/>
                <a:cs typeface="Calibri"/>
              </a:rPr>
              <a:t>D</a:t>
            </a:r>
            <a:r>
              <a:rPr lang="en-US" i="1" baseline="-25000" dirty="0" err="1">
                <a:latin typeface="Calibri"/>
                <a:cs typeface="Calibri"/>
              </a:rPr>
              <a:t>feature</a:t>
            </a:r>
            <a:r>
              <a:rPr lang="en-US" i="1" dirty="0">
                <a:latin typeface="Calibri"/>
                <a:cs typeface="Calibri"/>
              </a:rPr>
              <a:t>(F(x), F(y))  &lt;=  D(x, y)</a:t>
            </a:r>
          </a:p>
          <a:p>
            <a:pPr lvl="1" algn="just">
              <a:buFont typeface="Wingdings" pitchFamily="2" charset="2"/>
              <a:buNone/>
            </a:pPr>
            <a:endParaRPr lang="en-US" i="1" dirty="0">
              <a:latin typeface="Calibri"/>
              <a:cs typeface="Calibri"/>
            </a:endParaRPr>
          </a:p>
          <a:p>
            <a:pPr algn="just"/>
            <a:r>
              <a:rPr lang="en-US" sz="2800" i="1" dirty="0">
                <a:latin typeface="Calibri"/>
                <a:cs typeface="Calibri"/>
              </a:rPr>
              <a:t>Note that, the closer the feature distance to the actual one, the better</a:t>
            </a:r>
          </a:p>
        </p:txBody>
      </p:sp>
      <p:sp>
        <p:nvSpPr>
          <p:cNvPr id="2" name="Footer Placeholder 1">
            <a:extLst>
              <a:ext uri="{FF2B5EF4-FFF2-40B4-BE49-F238E27FC236}">
                <a16:creationId xmlns:a16="http://schemas.microsoft.com/office/drawing/2014/main" id="{4B208161-3FD2-450B-BB42-9F8567FD1EC4}"/>
              </a:ext>
            </a:extLst>
          </p:cNvPr>
          <p:cNvSpPr>
            <a:spLocks noGrp="1"/>
          </p:cNvSpPr>
          <p:nvPr>
            <p:ph type="ftr" sz="quarter" idx="11"/>
          </p:nvPr>
        </p:nvSpPr>
        <p:spPr/>
        <p:txBody>
          <a:bodyPr/>
          <a:lstStyle/>
          <a:p>
            <a:r>
              <a:rPr lang="en-US"/>
              <a:t>Echihabi, Zoumpatianos, Palpanas - EDBT 2021</a:t>
            </a:r>
          </a:p>
        </p:txBody>
      </p:sp>
      <p:sp>
        <p:nvSpPr>
          <p:cNvPr id="3" name="Slide Number Placeholder 2">
            <a:extLst>
              <a:ext uri="{FF2B5EF4-FFF2-40B4-BE49-F238E27FC236}">
                <a16:creationId xmlns:a16="http://schemas.microsoft.com/office/drawing/2014/main" id="{822F444D-C6A8-40E3-8993-1A0DBEA9D4B6}"/>
              </a:ext>
            </a:extLst>
          </p:cNvPr>
          <p:cNvSpPr>
            <a:spLocks noGrp="1"/>
          </p:cNvSpPr>
          <p:nvPr>
            <p:ph type="sldNum" sz="quarter" idx="12"/>
          </p:nvPr>
        </p:nvSpPr>
        <p:spPr/>
        <p:txBody>
          <a:bodyPr/>
          <a:lstStyle/>
          <a:p>
            <a:fld id="{B6F15528-21DE-4FAA-801E-634DDDAF4B2B}" type="slidenum">
              <a:rPr lang="en-US" smtClean="0"/>
              <a:pPr/>
              <a:t>94</a:t>
            </a:fld>
            <a:endParaRPr lang="en-US"/>
          </a:p>
        </p:txBody>
      </p:sp>
      <p:sp>
        <p:nvSpPr>
          <p:cNvPr id="6" name="Rectangle 5">
            <a:extLst>
              <a:ext uri="{FF2B5EF4-FFF2-40B4-BE49-F238E27FC236}">
                <a16:creationId xmlns:a16="http://schemas.microsoft.com/office/drawing/2014/main" id="{949FEADD-DEC9-43B3-AD78-D962F09462D9}"/>
              </a:ext>
            </a:extLst>
          </p:cNvPr>
          <p:cNvSpPr/>
          <p:nvPr/>
        </p:nvSpPr>
        <p:spPr>
          <a:xfrm>
            <a:off x="7593080" y="657624"/>
            <a:ext cx="1409356" cy="593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7D1558DE-E375-4864-8869-B152CE6498D5}"/>
              </a:ext>
            </a:extLst>
          </p:cNvPr>
          <p:cNvSpPr/>
          <p:nvPr/>
        </p:nvSpPr>
        <p:spPr>
          <a:xfrm>
            <a:off x="7597137" y="328547"/>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 name="Rounded Rectangle 8">
            <a:extLst>
              <a:ext uri="{FF2B5EF4-FFF2-40B4-BE49-F238E27FC236}">
                <a16:creationId xmlns:a16="http://schemas.microsoft.com/office/drawing/2014/main" id="{595F51D3-342C-4903-B641-8BD7759C42C6}"/>
              </a:ext>
            </a:extLst>
          </p:cNvPr>
          <p:cNvSpPr/>
          <p:nvPr/>
        </p:nvSpPr>
        <p:spPr>
          <a:xfrm>
            <a:off x="7716492" y="78954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Faloutsos</a:t>
            </a:r>
            <a:r>
              <a:rPr lang="en-US" sz="1300" kern="0" dirty="0">
                <a:solidFill>
                  <a:prstClr val="white"/>
                </a:solidFill>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SIGMOD’94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6887918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Similarity Search</a:t>
            </a:r>
            <a:br>
              <a:rPr lang="en-US" dirty="0"/>
            </a:br>
            <a:r>
              <a:rPr lang="en-US" dirty="0"/>
              <a:t>	Classes of Methods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95</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a:t>Echihabi, Zoumpatianos, Palpanas - EDBT 2021</a:t>
            </a:r>
            <a:endParaRPr lang="en-US" dirty="0"/>
          </a:p>
        </p:txBody>
      </p:sp>
    </p:spTree>
    <p:extLst>
      <p:ext uri="{BB962C8B-B14F-4D97-AF65-F5344CB8AC3E}">
        <p14:creationId xmlns:p14="http://schemas.microsoft.com/office/powerpoint/2010/main" val="14088841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5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773" name="Google Shape;773;p51"/>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4" name="Google Shape;774;p51"/>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5" name="Google Shape;775;p51"/>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6" name="Google Shape;776;p5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7" name="Google Shape;777;p51"/>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8" name="Google Shape;778;p51"/>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9" name="Google Shape;779;p5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0" name="Google Shape;780;p51"/>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1" name="Google Shape;781;p5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2" name="Google Shape;782;p5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3" name="Google Shape;783;p51"/>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4" name="Google Shape;784;p5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5" name="Google Shape;785;p5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6" name="Google Shape;786;p5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787" name="Google Shape;787;p51"/>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788" name="Google Shape;788;p51"/>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789" name="Google Shape;789;p51"/>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790" name="Google Shape;790;p5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791" name="Google Shape;791;p51"/>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2" name="Google Shape;792;p51"/>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3" name="Google Shape;793;p51"/>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4" name="Google Shape;794;p5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5" name="Google Shape;795;p51"/>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6" name="Google Shape;796;p51"/>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7" name="Google Shape;797;p5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8" name="Google Shape;798;p51"/>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9" name="Google Shape;799;p5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0" name="Google Shape;800;p5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1" name="Google Shape;801;p51"/>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2" name="Google Shape;802;p5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3" name="Google Shape;803;p5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4" name="Google Shape;804;p5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805" name="Google Shape;805;p51"/>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806" name="Google Shape;806;p51"/>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807" name="Google Shape;807;p51"/>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8" name="Google Shape;808;p5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9" name="Google Shape;809;p51"/>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0" name="Google Shape;810;p5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1" name="Google Shape;811;p51"/>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2" name="Google Shape;812;p51"/>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3" name="Google Shape;813;p5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4" name="Google Shape;814;p5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5" name="Google Shape;815;p5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6" name="Google Shape;816;p5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7" name="Google Shape;817;p51"/>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8" name="Google Shape;818;p5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9" name="Google Shape;819;p5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0" name="Google Shape;820;p51"/>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821" name="Google Shape;821;p51"/>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822" name="Google Shape;822;p5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3" name="Google Shape;823;p5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4" name="Google Shape;824;p5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5" name="Google Shape;825;p51"/>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6" name="Google Shape;826;p5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7" name="Google Shape;827;p5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8" name="Google Shape;828;p5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9" name="Google Shape;829;p5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30" name="Google Shape;830;p51"/>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31" name="Google Shape;831;p5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32" name="Google Shape;832;p5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33" name="Google Shape;833;p51"/>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34" name="Google Shape;834;p5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835" name="Google Shape;835;p51"/>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836" name="Google Shape;836;p5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837" name="Google Shape;837;p5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838" name="Google Shape;838;p51"/>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839" name="Google Shape;839;p51"/>
          <p:cNvCxnSpPr>
            <a:stCxn id="833" idx="6"/>
            <a:endCxn id="838"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840" name="Google Shape;840;p51"/>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841" name="Google Shape;841;p5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842" name="Google Shape;842;p51"/>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843" name="Google Shape;843;p51"/>
          <p:cNvCxnSpPr>
            <a:stCxn id="844" idx="3"/>
            <a:endCxn id="84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45" name="Google Shape;845;p51"/>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846" name="Google Shape;846;p51"/>
          <p:cNvCxnSpPr>
            <a:stCxn id="844" idx="5"/>
            <a:endCxn id="845"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47" name="Google Shape;847;p51"/>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848" name="Google Shape;848;p51"/>
          <p:cNvCxnSpPr>
            <a:stCxn id="842" idx="3"/>
            <a:endCxn id="849"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50" name="Google Shape;850;p51"/>
          <p:cNvCxnSpPr>
            <a:stCxn id="842" idx="5"/>
            <a:endCxn id="847"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44" name="Google Shape;844;p51"/>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851" name="Google Shape;851;p51"/>
          <p:cNvCxnSpPr>
            <a:stCxn id="847" idx="3"/>
            <a:endCxn id="852"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53" name="Google Shape;853;p51"/>
          <p:cNvCxnSpPr>
            <a:stCxn id="847" idx="5"/>
            <a:endCxn id="854"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54" name="Google Shape;854;p51"/>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852" name="Google Shape;852;p51"/>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849" name="Google Shape;849;p51"/>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855" name="Google Shape;855;p51"/>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856" name="Google Shape;856;p5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857" name="Google Shape;857;p51"/>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858" name="Google Shape;858;p51"/>
          <p:cNvCxnSpPr>
            <a:stCxn id="854" idx="4"/>
            <a:endCxn id="857"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859" name="Google Shape;859;p51"/>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860" name="Google Shape;860;p5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861" name="Google Shape;861;p5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862" name="Google Shape;862;p51"/>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863" name="Google Shape;863;p51"/>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864" name="Google Shape;864;p51"/>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865" name="Google Shape;865;p51"/>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866" name="Google Shape;866;p51"/>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867" name="Google Shape;867;p51"/>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FAF35F13-D1E6-46FC-98BA-83D57CFEFD92}"/>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5ECD06B6-A34B-4C0C-802D-7484331FAF51}"/>
              </a:ext>
            </a:extLst>
          </p:cNvPr>
          <p:cNvSpPr>
            <a:spLocks noGrp="1"/>
          </p:cNvSpPr>
          <p:nvPr>
            <p:ph type="sldNum" sz="quarter" idx="12"/>
          </p:nvPr>
        </p:nvSpPr>
        <p:spPr/>
        <p:txBody>
          <a:bodyPr/>
          <a:lstStyle/>
          <a:p>
            <a:pPr>
              <a:defRPr/>
            </a:pPr>
            <a:fld id="{5C31613A-9AB8-4A88-9FCB-F71C16A9266D}" type="slidenum">
              <a:rPr lang="en-US" altLang="en-US" smtClean="0"/>
              <a:pPr>
                <a:defRPr/>
              </a:pPr>
              <a:t>96</a:t>
            </a:fld>
            <a:endParaRPr lang="en-US" altLang="en-US"/>
          </a:p>
        </p:txBody>
      </p:sp>
      <p:sp>
        <p:nvSpPr>
          <p:cNvPr id="104" name="Title 1">
            <a:extLst>
              <a:ext uri="{FF2B5EF4-FFF2-40B4-BE49-F238E27FC236}">
                <a16:creationId xmlns:a16="http://schemas.microsoft.com/office/drawing/2014/main" id="{5C64CC93-9250-4A87-8329-224D751B3EEA}"/>
              </a:ext>
            </a:extLst>
          </p:cNvPr>
          <p:cNvSpPr txBox="1">
            <a:spLocks/>
          </p:cNvSpPr>
          <p:nvPr/>
        </p:nvSpPr>
        <p:spPr bwMode="auto">
          <a:xfrm>
            <a:off x="426211" y="558251"/>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2pPr>
            <a:lvl3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3pPr>
            <a:lvl4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4pPr>
            <a:lvl5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sz="3600"/>
              <a:t>Similarity Matching</a:t>
            </a:r>
            <a:br>
              <a:rPr lang="en-US"/>
            </a:br>
            <a:r>
              <a:rPr lang="en-US"/>
              <a:t>Serial Scan</a:t>
            </a:r>
            <a:endParaRPr lang="en-US" dirty="0"/>
          </a:p>
        </p:txBody>
      </p:sp>
      <p:sp>
        <p:nvSpPr>
          <p:cNvPr id="2" name="Footer Placeholder 1">
            <a:extLst>
              <a:ext uri="{FF2B5EF4-FFF2-40B4-BE49-F238E27FC236}">
                <a16:creationId xmlns:a16="http://schemas.microsoft.com/office/drawing/2014/main" id="{2008139A-C8A6-4A9F-AE4F-9B6C0C1B9AF8}"/>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27034903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5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875" name="Google Shape;875;p52"/>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76" name="Google Shape;876;p52"/>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77" name="Google Shape;877;p52"/>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78" name="Google Shape;878;p5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79" name="Google Shape;879;p52"/>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0" name="Google Shape;880;p52"/>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1" name="Google Shape;881;p5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2" name="Google Shape;882;p52"/>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3" name="Google Shape;883;p5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4" name="Google Shape;884;p5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5" name="Google Shape;885;p52"/>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6" name="Google Shape;886;p5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7" name="Google Shape;887;p5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8" name="Google Shape;888;p5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889" name="Google Shape;889;p52"/>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890" name="Google Shape;890;p52"/>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891" name="Google Shape;891;p52"/>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892" name="Google Shape;892;p5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893" name="Google Shape;893;p52"/>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4" name="Google Shape;894;p52"/>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5" name="Google Shape;895;p52"/>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6" name="Google Shape;896;p5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7" name="Google Shape;897;p52"/>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8" name="Google Shape;898;p52"/>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9" name="Google Shape;899;p5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0" name="Google Shape;900;p52"/>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1" name="Google Shape;901;p5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2" name="Google Shape;902;p5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3" name="Google Shape;903;p52"/>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4" name="Google Shape;904;p5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5" name="Google Shape;905;p5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6" name="Google Shape;906;p5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907" name="Google Shape;907;p52"/>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908" name="Google Shape;908;p52"/>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909" name="Google Shape;909;p52"/>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0" name="Google Shape;910;p5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1" name="Google Shape;911;p52"/>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2" name="Google Shape;912;p5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3" name="Google Shape;913;p52"/>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4" name="Google Shape;914;p52"/>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5" name="Google Shape;915;p5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6" name="Google Shape;916;p5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7" name="Google Shape;917;p5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8" name="Google Shape;918;p5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9" name="Google Shape;919;p52"/>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0" name="Google Shape;920;p5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1" name="Google Shape;921;p5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2" name="Google Shape;922;p52"/>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923" name="Google Shape;923;p52"/>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924" name="Google Shape;924;p5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5" name="Google Shape;925;p5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6" name="Google Shape;926;p5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7" name="Google Shape;927;p52"/>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8" name="Google Shape;928;p5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9" name="Google Shape;929;p5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0" name="Google Shape;930;p5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1" name="Google Shape;931;p5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2" name="Google Shape;932;p52"/>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3" name="Google Shape;933;p5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4" name="Google Shape;934;p5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5" name="Google Shape;935;p52"/>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6" name="Google Shape;936;p5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937" name="Google Shape;937;p52"/>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938" name="Google Shape;938;p5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939" name="Google Shape;939;p5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940" name="Google Shape;940;p52"/>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941" name="Google Shape;941;p52"/>
          <p:cNvCxnSpPr>
            <a:stCxn id="935" idx="6"/>
            <a:endCxn id="940"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942" name="Google Shape;942;p52"/>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943" name="Google Shape;943;p5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944" name="Google Shape;944;p52"/>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945" name="Google Shape;945;p52"/>
          <p:cNvCxnSpPr>
            <a:stCxn id="946" idx="3"/>
            <a:endCxn id="944"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47" name="Google Shape;947;p52"/>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948" name="Google Shape;948;p52"/>
          <p:cNvCxnSpPr>
            <a:stCxn id="946" idx="5"/>
            <a:endCxn id="947"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49" name="Google Shape;949;p52"/>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950" name="Google Shape;950;p52"/>
          <p:cNvCxnSpPr>
            <a:stCxn id="944" idx="3"/>
            <a:endCxn id="951"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952" name="Google Shape;952;p52"/>
          <p:cNvCxnSpPr>
            <a:stCxn id="944" idx="5"/>
            <a:endCxn id="949"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46" name="Google Shape;946;p52"/>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953" name="Google Shape;953;p52"/>
          <p:cNvCxnSpPr>
            <a:stCxn id="949" idx="3"/>
            <a:endCxn id="954"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955" name="Google Shape;955;p52"/>
          <p:cNvCxnSpPr>
            <a:stCxn id="949" idx="5"/>
            <a:endCxn id="956"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56" name="Google Shape;956;p52"/>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954" name="Google Shape;954;p52"/>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951" name="Google Shape;951;p52"/>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957" name="Google Shape;957;p52"/>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958" name="Google Shape;958;p5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959" name="Google Shape;959;p52"/>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960" name="Google Shape;960;p52"/>
          <p:cNvCxnSpPr>
            <a:stCxn id="956" idx="4"/>
            <a:endCxn id="959"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961" name="Google Shape;961;p52"/>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962" name="Google Shape;962;p5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963" name="Google Shape;963;p5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964" name="Google Shape;964;p52"/>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965" name="Google Shape;965;p52"/>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966" name="Google Shape;966;p52"/>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967" name="Google Shape;967;p52"/>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968" name="Google Shape;968;p52"/>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969" name="Google Shape;969;p52"/>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971" name="Google Shape;971;p52"/>
          <p:cNvSpPr txBox="1"/>
          <p:nvPr/>
        </p:nvSpPr>
        <p:spPr>
          <a:xfrm>
            <a:off x="1103325" y="163551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9E009718-2456-4EB7-BEF6-D0F3A69FD417}"/>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E97D46AC-DCEB-4A2E-941D-71B523A3CC8C}"/>
              </a:ext>
            </a:extLst>
          </p:cNvPr>
          <p:cNvSpPr>
            <a:spLocks noGrp="1"/>
          </p:cNvSpPr>
          <p:nvPr>
            <p:ph type="sldNum" sz="quarter" idx="12"/>
          </p:nvPr>
        </p:nvSpPr>
        <p:spPr/>
        <p:txBody>
          <a:bodyPr/>
          <a:lstStyle/>
          <a:p>
            <a:pPr>
              <a:defRPr/>
            </a:pPr>
            <a:fld id="{5C31613A-9AB8-4A88-9FCB-F71C16A9266D}" type="slidenum">
              <a:rPr lang="en-US" altLang="en-US" smtClean="0"/>
              <a:pPr>
                <a:defRPr/>
              </a:pPr>
              <a:t>97</a:t>
            </a:fld>
            <a:endParaRPr lang="en-US" altLang="en-US"/>
          </a:p>
        </p:txBody>
      </p:sp>
      <p:sp>
        <p:nvSpPr>
          <p:cNvPr id="105" name="Title 1">
            <a:extLst>
              <a:ext uri="{FF2B5EF4-FFF2-40B4-BE49-F238E27FC236}">
                <a16:creationId xmlns:a16="http://schemas.microsoft.com/office/drawing/2014/main" id="{5FCD8301-7D9A-4DC8-A316-BF7DEC4AD3D5}"/>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4B26D90B-CE0E-4C9D-BDFE-5095D1515B8F}"/>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4512035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5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978" name="Google Shape;978;p53"/>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79" name="Google Shape;979;p53"/>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0" name="Google Shape;980;p53"/>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1" name="Google Shape;981;p5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2" name="Google Shape;982;p53"/>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3" name="Google Shape;983;p53"/>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4" name="Google Shape;984;p5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5" name="Google Shape;985;p53"/>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6" name="Google Shape;986;p5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7" name="Google Shape;987;p5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8" name="Google Shape;988;p53"/>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9" name="Google Shape;989;p5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90" name="Google Shape;990;p5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91" name="Google Shape;991;p5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992" name="Google Shape;992;p53"/>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993" name="Google Shape;993;p53"/>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994" name="Google Shape;994;p53"/>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995" name="Google Shape;995;p5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996" name="Google Shape;996;p53"/>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97" name="Google Shape;997;p53"/>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98" name="Google Shape;998;p53"/>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99" name="Google Shape;999;p5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0" name="Google Shape;1000;p53"/>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1" name="Google Shape;1001;p53"/>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2" name="Google Shape;1002;p5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3" name="Google Shape;1003;p53"/>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4" name="Google Shape;1004;p5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5" name="Google Shape;1005;p5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6" name="Google Shape;1006;p53"/>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7" name="Google Shape;1007;p5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8" name="Google Shape;1008;p5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9" name="Google Shape;1009;p5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010" name="Google Shape;1010;p53"/>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011" name="Google Shape;1011;p53"/>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012" name="Google Shape;1012;p53"/>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3" name="Google Shape;1013;p5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4" name="Google Shape;1014;p53"/>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5" name="Google Shape;1015;p5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6" name="Google Shape;1016;p53"/>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7" name="Google Shape;1017;p53"/>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8" name="Google Shape;1018;p5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9" name="Google Shape;1019;p5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0" name="Google Shape;1020;p5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1" name="Google Shape;1021;p5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2" name="Google Shape;1022;p53"/>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3" name="Google Shape;1023;p5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4" name="Google Shape;1024;p5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5" name="Google Shape;1025;p53"/>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026" name="Google Shape;1026;p53"/>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027" name="Google Shape;1027;p5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8" name="Google Shape;1028;p5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9" name="Google Shape;1029;p5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0" name="Google Shape;1030;p53"/>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1" name="Google Shape;1031;p5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2" name="Google Shape;1032;p5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3" name="Google Shape;1033;p5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4" name="Google Shape;1034;p5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5" name="Google Shape;1035;p53"/>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6" name="Google Shape;1036;p5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7" name="Google Shape;1037;p5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8" name="Google Shape;1038;p53"/>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9" name="Google Shape;1039;p5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040" name="Google Shape;1040;p53"/>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041" name="Google Shape;1041;p5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042" name="Google Shape;1042;p5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043" name="Google Shape;1043;p53"/>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044" name="Google Shape;1044;p53"/>
          <p:cNvCxnSpPr>
            <a:stCxn id="1038" idx="6"/>
            <a:endCxn id="1043"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045" name="Google Shape;1045;p53"/>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1046" name="Google Shape;1046;p5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047" name="Google Shape;1047;p53"/>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048" name="Google Shape;1048;p53"/>
          <p:cNvCxnSpPr>
            <a:stCxn id="1049" idx="3"/>
            <a:endCxn id="104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50" name="Google Shape;1050;p53"/>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051" name="Google Shape;1051;p53"/>
          <p:cNvCxnSpPr>
            <a:stCxn id="1049" idx="5"/>
            <a:endCxn id="1050"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52" name="Google Shape;1052;p53"/>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053" name="Google Shape;1053;p53"/>
          <p:cNvCxnSpPr>
            <a:stCxn id="1047" idx="3"/>
            <a:endCxn id="1054"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055" name="Google Shape;1055;p53"/>
          <p:cNvCxnSpPr>
            <a:stCxn id="1047" idx="5"/>
            <a:endCxn id="1052"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49" name="Google Shape;1049;p53"/>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056" name="Google Shape;1056;p53"/>
          <p:cNvCxnSpPr>
            <a:stCxn id="1052" idx="3"/>
            <a:endCxn id="1057"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058" name="Google Shape;1058;p53"/>
          <p:cNvCxnSpPr>
            <a:stCxn id="1052" idx="5"/>
            <a:endCxn id="1059"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59" name="Google Shape;1059;p53"/>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057" name="Google Shape;1057;p53"/>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054" name="Google Shape;1054;p53"/>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060" name="Google Shape;1060;p53"/>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061" name="Google Shape;1061;p5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062" name="Google Shape;1062;p53"/>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063" name="Google Shape;1063;p53"/>
          <p:cNvCxnSpPr>
            <a:stCxn id="1059" idx="4"/>
            <a:endCxn id="1062"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064" name="Google Shape;1064;p53"/>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065" name="Google Shape;1065;p5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066" name="Google Shape;1066;p53"/>
          <p:cNvCxnSpPr>
            <a:stCxn id="991" idx="4"/>
            <a:endCxn id="1067" idx="0"/>
          </p:cNvCxnSpPr>
          <p:nvPr/>
        </p:nvCxnSpPr>
        <p:spPr>
          <a:xfrm flipH="1">
            <a:off x="331029" y="2374527"/>
            <a:ext cx="1120050" cy="1943775"/>
          </a:xfrm>
          <a:prstGeom prst="straightConnector1">
            <a:avLst/>
          </a:prstGeom>
          <a:noFill/>
          <a:ln w="9525" cap="flat" cmpd="sng">
            <a:solidFill>
              <a:schemeClr val="dk1"/>
            </a:solidFill>
            <a:prstDash val="solid"/>
            <a:round/>
            <a:headEnd type="none" w="sm" len="sm"/>
            <a:tailEnd type="none" w="sm" len="sm"/>
          </a:ln>
        </p:spPr>
      </p:cxnSp>
      <p:sp>
        <p:nvSpPr>
          <p:cNvPr id="1067" name="Google Shape;1067;p53"/>
          <p:cNvSpPr/>
          <p:nvPr/>
        </p:nvSpPr>
        <p:spPr>
          <a:xfrm>
            <a:off x="209393" y="4318257"/>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68" name="Google Shape;1068;p5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069" name="Google Shape;1069;p53"/>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070" name="Google Shape;1070;p53"/>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071" name="Google Shape;1071;p53"/>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072" name="Google Shape;1072;p53"/>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073" name="Google Shape;1073;p53"/>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074" name="Google Shape;1074;p53"/>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076" name="Google Shape;1076;p53"/>
          <p:cNvSpPr txBox="1"/>
          <p:nvPr/>
        </p:nvSpPr>
        <p:spPr>
          <a:xfrm>
            <a:off x="1103325" y="163551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23A5DB79-4EBE-4E04-9048-1EE0B35DC19C}"/>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97B9019C-24D7-43C9-A29B-397340A0E307}"/>
              </a:ext>
            </a:extLst>
          </p:cNvPr>
          <p:cNvSpPr>
            <a:spLocks noGrp="1"/>
          </p:cNvSpPr>
          <p:nvPr>
            <p:ph type="sldNum" sz="quarter" idx="12"/>
          </p:nvPr>
        </p:nvSpPr>
        <p:spPr/>
        <p:txBody>
          <a:bodyPr/>
          <a:lstStyle/>
          <a:p>
            <a:pPr>
              <a:defRPr/>
            </a:pPr>
            <a:fld id="{5C31613A-9AB8-4A88-9FCB-F71C16A9266D}" type="slidenum">
              <a:rPr lang="en-US" altLang="en-US" smtClean="0"/>
              <a:pPr>
                <a:defRPr/>
              </a:pPr>
              <a:t>98</a:t>
            </a:fld>
            <a:endParaRPr lang="en-US" altLang="en-US"/>
          </a:p>
        </p:txBody>
      </p:sp>
      <p:sp>
        <p:nvSpPr>
          <p:cNvPr id="107" name="Title 1">
            <a:extLst>
              <a:ext uri="{FF2B5EF4-FFF2-40B4-BE49-F238E27FC236}">
                <a16:creationId xmlns:a16="http://schemas.microsoft.com/office/drawing/2014/main" id="{370AA8E6-70F3-4D54-B3D9-908AA33E70DD}"/>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A9FB9F7F-A6BD-4558-BF92-DE46A3BB3594}"/>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37259535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5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083" name="Google Shape;1083;p54"/>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4" name="Google Shape;1084;p54"/>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5" name="Google Shape;1085;p54"/>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6" name="Google Shape;1086;p5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7" name="Google Shape;1087;p54"/>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8" name="Google Shape;1088;p54"/>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9" name="Google Shape;1089;p5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0" name="Google Shape;1090;p54"/>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1" name="Google Shape;1091;p5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2" name="Google Shape;1092;p5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3" name="Google Shape;1093;p54"/>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4" name="Google Shape;1094;p5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5" name="Google Shape;1095;p5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6" name="Google Shape;1096;p5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097" name="Google Shape;1097;p54"/>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098" name="Google Shape;1098;p54"/>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099" name="Google Shape;1099;p54"/>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100" name="Google Shape;1100;p5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101" name="Google Shape;1101;p54"/>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2" name="Google Shape;1102;p54"/>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3" name="Google Shape;1103;p54"/>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4" name="Google Shape;1104;p5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5" name="Google Shape;1105;p54"/>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6" name="Google Shape;1106;p54"/>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7" name="Google Shape;1107;p5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8" name="Google Shape;1108;p54"/>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9" name="Google Shape;1109;p5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0" name="Google Shape;1110;p5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1" name="Google Shape;1111;p54"/>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2" name="Google Shape;1112;p5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3" name="Google Shape;1113;p5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4" name="Google Shape;1114;p5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115" name="Google Shape;1115;p54"/>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116" name="Google Shape;1116;p54"/>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117" name="Google Shape;1117;p54"/>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8" name="Google Shape;1118;p5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9" name="Google Shape;1119;p54"/>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0" name="Google Shape;1120;p5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1" name="Google Shape;1121;p54"/>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2" name="Google Shape;1122;p54"/>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3" name="Google Shape;1123;p5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4" name="Google Shape;1124;p5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5" name="Google Shape;1125;p5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6" name="Google Shape;1126;p5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7" name="Google Shape;1127;p54"/>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8" name="Google Shape;1128;p5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9" name="Google Shape;1129;p5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0" name="Google Shape;1130;p54"/>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131" name="Google Shape;1131;p54"/>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132" name="Google Shape;1132;p5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3" name="Google Shape;1133;p5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4" name="Google Shape;1134;p5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5" name="Google Shape;1135;p54"/>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6" name="Google Shape;1136;p5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7" name="Google Shape;1137;p5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8" name="Google Shape;1138;p5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9" name="Google Shape;1139;p5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40" name="Google Shape;1140;p54"/>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41" name="Google Shape;1141;p5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42" name="Google Shape;1142;p5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43" name="Google Shape;1143;p54"/>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44" name="Google Shape;1144;p5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145" name="Google Shape;1145;p54"/>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146" name="Google Shape;1146;p5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147" name="Google Shape;1147;p5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148" name="Google Shape;1148;p54"/>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149" name="Google Shape;1149;p54"/>
          <p:cNvCxnSpPr>
            <a:stCxn id="1143" idx="6"/>
            <a:endCxn id="1148"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150" name="Google Shape;1150;p54"/>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1151" name="Google Shape;1151;p5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152" name="Google Shape;1152;p54"/>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153" name="Google Shape;1153;p54"/>
          <p:cNvCxnSpPr>
            <a:stCxn id="1154" idx="3"/>
            <a:endCxn id="115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55" name="Google Shape;1155;p54"/>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156" name="Google Shape;1156;p54"/>
          <p:cNvCxnSpPr>
            <a:stCxn id="1154" idx="5"/>
            <a:endCxn id="1155"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57" name="Google Shape;1157;p54"/>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158" name="Google Shape;1158;p54"/>
          <p:cNvCxnSpPr>
            <a:stCxn id="1152" idx="3"/>
            <a:endCxn id="1159"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160" name="Google Shape;1160;p54"/>
          <p:cNvCxnSpPr>
            <a:stCxn id="1152" idx="5"/>
            <a:endCxn id="1157"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54" name="Google Shape;1154;p54"/>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161" name="Google Shape;1161;p54"/>
          <p:cNvCxnSpPr>
            <a:stCxn id="1157" idx="3"/>
            <a:endCxn id="1162"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163" name="Google Shape;1163;p54"/>
          <p:cNvCxnSpPr>
            <a:stCxn id="1157" idx="5"/>
            <a:endCxn id="1164"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64" name="Google Shape;1164;p54"/>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162" name="Google Shape;1162;p54"/>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159" name="Google Shape;1159;p54"/>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165" name="Google Shape;1165;p54"/>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166" name="Google Shape;1166;p5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167" name="Google Shape;1167;p54"/>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168" name="Google Shape;1168;p54"/>
          <p:cNvCxnSpPr>
            <a:stCxn id="1164" idx="4"/>
            <a:endCxn id="1167"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169" name="Google Shape;1169;p54"/>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70" name="Google Shape;1170;p5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171" name="Google Shape;1171;p54"/>
          <p:cNvCxnSpPr>
            <a:stCxn id="1096" idx="4"/>
            <a:endCxn id="1172" idx="0"/>
          </p:cNvCxnSpPr>
          <p:nvPr/>
        </p:nvCxnSpPr>
        <p:spPr>
          <a:xfrm flipH="1">
            <a:off x="515304" y="2374527"/>
            <a:ext cx="935775" cy="2010375"/>
          </a:xfrm>
          <a:prstGeom prst="straightConnector1">
            <a:avLst/>
          </a:prstGeom>
          <a:noFill/>
          <a:ln w="9525" cap="flat" cmpd="sng">
            <a:solidFill>
              <a:schemeClr val="dk1"/>
            </a:solidFill>
            <a:prstDash val="solid"/>
            <a:round/>
            <a:headEnd type="none" w="sm" len="sm"/>
            <a:tailEnd type="none" w="sm" len="sm"/>
          </a:ln>
        </p:spPr>
      </p:cxnSp>
      <p:sp>
        <p:nvSpPr>
          <p:cNvPr id="1172" name="Google Shape;1172;p54"/>
          <p:cNvSpPr/>
          <p:nvPr/>
        </p:nvSpPr>
        <p:spPr>
          <a:xfrm>
            <a:off x="393641" y="4384790"/>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73" name="Google Shape;1173;p5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174" name="Google Shape;1174;p54"/>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175" name="Google Shape;1175;p54"/>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176" name="Google Shape;1176;p54"/>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177" name="Google Shape;1177;p54"/>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178" name="Google Shape;1178;p54"/>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179" name="Google Shape;1179;p54"/>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181" name="Google Shape;1181;p54"/>
          <p:cNvSpPr txBox="1"/>
          <p:nvPr/>
        </p:nvSpPr>
        <p:spPr>
          <a:xfrm>
            <a:off x="1103325" y="163551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0785221D-52E7-4707-B6FD-C7489318F4AC}"/>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17D6E8A-F37D-4CED-A271-4A52FB42F36F}"/>
              </a:ext>
            </a:extLst>
          </p:cNvPr>
          <p:cNvSpPr>
            <a:spLocks noGrp="1"/>
          </p:cNvSpPr>
          <p:nvPr>
            <p:ph type="sldNum" sz="quarter" idx="12"/>
          </p:nvPr>
        </p:nvSpPr>
        <p:spPr/>
        <p:txBody>
          <a:bodyPr/>
          <a:lstStyle/>
          <a:p>
            <a:pPr>
              <a:defRPr/>
            </a:pPr>
            <a:fld id="{5C31613A-9AB8-4A88-9FCB-F71C16A9266D}" type="slidenum">
              <a:rPr lang="en-US" altLang="en-US" smtClean="0"/>
              <a:pPr>
                <a:defRPr/>
              </a:pPr>
              <a:t>99</a:t>
            </a:fld>
            <a:endParaRPr lang="en-US" altLang="en-US"/>
          </a:p>
        </p:txBody>
      </p:sp>
      <p:sp>
        <p:nvSpPr>
          <p:cNvPr id="107" name="Title 1">
            <a:extLst>
              <a:ext uri="{FF2B5EF4-FFF2-40B4-BE49-F238E27FC236}">
                <a16:creationId xmlns:a16="http://schemas.microsoft.com/office/drawing/2014/main" id="{89065E59-39FF-4C77-ADAF-9B4F2A3E53D3}"/>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3E115D29-34A7-4C88-8065-F790D5C7860B}"/>
              </a:ext>
            </a:extLst>
          </p:cNvPr>
          <p:cNvSpPr>
            <a:spLocks noGrp="1"/>
          </p:cNvSpPr>
          <p:nvPr>
            <p:ph type="ftr" sz="quarter" idx="11"/>
          </p:nvPr>
        </p:nvSpPr>
        <p:spPr/>
        <p:txBody>
          <a:bodyPr/>
          <a:lstStyle/>
          <a:p>
            <a:pPr>
              <a:defRPr/>
            </a:pPr>
            <a:r>
              <a:rPr lang="en-US"/>
              <a:t>Echihabi, Zoumpatianos, Palpanas - EDBT 2021</a:t>
            </a:r>
          </a:p>
        </p:txBody>
      </p:sp>
    </p:spTree>
    <p:extLst>
      <p:ext uri="{BB962C8B-B14F-4D97-AF65-F5344CB8AC3E}">
        <p14:creationId xmlns:p14="http://schemas.microsoft.com/office/powerpoint/2010/main" val="19207923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10198</TotalTime>
  <Words>25803</Words>
  <Application>Microsoft Office PowerPoint</Application>
  <PresentationFormat>On-screen Show (4:3)</PresentationFormat>
  <Paragraphs>5629</Paragraphs>
  <Slides>308</Slides>
  <Notes>157</Notes>
  <HiddenSlides>4</HiddenSlides>
  <MMClips>0</MMClips>
  <ScaleCrop>false</ScaleCrop>
  <HeadingPairs>
    <vt:vector size="8" baseType="variant">
      <vt:variant>
        <vt:lpstr>Fonts Used</vt:lpstr>
      </vt:variant>
      <vt:variant>
        <vt:i4>24</vt:i4>
      </vt:variant>
      <vt:variant>
        <vt:lpstr>Theme</vt:lpstr>
      </vt:variant>
      <vt:variant>
        <vt:i4>14</vt:i4>
      </vt:variant>
      <vt:variant>
        <vt:lpstr>Embedded OLE Servers</vt:lpstr>
      </vt:variant>
      <vt:variant>
        <vt:i4>1</vt:i4>
      </vt:variant>
      <vt:variant>
        <vt:lpstr>Slide Titles</vt:lpstr>
      </vt:variant>
      <vt:variant>
        <vt:i4>308</vt:i4>
      </vt:variant>
    </vt:vector>
  </HeadingPairs>
  <TitlesOfParts>
    <vt:vector size="347" baseType="lpstr">
      <vt:lpstr>-apple-system</vt:lpstr>
      <vt:lpstr>Arial</vt:lpstr>
      <vt:lpstr>Calibri</vt:lpstr>
      <vt:lpstr>Cambria Math</vt:lpstr>
      <vt:lpstr>Centaur</vt:lpstr>
      <vt:lpstr>Century Gothic</vt:lpstr>
      <vt:lpstr>Courier</vt:lpstr>
      <vt:lpstr>Courier New</vt:lpstr>
      <vt:lpstr>Ebrima</vt:lpstr>
      <vt:lpstr>Georgia</vt:lpstr>
      <vt:lpstr>Gill Sans</vt:lpstr>
      <vt:lpstr>Helvetica</vt:lpstr>
      <vt:lpstr>Helvetica Light</vt:lpstr>
      <vt:lpstr>Helvetica Neue</vt:lpstr>
      <vt:lpstr>Indie Flower</vt:lpstr>
      <vt:lpstr>Lato</vt:lpstr>
      <vt:lpstr>Open Sans</vt:lpstr>
      <vt:lpstr>Palatino Linotype</vt:lpstr>
      <vt:lpstr>Tahoma</vt:lpstr>
      <vt:lpstr>Times New Roman</vt:lpstr>
      <vt:lpstr>Trebuchet MS</vt:lpstr>
      <vt:lpstr>Verdana</vt:lpstr>
      <vt:lpstr>Wingdings</vt:lpstr>
      <vt:lpstr>Wingdings 2</vt:lpstr>
      <vt:lpstr>1_Urban</vt:lpstr>
      <vt:lpstr>Urban</vt:lpstr>
      <vt:lpstr>Blends</vt:lpstr>
      <vt:lpstr>4_Urban</vt:lpstr>
      <vt:lpstr>3_Office Theme</vt:lpstr>
      <vt:lpstr>4_Office Theme</vt:lpstr>
      <vt:lpstr>2_Urban</vt:lpstr>
      <vt:lpstr>5_Urban</vt:lpstr>
      <vt:lpstr>Urban</vt:lpstr>
      <vt:lpstr>Office Theme</vt:lpstr>
      <vt:lpstr>1_Office Theme</vt:lpstr>
      <vt:lpstr>7_Office Theme</vt:lpstr>
      <vt:lpstr>8_Office Theme</vt:lpstr>
      <vt:lpstr>2_Office Theme</vt:lpstr>
      <vt:lpstr>Clip</vt:lpstr>
      <vt:lpstr>PowerPoint Presentation</vt:lpstr>
      <vt:lpstr>Questions This Tutorial Answers</vt:lpstr>
      <vt:lpstr>Acknowledgements</vt:lpstr>
      <vt:lpstr>Introduction, Motivation</vt:lpstr>
      <vt:lpstr>Data series</vt:lpstr>
      <vt:lpstr>Scientific Monitoring</vt:lpstr>
      <vt:lpstr>Telecommunications</vt:lpstr>
      <vt:lpstr>Home Networks</vt:lpstr>
      <vt:lpstr>Neuroscience</vt:lpstr>
      <vt:lpstr>Entomology</vt:lpstr>
      <vt:lpstr>PowerPoint Presentation</vt:lpstr>
      <vt:lpstr>PowerPoint Presentation</vt:lpstr>
      <vt:lpstr>Medicine</vt:lpstr>
      <vt:lpstr>IoT: Production Control Systems</vt:lpstr>
      <vt:lpstr>IoT: Monitoring Vehicle Operation</vt:lpstr>
      <vt:lpstr>IoT: Monitoring the Environment</vt:lpstr>
      <vt:lpstr>Data as a Set Data as a Sequence</vt:lpstr>
      <vt:lpstr>Data Series Anomalies Problem</vt:lpstr>
      <vt:lpstr>Data Series Anomalies Problem</vt:lpstr>
      <vt:lpstr>Data Series Anomalies Problem</vt:lpstr>
      <vt:lpstr>Data Series (Signal) Processing Data Series Management</vt:lpstr>
      <vt:lpstr>Objectives</vt:lpstr>
      <vt:lpstr>Data Series Representations</vt:lpstr>
      <vt:lpstr>Introduction</vt:lpstr>
      <vt:lpstr>Outline</vt:lpstr>
      <vt:lpstr>Data series</vt:lpstr>
      <vt:lpstr>Data series</vt:lpstr>
      <vt:lpstr>Data series</vt:lpstr>
      <vt:lpstr>Data series</vt:lpstr>
      <vt:lpstr>Data series Distance</vt:lpstr>
      <vt:lpstr>Data series Distance</vt:lpstr>
      <vt:lpstr>Data series Reconstruction Error</vt:lpstr>
      <vt:lpstr>Outline</vt:lpstr>
      <vt:lpstr>Simple Query Answering</vt:lpstr>
      <vt:lpstr>Analysis Tasks</vt:lpstr>
      <vt:lpstr>Analysis Tasks</vt:lpstr>
      <vt:lpstr>Analysis Tasks Subsequences</vt:lpstr>
      <vt:lpstr>Complex Analytics</vt:lpstr>
      <vt:lpstr>Complex Analytics</vt:lpstr>
      <vt:lpstr>Outline</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Outline</vt:lpstr>
      <vt:lpstr>PowerPoint Presentation</vt:lpstr>
      <vt:lpstr>Comparison of Representations</vt:lpstr>
      <vt:lpstr>Questions?</vt:lpstr>
      <vt:lpstr>Data Series Similarity</vt:lpstr>
      <vt:lpstr>Data Series Similarity</vt:lpstr>
      <vt:lpstr>Problem Variations</vt:lpstr>
      <vt:lpstr>Problem Variations</vt:lpstr>
      <vt:lpstr>Problem Variations</vt:lpstr>
      <vt:lpstr>Problem Variations</vt:lpstr>
      <vt:lpstr>Euclidean Distance</vt:lpstr>
      <vt:lpstr>Correlation</vt:lpstr>
      <vt:lpstr> Pearson’s Correlation Coefficient</vt:lpstr>
      <vt:lpstr> Pearson’s Correlation Coefficient</vt:lpstr>
      <vt:lpstr>PC and ED</vt:lpstr>
      <vt:lpstr>Distance Measures: LCSS against Euclidean, DTW </vt:lpstr>
      <vt:lpstr>Problem Variations</vt:lpstr>
      <vt:lpstr>Problem Variations</vt:lpstr>
      <vt:lpstr>Problem Variations</vt:lpstr>
      <vt:lpstr>Similarity Matching</vt:lpstr>
      <vt:lpstr>Similarity Matching Nearest Neighbor (NN) Search</vt:lpstr>
      <vt:lpstr>Similarity Matching Nearest Neighbor (NN) Search</vt:lpstr>
      <vt:lpstr>Similarity Matching Nearest Neighbor (NN) Search</vt:lpstr>
      <vt:lpstr>Similarity Matching k-Nearest Neighbors (kNN) Search</vt:lpstr>
      <vt:lpstr>Similarity Matching k-Nearest Neighbors (kNN) Search</vt:lpstr>
      <vt:lpstr>Similarity Matching k-Nearest Neighbors (kNN) Search</vt:lpstr>
      <vt:lpstr>Similarity Matching ε-Range Search</vt:lpstr>
      <vt:lpstr>Similarity Matching ε-Range Search</vt:lpstr>
      <vt:lpstr>Similarity Matching ε-Range Search</vt:lpstr>
      <vt:lpstr>Problem Variations</vt:lpstr>
      <vt:lpstr>PowerPoint Presentation</vt:lpstr>
      <vt:lpstr>Data Series Similarity</vt:lpstr>
      <vt:lpstr>Query answering process</vt:lpstr>
      <vt:lpstr>Query answering process</vt:lpstr>
      <vt:lpstr>Similarity Matching Fast Euclidean Distance</vt:lpstr>
      <vt:lpstr>Similarity Matching Fast Euclidean Distance</vt:lpstr>
      <vt:lpstr>Similarity Matching Fast Euclidean Distance</vt:lpstr>
      <vt:lpstr>Similarity Matching Fast Euclidean Distance</vt:lpstr>
      <vt:lpstr>GEMINI Framework</vt:lpstr>
      <vt:lpstr>GEMINI Framework</vt:lpstr>
      <vt:lpstr>Generic Search using Lower Bounding</vt:lpstr>
      <vt:lpstr>GEMINI: contractiveness</vt:lpstr>
      <vt:lpstr>Similarity Search  Classes of Methods</vt:lpstr>
      <vt:lpstr>PowerPoint Presentation</vt:lpstr>
      <vt:lpstr>Similarity Matching Serial Scan</vt:lpstr>
      <vt:lpstr>Similarity Matching Serial Scan</vt:lpstr>
      <vt:lpstr>Similarity Matching Serial Scan</vt:lpstr>
      <vt:lpstr>Similarity Matching Serial Scan</vt:lpstr>
      <vt:lpstr>Similarity Matching Serial Scan</vt:lpstr>
      <vt:lpstr>Similarity Matching Serial Scan</vt:lpstr>
      <vt:lpstr>Similarity Matching Serial Scan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vt:lpstr>
      <vt:lpstr>Data Series Indexing</vt:lpstr>
      <vt:lpstr>DSTree Summarization </vt:lpstr>
      <vt:lpstr>DSTree Indexing </vt:lpstr>
      <vt:lpstr>Symbolic Fourier Approximation (SFA) Summarization </vt:lpstr>
      <vt:lpstr>SFA Indexing </vt:lpstr>
      <vt:lpstr>iSAX Family iSAX Summarization </vt:lpstr>
      <vt:lpstr>PowerPoint Presentation</vt:lpstr>
      <vt:lpstr>PowerPoint Presentation</vt:lpstr>
      <vt:lpstr>ADS+</vt:lpstr>
      <vt:lpstr>PowerPoint Presentation</vt:lpstr>
      <vt:lpstr>PowerPoint Presentation</vt:lpstr>
      <vt:lpstr>PowerPoint Presentation</vt:lpstr>
      <vt:lpstr>Coconut</vt:lpstr>
      <vt:lpstr>Coconut</vt:lpstr>
      <vt:lpstr>Coconut</vt:lpstr>
      <vt:lpstr>Coconut</vt:lpstr>
      <vt:lpstr>Coconut-LSM</vt:lpstr>
      <vt:lpstr>Coconut-LSM</vt:lpstr>
      <vt:lpstr>ULISSE</vt:lpstr>
      <vt:lpstr>ULISSE</vt:lpstr>
      <vt:lpstr>ULISSE</vt:lpstr>
      <vt:lpstr>Co-Evolving Subsequences</vt:lpstr>
      <vt:lpstr>Co-Evolving Subsequences</vt:lpstr>
      <vt:lpstr>Co-Evolving Subsequences</vt:lpstr>
      <vt:lpstr>Co-Evolving Subsequences</vt:lpstr>
      <vt:lpstr>Co-Evolving Subsequences</vt:lpstr>
      <vt:lpstr>Co-Evolving Subsequences</vt:lpstr>
      <vt:lpstr>Co-Evolving Subsequences</vt:lpstr>
      <vt:lpstr>Questions?</vt:lpstr>
      <vt:lpstr>Data Series Indexing  Parallel &amp; Distributed</vt:lpstr>
      <vt:lpstr>PowerPoint Presentation</vt:lpstr>
      <vt:lpstr>ParIS+ Parallel Indexing of Sequences</vt:lpstr>
      <vt:lpstr>ParIS+ Parallel Indexing of Sequences</vt:lpstr>
      <vt:lpstr>ParIS+ Parallel Indexing of Sequences</vt:lpstr>
      <vt:lpstr>PowerPoint Presentation</vt:lpstr>
      <vt:lpstr>PowerPoint Presentation</vt:lpstr>
      <vt:lpstr>PowerPoint Presentation</vt:lpstr>
      <vt:lpstr>PowerPoint Presentation</vt:lpstr>
      <vt:lpstr>PowerPoint Presentation</vt:lpstr>
      <vt:lpstr>PowerPoint Presentation</vt:lpstr>
      <vt:lpstr>MESSI In-Memory Data Series Index</vt:lpstr>
      <vt:lpstr>PowerPoint Presentation</vt:lpstr>
      <vt:lpstr>PowerPoint Presentation</vt:lpstr>
      <vt:lpstr>PowerPoint Presentation</vt:lpstr>
      <vt:lpstr>PowerPoint Presentation</vt:lpstr>
      <vt:lpstr>SING Sequence Indexing Using GPUs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DPiSAX Distributed Partitioned iSAX</vt:lpstr>
      <vt:lpstr>DPiSAX Distributed Partitioned iSAX</vt:lpstr>
      <vt:lpstr>DPiSAX Distributed Partitioned iSAX</vt:lpstr>
      <vt:lpstr>iSAX Index Family</vt:lpstr>
      <vt:lpstr>TARDIS</vt:lpstr>
      <vt:lpstr>TARDIS</vt:lpstr>
      <vt:lpstr>TARDIS</vt:lpstr>
      <vt:lpstr>TARDIS</vt:lpstr>
      <vt:lpstr>KV-match</vt:lpstr>
      <vt:lpstr>KV-match</vt:lpstr>
      <vt:lpstr>KV-match</vt:lpstr>
      <vt:lpstr>L-match</vt:lpstr>
      <vt:lpstr>L-match</vt:lpstr>
      <vt:lpstr>ParSketch</vt:lpstr>
      <vt:lpstr>Questions?</vt:lpstr>
      <vt:lpstr>Experimental Comparison: Exact Query Answering Methods</vt:lpstr>
      <vt:lpstr>How do these methods compare?</vt:lpstr>
      <vt:lpstr>Experimental Framework</vt:lpstr>
      <vt:lpstr>Time for Indexing (Idx) vs. Dataset Size</vt:lpstr>
      <vt:lpstr>Time for 100 Exact Queries vs. Dataset size</vt:lpstr>
      <vt:lpstr>Time for Idx + 100 Exact Queries vs. Dataset size</vt:lpstr>
      <vt:lpstr>Time for Idx + 10K Exact Queries vs. Dataset size</vt:lpstr>
      <vt:lpstr>Time for Idx + 10K Exact Queries vs. Series Length</vt:lpstr>
      <vt:lpstr>Unexpected Results</vt:lpstr>
      <vt:lpstr>TLB does not always predict performance</vt:lpstr>
      <vt:lpstr>Insights</vt:lpstr>
      <vt:lpstr>Questions?</vt:lpstr>
      <vt:lpstr>Time Series Management Systems</vt:lpstr>
      <vt:lpstr>Storing Time-Series</vt:lpstr>
      <vt:lpstr>Storing Time-Series:  File-System</vt:lpstr>
      <vt:lpstr>Storing Time-Series:  DBMS</vt:lpstr>
      <vt:lpstr>Storing Time-Series:  DBMS</vt:lpstr>
      <vt:lpstr>Storing Time-Series: Specialized Time-Series DBs</vt:lpstr>
      <vt:lpstr>Storing Time-Series: ArrayDBs</vt:lpstr>
      <vt:lpstr>Time-Series Characteristics</vt:lpstr>
      <vt:lpstr>Time-Series Characteristics</vt:lpstr>
      <vt:lpstr>Time-Series Characteristics</vt:lpstr>
      <vt:lpstr>Time-Series Characteristics</vt:lpstr>
      <vt:lpstr>Time-Series Characteristics</vt:lpstr>
      <vt:lpstr>Storage</vt:lpstr>
      <vt:lpstr>Storage: Collapsed Design</vt:lpstr>
      <vt:lpstr>PowerPoint Presentation</vt:lpstr>
      <vt:lpstr>PowerPoint Presentation</vt:lpstr>
      <vt:lpstr>PowerPoint Presentation</vt:lpstr>
      <vt:lpstr>PowerPoint Presentation</vt:lpstr>
      <vt:lpstr>PowerPoint Presentation</vt:lpstr>
      <vt:lpstr>PowerPoint Presentation</vt:lpstr>
      <vt:lpstr>Query Types</vt:lpstr>
      <vt:lpstr>Query Types</vt:lpstr>
      <vt:lpstr>Query Types</vt:lpstr>
      <vt:lpstr>Query Types</vt:lpstr>
      <vt:lpstr>Query Types</vt:lpstr>
      <vt:lpstr>Query Types</vt:lpstr>
      <vt:lpstr>Query Types</vt:lpstr>
      <vt:lpstr>Query Types</vt:lpstr>
      <vt:lpstr>Query Types</vt:lpstr>
      <vt:lpstr>Time-Series Management Systems</vt:lpstr>
      <vt:lpstr>InfluxDB</vt:lpstr>
      <vt:lpstr>TimescaleDB</vt:lpstr>
      <vt:lpstr>Challenges and  Open Problems</vt:lpstr>
      <vt:lpstr>Challenges and Open Problems</vt:lpstr>
      <vt:lpstr>Massive Data Series Collections</vt:lpstr>
      <vt:lpstr>Challenges and Open Problems Outline</vt:lpstr>
      <vt:lpstr>Management System</vt:lpstr>
      <vt:lpstr>Management System</vt:lpstr>
      <vt:lpstr>Management System</vt:lpstr>
      <vt:lpstr>Management System</vt:lpstr>
      <vt:lpstr>BestNeighbor: Choosing Indexing Method for Given Dataset</vt:lpstr>
      <vt:lpstr>Challenges and Open Problems Outline</vt:lpstr>
      <vt:lpstr>Previous Studies</vt:lpstr>
      <vt:lpstr>Previous Studies</vt:lpstr>
      <vt:lpstr>Problem with Random Queries</vt:lpstr>
      <vt:lpstr>Previous Workloads</vt:lpstr>
      <vt:lpstr>Previous Workloads</vt:lpstr>
      <vt:lpstr>Benchmark Workloads</vt:lpstr>
      <vt:lpstr>Characterizing Queries</vt:lpstr>
      <vt:lpstr>PowerPoint Presentation</vt:lpstr>
      <vt:lpstr>Experiments  Densification Methods </vt:lpstr>
      <vt:lpstr>Experiments  Densification Methods </vt:lpstr>
      <vt:lpstr>Summary</vt:lpstr>
      <vt:lpstr>Challenges and Open Problems Outline</vt:lpstr>
      <vt:lpstr>Interactive Analytics?</vt:lpstr>
      <vt:lpstr>Need for Interactive Analytics</vt:lpstr>
      <vt:lpstr>Need for Interactive Analytics</vt:lpstr>
      <vt:lpstr>Need for Interactive Analytics</vt:lpstr>
      <vt:lpstr>Challenges and Open Problems Outline</vt:lpstr>
      <vt:lpstr>Need for Parallelization/Distribution</vt:lpstr>
      <vt:lpstr>Need for Parallelization/Distribution</vt:lpstr>
      <vt:lpstr>Need for Parallelization/Distribution</vt:lpstr>
      <vt:lpstr>Challenges and Open Problems Outline</vt:lpstr>
      <vt:lpstr>Data Series vs. high-d Vectors</vt:lpstr>
      <vt:lpstr>Data Series vs. high-d Vectors</vt:lpstr>
      <vt:lpstr>Data Series vs. high-d Vectors</vt:lpstr>
      <vt:lpstr>Data Series vs. high-d Vectors</vt:lpstr>
      <vt:lpstr>Data Series vs. high-d Vectors</vt:lpstr>
      <vt:lpstr>Data Series vs. high-d Vectors</vt:lpstr>
      <vt:lpstr>Data Series vs. high-d Vectors</vt:lpstr>
      <vt:lpstr>Challenges and Open Problems Outline</vt:lpstr>
      <vt:lpstr>Connections to Deep Learning</vt:lpstr>
      <vt:lpstr>Connections to Deep Learning</vt:lpstr>
      <vt:lpstr>Overall Conclusions</vt:lpstr>
      <vt:lpstr>PowerPoint Presentation</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(chronological order)</vt:lpstr>
      <vt:lpstr>References (time series management systems)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Karima Echihabi</dc:creator>
  <cp:lastModifiedBy>Alpha</cp:lastModifiedBy>
  <cp:revision>220</cp:revision>
  <dcterms:created xsi:type="dcterms:W3CDTF">2020-06-23T20:06:46Z</dcterms:created>
  <dcterms:modified xsi:type="dcterms:W3CDTF">2021-04-21T15:55:33Z</dcterms:modified>
</cp:coreProperties>
</file>