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257" r:id="rId4"/>
    <p:sldId id="259" r:id="rId5"/>
    <p:sldId id="309" r:id="rId6"/>
    <p:sldId id="258" r:id="rId7"/>
    <p:sldId id="310" r:id="rId8"/>
    <p:sldId id="298" r:id="rId9"/>
    <p:sldId id="299" r:id="rId10"/>
    <p:sldId id="300" r:id="rId11"/>
    <p:sldId id="301" r:id="rId12"/>
    <p:sldId id="263" r:id="rId13"/>
    <p:sldId id="276" r:id="rId14"/>
    <p:sldId id="274" r:id="rId15"/>
    <p:sldId id="286" r:id="rId16"/>
    <p:sldId id="289" r:id="rId17"/>
    <p:sldId id="293" r:id="rId18"/>
    <p:sldId id="294" r:id="rId19"/>
    <p:sldId id="288" r:id="rId20"/>
    <p:sldId id="302" r:id="rId21"/>
    <p:sldId id="303" r:id="rId22"/>
    <p:sldId id="304" r:id="rId23"/>
    <p:sldId id="278" r:id="rId24"/>
    <p:sldId id="265" r:id="rId25"/>
    <p:sldId id="277" r:id="rId26"/>
    <p:sldId id="281" r:id="rId27"/>
    <p:sldId id="266" r:id="rId28"/>
    <p:sldId id="283" r:id="rId29"/>
    <p:sldId id="267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FE1"/>
    <a:srgbClr val="70AD4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741" autoAdjust="0"/>
  </p:normalViewPr>
  <p:slideViewPr>
    <p:cSldViewPr snapToGrid="0">
      <p:cViewPr varScale="1">
        <p:scale>
          <a:sx n="100" d="100"/>
          <a:sy n="100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verdose\Desktop\bottom5timeseri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val>
            <c:numRef>
              <c:f>bottom5timeseries!$A$1:$A$720</c:f>
              <c:numCache>
                <c:formatCode>General</c:formatCode>
                <c:ptCount val="72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9</c:v>
                </c:pt>
                <c:pt idx="13">
                  <c:v>8</c:v>
                </c:pt>
                <c:pt idx="14">
                  <c:v>19</c:v>
                </c:pt>
                <c:pt idx="15">
                  <c:v>36</c:v>
                </c:pt>
                <c:pt idx="16">
                  <c:v>59</c:v>
                </c:pt>
                <c:pt idx="17">
                  <c:v>110</c:v>
                </c:pt>
                <c:pt idx="18">
                  <c:v>135</c:v>
                </c:pt>
                <c:pt idx="19">
                  <c:v>189</c:v>
                </c:pt>
                <c:pt idx="20">
                  <c:v>98</c:v>
                </c:pt>
                <c:pt idx="21">
                  <c:v>90</c:v>
                </c:pt>
                <c:pt idx="22">
                  <c:v>100</c:v>
                </c:pt>
                <c:pt idx="23">
                  <c:v>131</c:v>
                </c:pt>
                <c:pt idx="24">
                  <c:v>75</c:v>
                </c:pt>
                <c:pt idx="25">
                  <c:v>63</c:v>
                </c:pt>
                <c:pt idx="26">
                  <c:v>62</c:v>
                </c:pt>
                <c:pt idx="27">
                  <c:v>57</c:v>
                </c:pt>
                <c:pt idx="28">
                  <c:v>91</c:v>
                </c:pt>
                <c:pt idx="29">
                  <c:v>62</c:v>
                </c:pt>
                <c:pt idx="30">
                  <c:v>74</c:v>
                </c:pt>
                <c:pt idx="31">
                  <c:v>87</c:v>
                </c:pt>
                <c:pt idx="32">
                  <c:v>80</c:v>
                </c:pt>
                <c:pt idx="33">
                  <c:v>90</c:v>
                </c:pt>
                <c:pt idx="34">
                  <c:v>54</c:v>
                </c:pt>
                <c:pt idx="35">
                  <c:v>64</c:v>
                </c:pt>
                <c:pt idx="36">
                  <c:v>48</c:v>
                </c:pt>
                <c:pt idx="37">
                  <c:v>67</c:v>
                </c:pt>
                <c:pt idx="38">
                  <c:v>57</c:v>
                </c:pt>
                <c:pt idx="39">
                  <c:v>62</c:v>
                </c:pt>
                <c:pt idx="40">
                  <c:v>78</c:v>
                </c:pt>
                <c:pt idx="41">
                  <c:v>59</c:v>
                </c:pt>
                <c:pt idx="42">
                  <c:v>35</c:v>
                </c:pt>
                <c:pt idx="43">
                  <c:v>34</c:v>
                </c:pt>
                <c:pt idx="44">
                  <c:v>13</c:v>
                </c:pt>
                <c:pt idx="45">
                  <c:v>8</c:v>
                </c:pt>
                <c:pt idx="46">
                  <c:v>10</c:v>
                </c:pt>
                <c:pt idx="47">
                  <c:v>6</c:v>
                </c:pt>
                <c:pt idx="48">
                  <c:v>8</c:v>
                </c:pt>
                <c:pt idx="49">
                  <c:v>9</c:v>
                </c:pt>
                <c:pt idx="50">
                  <c:v>6</c:v>
                </c:pt>
                <c:pt idx="51">
                  <c:v>6</c:v>
                </c:pt>
                <c:pt idx="52">
                  <c:v>8</c:v>
                </c:pt>
                <c:pt idx="53">
                  <c:v>8</c:v>
                </c:pt>
                <c:pt idx="54">
                  <c:v>7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8</c:v>
                </c:pt>
                <c:pt idx="60">
                  <c:v>6</c:v>
                </c:pt>
                <c:pt idx="61">
                  <c:v>15</c:v>
                </c:pt>
                <c:pt idx="62">
                  <c:v>18</c:v>
                </c:pt>
                <c:pt idx="63">
                  <c:v>35</c:v>
                </c:pt>
                <c:pt idx="64">
                  <c:v>49</c:v>
                </c:pt>
                <c:pt idx="65">
                  <c:v>94</c:v>
                </c:pt>
                <c:pt idx="66">
                  <c:v>120</c:v>
                </c:pt>
                <c:pt idx="67">
                  <c:v>118</c:v>
                </c:pt>
                <c:pt idx="68">
                  <c:v>153</c:v>
                </c:pt>
                <c:pt idx="69">
                  <c:v>83</c:v>
                </c:pt>
                <c:pt idx="70">
                  <c:v>88</c:v>
                </c:pt>
                <c:pt idx="71">
                  <c:v>111</c:v>
                </c:pt>
                <c:pt idx="72">
                  <c:v>93</c:v>
                </c:pt>
                <c:pt idx="73">
                  <c:v>65</c:v>
                </c:pt>
                <c:pt idx="74">
                  <c:v>62</c:v>
                </c:pt>
                <c:pt idx="75">
                  <c:v>58</c:v>
                </c:pt>
                <c:pt idx="76">
                  <c:v>52</c:v>
                </c:pt>
                <c:pt idx="77">
                  <c:v>72</c:v>
                </c:pt>
                <c:pt idx="78">
                  <c:v>71</c:v>
                </c:pt>
                <c:pt idx="79">
                  <c:v>73</c:v>
                </c:pt>
                <c:pt idx="80">
                  <c:v>67</c:v>
                </c:pt>
                <c:pt idx="81">
                  <c:v>77</c:v>
                </c:pt>
                <c:pt idx="82">
                  <c:v>54</c:v>
                </c:pt>
                <c:pt idx="83">
                  <c:v>55</c:v>
                </c:pt>
                <c:pt idx="84">
                  <c:v>51</c:v>
                </c:pt>
                <c:pt idx="85">
                  <c:v>66</c:v>
                </c:pt>
                <c:pt idx="86">
                  <c:v>61</c:v>
                </c:pt>
                <c:pt idx="87">
                  <c:v>64</c:v>
                </c:pt>
                <c:pt idx="88">
                  <c:v>31</c:v>
                </c:pt>
                <c:pt idx="89">
                  <c:v>38</c:v>
                </c:pt>
                <c:pt idx="90">
                  <c:v>31</c:v>
                </c:pt>
                <c:pt idx="91">
                  <c:v>25</c:v>
                </c:pt>
                <c:pt idx="92">
                  <c:v>12</c:v>
                </c:pt>
                <c:pt idx="93">
                  <c:v>8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</c:v>
                </c:pt>
                <c:pt idx="101">
                  <c:v>2</c:v>
                </c:pt>
                <c:pt idx="102">
                  <c:v>3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4</c:v>
                </c:pt>
                <c:pt idx="108">
                  <c:v>0</c:v>
                </c:pt>
                <c:pt idx="109">
                  <c:v>5</c:v>
                </c:pt>
                <c:pt idx="110">
                  <c:v>8</c:v>
                </c:pt>
                <c:pt idx="111">
                  <c:v>33</c:v>
                </c:pt>
                <c:pt idx="112">
                  <c:v>59</c:v>
                </c:pt>
                <c:pt idx="113">
                  <c:v>109</c:v>
                </c:pt>
                <c:pt idx="114">
                  <c:v>135</c:v>
                </c:pt>
                <c:pt idx="115">
                  <c:v>108</c:v>
                </c:pt>
                <c:pt idx="116">
                  <c:v>91</c:v>
                </c:pt>
                <c:pt idx="117">
                  <c:v>80</c:v>
                </c:pt>
                <c:pt idx="118">
                  <c:v>80</c:v>
                </c:pt>
                <c:pt idx="119">
                  <c:v>78</c:v>
                </c:pt>
                <c:pt idx="120">
                  <c:v>78</c:v>
                </c:pt>
                <c:pt idx="121">
                  <c:v>64</c:v>
                </c:pt>
                <c:pt idx="122">
                  <c:v>44</c:v>
                </c:pt>
                <c:pt idx="123">
                  <c:v>40</c:v>
                </c:pt>
                <c:pt idx="124">
                  <c:v>66</c:v>
                </c:pt>
                <c:pt idx="125">
                  <c:v>55</c:v>
                </c:pt>
                <c:pt idx="126">
                  <c:v>66</c:v>
                </c:pt>
                <c:pt idx="127">
                  <c:v>78</c:v>
                </c:pt>
                <c:pt idx="128">
                  <c:v>76</c:v>
                </c:pt>
                <c:pt idx="129">
                  <c:v>54</c:v>
                </c:pt>
                <c:pt idx="130">
                  <c:v>63</c:v>
                </c:pt>
                <c:pt idx="131">
                  <c:v>72</c:v>
                </c:pt>
                <c:pt idx="132">
                  <c:v>57</c:v>
                </c:pt>
                <c:pt idx="133">
                  <c:v>53</c:v>
                </c:pt>
                <c:pt idx="134">
                  <c:v>67</c:v>
                </c:pt>
                <c:pt idx="135">
                  <c:v>82</c:v>
                </c:pt>
                <c:pt idx="136">
                  <c:v>66</c:v>
                </c:pt>
                <c:pt idx="137">
                  <c:v>59</c:v>
                </c:pt>
                <c:pt idx="138">
                  <c:v>26</c:v>
                </c:pt>
                <c:pt idx="139">
                  <c:v>24</c:v>
                </c:pt>
                <c:pt idx="140">
                  <c:v>10</c:v>
                </c:pt>
                <c:pt idx="141">
                  <c:v>4</c:v>
                </c:pt>
                <c:pt idx="142">
                  <c:v>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2</c:v>
                </c:pt>
                <c:pt idx="150">
                  <c:v>1</c:v>
                </c:pt>
                <c:pt idx="151">
                  <c:v>0</c:v>
                </c:pt>
                <c:pt idx="152">
                  <c:v>2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5</c:v>
                </c:pt>
                <c:pt idx="158">
                  <c:v>15</c:v>
                </c:pt>
                <c:pt idx="159">
                  <c:v>24</c:v>
                </c:pt>
                <c:pt idx="160">
                  <c:v>37</c:v>
                </c:pt>
                <c:pt idx="161">
                  <c:v>57</c:v>
                </c:pt>
                <c:pt idx="162">
                  <c:v>127</c:v>
                </c:pt>
                <c:pt idx="163">
                  <c:v>99</c:v>
                </c:pt>
                <c:pt idx="164">
                  <c:v>116</c:v>
                </c:pt>
                <c:pt idx="165">
                  <c:v>103</c:v>
                </c:pt>
                <c:pt idx="166">
                  <c:v>108</c:v>
                </c:pt>
                <c:pt idx="167">
                  <c:v>85</c:v>
                </c:pt>
                <c:pt idx="168">
                  <c:v>112</c:v>
                </c:pt>
                <c:pt idx="169">
                  <c:v>57</c:v>
                </c:pt>
                <c:pt idx="170">
                  <c:v>48</c:v>
                </c:pt>
                <c:pt idx="171">
                  <c:v>58</c:v>
                </c:pt>
                <c:pt idx="172">
                  <c:v>53</c:v>
                </c:pt>
                <c:pt idx="173">
                  <c:v>50</c:v>
                </c:pt>
                <c:pt idx="174">
                  <c:v>64</c:v>
                </c:pt>
                <c:pt idx="175">
                  <c:v>54</c:v>
                </c:pt>
                <c:pt idx="176">
                  <c:v>49</c:v>
                </c:pt>
                <c:pt idx="177">
                  <c:v>48</c:v>
                </c:pt>
                <c:pt idx="178">
                  <c:v>62</c:v>
                </c:pt>
                <c:pt idx="179">
                  <c:v>59</c:v>
                </c:pt>
                <c:pt idx="180">
                  <c:v>66</c:v>
                </c:pt>
                <c:pt idx="181">
                  <c:v>43</c:v>
                </c:pt>
                <c:pt idx="182">
                  <c:v>67</c:v>
                </c:pt>
                <c:pt idx="183">
                  <c:v>52</c:v>
                </c:pt>
                <c:pt idx="184">
                  <c:v>47</c:v>
                </c:pt>
                <c:pt idx="185">
                  <c:v>57</c:v>
                </c:pt>
                <c:pt idx="186">
                  <c:v>40</c:v>
                </c:pt>
                <c:pt idx="187">
                  <c:v>23</c:v>
                </c:pt>
                <c:pt idx="188">
                  <c:v>8</c:v>
                </c:pt>
                <c:pt idx="189">
                  <c:v>5</c:v>
                </c:pt>
                <c:pt idx="190">
                  <c:v>6</c:v>
                </c:pt>
                <c:pt idx="191">
                  <c:v>0</c:v>
                </c:pt>
                <c:pt idx="192">
                  <c:v>2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2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4</c:v>
                </c:pt>
                <c:pt idx="205">
                  <c:v>5</c:v>
                </c:pt>
                <c:pt idx="206">
                  <c:v>10</c:v>
                </c:pt>
                <c:pt idx="207">
                  <c:v>32</c:v>
                </c:pt>
                <c:pt idx="208">
                  <c:v>49</c:v>
                </c:pt>
                <c:pt idx="209">
                  <c:v>55</c:v>
                </c:pt>
                <c:pt idx="210">
                  <c:v>60</c:v>
                </c:pt>
                <c:pt idx="211">
                  <c:v>68</c:v>
                </c:pt>
                <c:pt idx="212">
                  <c:v>52</c:v>
                </c:pt>
                <c:pt idx="213">
                  <c:v>57</c:v>
                </c:pt>
                <c:pt idx="214">
                  <c:v>51</c:v>
                </c:pt>
                <c:pt idx="215">
                  <c:v>68</c:v>
                </c:pt>
                <c:pt idx="216">
                  <c:v>70</c:v>
                </c:pt>
                <c:pt idx="217">
                  <c:v>52</c:v>
                </c:pt>
                <c:pt idx="218">
                  <c:v>43</c:v>
                </c:pt>
                <c:pt idx="219">
                  <c:v>47</c:v>
                </c:pt>
                <c:pt idx="220">
                  <c:v>30</c:v>
                </c:pt>
                <c:pt idx="221">
                  <c:v>24</c:v>
                </c:pt>
                <c:pt idx="222">
                  <c:v>35</c:v>
                </c:pt>
                <c:pt idx="223">
                  <c:v>30</c:v>
                </c:pt>
                <c:pt idx="224">
                  <c:v>36</c:v>
                </c:pt>
                <c:pt idx="225">
                  <c:v>34</c:v>
                </c:pt>
                <c:pt idx="226">
                  <c:v>31</c:v>
                </c:pt>
                <c:pt idx="227">
                  <c:v>41</c:v>
                </c:pt>
                <c:pt idx="228">
                  <c:v>45</c:v>
                </c:pt>
                <c:pt idx="229">
                  <c:v>51</c:v>
                </c:pt>
                <c:pt idx="230">
                  <c:v>62</c:v>
                </c:pt>
                <c:pt idx="231">
                  <c:v>49</c:v>
                </c:pt>
                <c:pt idx="232">
                  <c:v>38</c:v>
                </c:pt>
                <c:pt idx="233">
                  <c:v>40</c:v>
                </c:pt>
                <c:pt idx="234">
                  <c:v>32</c:v>
                </c:pt>
                <c:pt idx="235">
                  <c:v>15</c:v>
                </c:pt>
                <c:pt idx="236">
                  <c:v>13</c:v>
                </c:pt>
                <c:pt idx="237">
                  <c:v>3</c:v>
                </c:pt>
                <c:pt idx="238">
                  <c:v>3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2</c:v>
                </c:pt>
                <c:pt idx="245">
                  <c:v>2</c:v>
                </c:pt>
                <c:pt idx="246">
                  <c:v>0</c:v>
                </c:pt>
                <c:pt idx="247">
                  <c:v>0</c:v>
                </c:pt>
                <c:pt idx="248">
                  <c:v>1</c:v>
                </c:pt>
                <c:pt idx="249">
                  <c:v>0</c:v>
                </c:pt>
                <c:pt idx="250">
                  <c:v>0</c:v>
                </c:pt>
                <c:pt idx="251">
                  <c:v>1</c:v>
                </c:pt>
                <c:pt idx="252">
                  <c:v>1</c:v>
                </c:pt>
                <c:pt idx="253">
                  <c:v>0</c:v>
                </c:pt>
                <c:pt idx="254">
                  <c:v>4</c:v>
                </c:pt>
                <c:pt idx="255">
                  <c:v>2</c:v>
                </c:pt>
                <c:pt idx="256">
                  <c:v>13</c:v>
                </c:pt>
                <c:pt idx="257">
                  <c:v>36</c:v>
                </c:pt>
                <c:pt idx="258">
                  <c:v>39</c:v>
                </c:pt>
                <c:pt idx="259">
                  <c:v>57</c:v>
                </c:pt>
                <c:pt idx="260">
                  <c:v>69</c:v>
                </c:pt>
                <c:pt idx="261">
                  <c:v>78</c:v>
                </c:pt>
                <c:pt idx="262">
                  <c:v>54</c:v>
                </c:pt>
                <c:pt idx="263">
                  <c:v>43</c:v>
                </c:pt>
                <c:pt idx="264">
                  <c:v>66</c:v>
                </c:pt>
                <c:pt idx="265">
                  <c:v>26</c:v>
                </c:pt>
                <c:pt idx="266">
                  <c:v>28</c:v>
                </c:pt>
                <c:pt idx="267">
                  <c:v>21</c:v>
                </c:pt>
                <c:pt idx="268">
                  <c:v>22</c:v>
                </c:pt>
                <c:pt idx="269">
                  <c:v>26</c:v>
                </c:pt>
                <c:pt idx="270">
                  <c:v>24</c:v>
                </c:pt>
                <c:pt idx="271">
                  <c:v>20</c:v>
                </c:pt>
                <c:pt idx="272">
                  <c:v>36</c:v>
                </c:pt>
                <c:pt idx="273">
                  <c:v>30</c:v>
                </c:pt>
                <c:pt idx="274">
                  <c:v>54</c:v>
                </c:pt>
                <c:pt idx="275">
                  <c:v>37</c:v>
                </c:pt>
                <c:pt idx="276">
                  <c:v>36</c:v>
                </c:pt>
                <c:pt idx="277">
                  <c:v>43</c:v>
                </c:pt>
                <c:pt idx="278">
                  <c:v>48</c:v>
                </c:pt>
                <c:pt idx="279">
                  <c:v>47</c:v>
                </c:pt>
                <c:pt idx="280">
                  <c:v>55</c:v>
                </c:pt>
                <c:pt idx="281">
                  <c:v>46</c:v>
                </c:pt>
                <c:pt idx="282">
                  <c:v>19</c:v>
                </c:pt>
                <c:pt idx="283">
                  <c:v>17</c:v>
                </c:pt>
                <c:pt idx="284">
                  <c:v>8</c:v>
                </c:pt>
                <c:pt idx="285">
                  <c:v>6</c:v>
                </c:pt>
                <c:pt idx="286">
                  <c:v>4</c:v>
                </c:pt>
                <c:pt idx="287">
                  <c:v>4</c:v>
                </c:pt>
                <c:pt idx="288">
                  <c:v>0</c:v>
                </c:pt>
                <c:pt idx="289">
                  <c:v>0</c:v>
                </c:pt>
                <c:pt idx="290">
                  <c:v>2</c:v>
                </c:pt>
                <c:pt idx="291">
                  <c:v>0</c:v>
                </c:pt>
                <c:pt idx="292">
                  <c:v>3</c:v>
                </c:pt>
                <c:pt idx="293">
                  <c:v>2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2</c:v>
                </c:pt>
                <c:pt idx="301">
                  <c:v>1</c:v>
                </c:pt>
                <c:pt idx="302">
                  <c:v>12</c:v>
                </c:pt>
                <c:pt idx="303">
                  <c:v>21</c:v>
                </c:pt>
                <c:pt idx="304">
                  <c:v>79</c:v>
                </c:pt>
                <c:pt idx="305">
                  <c:v>116</c:v>
                </c:pt>
                <c:pt idx="306">
                  <c:v>110</c:v>
                </c:pt>
                <c:pt idx="307">
                  <c:v>135</c:v>
                </c:pt>
                <c:pt idx="308">
                  <c:v>131</c:v>
                </c:pt>
                <c:pt idx="309">
                  <c:v>122</c:v>
                </c:pt>
                <c:pt idx="310">
                  <c:v>87</c:v>
                </c:pt>
                <c:pt idx="311">
                  <c:v>99</c:v>
                </c:pt>
                <c:pt idx="312">
                  <c:v>78</c:v>
                </c:pt>
                <c:pt idx="313">
                  <c:v>85</c:v>
                </c:pt>
                <c:pt idx="314">
                  <c:v>53</c:v>
                </c:pt>
                <c:pt idx="315">
                  <c:v>47</c:v>
                </c:pt>
                <c:pt idx="316">
                  <c:v>45</c:v>
                </c:pt>
                <c:pt idx="317">
                  <c:v>72</c:v>
                </c:pt>
                <c:pt idx="318">
                  <c:v>82</c:v>
                </c:pt>
                <c:pt idx="319">
                  <c:v>100</c:v>
                </c:pt>
                <c:pt idx="320">
                  <c:v>87</c:v>
                </c:pt>
                <c:pt idx="321">
                  <c:v>113</c:v>
                </c:pt>
                <c:pt idx="322">
                  <c:v>109</c:v>
                </c:pt>
                <c:pt idx="323">
                  <c:v>75</c:v>
                </c:pt>
                <c:pt idx="324">
                  <c:v>62</c:v>
                </c:pt>
                <c:pt idx="325">
                  <c:v>51</c:v>
                </c:pt>
                <c:pt idx="326">
                  <c:v>64</c:v>
                </c:pt>
                <c:pt idx="327">
                  <c:v>67</c:v>
                </c:pt>
                <c:pt idx="328">
                  <c:v>63</c:v>
                </c:pt>
                <c:pt idx="329">
                  <c:v>44</c:v>
                </c:pt>
                <c:pt idx="330">
                  <c:v>55</c:v>
                </c:pt>
                <c:pt idx="331">
                  <c:v>28</c:v>
                </c:pt>
                <c:pt idx="332">
                  <c:v>4</c:v>
                </c:pt>
                <c:pt idx="333">
                  <c:v>5</c:v>
                </c:pt>
                <c:pt idx="334">
                  <c:v>5</c:v>
                </c:pt>
                <c:pt idx="335">
                  <c:v>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1</c:v>
                </c:pt>
                <c:pt idx="347">
                  <c:v>4</c:v>
                </c:pt>
                <c:pt idx="348">
                  <c:v>3</c:v>
                </c:pt>
                <c:pt idx="349">
                  <c:v>10</c:v>
                </c:pt>
                <c:pt idx="350">
                  <c:v>19</c:v>
                </c:pt>
                <c:pt idx="351">
                  <c:v>25</c:v>
                </c:pt>
                <c:pt idx="352">
                  <c:v>53</c:v>
                </c:pt>
                <c:pt idx="353">
                  <c:v>84</c:v>
                </c:pt>
                <c:pt idx="354">
                  <c:v>106</c:v>
                </c:pt>
                <c:pt idx="355">
                  <c:v>110</c:v>
                </c:pt>
                <c:pt idx="356">
                  <c:v>127</c:v>
                </c:pt>
                <c:pt idx="357">
                  <c:v>92</c:v>
                </c:pt>
                <c:pt idx="358">
                  <c:v>122</c:v>
                </c:pt>
                <c:pt idx="359">
                  <c:v>107</c:v>
                </c:pt>
                <c:pt idx="360">
                  <c:v>85</c:v>
                </c:pt>
                <c:pt idx="361">
                  <c:v>78</c:v>
                </c:pt>
                <c:pt idx="362">
                  <c:v>51</c:v>
                </c:pt>
                <c:pt idx="363">
                  <c:v>43</c:v>
                </c:pt>
                <c:pt idx="364">
                  <c:v>51</c:v>
                </c:pt>
                <c:pt idx="365">
                  <c:v>66</c:v>
                </c:pt>
                <c:pt idx="366">
                  <c:v>83</c:v>
                </c:pt>
                <c:pt idx="367">
                  <c:v>69</c:v>
                </c:pt>
                <c:pt idx="368">
                  <c:v>79</c:v>
                </c:pt>
                <c:pt idx="369">
                  <c:v>83</c:v>
                </c:pt>
                <c:pt idx="370">
                  <c:v>89</c:v>
                </c:pt>
                <c:pt idx="371">
                  <c:v>82</c:v>
                </c:pt>
                <c:pt idx="372">
                  <c:v>56</c:v>
                </c:pt>
                <c:pt idx="373">
                  <c:v>63</c:v>
                </c:pt>
                <c:pt idx="374">
                  <c:v>60</c:v>
                </c:pt>
                <c:pt idx="375">
                  <c:v>49</c:v>
                </c:pt>
                <c:pt idx="376">
                  <c:v>44</c:v>
                </c:pt>
                <c:pt idx="377">
                  <c:v>44</c:v>
                </c:pt>
                <c:pt idx="378">
                  <c:v>35</c:v>
                </c:pt>
                <c:pt idx="379">
                  <c:v>21</c:v>
                </c:pt>
                <c:pt idx="380">
                  <c:v>12</c:v>
                </c:pt>
                <c:pt idx="381">
                  <c:v>3</c:v>
                </c:pt>
                <c:pt idx="382">
                  <c:v>6</c:v>
                </c:pt>
                <c:pt idx="383">
                  <c:v>3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3</c:v>
                </c:pt>
                <c:pt idx="390">
                  <c:v>3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1</c:v>
                </c:pt>
                <c:pt idx="396">
                  <c:v>2</c:v>
                </c:pt>
                <c:pt idx="397">
                  <c:v>4</c:v>
                </c:pt>
                <c:pt idx="398">
                  <c:v>8</c:v>
                </c:pt>
                <c:pt idx="399">
                  <c:v>21</c:v>
                </c:pt>
                <c:pt idx="400">
                  <c:v>53</c:v>
                </c:pt>
                <c:pt idx="401">
                  <c:v>92</c:v>
                </c:pt>
                <c:pt idx="402">
                  <c:v>113</c:v>
                </c:pt>
                <c:pt idx="403">
                  <c:v>119</c:v>
                </c:pt>
                <c:pt idx="404">
                  <c:v>100</c:v>
                </c:pt>
                <c:pt idx="405">
                  <c:v>108</c:v>
                </c:pt>
                <c:pt idx="406">
                  <c:v>96</c:v>
                </c:pt>
                <c:pt idx="407">
                  <c:v>117</c:v>
                </c:pt>
                <c:pt idx="408">
                  <c:v>85</c:v>
                </c:pt>
                <c:pt idx="409">
                  <c:v>63</c:v>
                </c:pt>
                <c:pt idx="410">
                  <c:v>64</c:v>
                </c:pt>
                <c:pt idx="411">
                  <c:v>49</c:v>
                </c:pt>
                <c:pt idx="412">
                  <c:v>68</c:v>
                </c:pt>
                <c:pt idx="413">
                  <c:v>73</c:v>
                </c:pt>
                <c:pt idx="414">
                  <c:v>66</c:v>
                </c:pt>
                <c:pt idx="415">
                  <c:v>56</c:v>
                </c:pt>
                <c:pt idx="416">
                  <c:v>63</c:v>
                </c:pt>
                <c:pt idx="417">
                  <c:v>69</c:v>
                </c:pt>
                <c:pt idx="418">
                  <c:v>71</c:v>
                </c:pt>
                <c:pt idx="419">
                  <c:v>71</c:v>
                </c:pt>
                <c:pt idx="420">
                  <c:v>43</c:v>
                </c:pt>
                <c:pt idx="421">
                  <c:v>65</c:v>
                </c:pt>
                <c:pt idx="422">
                  <c:v>60</c:v>
                </c:pt>
                <c:pt idx="423">
                  <c:v>60</c:v>
                </c:pt>
                <c:pt idx="424">
                  <c:v>43</c:v>
                </c:pt>
                <c:pt idx="425">
                  <c:v>48</c:v>
                </c:pt>
                <c:pt idx="426">
                  <c:v>52</c:v>
                </c:pt>
                <c:pt idx="427">
                  <c:v>19</c:v>
                </c:pt>
                <c:pt idx="428">
                  <c:v>12</c:v>
                </c:pt>
                <c:pt idx="429">
                  <c:v>4</c:v>
                </c:pt>
                <c:pt idx="430">
                  <c:v>4</c:v>
                </c:pt>
                <c:pt idx="431">
                  <c:v>1</c:v>
                </c:pt>
                <c:pt idx="432">
                  <c:v>2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2</c:v>
                </c:pt>
                <c:pt idx="438">
                  <c:v>1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1</c:v>
                </c:pt>
                <c:pt idx="443">
                  <c:v>1</c:v>
                </c:pt>
                <c:pt idx="444">
                  <c:v>2</c:v>
                </c:pt>
                <c:pt idx="445">
                  <c:v>1</c:v>
                </c:pt>
                <c:pt idx="446">
                  <c:v>13</c:v>
                </c:pt>
                <c:pt idx="447">
                  <c:v>10</c:v>
                </c:pt>
                <c:pt idx="448">
                  <c:v>54</c:v>
                </c:pt>
                <c:pt idx="449">
                  <c:v>86</c:v>
                </c:pt>
                <c:pt idx="450">
                  <c:v>141</c:v>
                </c:pt>
                <c:pt idx="451">
                  <c:v>111</c:v>
                </c:pt>
                <c:pt idx="452">
                  <c:v>107</c:v>
                </c:pt>
                <c:pt idx="453">
                  <c:v>89</c:v>
                </c:pt>
                <c:pt idx="454">
                  <c:v>98</c:v>
                </c:pt>
                <c:pt idx="455">
                  <c:v>100</c:v>
                </c:pt>
                <c:pt idx="456">
                  <c:v>107</c:v>
                </c:pt>
                <c:pt idx="457">
                  <c:v>77</c:v>
                </c:pt>
                <c:pt idx="458">
                  <c:v>34</c:v>
                </c:pt>
                <c:pt idx="459">
                  <c:v>41</c:v>
                </c:pt>
                <c:pt idx="460">
                  <c:v>66</c:v>
                </c:pt>
                <c:pt idx="461">
                  <c:v>68</c:v>
                </c:pt>
                <c:pt idx="462">
                  <c:v>87</c:v>
                </c:pt>
                <c:pt idx="463">
                  <c:v>67</c:v>
                </c:pt>
                <c:pt idx="464">
                  <c:v>96</c:v>
                </c:pt>
                <c:pt idx="465">
                  <c:v>77</c:v>
                </c:pt>
                <c:pt idx="466">
                  <c:v>81</c:v>
                </c:pt>
                <c:pt idx="467">
                  <c:v>69</c:v>
                </c:pt>
                <c:pt idx="468">
                  <c:v>68</c:v>
                </c:pt>
                <c:pt idx="469">
                  <c:v>68</c:v>
                </c:pt>
                <c:pt idx="470">
                  <c:v>58</c:v>
                </c:pt>
                <c:pt idx="471">
                  <c:v>41</c:v>
                </c:pt>
                <c:pt idx="472">
                  <c:v>50</c:v>
                </c:pt>
                <c:pt idx="473">
                  <c:v>72</c:v>
                </c:pt>
                <c:pt idx="474">
                  <c:v>50</c:v>
                </c:pt>
                <c:pt idx="475">
                  <c:v>22</c:v>
                </c:pt>
                <c:pt idx="476">
                  <c:v>10</c:v>
                </c:pt>
                <c:pt idx="477">
                  <c:v>10</c:v>
                </c:pt>
                <c:pt idx="478">
                  <c:v>4</c:v>
                </c:pt>
                <c:pt idx="479">
                  <c:v>0</c:v>
                </c:pt>
                <c:pt idx="480">
                  <c:v>1</c:v>
                </c:pt>
                <c:pt idx="481">
                  <c:v>0</c:v>
                </c:pt>
                <c:pt idx="482">
                  <c:v>1</c:v>
                </c:pt>
                <c:pt idx="483">
                  <c:v>0</c:v>
                </c:pt>
                <c:pt idx="484">
                  <c:v>1</c:v>
                </c:pt>
                <c:pt idx="485">
                  <c:v>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2</c:v>
                </c:pt>
                <c:pt idx="490">
                  <c:v>0</c:v>
                </c:pt>
                <c:pt idx="491">
                  <c:v>2</c:v>
                </c:pt>
                <c:pt idx="492">
                  <c:v>0</c:v>
                </c:pt>
                <c:pt idx="493">
                  <c:v>1</c:v>
                </c:pt>
                <c:pt idx="494">
                  <c:v>13</c:v>
                </c:pt>
                <c:pt idx="495">
                  <c:v>15</c:v>
                </c:pt>
                <c:pt idx="496">
                  <c:v>58</c:v>
                </c:pt>
                <c:pt idx="497">
                  <c:v>68</c:v>
                </c:pt>
                <c:pt idx="498">
                  <c:v>120</c:v>
                </c:pt>
                <c:pt idx="499">
                  <c:v>91</c:v>
                </c:pt>
                <c:pt idx="500">
                  <c:v>126</c:v>
                </c:pt>
                <c:pt idx="501">
                  <c:v>174</c:v>
                </c:pt>
                <c:pt idx="502">
                  <c:v>106</c:v>
                </c:pt>
                <c:pt idx="503">
                  <c:v>91</c:v>
                </c:pt>
                <c:pt idx="504">
                  <c:v>122</c:v>
                </c:pt>
                <c:pt idx="505">
                  <c:v>63</c:v>
                </c:pt>
                <c:pt idx="506">
                  <c:v>40</c:v>
                </c:pt>
                <c:pt idx="507">
                  <c:v>46</c:v>
                </c:pt>
                <c:pt idx="508">
                  <c:v>67</c:v>
                </c:pt>
                <c:pt idx="509">
                  <c:v>41</c:v>
                </c:pt>
                <c:pt idx="510">
                  <c:v>65</c:v>
                </c:pt>
                <c:pt idx="511">
                  <c:v>86</c:v>
                </c:pt>
                <c:pt idx="512">
                  <c:v>66</c:v>
                </c:pt>
                <c:pt idx="513">
                  <c:v>63</c:v>
                </c:pt>
                <c:pt idx="514">
                  <c:v>71</c:v>
                </c:pt>
                <c:pt idx="515">
                  <c:v>65</c:v>
                </c:pt>
                <c:pt idx="516">
                  <c:v>57</c:v>
                </c:pt>
                <c:pt idx="517">
                  <c:v>54</c:v>
                </c:pt>
                <c:pt idx="518">
                  <c:v>64</c:v>
                </c:pt>
                <c:pt idx="519">
                  <c:v>48</c:v>
                </c:pt>
                <c:pt idx="520">
                  <c:v>44</c:v>
                </c:pt>
                <c:pt idx="521">
                  <c:v>41</c:v>
                </c:pt>
                <c:pt idx="522">
                  <c:v>40</c:v>
                </c:pt>
                <c:pt idx="523">
                  <c:v>15</c:v>
                </c:pt>
                <c:pt idx="524">
                  <c:v>7</c:v>
                </c:pt>
                <c:pt idx="525">
                  <c:v>6</c:v>
                </c:pt>
                <c:pt idx="526">
                  <c:v>4</c:v>
                </c:pt>
                <c:pt idx="527">
                  <c:v>2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2</c:v>
                </c:pt>
                <c:pt idx="534">
                  <c:v>0</c:v>
                </c:pt>
                <c:pt idx="535">
                  <c:v>3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3</c:v>
                </c:pt>
                <c:pt idx="541">
                  <c:v>4</c:v>
                </c:pt>
                <c:pt idx="542">
                  <c:v>13</c:v>
                </c:pt>
                <c:pt idx="543">
                  <c:v>19</c:v>
                </c:pt>
                <c:pt idx="544">
                  <c:v>31</c:v>
                </c:pt>
                <c:pt idx="545">
                  <c:v>60</c:v>
                </c:pt>
                <c:pt idx="546">
                  <c:v>59</c:v>
                </c:pt>
                <c:pt idx="547">
                  <c:v>59</c:v>
                </c:pt>
                <c:pt idx="548">
                  <c:v>57</c:v>
                </c:pt>
                <c:pt idx="549">
                  <c:v>50</c:v>
                </c:pt>
                <c:pt idx="550">
                  <c:v>63</c:v>
                </c:pt>
                <c:pt idx="551">
                  <c:v>35</c:v>
                </c:pt>
                <c:pt idx="552">
                  <c:v>46</c:v>
                </c:pt>
                <c:pt idx="553">
                  <c:v>59</c:v>
                </c:pt>
                <c:pt idx="554">
                  <c:v>24</c:v>
                </c:pt>
                <c:pt idx="555">
                  <c:v>46</c:v>
                </c:pt>
                <c:pt idx="556">
                  <c:v>35</c:v>
                </c:pt>
                <c:pt idx="557">
                  <c:v>29</c:v>
                </c:pt>
                <c:pt idx="558">
                  <c:v>26</c:v>
                </c:pt>
                <c:pt idx="559">
                  <c:v>34</c:v>
                </c:pt>
                <c:pt idx="560">
                  <c:v>47</c:v>
                </c:pt>
                <c:pt idx="561">
                  <c:v>44</c:v>
                </c:pt>
                <c:pt idx="562">
                  <c:v>54</c:v>
                </c:pt>
                <c:pt idx="563">
                  <c:v>83</c:v>
                </c:pt>
                <c:pt idx="564">
                  <c:v>61</c:v>
                </c:pt>
                <c:pt idx="565">
                  <c:v>52</c:v>
                </c:pt>
                <c:pt idx="566">
                  <c:v>62</c:v>
                </c:pt>
                <c:pt idx="567">
                  <c:v>41</c:v>
                </c:pt>
                <c:pt idx="568">
                  <c:v>36</c:v>
                </c:pt>
                <c:pt idx="569">
                  <c:v>37</c:v>
                </c:pt>
                <c:pt idx="570">
                  <c:v>30</c:v>
                </c:pt>
                <c:pt idx="571">
                  <c:v>29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1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2</c:v>
                </c:pt>
                <c:pt idx="581">
                  <c:v>2</c:v>
                </c:pt>
                <c:pt idx="582">
                  <c:v>0</c:v>
                </c:pt>
                <c:pt idx="583">
                  <c:v>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1</c:v>
                </c:pt>
                <c:pt idx="590">
                  <c:v>2</c:v>
                </c:pt>
                <c:pt idx="591">
                  <c:v>9</c:v>
                </c:pt>
                <c:pt idx="592">
                  <c:v>21</c:v>
                </c:pt>
                <c:pt idx="593">
                  <c:v>33</c:v>
                </c:pt>
                <c:pt idx="594">
                  <c:v>48</c:v>
                </c:pt>
                <c:pt idx="595">
                  <c:v>67</c:v>
                </c:pt>
                <c:pt idx="596">
                  <c:v>38</c:v>
                </c:pt>
                <c:pt idx="597">
                  <c:v>46</c:v>
                </c:pt>
                <c:pt idx="598">
                  <c:v>46</c:v>
                </c:pt>
                <c:pt idx="599">
                  <c:v>44</c:v>
                </c:pt>
                <c:pt idx="600">
                  <c:v>15</c:v>
                </c:pt>
                <c:pt idx="601">
                  <c:v>25</c:v>
                </c:pt>
                <c:pt idx="602">
                  <c:v>17</c:v>
                </c:pt>
                <c:pt idx="603">
                  <c:v>20</c:v>
                </c:pt>
                <c:pt idx="604">
                  <c:v>9</c:v>
                </c:pt>
                <c:pt idx="605">
                  <c:v>23</c:v>
                </c:pt>
                <c:pt idx="606">
                  <c:v>5</c:v>
                </c:pt>
                <c:pt idx="607">
                  <c:v>18</c:v>
                </c:pt>
                <c:pt idx="608">
                  <c:v>17</c:v>
                </c:pt>
                <c:pt idx="609">
                  <c:v>33</c:v>
                </c:pt>
                <c:pt idx="610">
                  <c:v>36</c:v>
                </c:pt>
                <c:pt idx="611">
                  <c:v>25</c:v>
                </c:pt>
                <c:pt idx="612">
                  <c:v>38</c:v>
                </c:pt>
                <c:pt idx="613">
                  <c:v>43</c:v>
                </c:pt>
                <c:pt idx="614">
                  <c:v>47</c:v>
                </c:pt>
                <c:pt idx="615">
                  <c:v>50</c:v>
                </c:pt>
                <c:pt idx="616">
                  <c:v>42</c:v>
                </c:pt>
                <c:pt idx="617">
                  <c:v>55</c:v>
                </c:pt>
                <c:pt idx="618">
                  <c:v>25</c:v>
                </c:pt>
                <c:pt idx="619">
                  <c:v>27</c:v>
                </c:pt>
                <c:pt idx="620">
                  <c:v>6</c:v>
                </c:pt>
                <c:pt idx="621">
                  <c:v>6</c:v>
                </c:pt>
                <c:pt idx="622">
                  <c:v>4</c:v>
                </c:pt>
                <c:pt idx="623">
                  <c:v>1</c:v>
                </c:pt>
                <c:pt idx="624">
                  <c:v>1</c:v>
                </c:pt>
                <c:pt idx="625">
                  <c:v>3</c:v>
                </c:pt>
                <c:pt idx="626">
                  <c:v>0</c:v>
                </c:pt>
                <c:pt idx="627">
                  <c:v>1</c:v>
                </c:pt>
                <c:pt idx="628">
                  <c:v>0</c:v>
                </c:pt>
                <c:pt idx="629">
                  <c:v>2</c:v>
                </c:pt>
                <c:pt idx="630">
                  <c:v>1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2</c:v>
                </c:pt>
                <c:pt idx="636">
                  <c:v>4</c:v>
                </c:pt>
                <c:pt idx="637">
                  <c:v>1</c:v>
                </c:pt>
                <c:pt idx="638">
                  <c:v>14</c:v>
                </c:pt>
                <c:pt idx="639">
                  <c:v>16</c:v>
                </c:pt>
                <c:pt idx="640">
                  <c:v>57</c:v>
                </c:pt>
                <c:pt idx="641">
                  <c:v>85</c:v>
                </c:pt>
                <c:pt idx="642">
                  <c:v>126</c:v>
                </c:pt>
                <c:pt idx="643">
                  <c:v>112</c:v>
                </c:pt>
                <c:pt idx="644">
                  <c:v>135</c:v>
                </c:pt>
                <c:pt idx="645">
                  <c:v>83</c:v>
                </c:pt>
                <c:pt idx="646">
                  <c:v>80</c:v>
                </c:pt>
                <c:pt idx="647">
                  <c:v>106</c:v>
                </c:pt>
                <c:pt idx="648">
                  <c:v>82</c:v>
                </c:pt>
                <c:pt idx="649">
                  <c:v>38</c:v>
                </c:pt>
                <c:pt idx="650">
                  <c:v>42</c:v>
                </c:pt>
                <c:pt idx="651">
                  <c:v>47</c:v>
                </c:pt>
                <c:pt idx="652">
                  <c:v>55</c:v>
                </c:pt>
                <c:pt idx="653">
                  <c:v>73</c:v>
                </c:pt>
                <c:pt idx="654">
                  <c:v>67</c:v>
                </c:pt>
                <c:pt idx="655">
                  <c:v>74</c:v>
                </c:pt>
                <c:pt idx="656">
                  <c:v>69</c:v>
                </c:pt>
                <c:pt idx="657">
                  <c:v>63</c:v>
                </c:pt>
                <c:pt idx="658">
                  <c:v>54</c:v>
                </c:pt>
                <c:pt idx="659">
                  <c:v>69</c:v>
                </c:pt>
                <c:pt idx="660">
                  <c:v>34</c:v>
                </c:pt>
                <c:pt idx="661">
                  <c:v>78</c:v>
                </c:pt>
                <c:pt idx="662">
                  <c:v>68</c:v>
                </c:pt>
                <c:pt idx="663">
                  <c:v>55</c:v>
                </c:pt>
                <c:pt idx="664">
                  <c:v>47</c:v>
                </c:pt>
                <c:pt idx="665">
                  <c:v>45</c:v>
                </c:pt>
                <c:pt idx="666">
                  <c:v>53</c:v>
                </c:pt>
                <c:pt idx="667">
                  <c:v>21</c:v>
                </c:pt>
                <c:pt idx="668">
                  <c:v>8</c:v>
                </c:pt>
                <c:pt idx="669">
                  <c:v>3</c:v>
                </c:pt>
                <c:pt idx="670">
                  <c:v>4</c:v>
                </c:pt>
                <c:pt idx="671">
                  <c:v>3</c:v>
                </c:pt>
                <c:pt idx="672">
                  <c:v>0</c:v>
                </c:pt>
                <c:pt idx="673">
                  <c:v>1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2</c:v>
                </c:pt>
                <c:pt idx="678">
                  <c:v>0</c:v>
                </c:pt>
                <c:pt idx="679">
                  <c:v>1</c:v>
                </c:pt>
                <c:pt idx="680">
                  <c:v>1</c:v>
                </c:pt>
                <c:pt idx="681">
                  <c:v>0</c:v>
                </c:pt>
                <c:pt idx="682">
                  <c:v>1</c:v>
                </c:pt>
                <c:pt idx="683">
                  <c:v>0</c:v>
                </c:pt>
                <c:pt idx="684">
                  <c:v>5</c:v>
                </c:pt>
                <c:pt idx="685">
                  <c:v>3</c:v>
                </c:pt>
                <c:pt idx="686">
                  <c:v>24</c:v>
                </c:pt>
                <c:pt idx="687">
                  <c:v>22</c:v>
                </c:pt>
                <c:pt idx="688">
                  <c:v>63</c:v>
                </c:pt>
                <c:pt idx="689">
                  <c:v>94</c:v>
                </c:pt>
                <c:pt idx="690">
                  <c:v>121</c:v>
                </c:pt>
                <c:pt idx="691">
                  <c:v>146</c:v>
                </c:pt>
                <c:pt idx="692">
                  <c:v>120</c:v>
                </c:pt>
                <c:pt idx="693">
                  <c:v>96</c:v>
                </c:pt>
                <c:pt idx="694">
                  <c:v>112</c:v>
                </c:pt>
                <c:pt idx="695">
                  <c:v>99</c:v>
                </c:pt>
                <c:pt idx="696">
                  <c:v>80</c:v>
                </c:pt>
                <c:pt idx="697">
                  <c:v>55</c:v>
                </c:pt>
                <c:pt idx="698">
                  <c:v>64</c:v>
                </c:pt>
                <c:pt idx="699">
                  <c:v>65</c:v>
                </c:pt>
                <c:pt idx="700">
                  <c:v>59</c:v>
                </c:pt>
                <c:pt idx="701">
                  <c:v>71</c:v>
                </c:pt>
                <c:pt idx="702">
                  <c:v>69</c:v>
                </c:pt>
                <c:pt idx="703">
                  <c:v>84</c:v>
                </c:pt>
                <c:pt idx="704">
                  <c:v>83</c:v>
                </c:pt>
                <c:pt idx="705">
                  <c:v>83</c:v>
                </c:pt>
                <c:pt idx="706">
                  <c:v>60</c:v>
                </c:pt>
                <c:pt idx="707">
                  <c:v>42</c:v>
                </c:pt>
                <c:pt idx="708">
                  <c:v>49</c:v>
                </c:pt>
                <c:pt idx="709">
                  <c:v>77</c:v>
                </c:pt>
                <c:pt idx="710">
                  <c:v>67</c:v>
                </c:pt>
                <c:pt idx="711">
                  <c:v>43</c:v>
                </c:pt>
                <c:pt idx="712">
                  <c:v>54</c:v>
                </c:pt>
                <c:pt idx="713">
                  <c:v>42</c:v>
                </c:pt>
                <c:pt idx="714">
                  <c:v>45</c:v>
                </c:pt>
                <c:pt idx="715">
                  <c:v>16</c:v>
                </c:pt>
                <c:pt idx="716">
                  <c:v>9</c:v>
                </c:pt>
                <c:pt idx="717">
                  <c:v>7</c:v>
                </c:pt>
                <c:pt idx="718">
                  <c:v>2</c:v>
                </c:pt>
                <c:pt idx="7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C4-471C-8244-DBF93A0A98FF}"/>
            </c:ext>
          </c:extLst>
        </c:ser>
        <c:ser>
          <c:idx val="1"/>
          <c:order val="1"/>
          <c:marker>
            <c:symbol val="none"/>
          </c:marker>
          <c:val>
            <c:numRef>
              <c:f>bottom5timeseries!$B$1:$B$720</c:f>
              <c:numCache>
                <c:formatCode>General</c:formatCode>
                <c:ptCount val="720"/>
                <c:pt idx="0">
                  <c:v>685.1538461538463</c:v>
                </c:pt>
                <c:pt idx="1">
                  <c:v>431.76923076922981</c:v>
                </c:pt>
                <c:pt idx="2">
                  <c:v>304.92307692307577</c:v>
                </c:pt>
                <c:pt idx="3">
                  <c:v>245.61538461538399</c:v>
                </c:pt>
                <c:pt idx="4">
                  <c:v>222.15384615384599</c:v>
                </c:pt>
                <c:pt idx="5">
                  <c:v>196.61538461538399</c:v>
                </c:pt>
                <c:pt idx="6">
                  <c:v>188.76923076922998</c:v>
                </c:pt>
                <c:pt idx="7">
                  <c:v>168</c:v>
                </c:pt>
                <c:pt idx="8">
                  <c:v>172.53846153846101</c:v>
                </c:pt>
                <c:pt idx="9">
                  <c:v>154.53846153846101</c:v>
                </c:pt>
                <c:pt idx="10">
                  <c:v>187.8461538461529</c:v>
                </c:pt>
                <c:pt idx="11">
                  <c:v>249.38461538461507</c:v>
                </c:pt>
                <c:pt idx="12">
                  <c:v>381.92307692307577</c:v>
                </c:pt>
                <c:pt idx="13">
                  <c:v>791.53846153846132</c:v>
                </c:pt>
                <c:pt idx="14">
                  <c:v>2164.3076923076901</c:v>
                </c:pt>
                <c:pt idx="15">
                  <c:v>4533</c:v>
                </c:pt>
                <c:pt idx="16">
                  <c:v>8088.4615384615354</c:v>
                </c:pt>
                <c:pt idx="17">
                  <c:v>14532.615384615294</c:v>
                </c:pt>
                <c:pt idx="18">
                  <c:v>24728.846153846102</c:v>
                </c:pt>
                <c:pt idx="19">
                  <c:v>31690.1538461538</c:v>
                </c:pt>
                <c:pt idx="20">
                  <c:v>33134.1538461538</c:v>
                </c:pt>
                <c:pt idx="21">
                  <c:v>33135.307692307601</c:v>
                </c:pt>
                <c:pt idx="22">
                  <c:v>32256.615384615299</c:v>
                </c:pt>
                <c:pt idx="23">
                  <c:v>32846.461538461503</c:v>
                </c:pt>
                <c:pt idx="24">
                  <c:v>32796.846153846134</c:v>
                </c:pt>
                <c:pt idx="25">
                  <c:v>30385.076923076896</c:v>
                </c:pt>
                <c:pt idx="26">
                  <c:v>21931.307692307601</c:v>
                </c:pt>
                <c:pt idx="27">
                  <c:v>18638.615384615299</c:v>
                </c:pt>
                <c:pt idx="28">
                  <c:v>19743.384615384599</c:v>
                </c:pt>
                <c:pt idx="29">
                  <c:v>22237.615384615299</c:v>
                </c:pt>
                <c:pt idx="30">
                  <c:v>24073.307692307601</c:v>
                </c:pt>
                <c:pt idx="31">
                  <c:v>25416.1538461538</c:v>
                </c:pt>
                <c:pt idx="32">
                  <c:v>27389.538461538392</c:v>
                </c:pt>
                <c:pt idx="33">
                  <c:v>28636.076923076896</c:v>
                </c:pt>
                <c:pt idx="34">
                  <c:v>27476.923076923005</c:v>
                </c:pt>
                <c:pt idx="35">
                  <c:v>25837.538461538392</c:v>
                </c:pt>
                <c:pt idx="36">
                  <c:v>23052.1538461538</c:v>
                </c:pt>
                <c:pt idx="37">
                  <c:v>21932</c:v>
                </c:pt>
                <c:pt idx="38">
                  <c:v>20156.230769230697</c:v>
                </c:pt>
                <c:pt idx="39">
                  <c:v>20022.615384615299</c:v>
                </c:pt>
                <c:pt idx="40">
                  <c:v>18091.923076923005</c:v>
                </c:pt>
                <c:pt idx="41">
                  <c:v>16805.1538461538</c:v>
                </c:pt>
                <c:pt idx="42">
                  <c:v>13463.538461538408</c:v>
                </c:pt>
                <c:pt idx="43">
                  <c:v>9333.230769230775</c:v>
                </c:pt>
                <c:pt idx="44">
                  <c:v>5022.153846153843</c:v>
                </c:pt>
                <c:pt idx="45">
                  <c:v>3204.9230769230712</c:v>
                </c:pt>
                <c:pt idx="46">
                  <c:v>1827.3076923076901</c:v>
                </c:pt>
                <c:pt idx="47">
                  <c:v>1157.0769230769199</c:v>
                </c:pt>
                <c:pt idx="48">
                  <c:v>680.46153846153788</c:v>
                </c:pt>
                <c:pt idx="49">
                  <c:v>414.30769230769198</c:v>
                </c:pt>
                <c:pt idx="50">
                  <c:v>314</c:v>
                </c:pt>
                <c:pt idx="51">
                  <c:v>247.76923076922998</c:v>
                </c:pt>
                <c:pt idx="52">
                  <c:v>232.76923076922998</c:v>
                </c:pt>
                <c:pt idx="53">
                  <c:v>198.23076923076886</c:v>
                </c:pt>
                <c:pt idx="54">
                  <c:v>203.15384615384599</c:v>
                </c:pt>
                <c:pt idx="55">
                  <c:v>170</c:v>
                </c:pt>
                <c:pt idx="56">
                  <c:v>170.461538461538</c:v>
                </c:pt>
                <c:pt idx="57">
                  <c:v>157.07692307692301</c:v>
                </c:pt>
                <c:pt idx="58">
                  <c:v>179.692307692307</c:v>
                </c:pt>
                <c:pt idx="59">
                  <c:v>262.46153846153754</c:v>
                </c:pt>
                <c:pt idx="60">
                  <c:v>382.61538461538402</c:v>
                </c:pt>
                <c:pt idx="61">
                  <c:v>833.07692307692309</c:v>
                </c:pt>
                <c:pt idx="62">
                  <c:v>2199.3846153846098</c:v>
                </c:pt>
                <c:pt idx="63">
                  <c:v>4623.4615384615354</c:v>
                </c:pt>
                <c:pt idx="64">
                  <c:v>8029.8461538461497</c:v>
                </c:pt>
                <c:pt idx="65">
                  <c:v>14308</c:v>
                </c:pt>
                <c:pt idx="66">
                  <c:v>23725.615384615299</c:v>
                </c:pt>
                <c:pt idx="67">
                  <c:v>30145.923076923005</c:v>
                </c:pt>
                <c:pt idx="68">
                  <c:v>32106.076923076896</c:v>
                </c:pt>
                <c:pt idx="69">
                  <c:v>32109.076923076896</c:v>
                </c:pt>
                <c:pt idx="70">
                  <c:v>30323.538461538392</c:v>
                </c:pt>
                <c:pt idx="71">
                  <c:v>31201.769230769201</c:v>
                </c:pt>
                <c:pt idx="72">
                  <c:v>32017.923076923005</c:v>
                </c:pt>
                <c:pt idx="73">
                  <c:v>29704.230769230697</c:v>
                </c:pt>
                <c:pt idx="74">
                  <c:v>20715.846153846102</c:v>
                </c:pt>
                <c:pt idx="75">
                  <c:v>18889.615384615299</c:v>
                </c:pt>
                <c:pt idx="76">
                  <c:v>19288.307692307601</c:v>
                </c:pt>
                <c:pt idx="77">
                  <c:v>21674.307692307601</c:v>
                </c:pt>
                <c:pt idx="78">
                  <c:v>23179.846153846102</c:v>
                </c:pt>
                <c:pt idx="79">
                  <c:v>24511.538461538392</c:v>
                </c:pt>
                <c:pt idx="80">
                  <c:v>26852.538461538392</c:v>
                </c:pt>
                <c:pt idx="81">
                  <c:v>27977.384615384599</c:v>
                </c:pt>
                <c:pt idx="82">
                  <c:v>26830.538461538392</c:v>
                </c:pt>
                <c:pt idx="83">
                  <c:v>25487</c:v>
                </c:pt>
                <c:pt idx="84">
                  <c:v>23516.923076923005</c:v>
                </c:pt>
                <c:pt idx="85">
                  <c:v>21839.461538461499</c:v>
                </c:pt>
                <c:pt idx="86">
                  <c:v>19915.769230769201</c:v>
                </c:pt>
                <c:pt idx="87">
                  <c:v>19691.230769230697</c:v>
                </c:pt>
                <c:pt idx="88">
                  <c:v>18155.461538461499</c:v>
                </c:pt>
                <c:pt idx="89">
                  <c:v>16630.307692307601</c:v>
                </c:pt>
                <c:pt idx="90">
                  <c:v>13076</c:v>
                </c:pt>
                <c:pt idx="91">
                  <c:v>8972.4615384615245</c:v>
                </c:pt>
                <c:pt idx="92">
                  <c:v>4770.3846153846098</c:v>
                </c:pt>
                <c:pt idx="93">
                  <c:v>3137.3076923076901</c:v>
                </c:pt>
                <c:pt idx="94">
                  <c:v>1888.6153846153798</c:v>
                </c:pt>
                <c:pt idx="95">
                  <c:v>1211.8461538461506</c:v>
                </c:pt>
                <c:pt idx="96">
                  <c:v>780.2307692307694</c:v>
                </c:pt>
                <c:pt idx="97">
                  <c:v>497.46153846153754</c:v>
                </c:pt>
                <c:pt idx="98">
                  <c:v>315.15384615384642</c:v>
                </c:pt>
                <c:pt idx="99">
                  <c:v>233.53846153846101</c:v>
                </c:pt>
                <c:pt idx="100">
                  <c:v>214.61538461538399</c:v>
                </c:pt>
                <c:pt idx="101">
                  <c:v>184.23076923076886</c:v>
                </c:pt>
                <c:pt idx="102">
                  <c:v>195.61538461538399</c:v>
                </c:pt>
                <c:pt idx="103">
                  <c:v>152.692307692307</c:v>
                </c:pt>
                <c:pt idx="104">
                  <c:v>154.461538461538</c:v>
                </c:pt>
                <c:pt idx="105">
                  <c:v>147.8461538461529</c:v>
                </c:pt>
                <c:pt idx="106">
                  <c:v>168.07692307692301</c:v>
                </c:pt>
                <c:pt idx="107">
                  <c:v>245.923076923076</c:v>
                </c:pt>
                <c:pt idx="108">
                  <c:v>366.46153846153754</c:v>
                </c:pt>
                <c:pt idx="109">
                  <c:v>805.69230769230705</c:v>
                </c:pt>
                <c:pt idx="110">
                  <c:v>2194.6923076923013</c:v>
                </c:pt>
                <c:pt idx="111">
                  <c:v>4627.6923076923003</c:v>
                </c:pt>
                <c:pt idx="112">
                  <c:v>8213.5384615384664</c:v>
                </c:pt>
                <c:pt idx="113">
                  <c:v>13801</c:v>
                </c:pt>
                <c:pt idx="114">
                  <c:v>23967.307692307601</c:v>
                </c:pt>
                <c:pt idx="115">
                  <c:v>30474.615384615299</c:v>
                </c:pt>
                <c:pt idx="116">
                  <c:v>32339.307692307601</c:v>
                </c:pt>
                <c:pt idx="117">
                  <c:v>31913.384615384599</c:v>
                </c:pt>
                <c:pt idx="118">
                  <c:v>30822.615384615299</c:v>
                </c:pt>
                <c:pt idx="119">
                  <c:v>31975.692307692298</c:v>
                </c:pt>
                <c:pt idx="120">
                  <c:v>31802.846153846102</c:v>
                </c:pt>
                <c:pt idx="121">
                  <c:v>29701.307692307601</c:v>
                </c:pt>
                <c:pt idx="122">
                  <c:v>21090.230769230697</c:v>
                </c:pt>
                <c:pt idx="123">
                  <c:v>17925.692307692298</c:v>
                </c:pt>
                <c:pt idx="124">
                  <c:v>19133.307692307601</c:v>
                </c:pt>
                <c:pt idx="125">
                  <c:v>21189.692307692298</c:v>
                </c:pt>
                <c:pt idx="126">
                  <c:v>22737.615384615299</c:v>
                </c:pt>
                <c:pt idx="127">
                  <c:v>23685.1538461538</c:v>
                </c:pt>
                <c:pt idx="128">
                  <c:v>25519.923076923005</c:v>
                </c:pt>
                <c:pt idx="129">
                  <c:v>26566.230769230697</c:v>
                </c:pt>
                <c:pt idx="130">
                  <c:v>26037.923076923005</c:v>
                </c:pt>
                <c:pt idx="131">
                  <c:v>24980.615384615299</c:v>
                </c:pt>
                <c:pt idx="132">
                  <c:v>22259.692307692298</c:v>
                </c:pt>
                <c:pt idx="133">
                  <c:v>20911.384615384599</c:v>
                </c:pt>
                <c:pt idx="134">
                  <c:v>19394.230769230697</c:v>
                </c:pt>
                <c:pt idx="135">
                  <c:v>19185.846153846102</c:v>
                </c:pt>
                <c:pt idx="136">
                  <c:v>17172.692307692298</c:v>
                </c:pt>
                <c:pt idx="137">
                  <c:v>16163</c:v>
                </c:pt>
                <c:pt idx="138">
                  <c:v>13456.384615384601</c:v>
                </c:pt>
                <c:pt idx="139">
                  <c:v>8554.3076923076842</c:v>
                </c:pt>
                <c:pt idx="140">
                  <c:v>4995.6153846153829</c:v>
                </c:pt>
                <c:pt idx="141">
                  <c:v>2735.23076923076</c:v>
                </c:pt>
                <c:pt idx="142">
                  <c:v>1711.2307692307606</c:v>
                </c:pt>
                <c:pt idx="143">
                  <c:v>1085.6153846153798</c:v>
                </c:pt>
                <c:pt idx="144">
                  <c:v>693.8461538461529</c:v>
                </c:pt>
                <c:pt idx="145">
                  <c:v>416.30769230769198</c:v>
                </c:pt>
                <c:pt idx="146">
                  <c:v>310.76923076922981</c:v>
                </c:pt>
                <c:pt idx="147">
                  <c:v>225.923076923076</c:v>
                </c:pt>
                <c:pt idx="148">
                  <c:v>210.38461538461507</c:v>
                </c:pt>
                <c:pt idx="149">
                  <c:v>183.38461538461507</c:v>
                </c:pt>
                <c:pt idx="150">
                  <c:v>196.923076923076</c:v>
                </c:pt>
                <c:pt idx="151">
                  <c:v>153.61538461538399</c:v>
                </c:pt>
                <c:pt idx="152">
                  <c:v>161.38461538461507</c:v>
                </c:pt>
                <c:pt idx="153">
                  <c:v>148.38461538461507</c:v>
                </c:pt>
                <c:pt idx="154">
                  <c:v>175.461538461538</c:v>
                </c:pt>
                <c:pt idx="155">
                  <c:v>240.692307692307</c:v>
                </c:pt>
                <c:pt idx="156">
                  <c:v>379</c:v>
                </c:pt>
                <c:pt idx="157">
                  <c:v>829</c:v>
                </c:pt>
                <c:pt idx="158">
                  <c:v>2243</c:v>
                </c:pt>
                <c:pt idx="159">
                  <c:v>4657.2307692307595</c:v>
                </c:pt>
                <c:pt idx="160">
                  <c:v>8176.3846153846098</c:v>
                </c:pt>
                <c:pt idx="161">
                  <c:v>14027.307692307601</c:v>
                </c:pt>
                <c:pt idx="162">
                  <c:v>23420.307692307601</c:v>
                </c:pt>
                <c:pt idx="163">
                  <c:v>30200.769230769201</c:v>
                </c:pt>
                <c:pt idx="164">
                  <c:v>31628.615384615299</c:v>
                </c:pt>
                <c:pt idx="165">
                  <c:v>31511.230769230697</c:v>
                </c:pt>
                <c:pt idx="166">
                  <c:v>30700.615384615299</c:v>
                </c:pt>
                <c:pt idx="167">
                  <c:v>31582.692307692298</c:v>
                </c:pt>
                <c:pt idx="168">
                  <c:v>30923.384615384599</c:v>
                </c:pt>
                <c:pt idx="169">
                  <c:v>28261.538461538392</c:v>
                </c:pt>
                <c:pt idx="170">
                  <c:v>20812</c:v>
                </c:pt>
                <c:pt idx="171">
                  <c:v>18297</c:v>
                </c:pt>
                <c:pt idx="172">
                  <c:v>18649.1538461538</c:v>
                </c:pt>
                <c:pt idx="173">
                  <c:v>20004.230769230697</c:v>
                </c:pt>
                <c:pt idx="174">
                  <c:v>21040.692307692298</c:v>
                </c:pt>
                <c:pt idx="175">
                  <c:v>22462.923076923005</c:v>
                </c:pt>
                <c:pt idx="176">
                  <c:v>23658.1538461538</c:v>
                </c:pt>
                <c:pt idx="177">
                  <c:v>24514.461538461499</c:v>
                </c:pt>
                <c:pt idx="178">
                  <c:v>24472.230769230697</c:v>
                </c:pt>
                <c:pt idx="179">
                  <c:v>22322.769230769201</c:v>
                </c:pt>
                <c:pt idx="180">
                  <c:v>19985.692307692298</c:v>
                </c:pt>
                <c:pt idx="181">
                  <c:v>19531.230769230697</c:v>
                </c:pt>
                <c:pt idx="182">
                  <c:v>18258</c:v>
                </c:pt>
                <c:pt idx="183">
                  <c:v>18000.461538461499</c:v>
                </c:pt>
                <c:pt idx="184">
                  <c:v>16768.461538461499</c:v>
                </c:pt>
                <c:pt idx="185">
                  <c:v>14781.923076923</c:v>
                </c:pt>
                <c:pt idx="186">
                  <c:v>11984.692307692299</c:v>
                </c:pt>
                <c:pt idx="187">
                  <c:v>8251.9230769230671</c:v>
                </c:pt>
                <c:pt idx="188">
                  <c:v>4227.5384615384601</c:v>
                </c:pt>
                <c:pt idx="189">
                  <c:v>2753.23076923076</c:v>
                </c:pt>
                <c:pt idx="190">
                  <c:v>1477.4615384615306</c:v>
                </c:pt>
                <c:pt idx="191">
                  <c:v>1105.0769230769199</c:v>
                </c:pt>
                <c:pt idx="192">
                  <c:v>713.1538461538463</c:v>
                </c:pt>
                <c:pt idx="193">
                  <c:v>468.692307692307</c:v>
                </c:pt>
                <c:pt idx="194">
                  <c:v>337.692307692307</c:v>
                </c:pt>
                <c:pt idx="195">
                  <c:v>250.30769230769209</c:v>
                </c:pt>
                <c:pt idx="196">
                  <c:v>229.76923076922998</c:v>
                </c:pt>
                <c:pt idx="197">
                  <c:v>187.8461538461529</c:v>
                </c:pt>
                <c:pt idx="198">
                  <c:v>290.84615384615284</c:v>
                </c:pt>
                <c:pt idx="199">
                  <c:v>157.38461538461507</c:v>
                </c:pt>
                <c:pt idx="200">
                  <c:v>159.30769230769209</c:v>
                </c:pt>
                <c:pt idx="201">
                  <c:v>151.61538461538399</c:v>
                </c:pt>
                <c:pt idx="202">
                  <c:v>167.07692307692301</c:v>
                </c:pt>
                <c:pt idx="203">
                  <c:v>219.30769230769209</c:v>
                </c:pt>
                <c:pt idx="204">
                  <c:v>296.07692307692281</c:v>
                </c:pt>
                <c:pt idx="205">
                  <c:v>577.2307692307694</c:v>
                </c:pt>
                <c:pt idx="206">
                  <c:v>1377.8461538461506</c:v>
                </c:pt>
                <c:pt idx="207">
                  <c:v>2865.3846153846098</c:v>
                </c:pt>
                <c:pt idx="208">
                  <c:v>5457.0769230769229</c:v>
                </c:pt>
                <c:pt idx="209">
                  <c:v>9427.3076923076842</c:v>
                </c:pt>
                <c:pt idx="210">
                  <c:v>13608.615384615294</c:v>
                </c:pt>
                <c:pt idx="211">
                  <c:v>15110.923076923</c:v>
                </c:pt>
                <c:pt idx="212">
                  <c:v>16849.538461538392</c:v>
                </c:pt>
                <c:pt idx="213">
                  <c:v>16956.692307692298</c:v>
                </c:pt>
                <c:pt idx="214">
                  <c:v>15910.615384615294</c:v>
                </c:pt>
                <c:pt idx="215">
                  <c:v>15510.076923076893</c:v>
                </c:pt>
                <c:pt idx="216">
                  <c:v>15226.615384615294</c:v>
                </c:pt>
                <c:pt idx="217">
                  <c:v>15147.538461538408</c:v>
                </c:pt>
                <c:pt idx="218">
                  <c:v>13447.307692307601</c:v>
                </c:pt>
                <c:pt idx="219">
                  <c:v>12672.076923076893</c:v>
                </c:pt>
                <c:pt idx="220">
                  <c:v>11846.153846153806</c:v>
                </c:pt>
                <c:pt idx="221">
                  <c:v>10524.153846153806</c:v>
                </c:pt>
                <c:pt idx="222">
                  <c:v>8825.6923076922994</c:v>
                </c:pt>
                <c:pt idx="223">
                  <c:v>8017.8461538461497</c:v>
                </c:pt>
                <c:pt idx="224">
                  <c:v>8663.1538461538457</c:v>
                </c:pt>
                <c:pt idx="225">
                  <c:v>9428.3076923076842</c:v>
                </c:pt>
                <c:pt idx="226">
                  <c:v>10307.076923076893</c:v>
                </c:pt>
                <c:pt idx="227">
                  <c:v>10044.461538461501</c:v>
                </c:pt>
                <c:pt idx="228">
                  <c:v>9584.3846153846043</c:v>
                </c:pt>
                <c:pt idx="229">
                  <c:v>9842.9230769230671</c:v>
                </c:pt>
                <c:pt idx="230">
                  <c:v>10088.615384615294</c:v>
                </c:pt>
                <c:pt idx="231">
                  <c:v>10746.384615384601</c:v>
                </c:pt>
                <c:pt idx="232">
                  <c:v>10342.384615384601</c:v>
                </c:pt>
                <c:pt idx="233">
                  <c:v>9874.1538461538457</c:v>
                </c:pt>
                <c:pt idx="234">
                  <c:v>7898</c:v>
                </c:pt>
                <c:pt idx="235">
                  <c:v>5590.9230769230699</c:v>
                </c:pt>
                <c:pt idx="236">
                  <c:v>3395.3076923076901</c:v>
                </c:pt>
                <c:pt idx="237">
                  <c:v>2105.23076923076</c:v>
                </c:pt>
                <c:pt idx="238">
                  <c:v>1394.4615384615306</c:v>
                </c:pt>
                <c:pt idx="239">
                  <c:v>941.1538461538463</c:v>
                </c:pt>
                <c:pt idx="240">
                  <c:v>732.69230769230705</c:v>
                </c:pt>
                <c:pt idx="241">
                  <c:v>521.69230769230705</c:v>
                </c:pt>
                <c:pt idx="242">
                  <c:v>382.61538461538402</c:v>
                </c:pt>
                <c:pt idx="243">
                  <c:v>293.692307692307</c:v>
                </c:pt>
                <c:pt idx="244">
                  <c:v>256</c:v>
                </c:pt>
                <c:pt idx="245">
                  <c:v>210.07692307692301</c:v>
                </c:pt>
                <c:pt idx="246">
                  <c:v>200.53846153846101</c:v>
                </c:pt>
                <c:pt idx="247">
                  <c:v>156.76923076922998</c:v>
                </c:pt>
                <c:pt idx="248">
                  <c:v>166.61538461538399</c:v>
                </c:pt>
                <c:pt idx="249">
                  <c:v>149.38461538461507</c:v>
                </c:pt>
                <c:pt idx="250">
                  <c:v>170.53846153846101</c:v>
                </c:pt>
                <c:pt idx="251">
                  <c:v>193.76923076922998</c:v>
                </c:pt>
                <c:pt idx="252">
                  <c:v>235</c:v>
                </c:pt>
                <c:pt idx="253">
                  <c:v>348.61538461538402</c:v>
                </c:pt>
                <c:pt idx="254">
                  <c:v>721.69230769230705</c:v>
                </c:pt>
                <c:pt idx="255">
                  <c:v>1416.38461538461</c:v>
                </c:pt>
                <c:pt idx="256">
                  <c:v>2886.0769230769201</c:v>
                </c:pt>
                <c:pt idx="257">
                  <c:v>4981.153846153843</c:v>
                </c:pt>
                <c:pt idx="258">
                  <c:v>7581.3076923076896</c:v>
                </c:pt>
                <c:pt idx="259">
                  <c:v>9602.6153846153738</c:v>
                </c:pt>
                <c:pt idx="260">
                  <c:v>10455.076923076893</c:v>
                </c:pt>
                <c:pt idx="261">
                  <c:v>10320.7692307692</c:v>
                </c:pt>
                <c:pt idx="262">
                  <c:v>9865</c:v>
                </c:pt>
                <c:pt idx="263">
                  <c:v>9112.1538461538457</c:v>
                </c:pt>
                <c:pt idx="264">
                  <c:v>8663.9230769230671</c:v>
                </c:pt>
                <c:pt idx="265">
                  <c:v>8057.2307692307595</c:v>
                </c:pt>
                <c:pt idx="266">
                  <c:v>6667.153846153843</c:v>
                </c:pt>
                <c:pt idx="267">
                  <c:v>5656.9230769230699</c:v>
                </c:pt>
                <c:pt idx="268">
                  <c:v>5086.4615384615354</c:v>
                </c:pt>
                <c:pt idx="269">
                  <c:v>4816.3846153846098</c:v>
                </c:pt>
                <c:pt idx="270">
                  <c:v>4379.4615384615354</c:v>
                </c:pt>
                <c:pt idx="271">
                  <c:v>4774.6153846153829</c:v>
                </c:pt>
                <c:pt idx="272">
                  <c:v>5315.8461538461497</c:v>
                </c:pt>
                <c:pt idx="273">
                  <c:v>5946.5384615384601</c:v>
                </c:pt>
                <c:pt idx="274">
                  <c:v>7435.7692307692332</c:v>
                </c:pt>
                <c:pt idx="275">
                  <c:v>7402.3846153846098</c:v>
                </c:pt>
                <c:pt idx="276">
                  <c:v>7354</c:v>
                </c:pt>
                <c:pt idx="277">
                  <c:v>7993.153846153843</c:v>
                </c:pt>
                <c:pt idx="278">
                  <c:v>8677.5384615384664</c:v>
                </c:pt>
                <c:pt idx="279">
                  <c:v>9392.076923076911</c:v>
                </c:pt>
                <c:pt idx="280">
                  <c:v>9903.076923076911</c:v>
                </c:pt>
                <c:pt idx="281">
                  <c:v>10123.461538461501</c:v>
                </c:pt>
                <c:pt idx="282">
                  <c:v>8009.8461538461497</c:v>
                </c:pt>
                <c:pt idx="283">
                  <c:v>6385.0769230769229</c:v>
                </c:pt>
                <c:pt idx="284">
                  <c:v>3482.6923076923013</c:v>
                </c:pt>
                <c:pt idx="285">
                  <c:v>2759.1538461538398</c:v>
                </c:pt>
                <c:pt idx="286">
                  <c:v>1692.3076923076901</c:v>
                </c:pt>
                <c:pt idx="287">
                  <c:v>1218.3076923076901</c:v>
                </c:pt>
                <c:pt idx="288">
                  <c:v>764</c:v>
                </c:pt>
                <c:pt idx="289">
                  <c:v>464.38461538461502</c:v>
                </c:pt>
                <c:pt idx="290">
                  <c:v>323.76923076922981</c:v>
                </c:pt>
                <c:pt idx="291">
                  <c:v>237.38461538461507</c:v>
                </c:pt>
                <c:pt idx="292">
                  <c:v>229.30769230769209</c:v>
                </c:pt>
                <c:pt idx="293">
                  <c:v>201.23076923076886</c:v>
                </c:pt>
                <c:pt idx="294">
                  <c:v>194.692307692307</c:v>
                </c:pt>
                <c:pt idx="295">
                  <c:v>158.61538461538399</c:v>
                </c:pt>
                <c:pt idx="296">
                  <c:v>178.53846153846101</c:v>
                </c:pt>
                <c:pt idx="297">
                  <c:v>162.461538461538</c:v>
                </c:pt>
                <c:pt idx="298">
                  <c:v>184.53846153846101</c:v>
                </c:pt>
                <c:pt idx="299">
                  <c:v>256.53846153846098</c:v>
                </c:pt>
                <c:pt idx="300">
                  <c:v>388.61538461538402</c:v>
                </c:pt>
                <c:pt idx="301">
                  <c:v>803.53846153846132</c:v>
                </c:pt>
                <c:pt idx="302">
                  <c:v>2178</c:v>
                </c:pt>
                <c:pt idx="303">
                  <c:v>4434.6153846153829</c:v>
                </c:pt>
                <c:pt idx="304">
                  <c:v>8184.9230769230699</c:v>
                </c:pt>
                <c:pt idx="305">
                  <c:v>14218.692307692299</c:v>
                </c:pt>
                <c:pt idx="306">
                  <c:v>24048.384615384599</c:v>
                </c:pt>
                <c:pt idx="307">
                  <c:v>30914.692307692298</c:v>
                </c:pt>
                <c:pt idx="308">
                  <c:v>33506.923076922998</c:v>
                </c:pt>
                <c:pt idx="309">
                  <c:v>33411.230769230671</c:v>
                </c:pt>
                <c:pt idx="310">
                  <c:v>32288.230769230697</c:v>
                </c:pt>
                <c:pt idx="311">
                  <c:v>32297.1538461538</c:v>
                </c:pt>
                <c:pt idx="312">
                  <c:v>32712.769230769201</c:v>
                </c:pt>
                <c:pt idx="313">
                  <c:v>29903.461538461499</c:v>
                </c:pt>
                <c:pt idx="314">
                  <c:v>21617</c:v>
                </c:pt>
                <c:pt idx="315">
                  <c:v>19443.692307692298</c:v>
                </c:pt>
                <c:pt idx="316">
                  <c:v>19835</c:v>
                </c:pt>
                <c:pt idx="317">
                  <c:v>21996.538461538392</c:v>
                </c:pt>
                <c:pt idx="318">
                  <c:v>23496.230769230697</c:v>
                </c:pt>
                <c:pt idx="319">
                  <c:v>24985.307692307601</c:v>
                </c:pt>
                <c:pt idx="320">
                  <c:v>27579.384615384599</c:v>
                </c:pt>
                <c:pt idx="321">
                  <c:v>29121.923076923005</c:v>
                </c:pt>
                <c:pt idx="322">
                  <c:v>28108.692307692298</c:v>
                </c:pt>
                <c:pt idx="323">
                  <c:v>26587.076923076896</c:v>
                </c:pt>
                <c:pt idx="324">
                  <c:v>23460.307692307601</c:v>
                </c:pt>
                <c:pt idx="325">
                  <c:v>23097.769230769201</c:v>
                </c:pt>
                <c:pt idx="326">
                  <c:v>20370.923076923005</c:v>
                </c:pt>
                <c:pt idx="327">
                  <c:v>19496.307692307601</c:v>
                </c:pt>
                <c:pt idx="328">
                  <c:v>17781.461538461499</c:v>
                </c:pt>
                <c:pt idx="329">
                  <c:v>16681.1538461538</c:v>
                </c:pt>
                <c:pt idx="330">
                  <c:v>13959</c:v>
                </c:pt>
                <c:pt idx="331">
                  <c:v>9441.3846153846043</c:v>
                </c:pt>
                <c:pt idx="332">
                  <c:v>5406.3846153846098</c:v>
                </c:pt>
                <c:pt idx="333">
                  <c:v>3249.8461538461515</c:v>
                </c:pt>
                <c:pt idx="334">
                  <c:v>2043.76923076923</c:v>
                </c:pt>
                <c:pt idx="335">
                  <c:v>1308.2307692307606</c:v>
                </c:pt>
                <c:pt idx="336">
                  <c:v>871.30769230769204</c:v>
                </c:pt>
                <c:pt idx="337">
                  <c:v>580.1538461538463</c:v>
                </c:pt>
                <c:pt idx="338">
                  <c:v>390.38461538461502</c:v>
                </c:pt>
                <c:pt idx="339">
                  <c:v>296.61538461538402</c:v>
                </c:pt>
                <c:pt idx="340">
                  <c:v>258.38461538461502</c:v>
                </c:pt>
                <c:pt idx="341">
                  <c:v>215.8461538461529</c:v>
                </c:pt>
                <c:pt idx="342">
                  <c:v>222.76923076922998</c:v>
                </c:pt>
                <c:pt idx="343">
                  <c:v>178</c:v>
                </c:pt>
                <c:pt idx="344">
                  <c:v>172.53846153846101</c:v>
                </c:pt>
                <c:pt idx="345">
                  <c:v>181</c:v>
                </c:pt>
                <c:pt idx="346">
                  <c:v>206.923076923076</c:v>
                </c:pt>
                <c:pt idx="347">
                  <c:v>256</c:v>
                </c:pt>
                <c:pt idx="348">
                  <c:v>381.61538461538402</c:v>
                </c:pt>
                <c:pt idx="349">
                  <c:v>798.53846153846132</c:v>
                </c:pt>
                <c:pt idx="350">
                  <c:v>2101</c:v>
                </c:pt>
                <c:pt idx="351">
                  <c:v>4452.5384615384601</c:v>
                </c:pt>
                <c:pt idx="352">
                  <c:v>8072.2307692307595</c:v>
                </c:pt>
                <c:pt idx="353">
                  <c:v>14074.7692307692</c:v>
                </c:pt>
                <c:pt idx="354">
                  <c:v>24372.846153846102</c:v>
                </c:pt>
                <c:pt idx="355">
                  <c:v>31476.230769230697</c:v>
                </c:pt>
                <c:pt idx="356">
                  <c:v>33269</c:v>
                </c:pt>
                <c:pt idx="357">
                  <c:v>33096.846153846134</c:v>
                </c:pt>
                <c:pt idx="358">
                  <c:v>32201.230769230697</c:v>
                </c:pt>
                <c:pt idx="359">
                  <c:v>32573.538461538392</c:v>
                </c:pt>
                <c:pt idx="360">
                  <c:v>32459.1538461538</c:v>
                </c:pt>
                <c:pt idx="361">
                  <c:v>30337.076923076896</c:v>
                </c:pt>
                <c:pt idx="362">
                  <c:v>22043.307692307601</c:v>
                </c:pt>
                <c:pt idx="363">
                  <c:v>18936.307692307601</c:v>
                </c:pt>
                <c:pt idx="364">
                  <c:v>19915.307692307601</c:v>
                </c:pt>
                <c:pt idx="365">
                  <c:v>22041.846153846102</c:v>
                </c:pt>
                <c:pt idx="366">
                  <c:v>23364.692307692298</c:v>
                </c:pt>
                <c:pt idx="367">
                  <c:v>24739.307692307601</c:v>
                </c:pt>
                <c:pt idx="368">
                  <c:v>26658.846153846102</c:v>
                </c:pt>
                <c:pt idx="369">
                  <c:v>28530.384615384599</c:v>
                </c:pt>
                <c:pt idx="370">
                  <c:v>27188.846153846102</c:v>
                </c:pt>
                <c:pt idx="371">
                  <c:v>25850.230769230697</c:v>
                </c:pt>
                <c:pt idx="372">
                  <c:v>23497.230769230697</c:v>
                </c:pt>
                <c:pt idx="373">
                  <c:v>22999.846153846102</c:v>
                </c:pt>
                <c:pt idx="374">
                  <c:v>20365.538461538392</c:v>
                </c:pt>
                <c:pt idx="375">
                  <c:v>19880.692307692298</c:v>
                </c:pt>
                <c:pt idx="376">
                  <c:v>17983.1538461538</c:v>
                </c:pt>
                <c:pt idx="377">
                  <c:v>16831.076923076896</c:v>
                </c:pt>
                <c:pt idx="378">
                  <c:v>14216.461538461501</c:v>
                </c:pt>
                <c:pt idx="379">
                  <c:v>9159.076923076911</c:v>
                </c:pt>
                <c:pt idx="380">
                  <c:v>4956.8461538461497</c:v>
                </c:pt>
                <c:pt idx="381">
                  <c:v>2971.6923076923013</c:v>
                </c:pt>
                <c:pt idx="382">
                  <c:v>1830.2307692307606</c:v>
                </c:pt>
                <c:pt idx="383">
                  <c:v>1213.1538461538391</c:v>
                </c:pt>
                <c:pt idx="384">
                  <c:v>819</c:v>
                </c:pt>
                <c:pt idx="385">
                  <c:v>540.30769230769204</c:v>
                </c:pt>
                <c:pt idx="386">
                  <c:v>358.84615384615284</c:v>
                </c:pt>
                <c:pt idx="387">
                  <c:v>239.30769230769209</c:v>
                </c:pt>
                <c:pt idx="388">
                  <c:v>220.15384615384599</c:v>
                </c:pt>
                <c:pt idx="389">
                  <c:v>191.8461538461529</c:v>
                </c:pt>
                <c:pt idx="390">
                  <c:v>183.38461538461507</c:v>
                </c:pt>
                <c:pt idx="391">
                  <c:v>155.23076923076886</c:v>
                </c:pt>
                <c:pt idx="392">
                  <c:v>150.923076923076</c:v>
                </c:pt>
                <c:pt idx="393">
                  <c:v>152.923076923076</c:v>
                </c:pt>
                <c:pt idx="394">
                  <c:v>180.30769230769209</c:v>
                </c:pt>
                <c:pt idx="395">
                  <c:v>247.15384615384599</c:v>
                </c:pt>
                <c:pt idx="396">
                  <c:v>361</c:v>
                </c:pt>
                <c:pt idx="397">
                  <c:v>814.53846153846132</c:v>
                </c:pt>
                <c:pt idx="398">
                  <c:v>2161.5384615384601</c:v>
                </c:pt>
                <c:pt idx="399">
                  <c:v>4592.6153846153829</c:v>
                </c:pt>
                <c:pt idx="400">
                  <c:v>8081.6923076923003</c:v>
                </c:pt>
                <c:pt idx="401">
                  <c:v>14075.384615384601</c:v>
                </c:pt>
                <c:pt idx="402">
                  <c:v>25332.769230769201</c:v>
                </c:pt>
                <c:pt idx="403">
                  <c:v>31139.923076923005</c:v>
                </c:pt>
                <c:pt idx="404">
                  <c:v>32825.846153846134</c:v>
                </c:pt>
                <c:pt idx="405">
                  <c:v>32427.923076923005</c:v>
                </c:pt>
                <c:pt idx="406">
                  <c:v>31554.923076923005</c:v>
                </c:pt>
                <c:pt idx="407">
                  <c:v>32111.769230769201</c:v>
                </c:pt>
                <c:pt idx="408">
                  <c:v>31401.923076923005</c:v>
                </c:pt>
                <c:pt idx="409">
                  <c:v>29313.692307692298</c:v>
                </c:pt>
                <c:pt idx="410">
                  <c:v>20798.692307692298</c:v>
                </c:pt>
                <c:pt idx="411">
                  <c:v>18242.846153846102</c:v>
                </c:pt>
                <c:pt idx="412">
                  <c:v>19776.769230769201</c:v>
                </c:pt>
                <c:pt idx="413">
                  <c:v>22224.230769230697</c:v>
                </c:pt>
                <c:pt idx="414">
                  <c:v>23734.846153846102</c:v>
                </c:pt>
                <c:pt idx="415">
                  <c:v>25385.692307692298</c:v>
                </c:pt>
                <c:pt idx="416">
                  <c:v>26174</c:v>
                </c:pt>
                <c:pt idx="417">
                  <c:v>27569.615384615299</c:v>
                </c:pt>
                <c:pt idx="418">
                  <c:v>27371.923076923005</c:v>
                </c:pt>
                <c:pt idx="419">
                  <c:v>25133.692307692298</c:v>
                </c:pt>
                <c:pt idx="420">
                  <c:v>22643.230769230697</c:v>
                </c:pt>
                <c:pt idx="421">
                  <c:v>21711.692307692298</c:v>
                </c:pt>
                <c:pt idx="422">
                  <c:v>19793.384615384599</c:v>
                </c:pt>
                <c:pt idx="423">
                  <c:v>19399.384615384599</c:v>
                </c:pt>
                <c:pt idx="424">
                  <c:v>17611</c:v>
                </c:pt>
                <c:pt idx="425">
                  <c:v>16770</c:v>
                </c:pt>
                <c:pt idx="426">
                  <c:v>13507.076923076893</c:v>
                </c:pt>
                <c:pt idx="427">
                  <c:v>8905.3846153846043</c:v>
                </c:pt>
                <c:pt idx="428">
                  <c:v>5170.2307692307595</c:v>
                </c:pt>
                <c:pt idx="429">
                  <c:v>3063.6153846153802</c:v>
                </c:pt>
                <c:pt idx="430">
                  <c:v>1901.76923076923</c:v>
                </c:pt>
                <c:pt idx="431">
                  <c:v>1209.5384615384598</c:v>
                </c:pt>
                <c:pt idx="432">
                  <c:v>802.46153846153788</c:v>
                </c:pt>
                <c:pt idx="433">
                  <c:v>570.2307692307694</c:v>
                </c:pt>
                <c:pt idx="434">
                  <c:v>361.61538461538402</c:v>
                </c:pt>
                <c:pt idx="435">
                  <c:v>274.92307692307577</c:v>
                </c:pt>
                <c:pt idx="436">
                  <c:v>222.76923076922998</c:v>
                </c:pt>
                <c:pt idx="437">
                  <c:v>183.38461538461507</c:v>
                </c:pt>
                <c:pt idx="438">
                  <c:v>178.461538461538</c:v>
                </c:pt>
                <c:pt idx="439">
                  <c:v>161.8461538461529</c:v>
                </c:pt>
                <c:pt idx="440">
                  <c:v>158.30769230769209</c:v>
                </c:pt>
                <c:pt idx="441">
                  <c:v>135</c:v>
                </c:pt>
                <c:pt idx="442">
                  <c:v>166.8461538461529</c:v>
                </c:pt>
                <c:pt idx="443">
                  <c:v>237.15384615384599</c:v>
                </c:pt>
                <c:pt idx="444">
                  <c:v>377.38461538461502</c:v>
                </c:pt>
                <c:pt idx="445">
                  <c:v>830.76923076923003</c:v>
                </c:pt>
                <c:pt idx="446">
                  <c:v>2197.3076923076901</c:v>
                </c:pt>
                <c:pt idx="447">
                  <c:v>4644.3846153846098</c:v>
                </c:pt>
                <c:pt idx="448">
                  <c:v>8136.3846153846098</c:v>
                </c:pt>
                <c:pt idx="449">
                  <c:v>14089.461538461501</c:v>
                </c:pt>
                <c:pt idx="450">
                  <c:v>23865</c:v>
                </c:pt>
                <c:pt idx="451">
                  <c:v>30569.1538461538</c:v>
                </c:pt>
                <c:pt idx="452">
                  <c:v>32568.461538461499</c:v>
                </c:pt>
                <c:pt idx="453">
                  <c:v>32069.769230769201</c:v>
                </c:pt>
                <c:pt idx="454">
                  <c:v>30892.307692307601</c:v>
                </c:pt>
                <c:pt idx="455">
                  <c:v>32239.461538461499</c:v>
                </c:pt>
                <c:pt idx="456">
                  <c:v>31993.384615384599</c:v>
                </c:pt>
                <c:pt idx="457">
                  <c:v>28872.769230769201</c:v>
                </c:pt>
                <c:pt idx="458">
                  <c:v>20215.076923076896</c:v>
                </c:pt>
                <c:pt idx="459">
                  <c:v>17939.1538461538</c:v>
                </c:pt>
                <c:pt idx="460">
                  <c:v>19446.538461538392</c:v>
                </c:pt>
                <c:pt idx="461">
                  <c:v>21850.076923076896</c:v>
                </c:pt>
                <c:pt idx="462">
                  <c:v>22463.923076923005</c:v>
                </c:pt>
                <c:pt idx="463">
                  <c:v>24531.615384615299</c:v>
                </c:pt>
                <c:pt idx="464">
                  <c:v>26055.076923076896</c:v>
                </c:pt>
                <c:pt idx="465">
                  <c:v>27963.923076923005</c:v>
                </c:pt>
                <c:pt idx="466">
                  <c:v>26977</c:v>
                </c:pt>
                <c:pt idx="467">
                  <c:v>24853.307692307601</c:v>
                </c:pt>
                <c:pt idx="468">
                  <c:v>21691.461538461499</c:v>
                </c:pt>
                <c:pt idx="469">
                  <c:v>20923.769230769201</c:v>
                </c:pt>
                <c:pt idx="470">
                  <c:v>19197.615384615299</c:v>
                </c:pt>
                <c:pt idx="471">
                  <c:v>19051.846153846102</c:v>
                </c:pt>
                <c:pt idx="472">
                  <c:v>17361.769230769201</c:v>
                </c:pt>
                <c:pt idx="473">
                  <c:v>16386.615384615299</c:v>
                </c:pt>
                <c:pt idx="474">
                  <c:v>13735.538461538408</c:v>
                </c:pt>
                <c:pt idx="475">
                  <c:v>8894.076923076911</c:v>
                </c:pt>
                <c:pt idx="476">
                  <c:v>5126.6153846153829</c:v>
                </c:pt>
                <c:pt idx="477">
                  <c:v>2918.4615384615313</c:v>
                </c:pt>
                <c:pt idx="478">
                  <c:v>1740.8461538461506</c:v>
                </c:pt>
                <c:pt idx="479">
                  <c:v>1325.4615384615306</c:v>
                </c:pt>
                <c:pt idx="480">
                  <c:v>899.1538461538463</c:v>
                </c:pt>
                <c:pt idx="481">
                  <c:v>634.76923076923003</c:v>
                </c:pt>
                <c:pt idx="482">
                  <c:v>510.53846153846098</c:v>
                </c:pt>
                <c:pt idx="483">
                  <c:v>308.692307692307</c:v>
                </c:pt>
                <c:pt idx="484">
                  <c:v>294</c:v>
                </c:pt>
                <c:pt idx="485">
                  <c:v>217.53846153846101</c:v>
                </c:pt>
                <c:pt idx="486">
                  <c:v>218</c:v>
                </c:pt>
                <c:pt idx="487">
                  <c:v>172.61538461538399</c:v>
                </c:pt>
                <c:pt idx="488">
                  <c:v>173.923076923076</c:v>
                </c:pt>
                <c:pt idx="489">
                  <c:v>158.923076923076</c:v>
                </c:pt>
                <c:pt idx="490">
                  <c:v>194.15384615384599</c:v>
                </c:pt>
                <c:pt idx="491">
                  <c:v>247.15384615384599</c:v>
                </c:pt>
                <c:pt idx="492">
                  <c:v>387.53846153846098</c:v>
                </c:pt>
                <c:pt idx="493">
                  <c:v>839</c:v>
                </c:pt>
                <c:pt idx="494">
                  <c:v>2231.8461538461515</c:v>
                </c:pt>
                <c:pt idx="495">
                  <c:v>4644.153846153843</c:v>
                </c:pt>
                <c:pt idx="496">
                  <c:v>8071.7692307692332</c:v>
                </c:pt>
                <c:pt idx="497">
                  <c:v>13889.076923076893</c:v>
                </c:pt>
                <c:pt idx="498">
                  <c:v>22936.923076923005</c:v>
                </c:pt>
                <c:pt idx="499">
                  <c:v>29892.538461538392</c:v>
                </c:pt>
                <c:pt idx="500">
                  <c:v>31125.307692307601</c:v>
                </c:pt>
                <c:pt idx="501">
                  <c:v>31262.461538461499</c:v>
                </c:pt>
                <c:pt idx="502">
                  <c:v>29783.538461538392</c:v>
                </c:pt>
                <c:pt idx="503">
                  <c:v>30490.230769230697</c:v>
                </c:pt>
                <c:pt idx="504">
                  <c:v>30511.923076923005</c:v>
                </c:pt>
                <c:pt idx="505">
                  <c:v>27966.615384615299</c:v>
                </c:pt>
                <c:pt idx="506">
                  <c:v>19753.923076923005</c:v>
                </c:pt>
                <c:pt idx="507">
                  <c:v>17755.769230769201</c:v>
                </c:pt>
                <c:pt idx="508">
                  <c:v>18836.307692307601</c:v>
                </c:pt>
                <c:pt idx="509">
                  <c:v>20329</c:v>
                </c:pt>
                <c:pt idx="510">
                  <c:v>20984</c:v>
                </c:pt>
                <c:pt idx="511">
                  <c:v>22410.384615384599</c:v>
                </c:pt>
                <c:pt idx="512">
                  <c:v>24224.384615384599</c:v>
                </c:pt>
                <c:pt idx="513">
                  <c:v>25073.769230769201</c:v>
                </c:pt>
                <c:pt idx="514">
                  <c:v>24111.384615384599</c:v>
                </c:pt>
                <c:pt idx="515">
                  <c:v>22925.461538461499</c:v>
                </c:pt>
                <c:pt idx="516">
                  <c:v>20459.769230769201</c:v>
                </c:pt>
                <c:pt idx="517">
                  <c:v>19661.384615384599</c:v>
                </c:pt>
                <c:pt idx="518">
                  <c:v>18027.1538461538</c:v>
                </c:pt>
                <c:pt idx="519">
                  <c:v>17719.692307692298</c:v>
                </c:pt>
                <c:pt idx="520">
                  <c:v>16319.076923076893</c:v>
                </c:pt>
                <c:pt idx="521">
                  <c:v>15233.7692307692</c:v>
                </c:pt>
                <c:pt idx="522">
                  <c:v>12176.538461538408</c:v>
                </c:pt>
                <c:pt idx="523">
                  <c:v>7938.9230769230699</c:v>
                </c:pt>
                <c:pt idx="524">
                  <c:v>4342</c:v>
                </c:pt>
                <c:pt idx="525">
                  <c:v>2714</c:v>
                </c:pt>
                <c:pt idx="526">
                  <c:v>1662.5384615384598</c:v>
                </c:pt>
                <c:pt idx="527">
                  <c:v>1023.07692307692</c:v>
                </c:pt>
                <c:pt idx="528">
                  <c:v>688.6153846153843</c:v>
                </c:pt>
                <c:pt idx="529">
                  <c:v>441.692307692307</c:v>
                </c:pt>
                <c:pt idx="530">
                  <c:v>323.230769230769</c:v>
                </c:pt>
                <c:pt idx="531">
                  <c:v>242.30769230769209</c:v>
                </c:pt>
                <c:pt idx="532">
                  <c:v>241.461538461538</c:v>
                </c:pt>
                <c:pt idx="533">
                  <c:v>187.76923076922998</c:v>
                </c:pt>
                <c:pt idx="534">
                  <c:v>206.07692307692301</c:v>
                </c:pt>
                <c:pt idx="535">
                  <c:v>168.8461538461529</c:v>
                </c:pt>
                <c:pt idx="536">
                  <c:v>176.61538461538399</c:v>
                </c:pt>
                <c:pt idx="537">
                  <c:v>154.07692307692301</c:v>
                </c:pt>
                <c:pt idx="538">
                  <c:v>181.30769230769209</c:v>
                </c:pt>
                <c:pt idx="539">
                  <c:v>236.30769230769209</c:v>
                </c:pt>
                <c:pt idx="540">
                  <c:v>301.07692307692281</c:v>
                </c:pt>
                <c:pt idx="541">
                  <c:v>574.2307692307694</c:v>
                </c:pt>
                <c:pt idx="542">
                  <c:v>1317.8461538461506</c:v>
                </c:pt>
                <c:pt idx="543">
                  <c:v>2772.23076923076</c:v>
                </c:pt>
                <c:pt idx="544">
                  <c:v>5237.2307692307595</c:v>
                </c:pt>
                <c:pt idx="545">
                  <c:v>8534.6153846153738</c:v>
                </c:pt>
                <c:pt idx="546">
                  <c:v>12845.384615384601</c:v>
                </c:pt>
                <c:pt idx="547">
                  <c:v>15733.923076923</c:v>
                </c:pt>
                <c:pt idx="548">
                  <c:v>16690.1538461538</c:v>
                </c:pt>
                <c:pt idx="549">
                  <c:v>16645.076923076896</c:v>
                </c:pt>
                <c:pt idx="550">
                  <c:v>16033.7692307692</c:v>
                </c:pt>
                <c:pt idx="551">
                  <c:v>15930.307692307601</c:v>
                </c:pt>
                <c:pt idx="552">
                  <c:v>15462.8461538461</c:v>
                </c:pt>
                <c:pt idx="553">
                  <c:v>15657.692307692299</c:v>
                </c:pt>
                <c:pt idx="554">
                  <c:v>13564.8461538461</c:v>
                </c:pt>
                <c:pt idx="555">
                  <c:v>13027.153846153806</c:v>
                </c:pt>
                <c:pt idx="556">
                  <c:v>12152.692307692299</c:v>
                </c:pt>
                <c:pt idx="557">
                  <c:v>10635.307692307601</c:v>
                </c:pt>
                <c:pt idx="558">
                  <c:v>9184.6153846153738</c:v>
                </c:pt>
                <c:pt idx="559">
                  <c:v>8414.230769230775</c:v>
                </c:pt>
                <c:pt idx="560">
                  <c:v>8954.3846153846043</c:v>
                </c:pt>
                <c:pt idx="561">
                  <c:v>9884.6153846153738</c:v>
                </c:pt>
                <c:pt idx="562">
                  <c:v>10699.384615384601</c:v>
                </c:pt>
                <c:pt idx="563">
                  <c:v>10641.076923076893</c:v>
                </c:pt>
                <c:pt idx="564">
                  <c:v>10005.076923076893</c:v>
                </c:pt>
                <c:pt idx="565">
                  <c:v>10167.923076923</c:v>
                </c:pt>
                <c:pt idx="566">
                  <c:v>10540.692307692299</c:v>
                </c:pt>
                <c:pt idx="567">
                  <c:v>10928.230769230706</c:v>
                </c:pt>
                <c:pt idx="568">
                  <c:v>10133.307692307601</c:v>
                </c:pt>
                <c:pt idx="569">
                  <c:v>9733.3846153846043</c:v>
                </c:pt>
                <c:pt idx="570">
                  <c:v>7802.8461538461497</c:v>
                </c:pt>
                <c:pt idx="571">
                  <c:v>5338</c:v>
                </c:pt>
                <c:pt idx="572">
                  <c:v>3274.3846153846098</c:v>
                </c:pt>
                <c:pt idx="573">
                  <c:v>2100.3846153846098</c:v>
                </c:pt>
                <c:pt idx="574">
                  <c:v>1356.0769230769199</c:v>
                </c:pt>
                <c:pt idx="575">
                  <c:v>997</c:v>
                </c:pt>
                <c:pt idx="576">
                  <c:v>731.69230769230705</c:v>
                </c:pt>
                <c:pt idx="577">
                  <c:v>518.38461538461468</c:v>
                </c:pt>
                <c:pt idx="578">
                  <c:v>386.07692307692281</c:v>
                </c:pt>
                <c:pt idx="579">
                  <c:v>300.92307692307577</c:v>
                </c:pt>
                <c:pt idx="580">
                  <c:v>270.92307692307577</c:v>
                </c:pt>
                <c:pt idx="581">
                  <c:v>219.61538461538399</c:v>
                </c:pt>
                <c:pt idx="582">
                  <c:v>219.15384615384599</c:v>
                </c:pt>
                <c:pt idx="583">
                  <c:v>176</c:v>
                </c:pt>
                <c:pt idx="584">
                  <c:v>176.38461538461507</c:v>
                </c:pt>
                <c:pt idx="585">
                  <c:v>160.61538461538399</c:v>
                </c:pt>
                <c:pt idx="586">
                  <c:v>167.76923076922998</c:v>
                </c:pt>
                <c:pt idx="587">
                  <c:v>217.23076923076886</c:v>
                </c:pt>
                <c:pt idx="588">
                  <c:v>233.8461538461529</c:v>
                </c:pt>
                <c:pt idx="589">
                  <c:v>375.84615384615284</c:v>
                </c:pt>
                <c:pt idx="590">
                  <c:v>661.2307692307694</c:v>
                </c:pt>
                <c:pt idx="591">
                  <c:v>1326.76923076923</c:v>
                </c:pt>
                <c:pt idx="592">
                  <c:v>2774.0769230769201</c:v>
                </c:pt>
                <c:pt idx="593">
                  <c:v>5081.3076923076896</c:v>
                </c:pt>
                <c:pt idx="594">
                  <c:v>7995.7692307692332</c:v>
                </c:pt>
                <c:pt idx="595">
                  <c:v>10279.7692307692</c:v>
                </c:pt>
                <c:pt idx="596">
                  <c:v>11368.384615384601</c:v>
                </c:pt>
                <c:pt idx="597">
                  <c:v>11091.615384615294</c:v>
                </c:pt>
                <c:pt idx="598">
                  <c:v>10615.615384615294</c:v>
                </c:pt>
                <c:pt idx="599">
                  <c:v>9889.230769230775</c:v>
                </c:pt>
                <c:pt idx="600">
                  <c:v>9474.6923076922994</c:v>
                </c:pt>
                <c:pt idx="601">
                  <c:v>8801.3846153846043</c:v>
                </c:pt>
                <c:pt idx="602">
                  <c:v>7212.4615384615354</c:v>
                </c:pt>
                <c:pt idx="603">
                  <c:v>5892.3846153846098</c:v>
                </c:pt>
                <c:pt idx="604">
                  <c:v>5207.4615384615354</c:v>
                </c:pt>
                <c:pt idx="605">
                  <c:v>4701.153846153843</c:v>
                </c:pt>
                <c:pt idx="606">
                  <c:v>4581.7692307692332</c:v>
                </c:pt>
                <c:pt idx="607">
                  <c:v>4785</c:v>
                </c:pt>
                <c:pt idx="608">
                  <c:v>5585.6153846153829</c:v>
                </c:pt>
                <c:pt idx="609">
                  <c:v>6780.7692307692332</c:v>
                </c:pt>
                <c:pt idx="610">
                  <c:v>7411.3846153846098</c:v>
                </c:pt>
                <c:pt idx="611">
                  <c:v>7675.7692307692332</c:v>
                </c:pt>
                <c:pt idx="612">
                  <c:v>7941.153846153843</c:v>
                </c:pt>
                <c:pt idx="613">
                  <c:v>8440.3076923076842</c:v>
                </c:pt>
                <c:pt idx="614">
                  <c:v>8885.1538461538457</c:v>
                </c:pt>
                <c:pt idx="615">
                  <c:v>9261.9230769230671</c:v>
                </c:pt>
                <c:pt idx="616">
                  <c:v>9988.9230769230671</c:v>
                </c:pt>
                <c:pt idx="617">
                  <c:v>10198.923076923</c:v>
                </c:pt>
                <c:pt idx="618">
                  <c:v>7958.153846153843</c:v>
                </c:pt>
                <c:pt idx="619">
                  <c:v>6871.7692307692332</c:v>
                </c:pt>
                <c:pt idx="620">
                  <c:v>3606.23076923076</c:v>
                </c:pt>
                <c:pt idx="621">
                  <c:v>2737.3846153846098</c:v>
                </c:pt>
                <c:pt idx="622">
                  <c:v>1618.2307692307606</c:v>
                </c:pt>
                <c:pt idx="623">
                  <c:v>1039.6923076922999</c:v>
                </c:pt>
                <c:pt idx="624">
                  <c:v>658.1538461538463</c:v>
                </c:pt>
                <c:pt idx="625">
                  <c:v>419.07692307692281</c:v>
                </c:pt>
                <c:pt idx="626">
                  <c:v>308.07692307692281</c:v>
                </c:pt>
                <c:pt idx="627">
                  <c:v>221.461538461538</c:v>
                </c:pt>
                <c:pt idx="628">
                  <c:v>218.923076923076</c:v>
                </c:pt>
                <c:pt idx="629">
                  <c:v>190.38461538461507</c:v>
                </c:pt>
                <c:pt idx="630">
                  <c:v>187.692307692307</c:v>
                </c:pt>
                <c:pt idx="631">
                  <c:v>160.76923076922998</c:v>
                </c:pt>
                <c:pt idx="632">
                  <c:v>165.61538461538399</c:v>
                </c:pt>
                <c:pt idx="633">
                  <c:v>147</c:v>
                </c:pt>
                <c:pt idx="634">
                  <c:v>180.38461538461507</c:v>
                </c:pt>
                <c:pt idx="635">
                  <c:v>255.15384615384599</c:v>
                </c:pt>
                <c:pt idx="636">
                  <c:v>381.38461538461502</c:v>
                </c:pt>
                <c:pt idx="637">
                  <c:v>791.1538461538463</c:v>
                </c:pt>
                <c:pt idx="638">
                  <c:v>2111.5384615384601</c:v>
                </c:pt>
                <c:pt idx="639">
                  <c:v>4505.9230769230699</c:v>
                </c:pt>
                <c:pt idx="640">
                  <c:v>8248.3846153846043</c:v>
                </c:pt>
                <c:pt idx="641">
                  <c:v>14397.076923076893</c:v>
                </c:pt>
                <c:pt idx="642">
                  <c:v>24068.076923076896</c:v>
                </c:pt>
                <c:pt idx="643">
                  <c:v>31306.538461538392</c:v>
                </c:pt>
                <c:pt idx="644">
                  <c:v>32812.307692307601</c:v>
                </c:pt>
                <c:pt idx="645">
                  <c:v>32485.923076923005</c:v>
                </c:pt>
                <c:pt idx="646">
                  <c:v>32472.846153846102</c:v>
                </c:pt>
                <c:pt idx="647">
                  <c:v>33271.769230769176</c:v>
                </c:pt>
                <c:pt idx="648">
                  <c:v>33050.769230769176</c:v>
                </c:pt>
                <c:pt idx="649">
                  <c:v>30434.615384615299</c:v>
                </c:pt>
                <c:pt idx="650">
                  <c:v>21948.461538461499</c:v>
                </c:pt>
                <c:pt idx="651">
                  <c:v>19250.461538461499</c:v>
                </c:pt>
                <c:pt idx="652">
                  <c:v>20810.615384615299</c:v>
                </c:pt>
                <c:pt idx="653">
                  <c:v>23138.307692307601</c:v>
                </c:pt>
                <c:pt idx="654">
                  <c:v>25315.769230769201</c:v>
                </c:pt>
                <c:pt idx="655">
                  <c:v>26357.615384615299</c:v>
                </c:pt>
                <c:pt idx="656">
                  <c:v>28733.846153846102</c:v>
                </c:pt>
                <c:pt idx="657">
                  <c:v>30278.846153846102</c:v>
                </c:pt>
                <c:pt idx="658">
                  <c:v>29046.076923076896</c:v>
                </c:pt>
                <c:pt idx="659">
                  <c:v>26681.384615384599</c:v>
                </c:pt>
                <c:pt idx="660">
                  <c:v>23454.1538461538</c:v>
                </c:pt>
                <c:pt idx="661">
                  <c:v>21980.384615384599</c:v>
                </c:pt>
                <c:pt idx="662">
                  <c:v>20417.461538461499</c:v>
                </c:pt>
                <c:pt idx="663">
                  <c:v>19557.461538461499</c:v>
                </c:pt>
                <c:pt idx="664">
                  <c:v>17624.769230769201</c:v>
                </c:pt>
                <c:pt idx="665">
                  <c:v>16560.692307692298</c:v>
                </c:pt>
                <c:pt idx="666">
                  <c:v>13971.615384615294</c:v>
                </c:pt>
                <c:pt idx="667">
                  <c:v>9199.4615384615245</c:v>
                </c:pt>
                <c:pt idx="668">
                  <c:v>5214.6923076923003</c:v>
                </c:pt>
                <c:pt idx="669">
                  <c:v>3007.7692307692287</c:v>
                </c:pt>
                <c:pt idx="670">
                  <c:v>1887.0769230769199</c:v>
                </c:pt>
                <c:pt idx="671">
                  <c:v>1148.38461538461</c:v>
                </c:pt>
                <c:pt idx="672">
                  <c:v>747.53846153846132</c:v>
                </c:pt>
                <c:pt idx="673">
                  <c:v>472.92307692307577</c:v>
                </c:pt>
                <c:pt idx="674">
                  <c:v>347.07692307692281</c:v>
                </c:pt>
                <c:pt idx="675">
                  <c:v>263</c:v>
                </c:pt>
                <c:pt idx="676">
                  <c:v>232.38461538461507</c:v>
                </c:pt>
                <c:pt idx="677">
                  <c:v>200.38461538461507</c:v>
                </c:pt>
                <c:pt idx="678">
                  <c:v>228.8461538461529</c:v>
                </c:pt>
                <c:pt idx="679">
                  <c:v>176.76923076922998</c:v>
                </c:pt>
                <c:pt idx="680">
                  <c:v>187.38461538461507</c:v>
                </c:pt>
                <c:pt idx="681">
                  <c:v>167.61538461538399</c:v>
                </c:pt>
                <c:pt idx="682">
                  <c:v>202.15384615384599</c:v>
                </c:pt>
                <c:pt idx="683">
                  <c:v>262.692307692307</c:v>
                </c:pt>
                <c:pt idx="684">
                  <c:v>390.53846153846098</c:v>
                </c:pt>
                <c:pt idx="685">
                  <c:v>831.92307692307634</c:v>
                </c:pt>
                <c:pt idx="686">
                  <c:v>2186.6153846153802</c:v>
                </c:pt>
                <c:pt idx="687">
                  <c:v>4685.6153846153829</c:v>
                </c:pt>
                <c:pt idx="688">
                  <c:v>8222.6153846153738</c:v>
                </c:pt>
                <c:pt idx="689">
                  <c:v>14348</c:v>
                </c:pt>
                <c:pt idx="690">
                  <c:v>25274.307692307601</c:v>
                </c:pt>
                <c:pt idx="691">
                  <c:v>32073.076923076896</c:v>
                </c:pt>
                <c:pt idx="692">
                  <c:v>33683.1538461538</c:v>
                </c:pt>
                <c:pt idx="693">
                  <c:v>33292.846153846134</c:v>
                </c:pt>
                <c:pt idx="694">
                  <c:v>32257.1538461538</c:v>
                </c:pt>
                <c:pt idx="695">
                  <c:v>33242.923076922998</c:v>
                </c:pt>
                <c:pt idx="696">
                  <c:v>33044.769230769176</c:v>
                </c:pt>
                <c:pt idx="697">
                  <c:v>30172.230769230697</c:v>
                </c:pt>
                <c:pt idx="698">
                  <c:v>21559.692307692298</c:v>
                </c:pt>
                <c:pt idx="699">
                  <c:v>18481.307692307601</c:v>
                </c:pt>
                <c:pt idx="700">
                  <c:v>20078.538461538392</c:v>
                </c:pt>
                <c:pt idx="701">
                  <c:v>22255.692307692298</c:v>
                </c:pt>
                <c:pt idx="702">
                  <c:v>24184.615384615299</c:v>
                </c:pt>
                <c:pt idx="703">
                  <c:v>25937.923076923005</c:v>
                </c:pt>
                <c:pt idx="704">
                  <c:v>27775.615384615299</c:v>
                </c:pt>
                <c:pt idx="705">
                  <c:v>29089.538461538392</c:v>
                </c:pt>
                <c:pt idx="706">
                  <c:v>28544.538461538392</c:v>
                </c:pt>
                <c:pt idx="707">
                  <c:v>27231.769230769201</c:v>
                </c:pt>
                <c:pt idx="708">
                  <c:v>23926.769230769201</c:v>
                </c:pt>
                <c:pt idx="709">
                  <c:v>22368.461538461499</c:v>
                </c:pt>
                <c:pt idx="710">
                  <c:v>20677</c:v>
                </c:pt>
                <c:pt idx="711">
                  <c:v>19960</c:v>
                </c:pt>
                <c:pt idx="712">
                  <c:v>18098.846153846102</c:v>
                </c:pt>
                <c:pt idx="713">
                  <c:v>16589.076923076896</c:v>
                </c:pt>
                <c:pt idx="714">
                  <c:v>13118.615384615294</c:v>
                </c:pt>
                <c:pt idx="715">
                  <c:v>8667.076923076911</c:v>
                </c:pt>
                <c:pt idx="716">
                  <c:v>5070.4615384615354</c:v>
                </c:pt>
                <c:pt idx="717">
                  <c:v>2905.3846153846098</c:v>
                </c:pt>
                <c:pt idx="718">
                  <c:v>1986.2307692307606</c:v>
                </c:pt>
                <c:pt idx="719">
                  <c:v>1244.76923076923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C4-471C-8244-DBF93A0A98FF}"/>
            </c:ext>
          </c:extLst>
        </c:ser>
        <c:ser>
          <c:idx val="2"/>
          <c:order val="2"/>
          <c:marker>
            <c:symbol val="none"/>
          </c:marker>
          <c:val>
            <c:numRef>
              <c:f>bottom5timeseries!$C$1:$C$720</c:f>
              <c:numCache>
                <c:formatCode>General</c:formatCode>
                <c:ptCount val="720"/>
                <c:pt idx="0">
                  <c:v>78</c:v>
                </c:pt>
                <c:pt idx="1">
                  <c:v>57</c:v>
                </c:pt>
                <c:pt idx="2">
                  <c:v>19</c:v>
                </c:pt>
                <c:pt idx="3">
                  <c:v>14</c:v>
                </c:pt>
                <c:pt idx="4">
                  <c:v>25</c:v>
                </c:pt>
                <c:pt idx="5">
                  <c:v>52</c:v>
                </c:pt>
                <c:pt idx="6">
                  <c:v>29</c:v>
                </c:pt>
                <c:pt idx="7">
                  <c:v>21</c:v>
                </c:pt>
                <c:pt idx="8">
                  <c:v>71</c:v>
                </c:pt>
                <c:pt idx="9">
                  <c:v>26</c:v>
                </c:pt>
                <c:pt idx="10">
                  <c:v>42</c:v>
                </c:pt>
                <c:pt idx="11">
                  <c:v>40</c:v>
                </c:pt>
                <c:pt idx="12">
                  <c:v>71</c:v>
                </c:pt>
                <c:pt idx="13">
                  <c:v>165</c:v>
                </c:pt>
                <c:pt idx="14">
                  <c:v>480</c:v>
                </c:pt>
                <c:pt idx="15">
                  <c:v>1025</c:v>
                </c:pt>
                <c:pt idx="16">
                  <c:v>2590</c:v>
                </c:pt>
                <c:pt idx="17">
                  <c:v>5135</c:v>
                </c:pt>
                <c:pt idx="18">
                  <c:v>8010</c:v>
                </c:pt>
                <c:pt idx="19">
                  <c:v>9098</c:v>
                </c:pt>
                <c:pt idx="20">
                  <c:v>8922</c:v>
                </c:pt>
                <c:pt idx="21">
                  <c:v>10616</c:v>
                </c:pt>
                <c:pt idx="22">
                  <c:v>11051</c:v>
                </c:pt>
                <c:pt idx="23">
                  <c:v>10931</c:v>
                </c:pt>
                <c:pt idx="24">
                  <c:v>8743</c:v>
                </c:pt>
                <c:pt idx="25">
                  <c:v>5839</c:v>
                </c:pt>
                <c:pt idx="26">
                  <c:v>5475</c:v>
                </c:pt>
                <c:pt idx="27">
                  <c:v>5818</c:v>
                </c:pt>
                <c:pt idx="28">
                  <c:v>7667</c:v>
                </c:pt>
                <c:pt idx="29">
                  <c:v>6576</c:v>
                </c:pt>
                <c:pt idx="30">
                  <c:v>7196</c:v>
                </c:pt>
                <c:pt idx="31">
                  <c:v>6934</c:v>
                </c:pt>
                <c:pt idx="32">
                  <c:v>6692</c:v>
                </c:pt>
                <c:pt idx="33">
                  <c:v>6451</c:v>
                </c:pt>
                <c:pt idx="34">
                  <c:v>6714</c:v>
                </c:pt>
                <c:pt idx="35">
                  <c:v>6326</c:v>
                </c:pt>
                <c:pt idx="36">
                  <c:v>5399</c:v>
                </c:pt>
                <c:pt idx="37">
                  <c:v>5421</c:v>
                </c:pt>
                <c:pt idx="38">
                  <c:v>4698</c:v>
                </c:pt>
                <c:pt idx="39">
                  <c:v>4139</c:v>
                </c:pt>
                <c:pt idx="40">
                  <c:v>4292</c:v>
                </c:pt>
                <c:pt idx="41">
                  <c:v>4200</c:v>
                </c:pt>
                <c:pt idx="42">
                  <c:v>2739</c:v>
                </c:pt>
                <c:pt idx="43">
                  <c:v>1401</c:v>
                </c:pt>
                <c:pt idx="44">
                  <c:v>622</c:v>
                </c:pt>
                <c:pt idx="45">
                  <c:v>336</c:v>
                </c:pt>
                <c:pt idx="46">
                  <c:v>208</c:v>
                </c:pt>
                <c:pt idx="47">
                  <c:v>117</c:v>
                </c:pt>
                <c:pt idx="48">
                  <c:v>74</c:v>
                </c:pt>
                <c:pt idx="49">
                  <c:v>48</c:v>
                </c:pt>
                <c:pt idx="50">
                  <c:v>33</c:v>
                </c:pt>
                <c:pt idx="51">
                  <c:v>19</c:v>
                </c:pt>
                <c:pt idx="52">
                  <c:v>37</c:v>
                </c:pt>
                <c:pt idx="53">
                  <c:v>53</c:v>
                </c:pt>
                <c:pt idx="54">
                  <c:v>20</c:v>
                </c:pt>
                <c:pt idx="55">
                  <c:v>26</c:v>
                </c:pt>
                <c:pt idx="56">
                  <c:v>44</c:v>
                </c:pt>
                <c:pt idx="57">
                  <c:v>30</c:v>
                </c:pt>
                <c:pt idx="58">
                  <c:v>59</c:v>
                </c:pt>
                <c:pt idx="59">
                  <c:v>44</c:v>
                </c:pt>
                <c:pt idx="60">
                  <c:v>72</c:v>
                </c:pt>
                <c:pt idx="61">
                  <c:v>160</c:v>
                </c:pt>
                <c:pt idx="62">
                  <c:v>447</c:v>
                </c:pt>
                <c:pt idx="63">
                  <c:v>938</c:v>
                </c:pt>
                <c:pt idx="64">
                  <c:v>2518</c:v>
                </c:pt>
                <c:pt idx="65">
                  <c:v>4975</c:v>
                </c:pt>
                <c:pt idx="66">
                  <c:v>7657</c:v>
                </c:pt>
                <c:pt idx="67">
                  <c:v>8938</c:v>
                </c:pt>
                <c:pt idx="68">
                  <c:v>8731</c:v>
                </c:pt>
                <c:pt idx="69">
                  <c:v>10004</c:v>
                </c:pt>
                <c:pt idx="70">
                  <c:v>9906</c:v>
                </c:pt>
                <c:pt idx="71">
                  <c:v>10170</c:v>
                </c:pt>
                <c:pt idx="72">
                  <c:v>7990</c:v>
                </c:pt>
                <c:pt idx="73">
                  <c:v>5241</c:v>
                </c:pt>
                <c:pt idx="74">
                  <c:v>4322</c:v>
                </c:pt>
                <c:pt idx="75">
                  <c:v>4974</c:v>
                </c:pt>
                <c:pt idx="76">
                  <c:v>6852</c:v>
                </c:pt>
                <c:pt idx="77">
                  <c:v>6655</c:v>
                </c:pt>
                <c:pt idx="78">
                  <c:v>6979</c:v>
                </c:pt>
                <c:pt idx="79">
                  <c:v>6774</c:v>
                </c:pt>
                <c:pt idx="80">
                  <c:v>6501</c:v>
                </c:pt>
                <c:pt idx="81">
                  <c:v>6219</c:v>
                </c:pt>
                <c:pt idx="82">
                  <c:v>6475</c:v>
                </c:pt>
                <c:pt idx="83">
                  <c:v>5951</c:v>
                </c:pt>
                <c:pt idx="84">
                  <c:v>5023</c:v>
                </c:pt>
                <c:pt idx="85">
                  <c:v>5086</c:v>
                </c:pt>
                <c:pt idx="86">
                  <c:v>5429</c:v>
                </c:pt>
                <c:pt idx="87">
                  <c:v>5076</c:v>
                </c:pt>
                <c:pt idx="88">
                  <c:v>5669</c:v>
                </c:pt>
                <c:pt idx="89">
                  <c:v>4409</c:v>
                </c:pt>
                <c:pt idx="90">
                  <c:v>2792</c:v>
                </c:pt>
                <c:pt idx="91">
                  <c:v>1391</c:v>
                </c:pt>
                <c:pt idx="92">
                  <c:v>648</c:v>
                </c:pt>
                <c:pt idx="93">
                  <c:v>368</c:v>
                </c:pt>
                <c:pt idx="94">
                  <c:v>195</c:v>
                </c:pt>
                <c:pt idx="95">
                  <c:v>118</c:v>
                </c:pt>
                <c:pt idx="96">
                  <c:v>96</c:v>
                </c:pt>
                <c:pt idx="97">
                  <c:v>75</c:v>
                </c:pt>
                <c:pt idx="98">
                  <c:v>62</c:v>
                </c:pt>
                <c:pt idx="99">
                  <c:v>38</c:v>
                </c:pt>
                <c:pt idx="100">
                  <c:v>39</c:v>
                </c:pt>
                <c:pt idx="101">
                  <c:v>55</c:v>
                </c:pt>
                <c:pt idx="102">
                  <c:v>42</c:v>
                </c:pt>
                <c:pt idx="103">
                  <c:v>28</c:v>
                </c:pt>
                <c:pt idx="104">
                  <c:v>68</c:v>
                </c:pt>
                <c:pt idx="105">
                  <c:v>24</c:v>
                </c:pt>
                <c:pt idx="106">
                  <c:v>51</c:v>
                </c:pt>
                <c:pt idx="107">
                  <c:v>53</c:v>
                </c:pt>
                <c:pt idx="108">
                  <c:v>74</c:v>
                </c:pt>
                <c:pt idx="109">
                  <c:v>168</c:v>
                </c:pt>
                <c:pt idx="110">
                  <c:v>450</c:v>
                </c:pt>
                <c:pt idx="111">
                  <c:v>977</c:v>
                </c:pt>
                <c:pt idx="112">
                  <c:v>2386</c:v>
                </c:pt>
                <c:pt idx="113">
                  <c:v>4920</c:v>
                </c:pt>
                <c:pt idx="114">
                  <c:v>7503</c:v>
                </c:pt>
                <c:pt idx="115">
                  <c:v>8341</c:v>
                </c:pt>
                <c:pt idx="116">
                  <c:v>8428</c:v>
                </c:pt>
                <c:pt idx="117">
                  <c:v>11311</c:v>
                </c:pt>
                <c:pt idx="118">
                  <c:v>10899</c:v>
                </c:pt>
                <c:pt idx="119">
                  <c:v>9746</c:v>
                </c:pt>
                <c:pt idx="120">
                  <c:v>8695</c:v>
                </c:pt>
                <c:pt idx="121">
                  <c:v>4618</c:v>
                </c:pt>
                <c:pt idx="122">
                  <c:v>3623</c:v>
                </c:pt>
                <c:pt idx="123">
                  <c:v>4170</c:v>
                </c:pt>
                <c:pt idx="124">
                  <c:v>5587</c:v>
                </c:pt>
                <c:pt idx="125">
                  <c:v>6538</c:v>
                </c:pt>
                <c:pt idx="126">
                  <c:v>6802</c:v>
                </c:pt>
                <c:pt idx="127">
                  <c:v>6452</c:v>
                </c:pt>
                <c:pt idx="128">
                  <c:v>6432</c:v>
                </c:pt>
                <c:pt idx="129">
                  <c:v>6249</c:v>
                </c:pt>
                <c:pt idx="130">
                  <c:v>6908</c:v>
                </c:pt>
                <c:pt idx="131">
                  <c:v>6124</c:v>
                </c:pt>
                <c:pt idx="132">
                  <c:v>5459</c:v>
                </c:pt>
                <c:pt idx="133">
                  <c:v>5279</c:v>
                </c:pt>
                <c:pt idx="134">
                  <c:v>4245</c:v>
                </c:pt>
                <c:pt idx="135">
                  <c:v>3948</c:v>
                </c:pt>
                <c:pt idx="136">
                  <c:v>4074</c:v>
                </c:pt>
                <c:pt idx="137">
                  <c:v>3921</c:v>
                </c:pt>
                <c:pt idx="138">
                  <c:v>2570</c:v>
                </c:pt>
                <c:pt idx="139">
                  <c:v>1207</c:v>
                </c:pt>
                <c:pt idx="140">
                  <c:v>605</c:v>
                </c:pt>
                <c:pt idx="141">
                  <c:v>333</c:v>
                </c:pt>
                <c:pt idx="142">
                  <c:v>205</c:v>
                </c:pt>
                <c:pt idx="143">
                  <c:v>126</c:v>
                </c:pt>
                <c:pt idx="144">
                  <c:v>88</c:v>
                </c:pt>
                <c:pt idx="145">
                  <c:v>85</c:v>
                </c:pt>
                <c:pt idx="146">
                  <c:v>56</c:v>
                </c:pt>
                <c:pt idx="147">
                  <c:v>29</c:v>
                </c:pt>
                <c:pt idx="148">
                  <c:v>80</c:v>
                </c:pt>
                <c:pt idx="149">
                  <c:v>61</c:v>
                </c:pt>
                <c:pt idx="150">
                  <c:v>36</c:v>
                </c:pt>
                <c:pt idx="151">
                  <c:v>38</c:v>
                </c:pt>
                <c:pt idx="152">
                  <c:v>65</c:v>
                </c:pt>
                <c:pt idx="153">
                  <c:v>29</c:v>
                </c:pt>
                <c:pt idx="154">
                  <c:v>65</c:v>
                </c:pt>
                <c:pt idx="155">
                  <c:v>55</c:v>
                </c:pt>
                <c:pt idx="156">
                  <c:v>85</c:v>
                </c:pt>
                <c:pt idx="157">
                  <c:v>173</c:v>
                </c:pt>
                <c:pt idx="158">
                  <c:v>465</c:v>
                </c:pt>
                <c:pt idx="159">
                  <c:v>1080</c:v>
                </c:pt>
                <c:pt idx="160">
                  <c:v>2527</c:v>
                </c:pt>
                <c:pt idx="161">
                  <c:v>5010</c:v>
                </c:pt>
                <c:pt idx="162">
                  <c:v>7887</c:v>
                </c:pt>
                <c:pt idx="163">
                  <c:v>8355</c:v>
                </c:pt>
                <c:pt idx="164">
                  <c:v>8376</c:v>
                </c:pt>
                <c:pt idx="165">
                  <c:v>10917</c:v>
                </c:pt>
                <c:pt idx="166">
                  <c:v>10964</c:v>
                </c:pt>
                <c:pt idx="167">
                  <c:v>11261</c:v>
                </c:pt>
                <c:pt idx="168">
                  <c:v>9534</c:v>
                </c:pt>
                <c:pt idx="169">
                  <c:v>7015</c:v>
                </c:pt>
                <c:pt idx="170">
                  <c:v>6459</c:v>
                </c:pt>
                <c:pt idx="171">
                  <c:v>7316</c:v>
                </c:pt>
                <c:pt idx="172">
                  <c:v>8025</c:v>
                </c:pt>
                <c:pt idx="173">
                  <c:v>5992</c:v>
                </c:pt>
                <c:pt idx="174">
                  <c:v>6193</c:v>
                </c:pt>
                <c:pt idx="175">
                  <c:v>5814</c:v>
                </c:pt>
                <c:pt idx="176">
                  <c:v>5423</c:v>
                </c:pt>
                <c:pt idx="177">
                  <c:v>5548</c:v>
                </c:pt>
                <c:pt idx="178">
                  <c:v>7092</c:v>
                </c:pt>
                <c:pt idx="179">
                  <c:v>8301</c:v>
                </c:pt>
                <c:pt idx="180">
                  <c:v>7692</c:v>
                </c:pt>
                <c:pt idx="181">
                  <c:v>7543</c:v>
                </c:pt>
                <c:pt idx="182">
                  <c:v>7438</c:v>
                </c:pt>
                <c:pt idx="183">
                  <c:v>6934</c:v>
                </c:pt>
                <c:pt idx="184">
                  <c:v>7101</c:v>
                </c:pt>
                <c:pt idx="185">
                  <c:v>6351</c:v>
                </c:pt>
                <c:pt idx="186">
                  <c:v>3072</c:v>
                </c:pt>
                <c:pt idx="187">
                  <c:v>1328</c:v>
                </c:pt>
                <c:pt idx="188">
                  <c:v>606</c:v>
                </c:pt>
                <c:pt idx="189">
                  <c:v>343</c:v>
                </c:pt>
                <c:pt idx="190">
                  <c:v>230</c:v>
                </c:pt>
                <c:pt idx="191">
                  <c:v>172</c:v>
                </c:pt>
                <c:pt idx="192">
                  <c:v>109</c:v>
                </c:pt>
                <c:pt idx="193">
                  <c:v>59</c:v>
                </c:pt>
                <c:pt idx="194">
                  <c:v>41</c:v>
                </c:pt>
                <c:pt idx="195">
                  <c:v>50</c:v>
                </c:pt>
                <c:pt idx="196">
                  <c:v>49</c:v>
                </c:pt>
                <c:pt idx="197">
                  <c:v>84</c:v>
                </c:pt>
                <c:pt idx="198">
                  <c:v>58</c:v>
                </c:pt>
                <c:pt idx="199">
                  <c:v>33</c:v>
                </c:pt>
                <c:pt idx="200">
                  <c:v>56</c:v>
                </c:pt>
                <c:pt idx="201">
                  <c:v>37</c:v>
                </c:pt>
                <c:pt idx="202">
                  <c:v>58</c:v>
                </c:pt>
                <c:pt idx="203">
                  <c:v>56</c:v>
                </c:pt>
                <c:pt idx="204">
                  <c:v>66</c:v>
                </c:pt>
                <c:pt idx="205">
                  <c:v>97</c:v>
                </c:pt>
                <c:pt idx="206">
                  <c:v>232</c:v>
                </c:pt>
                <c:pt idx="207">
                  <c:v>503</c:v>
                </c:pt>
                <c:pt idx="208">
                  <c:v>1327</c:v>
                </c:pt>
                <c:pt idx="209">
                  <c:v>2178</c:v>
                </c:pt>
                <c:pt idx="210">
                  <c:v>3054</c:v>
                </c:pt>
                <c:pt idx="211">
                  <c:v>3573</c:v>
                </c:pt>
                <c:pt idx="212">
                  <c:v>3437</c:v>
                </c:pt>
                <c:pt idx="213">
                  <c:v>7849</c:v>
                </c:pt>
                <c:pt idx="214">
                  <c:v>7696</c:v>
                </c:pt>
                <c:pt idx="215">
                  <c:v>7895</c:v>
                </c:pt>
                <c:pt idx="216">
                  <c:v>7318</c:v>
                </c:pt>
                <c:pt idx="217">
                  <c:v>6919</c:v>
                </c:pt>
                <c:pt idx="218">
                  <c:v>7248</c:v>
                </c:pt>
                <c:pt idx="219">
                  <c:v>7401</c:v>
                </c:pt>
                <c:pt idx="220">
                  <c:v>6886</c:v>
                </c:pt>
                <c:pt idx="221">
                  <c:v>2274</c:v>
                </c:pt>
                <c:pt idx="222">
                  <c:v>1950</c:v>
                </c:pt>
                <c:pt idx="223">
                  <c:v>1935</c:v>
                </c:pt>
                <c:pt idx="224">
                  <c:v>2023</c:v>
                </c:pt>
                <c:pt idx="225">
                  <c:v>2169</c:v>
                </c:pt>
                <c:pt idx="226">
                  <c:v>2350</c:v>
                </c:pt>
                <c:pt idx="227">
                  <c:v>2597</c:v>
                </c:pt>
                <c:pt idx="228">
                  <c:v>2771</c:v>
                </c:pt>
                <c:pt idx="229">
                  <c:v>3223</c:v>
                </c:pt>
                <c:pt idx="230">
                  <c:v>2935</c:v>
                </c:pt>
                <c:pt idx="231">
                  <c:v>2551</c:v>
                </c:pt>
                <c:pt idx="232">
                  <c:v>2223</c:v>
                </c:pt>
                <c:pt idx="233">
                  <c:v>2264</c:v>
                </c:pt>
                <c:pt idx="234">
                  <c:v>1511</c:v>
                </c:pt>
                <c:pt idx="235">
                  <c:v>769</c:v>
                </c:pt>
                <c:pt idx="236">
                  <c:v>384</c:v>
                </c:pt>
                <c:pt idx="237">
                  <c:v>270</c:v>
                </c:pt>
                <c:pt idx="238">
                  <c:v>178</c:v>
                </c:pt>
                <c:pt idx="239">
                  <c:v>111</c:v>
                </c:pt>
                <c:pt idx="240">
                  <c:v>86</c:v>
                </c:pt>
                <c:pt idx="241">
                  <c:v>57</c:v>
                </c:pt>
                <c:pt idx="242">
                  <c:v>37</c:v>
                </c:pt>
                <c:pt idx="243">
                  <c:v>35</c:v>
                </c:pt>
                <c:pt idx="244">
                  <c:v>37</c:v>
                </c:pt>
                <c:pt idx="245">
                  <c:v>57</c:v>
                </c:pt>
                <c:pt idx="246">
                  <c:v>31</c:v>
                </c:pt>
                <c:pt idx="247">
                  <c:v>31</c:v>
                </c:pt>
                <c:pt idx="248">
                  <c:v>63</c:v>
                </c:pt>
                <c:pt idx="249">
                  <c:v>28</c:v>
                </c:pt>
                <c:pt idx="250">
                  <c:v>35</c:v>
                </c:pt>
                <c:pt idx="251">
                  <c:v>23</c:v>
                </c:pt>
                <c:pt idx="252">
                  <c:v>36</c:v>
                </c:pt>
                <c:pt idx="253">
                  <c:v>49</c:v>
                </c:pt>
                <c:pt idx="254">
                  <c:v>119</c:v>
                </c:pt>
                <c:pt idx="255">
                  <c:v>254</c:v>
                </c:pt>
                <c:pt idx="256">
                  <c:v>605</c:v>
                </c:pt>
                <c:pt idx="257">
                  <c:v>1138</c:v>
                </c:pt>
                <c:pt idx="258">
                  <c:v>1823</c:v>
                </c:pt>
                <c:pt idx="259">
                  <c:v>2299</c:v>
                </c:pt>
                <c:pt idx="260">
                  <c:v>2490</c:v>
                </c:pt>
                <c:pt idx="261">
                  <c:v>2597</c:v>
                </c:pt>
                <c:pt idx="262">
                  <c:v>2495</c:v>
                </c:pt>
                <c:pt idx="263">
                  <c:v>2320</c:v>
                </c:pt>
                <c:pt idx="264">
                  <c:v>2043</c:v>
                </c:pt>
                <c:pt idx="265">
                  <c:v>1601</c:v>
                </c:pt>
                <c:pt idx="266">
                  <c:v>1502</c:v>
                </c:pt>
                <c:pt idx="267">
                  <c:v>1644</c:v>
                </c:pt>
                <c:pt idx="268">
                  <c:v>1379</c:v>
                </c:pt>
                <c:pt idx="269">
                  <c:v>1217</c:v>
                </c:pt>
                <c:pt idx="270">
                  <c:v>1113</c:v>
                </c:pt>
                <c:pt idx="271">
                  <c:v>979</c:v>
                </c:pt>
                <c:pt idx="272">
                  <c:v>1032</c:v>
                </c:pt>
                <c:pt idx="273">
                  <c:v>1105</c:v>
                </c:pt>
                <c:pt idx="274">
                  <c:v>1245</c:v>
                </c:pt>
                <c:pt idx="275">
                  <c:v>1418</c:v>
                </c:pt>
                <c:pt idx="276">
                  <c:v>1656</c:v>
                </c:pt>
                <c:pt idx="277">
                  <c:v>2160</c:v>
                </c:pt>
                <c:pt idx="278">
                  <c:v>2467</c:v>
                </c:pt>
                <c:pt idx="279">
                  <c:v>2380</c:v>
                </c:pt>
                <c:pt idx="280">
                  <c:v>2559</c:v>
                </c:pt>
                <c:pt idx="281">
                  <c:v>2816</c:v>
                </c:pt>
                <c:pt idx="282">
                  <c:v>2074</c:v>
                </c:pt>
                <c:pt idx="283">
                  <c:v>1256</c:v>
                </c:pt>
                <c:pt idx="284">
                  <c:v>566</c:v>
                </c:pt>
                <c:pt idx="285">
                  <c:v>353</c:v>
                </c:pt>
                <c:pt idx="286">
                  <c:v>154</c:v>
                </c:pt>
                <c:pt idx="287">
                  <c:v>135</c:v>
                </c:pt>
                <c:pt idx="288">
                  <c:v>86</c:v>
                </c:pt>
                <c:pt idx="289">
                  <c:v>52</c:v>
                </c:pt>
                <c:pt idx="290">
                  <c:v>37</c:v>
                </c:pt>
                <c:pt idx="291">
                  <c:v>29</c:v>
                </c:pt>
                <c:pt idx="292">
                  <c:v>43</c:v>
                </c:pt>
                <c:pt idx="293">
                  <c:v>52</c:v>
                </c:pt>
                <c:pt idx="294">
                  <c:v>31</c:v>
                </c:pt>
                <c:pt idx="295">
                  <c:v>25</c:v>
                </c:pt>
                <c:pt idx="296">
                  <c:v>61</c:v>
                </c:pt>
                <c:pt idx="297">
                  <c:v>38</c:v>
                </c:pt>
                <c:pt idx="298">
                  <c:v>35</c:v>
                </c:pt>
                <c:pt idx="299">
                  <c:v>37</c:v>
                </c:pt>
                <c:pt idx="300">
                  <c:v>66</c:v>
                </c:pt>
                <c:pt idx="301">
                  <c:v>164</c:v>
                </c:pt>
                <c:pt idx="302">
                  <c:v>485</c:v>
                </c:pt>
                <c:pt idx="303">
                  <c:v>1046</c:v>
                </c:pt>
                <c:pt idx="304">
                  <c:v>2541</c:v>
                </c:pt>
                <c:pt idx="305">
                  <c:v>5062</c:v>
                </c:pt>
                <c:pt idx="306">
                  <c:v>7798</c:v>
                </c:pt>
                <c:pt idx="307">
                  <c:v>10157</c:v>
                </c:pt>
                <c:pt idx="308">
                  <c:v>9875</c:v>
                </c:pt>
                <c:pt idx="309">
                  <c:v>12149</c:v>
                </c:pt>
                <c:pt idx="310">
                  <c:v>11105</c:v>
                </c:pt>
                <c:pt idx="311">
                  <c:v>11309</c:v>
                </c:pt>
                <c:pt idx="312">
                  <c:v>9417</c:v>
                </c:pt>
                <c:pt idx="313">
                  <c:v>6989</c:v>
                </c:pt>
                <c:pt idx="314">
                  <c:v>5480</c:v>
                </c:pt>
                <c:pt idx="315">
                  <c:v>6541</c:v>
                </c:pt>
                <c:pt idx="316">
                  <c:v>8087</c:v>
                </c:pt>
                <c:pt idx="317">
                  <c:v>6586</c:v>
                </c:pt>
                <c:pt idx="318">
                  <c:v>6792</c:v>
                </c:pt>
                <c:pt idx="319">
                  <c:v>7337</c:v>
                </c:pt>
                <c:pt idx="320">
                  <c:v>6637</c:v>
                </c:pt>
                <c:pt idx="321">
                  <c:v>6404</c:v>
                </c:pt>
                <c:pt idx="322">
                  <c:v>7144</c:v>
                </c:pt>
                <c:pt idx="323">
                  <c:v>6493</c:v>
                </c:pt>
                <c:pt idx="324">
                  <c:v>7095</c:v>
                </c:pt>
                <c:pt idx="325">
                  <c:v>6992</c:v>
                </c:pt>
                <c:pt idx="326">
                  <c:v>7149</c:v>
                </c:pt>
                <c:pt idx="327">
                  <c:v>7116</c:v>
                </c:pt>
                <c:pt idx="328">
                  <c:v>6966</c:v>
                </c:pt>
                <c:pt idx="329">
                  <c:v>7208</c:v>
                </c:pt>
                <c:pt idx="330">
                  <c:v>3624</c:v>
                </c:pt>
                <c:pt idx="331">
                  <c:v>1545</c:v>
                </c:pt>
                <c:pt idx="332">
                  <c:v>697</c:v>
                </c:pt>
                <c:pt idx="333">
                  <c:v>285</c:v>
                </c:pt>
                <c:pt idx="334">
                  <c:v>197</c:v>
                </c:pt>
                <c:pt idx="335">
                  <c:v>112</c:v>
                </c:pt>
                <c:pt idx="336">
                  <c:v>106</c:v>
                </c:pt>
                <c:pt idx="337">
                  <c:v>53</c:v>
                </c:pt>
                <c:pt idx="338">
                  <c:v>50</c:v>
                </c:pt>
                <c:pt idx="339">
                  <c:v>27</c:v>
                </c:pt>
                <c:pt idx="340">
                  <c:v>42</c:v>
                </c:pt>
                <c:pt idx="341">
                  <c:v>59</c:v>
                </c:pt>
                <c:pt idx="342">
                  <c:v>28</c:v>
                </c:pt>
                <c:pt idx="343">
                  <c:v>30</c:v>
                </c:pt>
                <c:pt idx="344">
                  <c:v>43</c:v>
                </c:pt>
                <c:pt idx="345">
                  <c:v>18</c:v>
                </c:pt>
                <c:pt idx="346">
                  <c:v>50</c:v>
                </c:pt>
                <c:pt idx="347">
                  <c:v>51</c:v>
                </c:pt>
                <c:pt idx="348">
                  <c:v>84</c:v>
                </c:pt>
                <c:pt idx="349">
                  <c:v>145</c:v>
                </c:pt>
                <c:pt idx="350">
                  <c:v>439</c:v>
                </c:pt>
                <c:pt idx="351">
                  <c:v>1090</c:v>
                </c:pt>
                <c:pt idx="352">
                  <c:v>2610</c:v>
                </c:pt>
                <c:pt idx="353">
                  <c:v>5044</c:v>
                </c:pt>
                <c:pt idx="354">
                  <c:v>8012</c:v>
                </c:pt>
                <c:pt idx="355">
                  <c:v>10861</c:v>
                </c:pt>
                <c:pt idx="356">
                  <c:v>11362</c:v>
                </c:pt>
                <c:pt idx="357">
                  <c:v>14133</c:v>
                </c:pt>
                <c:pt idx="358">
                  <c:v>13915</c:v>
                </c:pt>
                <c:pt idx="359">
                  <c:v>14525</c:v>
                </c:pt>
                <c:pt idx="360">
                  <c:v>12994</c:v>
                </c:pt>
                <c:pt idx="361">
                  <c:v>10206</c:v>
                </c:pt>
                <c:pt idx="362">
                  <c:v>8540</c:v>
                </c:pt>
                <c:pt idx="363">
                  <c:v>9936</c:v>
                </c:pt>
                <c:pt idx="364">
                  <c:v>11374</c:v>
                </c:pt>
                <c:pt idx="365">
                  <c:v>6445</c:v>
                </c:pt>
                <c:pt idx="366">
                  <c:v>6746</c:v>
                </c:pt>
                <c:pt idx="367">
                  <c:v>6711</c:v>
                </c:pt>
                <c:pt idx="368">
                  <c:v>6635</c:v>
                </c:pt>
                <c:pt idx="369">
                  <c:v>6480</c:v>
                </c:pt>
                <c:pt idx="370">
                  <c:v>6351</c:v>
                </c:pt>
                <c:pt idx="371">
                  <c:v>8446</c:v>
                </c:pt>
                <c:pt idx="372">
                  <c:v>7847</c:v>
                </c:pt>
                <c:pt idx="373">
                  <c:v>8348</c:v>
                </c:pt>
                <c:pt idx="374">
                  <c:v>6951</c:v>
                </c:pt>
                <c:pt idx="375">
                  <c:v>7253</c:v>
                </c:pt>
                <c:pt idx="376">
                  <c:v>6958</c:v>
                </c:pt>
                <c:pt idx="377">
                  <c:v>7609</c:v>
                </c:pt>
                <c:pt idx="378">
                  <c:v>3091</c:v>
                </c:pt>
                <c:pt idx="379">
                  <c:v>1321</c:v>
                </c:pt>
                <c:pt idx="380">
                  <c:v>602</c:v>
                </c:pt>
                <c:pt idx="381">
                  <c:v>313</c:v>
                </c:pt>
                <c:pt idx="382">
                  <c:v>173</c:v>
                </c:pt>
                <c:pt idx="383">
                  <c:v>124</c:v>
                </c:pt>
                <c:pt idx="384">
                  <c:v>83</c:v>
                </c:pt>
                <c:pt idx="385">
                  <c:v>36</c:v>
                </c:pt>
                <c:pt idx="386">
                  <c:v>35</c:v>
                </c:pt>
                <c:pt idx="387">
                  <c:v>21</c:v>
                </c:pt>
                <c:pt idx="388">
                  <c:v>34</c:v>
                </c:pt>
                <c:pt idx="389">
                  <c:v>47</c:v>
                </c:pt>
                <c:pt idx="390">
                  <c:v>35</c:v>
                </c:pt>
                <c:pt idx="391">
                  <c:v>28</c:v>
                </c:pt>
                <c:pt idx="392">
                  <c:v>30</c:v>
                </c:pt>
                <c:pt idx="393">
                  <c:v>21</c:v>
                </c:pt>
                <c:pt idx="394">
                  <c:v>49</c:v>
                </c:pt>
                <c:pt idx="395">
                  <c:v>47</c:v>
                </c:pt>
                <c:pt idx="396">
                  <c:v>81</c:v>
                </c:pt>
                <c:pt idx="397">
                  <c:v>154</c:v>
                </c:pt>
                <c:pt idx="398">
                  <c:v>425</c:v>
                </c:pt>
                <c:pt idx="399">
                  <c:v>939</c:v>
                </c:pt>
                <c:pt idx="400">
                  <c:v>2352</c:v>
                </c:pt>
                <c:pt idx="401">
                  <c:v>4779</c:v>
                </c:pt>
                <c:pt idx="402">
                  <c:v>7552</c:v>
                </c:pt>
                <c:pt idx="403">
                  <c:v>10880</c:v>
                </c:pt>
                <c:pt idx="404">
                  <c:v>11321</c:v>
                </c:pt>
                <c:pt idx="405">
                  <c:v>14715</c:v>
                </c:pt>
                <c:pt idx="406">
                  <c:v>13267</c:v>
                </c:pt>
                <c:pt idx="407">
                  <c:v>11512</c:v>
                </c:pt>
                <c:pt idx="408">
                  <c:v>11391</c:v>
                </c:pt>
                <c:pt idx="409">
                  <c:v>9845</c:v>
                </c:pt>
                <c:pt idx="410">
                  <c:v>8366</c:v>
                </c:pt>
                <c:pt idx="411">
                  <c:v>9812</c:v>
                </c:pt>
                <c:pt idx="412">
                  <c:v>11122</c:v>
                </c:pt>
                <c:pt idx="413">
                  <c:v>6408</c:v>
                </c:pt>
                <c:pt idx="414">
                  <c:v>6962</c:v>
                </c:pt>
                <c:pt idx="415">
                  <c:v>6475</c:v>
                </c:pt>
                <c:pt idx="416">
                  <c:v>6284</c:v>
                </c:pt>
                <c:pt idx="417">
                  <c:v>6403</c:v>
                </c:pt>
                <c:pt idx="418">
                  <c:v>9061</c:v>
                </c:pt>
                <c:pt idx="419">
                  <c:v>8317</c:v>
                </c:pt>
                <c:pt idx="420">
                  <c:v>7625</c:v>
                </c:pt>
                <c:pt idx="421">
                  <c:v>7351</c:v>
                </c:pt>
                <c:pt idx="422">
                  <c:v>7328</c:v>
                </c:pt>
                <c:pt idx="423">
                  <c:v>7195</c:v>
                </c:pt>
                <c:pt idx="424">
                  <c:v>6471</c:v>
                </c:pt>
                <c:pt idx="425">
                  <c:v>6944</c:v>
                </c:pt>
                <c:pt idx="426">
                  <c:v>3254</c:v>
                </c:pt>
                <c:pt idx="427">
                  <c:v>1424</c:v>
                </c:pt>
                <c:pt idx="428">
                  <c:v>554</c:v>
                </c:pt>
                <c:pt idx="429">
                  <c:v>363</c:v>
                </c:pt>
                <c:pt idx="430">
                  <c:v>216</c:v>
                </c:pt>
                <c:pt idx="431">
                  <c:v>107</c:v>
                </c:pt>
                <c:pt idx="432">
                  <c:v>91</c:v>
                </c:pt>
                <c:pt idx="433">
                  <c:v>53</c:v>
                </c:pt>
                <c:pt idx="434">
                  <c:v>33</c:v>
                </c:pt>
                <c:pt idx="435">
                  <c:v>31</c:v>
                </c:pt>
                <c:pt idx="436">
                  <c:v>29</c:v>
                </c:pt>
                <c:pt idx="437">
                  <c:v>55</c:v>
                </c:pt>
                <c:pt idx="438">
                  <c:v>33</c:v>
                </c:pt>
                <c:pt idx="439">
                  <c:v>40</c:v>
                </c:pt>
                <c:pt idx="440">
                  <c:v>42</c:v>
                </c:pt>
                <c:pt idx="441">
                  <c:v>33</c:v>
                </c:pt>
                <c:pt idx="442">
                  <c:v>66</c:v>
                </c:pt>
                <c:pt idx="443">
                  <c:v>42</c:v>
                </c:pt>
                <c:pt idx="444">
                  <c:v>86</c:v>
                </c:pt>
                <c:pt idx="445">
                  <c:v>164</c:v>
                </c:pt>
                <c:pt idx="446">
                  <c:v>493</c:v>
                </c:pt>
                <c:pt idx="447">
                  <c:v>1022</c:v>
                </c:pt>
                <c:pt idx="448">
                  <c:v>2445</c:v>
                </c:pt>
                <c:pt idx="449">
                  <c:v>4749</c:v>
                </c:pt>
                <c:pt idx="450">
                  <c:v>7370</c:v>
                </c:pt>
                <c:pt idx="451">
                  <c:v>8284</c:v>
                </c:pt>
                <c:pt idx="452">
                  <c:v>8156</c:v>
                </c:pt>
                <c:pt idx="453">
                  <c:v>14480</c:v>
                </c:pt>
                <c:pt idx="454">
                  <c:v>14984</c:v>
                </c:pt>
                <c:pt idx="455">
                  <c:v>15471</c:v>
                </c:pt>
                <c:pt idx="456">
                  <c:v>13657</c:v>
                </c:pt>
                <c:pt idx="457">
                  <c:v>11332</c:v>
                </c:pt>
                <c:pt idx="458">
                  <c:v>10028</c:v>
                </c:pt>
                <c:pt idx="459">
                  <c:v>10622</c:v>
                </c:pt>
                <c:pt idx="460">
                  <c:v>12229</c:v>
                </c:pt>
                <c:pt idx="461">
                  <c:v>6620</c:v>
                </c:pt>
                <c:pt idx="462">
                  <c:v>6471</c:v>
                </c:pt>
                <c:pt idx="463">
                  <c:v>6476</c:v>
                </c:pt>
                <c:pt idx="464">
                  <c:v>6256</c:v>
                </c:pt>
                <c:pt idx="465">
                  <c:v>6396</c:v>
                </c:pt>
                <c:pt idx="466">
                  <c:v>7415</c:v>
                </c:pt>
                <c:pt idx="467">
                  <c:v>7617</c:v>
                </c:pt>
                <c:pt idx="468">
                  <c:v>6953</c:v>
                </c:pt>
                <c:pt idx="469">
                  <c:v>6956</c:v>
                </c:pt>
                <c:pt idx="470">
                  <c:v>6307</c:v>
                </c:pt>
                <c:pt idx="471">
                  <c:v>6556</c:v>
                </c:pt>
                <c:pt idx="472">
                  <c:v>6737</c:v>
                </c:pt>
                <c:pt idx="473">
                  <c:v>7519</c:v>
                </c:pt>
                <c:pt idx="474">
                  <c:v>3135</c:v>
                </c:pt>
                <c:pt idx="475">
                  <c:v>1466</c:v>
                </c:pt>
                <c:pt idx="476">
                  <c:v>717</c:v>
                </c:pt>
                <c:pt idx="477">
                  <c:v>378</c:v>
                </c:pt>
                <c:pt idx="478">
                  <c:v>207</c:v>
                </c:pt>
                <c:pt idx="479">
                  <c:v>157</c:v>
                </c:pt>
                <c:pt idx="480">
                  <c:v>97</c:v>
                </c:pt>
                <c:pt idx="481">
                  <c:v>56</c:v>
                </c:pt>
                <c:pt idx="482">
                  <c:v>30</c:v>
                </c:pt>
                <c:pt idx="483">
                  <c:v>24</c:v>
                </c:pt>
                <c:pt idx="484">
                  <c:v>25</c:v>
                </c:pt>
                <c:pt idx="485">
                  <c:v>59</c:v>
                </c:pt>
                <c:pt idx="486">
                  <c:v>40</c:v>
                </c:pt>
                <c:pt idx="487">
                  <c:v>30</c:v>
                </c:pt>
                <c:pt idx="488">
                  <c:v>36</c:v>
                </c:pt>
                <c:pt idx="489">
                  <c:v>8</c:v>
                </c:pt>
                <c:pt idx="490">
                  <c:v>67</c:v>
                </c:pt>
                <c:pt idx="491">
                  <c:v>51</c:v>
                </c:pt>
                <c:pt idx="492">
                  <c:v>90</c:v>
                </c:pt>
                <c:pt idx="493">
                  <c:v>185</c:v>
                </c:pt>
                <c:pt idx="494">
                  <c:v>488</c:v>
                </c:pt>
                <c:pt idx="495">
                  <c:v>1069</c:v>
                </c:pt>
                <c:pt idx="496">
                  <c:v>2508</c:v>
                </c:pt>
                <c:pt idx="497">
                  <c:v>4652</c:v>
                </c:pt>
                <c:pt idx="498">
                  <c:v>7119</c:v>
                </c:pt>
                <c:pt idx="499">
                  <c:v>8157</c:v>
                </c:pt>
                <c:pt idx="500">
                  <c:v>8310</c:v>
                </c:pt>
                <c:pt idx="501">
                  <c:v>13794</c:v>
                </c:pt>
                <c:pt idx="502">
                  <c:v>14004</c:v>
                </c:pt>
                <c:pt idx="503">
                  <c:v>13248</c:v>
                </c:pt>
                <c:pt idx="504">
                  <c:v>11428</c:v>
                </c:pt>
                <c:pt idx="505">
                  <c:v>8934</c:v>
                </c:pt>
                <c:pt idx="506">
                  <c:v>7967</c:v>
                </c:pt>
                <c:pt idx="507">
                  <c:v>8734</c:v>
                </c:pt>
                <c:pt idx="508">
                  <c:v>9955</c:v>
                </c:pt>
                <c:pt idx="509">
                  <c:v>6156</c:v>
                </c:pt>
                <c:pt idx="510">
                  <c:v>5983</c:v>
                </c:pt>
                <c:pt idx="511">
                  <c:v>5689</c:v>
                </c:pt>
                <c:pt idx="512">
                  <c:v>5405</c:v>
                </c:pt>
                <c:pt idx="513">
                  <c:v>5381</c:v>
                </c:pt>
                <c:pt idx="514">
                  <c:v>7556</c:v>
                </c:pt>
                <c:pt idx="515">
                  <c:v>8238</c:v>
                </c:pt>
                <c:pt idx="516">
                  <c:v>7758</c:v>
                </c:pt>
                <c:pt idx="517">
                  <c:v>7837</c:v>
                </c:pt>
                <c:pt idx="518">
                  <c:v>6726</c:v>
                </c:pt>
                <c:pt idx="519">
                  <c:v>6935</c:v>
                </c:pt>
                <c:pt idx="520">
                  <c:v>7252</c:v>
                </c:pt>
                <c:pt idx="521">
                  <c:v>7002</c:v>
                </c:pt>
                <c:pt idx="522">
                  <c:v>3135</c:v>
                </c:pt>
                <c:pt idx="523">
                  <c:v>1351</c:v>
                </c:pt>
                <c:pt idx="524">
                  <c:v>554</c:v>
                </c:pt>
                <c:pt idx="525">
                  <c:v>380</c:v>
                </c:pt>
                <c:pt idx="526">
                  <c:v>204</c:v>
                </c:pt>
                <c:pt idx="527">
                  <c:v>121</c:v>
                </c:pt>
                <c:pt idx="528">
                  <c:v>82</c:v>
                </c:pt>
                <c:pt idx="529">
                  <c:v>56</c:v>
                </c:pt>
                <c:pt idx="530">
                  <c:v>37</c:v>
                </c:pt>
                <c:pt idx="531">
                  <c:v>30</c:v>
                </c:pt>
                <c:pt idx="532">
                  <c:v>43</c:v>
                </c:pt>
                <c:pt idx="533">
                  <c:v>47</c:v>
                </c:pt>
                <c:pt idx="534">
                  <c:v>45</c:v>
                </c:pt>
                <c:pt idx="535">
                  <c:v>39</c:v>
                </c:pt>
                <c:pt idx="536">
                  <c:v>34</c:v>
                </c:pt>
                <c:pt idx="537">
                  <c:v>15</c:v>
                </c:pt>
                <c:pt idx="538">
                  <c:v>33</c:v>
                </c:pt>
                <c:pt idx="539">
                  <c:v>37</c:v>
                </c:pt>
                <c:pt idx="540">
                  <c:v>56</c:v>
                </c:pt>
                <c:pt idx="541">
                  <c:v>115</c:v>
                </c:pt>
                <c:pt idx="542">
                  <c:v>271</c:v>
                </c:pt>
                <c:pt idx="543">
                  <c:v>603</c:v>
                </c:pt>
                <c:pt idx="544">
                  <c:v>1263</c:v>
                </c:pt>
                <c:pt idx="545">
                  <c:v>2200</c:v>
                </c:pt>
                <c:pt idx="546">
                  <c:v>3158</c:v>
                </c:pt>
                <c:pt idx="547">
                  <c:v>3366</c:v>
                </c:pt>
                <c:pt idx="548">
                  <c:v>3585</c:v>
                </c:pt>
                <c:pt idx="549">
                  <c:v>7550</c:v>
                </c:pt>
                <c:pt idx="550">
                  <c:v>8194</c:v>
                </c:pt>
                <c:pt idx="551">
                  <c:v>8793</c:v>
                </c:pt>
                <c:pt idx="552">
                  <c:v>8212</c:v>
                </c:pt>
                <c:pt idx="553">
                  <c:v>7988</c:v>
                </c:pt>
                <c:pt idx="554">
                  <c:v>7992</c:v>
                </c:pt>
                <c:pt idx="555">
                  <c:v>7512</c:v>
                </c:pt>
                <c:pt idx="556">
                  <c:v>7134</c:v>
                </c:pt>
                <c:pt idx="557">
                  <c:v>2170</c:v>
                </c:pt>
                <c:pt idx="558">
                  <c:v>1928</c:v>
                </c:pt>
                <c:pt idx="559">
                  <c:v>1913</c:v>
                </c:pt>
                <c:pt idx="560">
                  <c:v>1944</c:v>
                </c:pt>
                <c:pt idx="561">
                  <c:v>2000</c:v>
                </c:pt>
                <c:pt idx="562">
                  <c:v>1966</c:v>
                </c:pt>
                <c:pt idx="563">
                  <c:v>2246</c:v>
                </c:pt>
                <c:pt idx="564">
                  <c:v>2370</c:v>
                </c:pt>
                <c:pt idx="565">
                  <c:v>2644</c:v>
                </c:pt>
                <c:pt idx="566">
                  <c:v>2715</c:v>
                </c:pt>
                <c:pt idx="567">
                  <c:v>2320</c:v>
                </c:pt>
                <c:pt idx="568">
                  <c:v>2155</c:v>
                </c:pt>
                <c:pt idx="569">
                  <c:v>2164</c:v>
                </c:pt>
                <c:pt idx="570">
                  <c:v>1563</c:v>
                </c:pt>
                <c:pt idx="571">
                  <c:v>869</c:v>
                </c:pt>
                <c:pt idx="572">
                  <c:v>429</c:v>
                </c:pt>
                <c:pt idx="573">
                  <c:v>291</c:v>
                </c:pt>
                <c:pt idx="574">
                  <c:v>198</c:v>
                </c:pt>
                <c:pt idx="575">
                  <c:v>153</c:v>
                </c:pt>
                <c:pt idx="576">
                  <c:v>132</c:v>
                </c:pt>
                <c:pt idx="577">
                  <c:v>59</c:v>
                </c:pt>
                <c:pt idx="578">
                  <c:v>44</c:v>
                </c:pt>
                <c:pt idx="579">
                  <c:v>29</c:v>
                </c:pt>
                <c:pt idx="580">
                  <c:v>46</c:v>
                </c:pt>
                <c:pt idx="581">
                  <c:v>52</c:v>
                </c:pt>
                <c:pt idx="582">
                  <c:v>24</c:v>
                </c:pt>
                <c:pt idx="583">
                  <c:v>17</c:v>
                </c:pt>
                <c:pt idx="584">
                  <c:v>38</c:v>
                </c:pt>
                <c:pt idx="585">
                  <c:v>14</c:v>
                </c:pt>
                <c:pt idx="586">
                  <c:v>36</c:v>
                </c:pt>
                <c:pt idx="587">
                  <c:v>24</c:v>
                </c:pt>
                <c:pt idx="588">
                  <c:v>34</c:v>
                </c:pt>
                <c:pt idx="589">
                  <c:v>60</c:v>
                </c:pt>
                <c:pt idx="590">
                  <c:v>103</c:v>
                </c:pt>
                <c:pt idx="591">
                  <c:v>272</c:v>
                </c:pt>
                <c:pt idx="592">
                  <c:v>555</c:v>
                </c:pt>
                <c:pt idx="593">
                  <c:v>1006</c:v>
                </c:pt>
                <c:pt idx="594">
                  <c:v>1764</c:v>
                </c:pt>
                <c:pt idx="595">
                  <c:v>2313</c:v>
                </c:pt>
                <c:pt idx="596">
                  <c:v>2420</c:v>
                </c:pt>
                <c:pt idx="597">
                  <c:v>2347</c:v>
                </c:pt>
                <c:pt idx="598">
                  <c:v>2383</c:v>
                </c:pt>
                <c:pt idx="599">
                  <c:v>2293</c:v>
                </c:pt>
                <c:pt idx="600">
                  <c:v>2058</c:v>
                </c:pt>
                <c:pt idx="601">
                  <c:v>1583</c:v>
                </c:pt>
                <c:pt idx="602">
                  <c:v>1344</c:v>
                </c:pt>
                <c:pt idx="603">
                  <c:v>1489</c:v>
                </c:pt>
                <c:pt idx="604">
                  <c:v>1272</c:v>
                </c:pt>
                <c:pt idx="605">
                  <c:v>1103</c:v>
                </c:pt>
                <c:pt idx="606">
                  <c:v>1008</c:v>
                </c:pt>
                <c:pt idx="607">
                  <c:v>1009</c:v>
                </c:pt>
                <c:pt idx="608">
                  <c:v>1067</c:v>
                </c:pt>
                <c:pt idx="609">
                  <c:v>1023</c:v>
                </c:pt>
                <c:pt idx="610">
                  <c:v>1194</c:v>
                </c:pt>
                <c:pt idx="611">
                  <c:v>1280</c:v>
                </c:pt>
                <c:pt idx="612">
                  <c:v>1629</c:v>
                </c:pt>
                <c:pt idx="613">
                  <c:v>2140</c:v>
                </c:pt>
                <c:pt idx="614">
                  <c:v>2299</c:v>
                </c:pt>
                <c:pt idx="615">
                  <c:v>2250</c:v>
                </c:pt>
                <c:pt idx="616">
                  <c:v>2394</c:v>
                </c:pt>
                <c:pt idx="617">
                  <c:v>2439</c:v>
                </c:pt>
                <c:pt idx="618">
                  <c:v>1820</c:v>
                </c:pt>
                <c:pt idx="619">
                  <c:v>1198</c:v>
                </c:pt>
                <c:pt idx="620">
                  <c:v>511</c:v>
                </c:pt>
                <c:pt idx="621">
                  <c:v>315</c:v>
                </c:pt>
                <c:pt idx="622">
                  <c:v>164</c:v>
                </c:pt>
                <c:pt idx="623">
                  <c:v>113</c:v>
                </c:pt>
                <c:pt idx="624">
                  <c:v>79</c:v>
                </c:pt>
                <c:pt idx="625">
                  <c:v>46</c:v>
                </c:pt>
                <c:pt idx="626">
                  <c:v>26</c:v>
                </c:pt>
                <c:pt idx="627">
                  <c:v>18</c:v>
                </c:pt>
                <c:pt idx="628">
                  <c:v>40</c:v>
                </c:pt>
                <c:pt idx="629">
                  <c:v>57</c:v>
                </c:pt>
                <c:pt idx="630">
                  <c:v>28</c:v>
                </c:pt>
                <c:pt idx="631">
                  <c:v>26</c:v>
                </c:pt>
                <c:pt idx="632">
                  <c:v>38</c:v>
                </c:pt>
                <c:pt idx="633">
                  <c:v>33</c:v>
                </c:pt>
                <c:pt idx="634">
                  <c:v>56</c:v>
                </c:pt>
                <c:pt idx="635">
                  <c:v>26</c:v>
                </c:pt>
                <c:pt idx="636">
                  <c:v>74</c:v>
                </c:pt>
                <c:pt idx="637">
                  <c:v>194</c:v>
                </c:pt>
                <c:pt idx="638">
                  <c:v>488</c:v>
                </c:pt>
                <c:pt idx="639">
                  <c:v>1119</c:v>
                </c:pt>
                <c:pt idx="640">
                  <c:v>2677</c:v>
                </c:pt>
                <c:pt idx="641">
                  <c:v>4977</c:v>
                </c:pt>
                <c:pt idx="642">
                  <c:v>7654</c:v>
                </c:pt>
                <c:pt idx="643">
                  <c:v>8268</c:v>
                </c:pt>
                <c:pt idx="644">
                  <c:v>8747</c:v>
                </c:pt>
                <c:pt idx="645">
                  <c:v>12786</c:v>
                </c:pt>
                <c:pt idx="646">
                  <c:v>12809</c:v>
                </c:pt>
                <c:pt idx="647">
                  <c:v>13559</c:v>
                </c:pt>
                <c:pt idx="648">
                  <c:v>11782</c:v>
                </c:pt>
                <c:pt idx="649">
                  <c:v>9138</c:v>
                </c:pt>
                <c:pt idx="650">
                  <c:v>7143</c:v>
                </c:pt>
                <c:pt idx="651">
                  <c:v>5829</c:v>
                </c:pt>
                <c:pt idx="652">
                  <c:v>7416</c:v>
                </c:pt>
                <c:pt idx="653">
                  <c:v>6597</c:v>
                </c:pt>
                <c:pt idx="654">
                  <c:v>7004</c:v>
                </c:pt>
                <c:pt idx="655">
                  <c:v>6741</c:v>
                </c:pt>
                <c:pt idx="656">
                  <c:v>6523</c:v>
                </c:pt>
                <c:pt idx="657">
                  <c:v>6462</c:v>
                </c:pt>
                <c:pt idx="658">
                  <c:v>7648</c:v>
                </c:pt>
                <c:pt idx="659">
                  <c:v>6630</c:v>
                </c:pt>
                <c:pt idx="660">
                  <c:v>6480</c:v>
                </c:pt>
                <c:pt idx="661">
                  <c:v>6747</c:v>
                </c:pt>
                <c:pt idx="662">
                  <c:v>6656</c:v>
                </c:pt>
                <c:pt idx="663">
                  <c:v>5906</c:v>
                </c:pt>
                <c:pt idx="664">
                  <c:v>6163</c:v>
                </c:pt>
                <c:pt idx="665">
                  <c:v>6230</c:v>
                </c:pt>
                <c:pt idx="666">
                  <c:v>3657</c:v>
                </c:pt>
                <c:pt idx="667">
                  <c:v>1988</c:v>
                </c:pt>
                <c:pt idx="668">
                  <c:v>828</c:v>
                </c:pt>
                <c:pt idx="669">
                  <c:v>372</c:v>
                </c:pt>
                <c:pt idx="670">
                  <c:v>198</c:v>
                </c:pt>
                <c:pt idx="671">
                  <c:v>115</c:v>
                </c:pt>
                <c:pt idx="672">
                  <c:v>89</c:v>
                </c:pt>
                <c:pt idx="673">
                  <c:v>52</c:v>
                </c:pt>
                <c:pt idx="674">
                  <c:v>26</c:v>
                </c:pt>
                <c:pt idx="675">
                  <c:v>23</c:v>
                </c:pt>
                <c:pt idx="676">
                  <c:v>31</c:v>
                </c:pt>
                <c:pt idx="677">
                  <c:v>46</c:v>
                </c:pt>
                <c:pt idx="678">
                  <c:v>28</c:v>
                </c:pt>
                <c:pt idx="679">
                  <c:v>34</c:v>
                </c:pt>
                <c:pt idx="680">
                  <c:v>73</c:v>
                </c:pt>
                <c:pt idx="681">
                  <c:v>33</c:v>
                </c:pt>
                <c:pt idx="682">
                  <c:v>44</c:v>
                </c:pt>
                <c:pt idx="683">
                  <c:v>53</c:v>
                </c:pt>
                <c:pt idx="684">
                  <c:v>95</c:v>
                </c:pt>
                <c:pt idx="685">
                  <c:v>153</c:v>
                </c:pt>
                <c:pt idx="686">
                  <c:v>457</c:v>
                </c:pt>
                <c:pt idx="687">
                  <c:v>1049</c:v>
                </c:pt>
                <c:pt idx="688">
                  <c:v>2575</c:v>
                </c:pt>
                <c:pt idx="689">
                  <c:v>5226</c:v>
                </c:pt>
                <c:pt idx="690">
                  <c:v>7986</c:v>
                </c:pt>
                <c:pt idx="691">
                  <c:v>8996</c:v>
                </c:pt>
                <c:pt idx="692">
                  <c:v>9089</c:v>
                </c:pt>
                <c:pt idx="693">
                  <c:v>12438</c:v>
                </c:pt>
                <c:pt idx="694">
                  <c:v>12878</c:v>
                </c:pt>
                <c:pt idx="695">
                  <c:v>12420</c:v>
                </c:pt>
                <c:pt idx="696">
                  <c:v>10576</c:v>
                </c:pt>
                <c:pt idx="697">
                  <c:v>7907</c:v>
                </c:pt>
                <c:pt idx="698">
                  <c:v>6750</c:v>
                </c:pt>
                <c:pt idx="699">
                  <c:v>7438</c:v>
                </c:pt>
                <c:pt idx="700">
                  <c:v>8493</c:v>
                </c:pt>
                <c:pt idx="701">
                  <c:v>6629</c:v>
                </c:pt>
                <c:pt idx="702">
                  <c:v>6877</c:v>
                </c:pt>
                <c:pt idx="703">
                  <c:v>6639</c:v>
                </c:pt>
                <c:pt idx="704">
                  <c:v>6750</c:v>
                </c:pt>
                <c:pt idx="705">
                  <c:v>6482</c:v>
                </c:pt>
                <c:pt idx="706">
                  <c:v>8182</c:v>
                </c:pt>
                <c:pt idx="707">
                  <c:v>7515</c:v>
                </c:pt>
                <c:pt idx="708">
                  <c:v>7051</c:v>
                </c:pt>
                <c:pt idx="709">
                  <c:v>6400</c:v>
                </c:pt>
                <c:pt idx="710">
                  <c:v>5825</c:v>
                </c:pt>
                <c:pt idx="711">
                  <c:v>5358</c:v>
                </c:pt>
                <c:pt idx="712">
                  <c:v>5345</c:v>
                </c:pt>
                <c:pt idx="713">
                  <c:v>5196</c:v>
                </c:pt>
                <c:pt idx="714">
                  <c:v>2851</c:v>
                </c:pt>
                <c:pt idx="715">
                  <c:v>1476</c:v>
                </c:pt>
                <c:pt idx="716">
                  <c:v>670</c:v>
                </c:pt>
                <c:pt idx="717">
                  <c:v>334</c:v>
                </c:pt>
                <c:pt idx="718">
                  <c:v>225</c:v>
                </c:pt>
                <c:pt idx="719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C4-471C-8244-DBF93A0A98FF}"/>
            </c:ext>
          </c:extLst>
        </c:ser>
        <c:ser>
          <c:idx val="3"/>
          <c:order val="3"/>
          <c:marker>
            <c:symbol val="none"/>
          </c:marker>
          <c:val>
            <c:numRef>
              <c:f>bottom5timeseries!$D$1:$D$720</c:f>
              <c:numCache>
                <c:formatCode>General</c:formatCode>
                <c:ptCount val="720"/>
                <c:pt idx="0">
                  <c:v>33</c:v>
                </c:pt>
                <c:pt idx="1">
                  <c:v>20</c:v>
                </c:pt>
                <c:pt idx="2">
                  <c:v>31</c:v>
                </c:pt>
                <c:pt idx="3">
                  <c:v>18</c:v>
                </c:pt>
                <c:pt idx="4">
                  <c:v>16</c:v>
                </c:pt>
                <c:pt idx="5">
                  <c:v>23</c:v>
                </c:pt>
                <c:pt idx="6">
                  <c:v>42</c:v>
                </c:pt>
                <c:pt idx="7">
                  <c:v>23</c:v>
                </c:pt>
                <c:pt idx="8">
                  <c:v>18</c:v>
                </c:pt>
                <c:pt idx="9">
                  <c:v>24</c:v>
                </c:pt>
                <c:pt idx="10">
                  <c:v>21</c:v>
                </c:pt>
                <c:pt idx="11">
                  <c:v>18</c:v>
                </c:pt>
                <c:pt idx="12">
                  <c:v>33</c:v>
                </c:pt>
                <c:pt idx="13">
                  <c:v>44</c:v>
                </c:pt>
                <c:pt idx="14">
                  <c:v>85</c:v>
                </c:pt>
                <c:pt idx="15">
                  <c:v>208</c:v>
                </c:pt>
                <c:pt idx="16">
                  <c:v>515</c:v>
                </c:pt>
                <c:pt idx="17">
                  <c:v>999</c:v>
                </c:pt>
                <c:pt idx="18">
                  <c:v>1507</c:v>
                </c:pt>
                <c:pt idx="19">
                  <c:v>1707</c:v>
                </c:pt>
                <c:pt idx="20">
                  <c:v>1594</c:v>
                </c:pt>
                <c:pt idx="21">
                  <c:v>1571</c:v>
                </c:pt>
                <c:pt idx="22">
                  <c:v>1686</c:v>
                </c:pt>
                <c:pt idx="23">
                  <c:v>1802</c:v>
                </c:pt>
                <c:pt idx="24">
                  <c:v>2630</c:v>
                </c:pt>
                <c:pt idx="25">
                  <c:v>2264</c:v>
                </c:pt>
                <c:pt idx="26">
                  <c:v>1617</c:v>
                </c:pt>
                <c:pt idx="27">
                  <c:v>1901</c:v>
                </c:pt>
                <c:pt idx="28">
                  <c:v>1944</c:v>
                </c:pt>
                <c:pt idx="29">
                  <c:v>2027</c:v>
                </c:pt>
                <c:pt idx="30">
                  <c:v>1749</c:v>
                </c:pt>
                <c:pt idx="31">
                  <c:v>1856</c:v>
                </c:pt>
                <c:pt idx="32">
                  <c:v>2238</c:v>
                </c:pt>
                <c:pt idx="33">
                  <c:v>2094</c:v>
                </c:pt>
                <c:pt idx="34">
                  <c:v>2045</c:v>
                </c:pt>
                <c:pt idx="35">
                  <c:v>1668</c:v>
                </c:pt>
                <c:pt idx="36">
                  <c:v>1950</c:v>
                </c:pt>
                <c:pt idx="37">
                  <c:v>1361</c:v>
                </c:pt>
                <c:pt idx="38">
                  <c:v>1642</c:v>
                </c:pt>
                <c:pt idx="39">
                  <c:v>674</c:v>
                </c:pt>
                <c:pt idx="40">
                  <c:v>593</c:v>
                </c:pt>
                <c:pt idx="41">
                  <c:v>722</c:v>
                </c:pt>
                <c:pt idx="42">
                  <c:v>499</c:v>
                </c:pt>
                <c:pt idx="43">
                  <c:v>259</c:v>
                </c:pt>
                <c:pt idx="44">
                  <c:v>133</c:v>
                </c:pt>
                <c:pt idx="45">
                  <c:v>75</c:v>
                </c:pt>
                <c:pt idx="46">
                  <c:v>48</c:v>
                </c:pt>
                <c:pt idx="47">
                  <c:v>37</c:v>
                </c:pt>
                <c:pt idx="48">
                  <c:v>15</c:v>
                </c:pt>
                <c:pt idx="49">
                  <c:v>18</c:v>
                </c:pt>
                <c:pt idx="50">
                  <c:v>12</c:v>
                </c:pt>
                <c:pt idx="51">
                  <c:v>12</c:v>
                </c:pt>
                <c:pt idx="52">
                  <c:v>8</c:v>
                </c:pt>
                <c:pt idx="53">
                  <c:v>22</c:v>
                </c:pt>
                <c:pt idx="54">
                  <c:v>34</c:v>
                </c:pt>
                <c:pt idx="55">
                  <c:v>17</c:v>
                </c:pt>
                <c:pt idx="56">
                  <c:v>6</c:v>
                </c:pt>
                <c:pt idx="57">
                  <c:v>21</c:v>
                </c:pt>
                <c:pt idx="58">
                  <c:v>18</c:v>
                </c:pt>
                <c:pt idx="59">
                  <c:v>21</c:v>
                </c:pt>
                <c:pt idx="60">
                  <c:v>28</c:v>
                </c:pt>
                <c:pt idx="61">
                  <c:v>34</c:v>
                </c:pt>
                <c:pt idx="62">
                  <c:v>128</c:v>
                </c:pt>
                <c:pt idx="63">
                  <c:v>223</c:v>
                </c:pt>
                <c:pt idx="64">
                  <c:v>552</c:v>
                </c:pt>
                <c:pt idx="65">
                  <c:v>1082</c:v>
                </c:pt>
                <c:pt idx="66">
                  <c:v>1629</c:v>
                </c:pt>
                <c:pt idx="67">
                  <c:v>1613</c:v>
                </c:pt>
                <c:pt idx="68">
                  <c:v>1676</c:v>
                </c:pt>
                <c:pt idx="69">
                  <c:v>1553</c:v>
                </c:pt>
                <c:pt idx="70">
                  <c:v>2220</c:v>
                </c:pt>
                <c:pt idx="71">
                  <c:v>2475</c:v>
                </c:pt>
                <c:pt idx="72">
                  <c:v>2378</c:v>
                </c:pt>
                <c:pt idx="73">
                  <c:v>1936</c:v>
                </c:pt>
                <c:pt idx="74">
                  <c:v>1460</c:v>
                </c:pt>
                <c:pt idx="75">
                  <c:v>1702</c:v>
                </c:pt>
                <c:pt idx="76">
                  <c:v>1652</c:v>
                </c:pt>
                <c:pt idx="77">
                  <c:v>1367</c:v>
                </c:pt>
                <c:pt idx="78">
                  <c:v>1627</c:v>
                </c:pt>
                <c:pt idx="79">
                  <c:v>2021</c:v>
                </c:pt>
                <c:pt idx="80">
                  <c:v>2010</c:v>
                </c:pt>
                <c:pt idx="81">
                  <c:v>1726</c:v>
                </c:pt>
                <c:pt idx="82">
                  <c:v>2079</c:v>
                </c:pt>
                <c:pt idx="83">
                  <c:v>1994</c:v>
                </c:pt>
                <c:pt idx="84">
                  <c:v>1461</c:v>
                </c:pt>
                <c:pt idx="85">
                  <c:v>1523</c:v>
                </c:pt>
                <c:pt idx="86">
                  <c:v>826</c:v>
                </c:pt>
                <c:pt idx="87">
                  <c:v>657</c:v>
                </c:pt>
                <c:pt idx="88">
                  <c:v>662</c:v>
                </c:pt>
                <c:pt idx="89">
                  <c:v>675</c:v>
                </c:pt>
                <c:pt idx="90">
                  <c:v>443</c:v>
                </c:pt>
                <c:pt idx="91">
                  <c:v>293</c:v>
                </c:pt>
                <c:pt idx="92">
                  <c:v>128</c:v>
                </c:pt>
                <c:pt idx="93">
                  <c:v>93</c:v>
                </c:pt>
                <c:pt idx="94">
                  <c:v>59</c:v>
                </c:pt>
                <c:pt idx="95">
                  <c:v>30</c:v>
                </c:pt>
                <c:pt idx="96">
                  <c:v>33</c:v>
                </c:pt>
                <c:pt idx="97">
                  <c:v>20</c:v>
                </c:pt>
                <c:pt idx="98">
                  <c:v>14</c:v>
                </c:pt>
                <c:pt idx="99">
                  <c:v>17</c:v>
                </c:pt>
                <c:pt idx="100">
                  <c:v>7</c:v>
                </c:pt>
                <c:pt idx="101">
                  <c:v>22</c:v>
                </c:pt>
                <c:pt idx="102">
                  <c:v>32</c:v>
                </c:pt>
                <c:pt idx="103">
                  <c:v>18</c:v>
                </c:pt>
                <c:pt idx="104">
                  <c:v>7</c:v>
                </c:pt>
                <c:pt idx="105">
                  <c:v>16</c:v>
                </c:pt>
                <c:pt idx="106">
                  <c:v>14</c:v>
                </c:pt>
                <c:pt idx="107">
                  <c:v>12</c:v>
                </c:pt>
                <c:pt idx="108">
                  <c:v>29</c:v>
                </c:pt>
                <c:pt idx="109">
                  <c:v>35</c:v>
                </c:pt>
                <c:pt idx="110">
                  <c:v>120</c:v>
                </c:pt>
                <c:pt idx="111">
                  <c:v>222</c:v>
                </c:pt>
                <c:pt idx="112">
                  <c:v>509</c:v>
                </c:pt>
                <c:pt idx="113">
                  <c:v>921</c:v>
                </c:pt>
                <c:pt idx="114">
                  <c:v>1445</c:v>
                </c:pt>
                <c:pt idx="115">
                  <c:v>1681</c:v>
                </c:pt>
                <c:pt idx="116">
                  <c:v>1655</c:v>
                </c:pt>
                <c:pt idx="117">
                  <c:v>1639</c:v>
                </c:pt>
                <c:pt idx="118">
                  <c:v>1673</c:v>
                </c:pt>
                <c:pt idx="119">
                  <c:v>1792</c:v>
                </c:pt>
                <c:pt idx="120">
                  <c:v>1492</c:v>
                </c:pt>
                <c:pt idx="121">
                  <c:v>953</c:v>
                </c:pt>
                <c:pt idx="122">
                  <c:v>629</c:v>
                </c:pt>
                <c:pt idx="123">
                  <c:v>500</c:v>
                </c:pt>
                <c:pt idx="124">
                  <c:v>612</c:v>
                </c:pt>
                <c:pt idx="125">
                  <c:v>752</c:v>
                </c:pt>
                <c:pt idx="126">
                  <c:v>1045</c:v>
                </c:pt>
                <c:pt idx="127">
                  <c:v>1098</c:v>
                </c:pt>
                <c:pt idx="128">
                  <c:v>1236</c:v>
                </c:pt>
                <c:pt idx="129">
                  <c:v>1088</c:v>
                </c:pt>
                <c:pt idx="130">
                  <c:v>1049</c:v>
                </c:pt>
                <c:pt idx="131">
                  <c:v>918</c:v>
                </c:pt>
                <c:pt idx="132">
                  <c:v>912</c:v>
                </c:pt>
                <c:pt idx="133">
                  <c:v>749</c:v>
                </c:pt>
                <c:pt idx="134">
                  <c:v>689</c:v>
                </c:pt>
                <c:pt idx="135">
                  <c:v>667</c:v>
                </c:pt>
                <c:pt idx="136">
                  <c:v>609</c:v>
                </c:pt>
                <c:pt idx="137">
                  <c:v>644</c:v>
                </c:pt>
                <c:pt idx="138">
                  <c:v>469</c:v>
                </c:pt>
                <c:pt idx="139">
                  <c:v>242</c:v>
                </c:pt>
                <c:pt idx="140">
                  <c:v>170</c:v>
                </c:pt>
                <c:pt idx="141">
                  <c:v>76</c:v>
                </c:pt>
                <c:pt idx="142">
                  <c:v>84</c:v>
                </c:pt>
                <c:pt idx="143">
                  <c:v>30</c:v>
                </c:pt>
                <c:pt idx="144">
                  <c:v>20</c:v>
                </c:pt>
                <c:pt idx="145">
                  <c:v>17</c:v>
                </c:pt>
                <c:pt idx="146">
                  <c:v>8</c:v>
                </c:pt>
                <c:pt idx="147">
                  <c:v>9</c:v>
                </c:pt>
                <c:pt idx="148">
                  <c:v>14</c:v>
                </c:pt>
                <c:pt idx="149">
                  <c:v>21</c:v>
                </c:pt>
                <c:pt idx="150">
                  <c:v>32</c:v>
                </c:pt>
                <c:pt idx="151">
                  <c:v>19</c:v>
                </c:pt>
                <c:pt idx="152">
                  <c:v>18</c:v>
                </c:pt>
                <c:pt idx="153">
                  <c:v>16</c:v>
                </c:pt>
                <c:pt idx="154">
                  <c:v>14</c:v>
                </c:pt>
                <c:pt idx="155">
                  <c:v>23</c:v>
                </c:pt>
                <c:pt idx="156">
                  <c:v>17</c:v>
                </c:pt>
                <c:pt idx="157">
                  <c:v>33</c:v>
                </c:pt>
                <c:pt idx="158">
                  <c:v>97</c:v>
                </c:pt>
                <c:pt idx="159">
                  <c:v>254</c:v>
                </c:pt>
                <c:pt idx="160">
                  <c:v>534</c:v>
                </c:pt>
                <c:pt idx="161">
                  <c:v>970</c:v>
                </c:pt>
                <c:pt idx="162">
                  <c:v>1435</c:v>
                </c:pt>
                <c:pt idx="163">
                  <c:v>1598</c:v>
                </c:pt>
                <c:pt idx="164">
                  <c:v>1493</c:v>
                </c:pt>
                <c:pt idx="165">
                  <c:v>1529</c:v>
                </c:pt>
                <c:pt idx="166">
                  <c:v>1565</c:v>
                </c:pt>
                <c:pt idx="167">
                  <c:v>1584</c:v>
                </c:pt>
                <c:pt idx="168">
                  <c:v>1386</c:v>
                </c:pt>
                <c:pt idx="169">
                  <c:v>909</c:v>
                </c:pt>
                <c:pt idx="170">
                  <c:v>634</c:v>
                </c:pt>
                <c:pt idx="171">
                  <c:v>564</c:v>
                </c:pt>
                <c:pt idx="172">
                  <c:v>654</c:v>
                </c:pt>
                <c:pt idx="173">
                  <c:v>702</c:v>
                </c:pt>
                <c:pt idx="174">
                  <c:v>928</c:v>
                </c:pt>
                <c:pt idx="175">
                  <c:v>969</c:v>
                </c:pt>
                <c:pt idx="176">
                  <c:v>1032</c:v>
                </c:pt>
                <c:pt idx="177">
                  <c:v>1097</c:v>
                </c:pt>
                <c:pt idx="178">
                  <c:v>995</c:v>
                </c:pt>
                <c:pt idx="179">
                  <c:v>954</c:v>
                </c:pt>
                <c:pt idx="180">
                  <c:v>872</c:v>
                </c:pt>
                <c:pt idx="181">
                  <c:v>815</c:v>
                </c:pt>
                <c:pt idx="182">
                  <c:v>736</c:v>
                </c:pt>
                <c:pt idx="183">
                  <c:v>704</c:v>
                </c:pt>
                <c:pt idx="184">
                  <c:v>568</c:v>
                </c:pt>
                <c:pt idx="185">
                  <c:v>512</c:v>
                </c:pt>
                <c:pt idx="186">
                  <c:v>473</c:v>
                </c:pt>
                <c:pt idx="187">
                  <c:v>227</c:v>
                </c:pt>
                <c:pt idx="188">
                  <c:v>124</c:v>
                </c:pt>
                <c:pt idx="189">
                  <c:v>75</c:v>
                </c:pt>
                <c:pt idx="190">
                  <c:v>66</c:v>
                </c:pt>
                <c:pt idx="191">
                  <c:v>34</c:v>
                </c:pt>
                <c:pt idx="192">
                  <c:v>29</c:v>
                </c:pt>
                <c:pt idx="193">
                  <c:v>25</c:v>
                </c:pt>
                <c:pt idx="194">
                  <c:v>19</c:v>
                </c:pt>
                <c:pt idx="195">
                  <c:v>17</c:v>
                </c:pt>
                <c:pt idx="196">
                  <c:v>13</c:v>
                </c:pt>
                <c:pt idx="197">
                  <c:v>33</c:v>
                </c:pt>
                <c:pt idx="198">
                  <c:v>30</c:v>
                </c:pt>
                <c:pt idx="199">
                  <c:v>25</c:v>
                </c:pt>
                <c:pt idx="200">
                  <c:v>8</c:v>
                </c:pt>
                <c:pt idx="201">
                  <c:v>17</c:v>
                </c:pt>
                <c:pt idx="202">
                  <c:v>11</c:v>
                </c:pt>
                <c:pt idx="203">
                  <c:v>17</c:v>
                </c:pt>
                <c:pt idx="204">
                  <c:v>25</c:v>
                </c:pt>
                <c:pt idx="205">
                  <c:v>33</c:v>
                </c:pt>
                <c:pt idx="206">
                  <c:v>74</c:v>
                </c:pt>
                <c:pt idx="207">
                  <c:v>118</c:v>
                </c:pt>
                <c:pt idx="208">
                  <c:v>263</c:v>
                </c:pt>
                <c:pt idx="209">
                  <c:v>440</c:v>
                </c:pt>
                <c:pt idx="210">
                  <c:v>620</c:v>
                </c:pt>
                <c:pt idx="211">
                  <c:v>762</c:v>
                </c:pt>
                <c:pt idx="212">
                  <c:v>744</c:v>
                </c:pt>
                <c:pt idx="213">
                  <c:v>755</c:v>
                </c:pt>
                <c:pt idx="214">
                  <c:v>741</c:v>
                </c:pt>
                <c:pt idx="215">
                  <c:v>794</c:v>
                </c:pt>
                <c:pt idx="216">
                  <c:v>677</c:v>
                </c:pt>
                <c:pt idx="217">
                  <c:v>539</c:v>
                </c:pt>
                <c:pt idx="218">
                  <c:v>496</c:v>
                </c:pt>
                <c:pt idx="219">
                  <c:v>471</c:v>
                </c:pt>
                <c:pt idx="220">
                  <c:v>379</c:v>
                </c:pt>
                <c:pt idx="221">
                  <c:v>406</c:v>
                </c:pt>
                <c:pt idx="222">
                  <c:v>398</c:v>
                </c:pt>
                <c:pt idx="223">
                  <c:v>421</c:v>
                </c:pt>
                <c:pt idx="224">
                  <c:v>442</c:v>
                </c:pt>
                <c:pt idx="225">
                  <c:v>443</c:v>
                </c:pt>
                <c:pt idx="226">
                  <c:v>409</c:v>
                </c:pt>
                <c:pt idx="227">
                  <c:v>497</c:v>
                </c:pt>
                <c:pt idx="228">
                  <c:v>483</c:v>
                </c:pt>
                <c:pt idx="229">
                  <c:v>525</c:v>
                </c:pt>
                <c:pt idx="230">
                  <c:v>570</c:v>
                </c:pt>
                <c:pt idx="231">
                  <c:v>540</c:v>
                </c:pt>
                <c:pt idx="232">
                  <c:v>444</c:v>
                </c:pt>
                <c:pt idx="233">
                  <c:v>468</c:v>
                </c:pt>
                <c:pt idx="234">
                  <c:v>372</c:v>
                </c:pt>
                <c:pt idx="235">
                  <c:v>227</c:v>
                </c:pt>
                <c:pt idx="236">
                  <c:v>101</c:v>
                </c:pt>
                <c:pt idx="237">
                  <c:v>84</c:v>
                </c:pt>
                <c:pt idx="238">
                  <c:v>73</c:v>
                </c:pt>
                <c:pt idx="239">
                  <c:v>41</c:v>
                </c:pt>
                <c:pt idx="240">
                  <c:v>30</c:v>
                </c:pt>
                <c:pt idx="241">
                  <c:v>16</c:v>
                </c:pt>
                <c:pt idx="242">
                  <c:v>15</c:v>
                </c:pt>
                <c:pt idx="243">
                  <c:v>22</c:v>
                </c:pt>
                <c:pt idx="244">
                  <c:v>16</c:v>
                </c:pt>
                <c:pt idx="245">
                  <c:v>24</c:v>
                </c:pt>
                <c:pt idx="246">
                  <c:v>34</c:v>
                </c:pt>
                <c:pt idx="247">
                  <c:v>22</c:v>
                </c:pt>
                <c:pt idx="248">
                  <c:v>14</c:v>
                </c:pt>
                <c:pt idx="249">
                  <c:v>20</c:v>
                </c:pt>
                <c:pt idx="250">
                  <c:v>17</c:v>
                </c:pt>
                <c:pt idx="251">
                  <c:v>15</c:v>
                </c:pt>
                <c:pt idx="252">
                  <c:v>17</c:v>
                </c:pt>
                <c:pt idx="253">
                  <c:v>23</c:v>
                </c:pt>
                <c:pt idx="254">
                  <c:v>28</c:v>
                </c:pt>
                <c:pt idx="255">
                  <c:v>73</c:v>
                </c:pt>
                <c:pt idx="256">
                  <c:v>148</c:v>
                </c:pt>
                <c:pt idx="257">
                  <c:v>233</c:v>
                </c:pt>
                <c:pt idx="258">
                  <c:v>319</c:v>
                </c:pt>
                <c:pt idx="259">
                  <c:v>477</c:v>
                </c:pt>
                <c:pt idx="260">
                  <c:v>502</c:v>
                </c:pt>
                <c:pt idx="261">
                  <c:v>474</c:v>
                </c:pt>
                <c:pt idx="262">
                  <c:v>504</c:v>
                </c:pt>
                <c:pt idx="263">
                  <c:v>534</c:v>
                </c:pt>
                <c:pt idx="264">
                  <c:v>409</c:v>
                </c:pt>
                <c:pt idx="265">
                  <c:v>347</c:v>
                </c:pt>
                <c:pt idx="266">
                  <c:v>292</c:v>
                </c:pt>
                <c:pt idx="267">
                  <c:v>302</c:v>
                </c:pt>
                <c:pt idx="268">
                  <c:v>229</c:v>
                </c:pt>
                <c:pt idx="269">
                  <c:v>188</c:v>
                </c:pt>
                <c:pt idx="270">
                  <c:v>244</c:v>
                </c:pt>
                <c:pt idx="271">
                  <c:v>245</c:v>
                </c:pt>
                <c:pt idx="272">
                  <c:v>265</c:v>
                </c:pt>
                <c:pt idx="273">
                  <c:v>285</c:v>
                </c:pt>
                <c:pt idx="274">
                  <c:v>294</c:v>
                </c:pt>
                <c:pt idx="275">
                  <c:v>282</c:v>
                </c:pt>
                <c:pt idx="276">
                  <c:v>305</c:v>
                </c:pt>
                <c:pt idx="277">
                  <c:v>368</c:v>
                </c:pt>
                <c:pt idx="278">
                  <c:v>437</c:v>
                </c:pt>
                <c:pt idx="279">
                  <c:v>525</c:v>
                </c:pt>
                <c:pt idx="280">
                  <c:v>458</c:v>
                </c:pt>
                <c:pt idx="281">
                  <c:v>546</c:v>
                </c:pt>
                <c:pt idx="282">
                  <c:v>426</c:v>
                </c:pt>
                <c:pt idx="283">
                  <c:v>257</c:v>
                </c:pt>
                <c:pt idx="284">
                  <c:v>145</c:v>
                </c:pt>
                <c:pt idx="285">
                  <c:v>98</c:v>
                </c:pt>
                <c:pt idx="286">
                  <c:v>72</c:v>
                </c:pt>
                <c:pt idx="287">
                  <c:v>52</c:v>
                </c:pt>
                <c:pt idx="288">
                  <c:v>41</c:v>
                </c:pt>
                <c:pt idx="289">
                  <c:v>38</c:v>
                </c:pt>
                <c:pt idx="290">
                  <c:v>31</c:v>
                </c:pt>
                <c:pt idx="291">
                  <c:v>26</c:v>
                </c:pt>
                <c:pt idx="292">
                  <c:v>26</c:v>
                </c:pt>
                <c:pt idx="293">
                  <c:v>33</c:v>
                </c:pt>
                <c:pt idx="294">
                  <c:v>49</c:v>
                </c:pt>
                <c:pt idx="295">
                  <c:v>34</c:v>
                </c:pt>
                <c:pt idx="296">
                  <c:v>22</c:v>
                </c:pt>
                <c:pt idx="297">
                  <c:v>31</c:v>
                </c:pt>
                <c:pt idx="298">
                  <c:v>33</c:v>
                </c:pt>
                <c:pt idx="299">
                  <c:v>27</c:v>
                </c:pt>
                <c:pt idx="300">
                  <c:v>43</c:v>
                </c:pt>
                <c:pt idx="301">
                  <c:v>56</c:v>
                </c:pt>
                <c:pt idx="302">
                  <c:v>125</c:v>
                </c:pt>
                <c:pt idx="303">
                  <c:v>254</c:v>
                </c:pt>
                <c:pt idx="304">
                  <c:v>516</c:v>
                </c:pt>
                <c:pt idx="305">
                  <c:v>1050</c:v>
                </c:pt>
                <c:pt idx="306">
                  <c:v>1576</c:v>
                </c:pt>
                <c:pt idx="307">
                  <c:v>1676</c:v>
                </c:pt>
                <c:pt idx="308">
                  <c:v>1691</c:v>
                </c:pt>
                <c:pt idx="309">
                  <c:v>1579</c:v>
                </c:pt>
                <c:pt idx="310">
                  <c:v>1726</c:v>
                </c:pt>
                <c:pt idx="311">
                  <c:v>1615</c:v>
                </c:pt>
                <c:pt idx="312">
                  <c:v>1352</c:v>
                </c:pt>
                <c:pt idx="313">
                  <c:v>849</c:v>
                </c:pt>
                <c:pt idx="314">
                  <c:v>687</c:v>
                </c:pt>
                <c:pt idx="315">
                  <c:v>592</c:v>
                </c:pt>
                <c:pt idx="316">
                  <c:v>692</c:v>
                </c:pt>
                <c:pt idx="317">
                  <c:v>794</c:v>
                </c:pt>
                <c:pt idx="318">
                  <c:v>1046</c:v>
                </c:pt>
                <c:pt idx="319">
                  <c:v>1120</c:v>
                </c:pt>
                <c:pt idx="320">
                  <c:v>1119</c:v>
                </c:pt>
                <c:pt idx="321">
                  <c:v>1155</c:v>
                </c:pt>
                <c:pt idx="322">
                  <c:v>1029</c:v>
                </c:pt>
                <c:pt idx="323">
                  <c:v>975</c:v>
                </c:pt>
                <c:pt idx="324">
                  <c:v>938</c:v>
                </c:pt>
                <c:pt idx="325">
                  <c:v>880</c:v>
                </c:pt>
                <c:pt idx="326">
                  <c:v>766</c:v>
                </c:pt>
                <c:pt idx="327">
                  <c:v>650</c:v>
                </c:pt>
                <c:pt idx="328">
                  <c:v>558</c:v>
                </c:pt>
                <c:pt idx="329">
                  <c:v>723</c:v>
                </c:pt>
                <c:pt idx="330">
                  <c:v>606</c:v>
                </c:pt>
                <c:pt idx="331">
                  <c:v>324</c:v>
                </c:pt>
                <c:pt idx="332">
                  <c:v>154</c:v>
                </c:pt>
                <c:pt idx="333">
                  <c:v>86</c:v>
                </c:pt>
                <c:pt idx="334">
                  <c:v>64</c:v>
                </c:pt>
                <c:pt idx="335">
                  <c:v>31</c:v>
                </c:pt>
                <c:pt idx="336">
                  <c:v>35</c:v>
                </c:pt>
                <c:pt idx="337">
                  <c:v>24</c:v>
                </c:pt>
                <c:pt idx="338">
                  <c:v>16</c:v>
                </c:pt>
                <c:pt idx="339">
                  <c:v>30</c:v>
                </c:pt>
                <c:pt idx="340">
                  <c:v>11</c:v>
                </c:pt>
                <c:pt idx="341">
                  <c:v>20</c:v>
                </c:pt>
                <c:pt idx="342">
                  <c:v>36</c:v>
                </c:pt>
                <c:pt idx="343">
                  <c:v>27</c:v>
                </c:pt>
                <c:pt idx="344">
                  <c:v>12</c:v>
                </c:pt>
                <c:pt idx="345">
                  <c:v>23</c:v>
                </c:pt>
                <c:pt idx="346">
                  <c:v>25</c:v>
                </c:pt>
                <c:pt idx="347">
                  <c:v>26</c:v>
                </c:pt>
                <c:pt idx="348">
                  <c:v>40</c:v>
                </c:pt>
                <c:pt idx="349">
                  <c:v>38</c:v>
                </c:pt>
                <c:pt idx="350">
                  <c:v>144</c:v>
                </c:pt>
                <c:pt idx="351">
                  <c:v>225</c:v>
                </c:pt>
                <c:pt idx="352">
                  <c:v>512</c:v>
                </c:pt>
                <c:pt idx="353">
                  <c:v>992</c:v>
                </c:pt>
                <c:pt idx="354">
                  <c:v>1550</c:v>
                </c:pt>
                <c:pt idx="355">
                  <c:v>1733</c:v>
                </c:pt>
                <c:pt idx="356">
                  <c:v>1675</c:v>
                </c:pt>
                <c:pt idx="357">
                  <c:v>1646</c:v>
                </c:pt>
                <c:pt idx="358">
                  <c:v>1675</c:v>
                </c:pt>
                <c:pt idx="359">
                  <c:v>1708</c:v>
                </c:pt>
                <c:pt idx="360">
                  <c:v>1418</c:v>
                </c:pt>
                <c:pt idx="361">
                  <c:v>882</c:v>
                </c:pt>
                <c:pt idx="362">
                  <c:v>584</c:v>
                </c:pt>
                <c:pt idx="363">
                  <c:v>534</c:v>
                </c:pt>
                <c:pt idx="364">
                  <c:v>640</c:v>
                </c:pt>
                <c:pt idx="365">
                  <c:v>811</c:v>
                </c:pt>
                <c:pt idx="366">
                  <c:v>956</c:v>
                </c:pt>
                <c:pt idx="367">
                  <c:v>1087</c:v>
                </c:pt>
                <c:pt idx="368">
                  <c:v>1180</c:v>
                </c:pt>
                <c:pt idx="369">
                  <c:v>1230</c:v>
                </c:pt>
                <c:pt idx="370">
                  <c:v>1083</c:v>
                </c:pt>
                <c:pt idx="371">
                  <c:v>944</c:v>
                </c:pt>
                <c:pt idx="372">
                  <c:v>910</c:v>
                </c:pt>
                <c:pt idx="373">
                  <c:v>791</c:v>
                </c:pt>
                <c:pt idx="374">
                  <c:v>772</c:v>
                </c:pt>
                <c:pt idx="375">
                  <c:v>678</c:v>
                </c:pt>
                <c:pt idx="376">
                  <c:v>532</c:v>
                </c:pt>
                <c:pt idx="377">
                  <c:v>670</c:v>
                </c:pt>
                <c:pt idx="378">
                  <c:v>508</c:v>
                </c:pt>
                <c:pt idx="379">
                  <c:v>295</c:v>
                </c:pt>
                <c:pt idx="380">
                  <c:v>157</c:v>
                </c:pt>
                <c:pt idx="381">
                  <c:v>90</c:v>
                </c:pt>
                <c:pt idx="382">
                  <c:v>68</c:v>
                </c:pt>
                <c:pt idx="383">
                  <c:v>39</c:v>
                </c:pt>
                <c:pt idx="384">
                  <c:v>22</c:v>
                </c:pt>
                <c:pt idx="385">
                  <c:v>33</c:v>
                </c:pt>
                <c:pt idx="386">
                  <c:v>26</c:v>
                </c:pt>
                <c:pt idx="387">
                  <c:v>19</c:v>
                </c:pt>
                <c:pt idx="388">
                  <c:v>16</c:v>
                </c:pt>
                <c:pt idx="389">
                  <c:v>22</c:v>
                </c:pt>
                <c:pt idx="390">
                  <c:v>37</c:v>
                </c:pt>
                <c:pt idx="391">
                  <c:v>27</c:v>
                </c:pt>
                <c:pt idx="392">
                  <c:v>9</c:v>
                </c:pt>
                <c:pt idx="393">
                  <c:v>19</c:v>
                </c:pt>
                <c:pt idx="394">
                  <c:v>20</c:v>
                </c:pt>
                <c:pt idx="395">
                  <c:v>24</c:v>
                </c:pt>
                <c:pt idx="396">
                  <c:v>28</c:v>
                </c:pt>
                <c:pt idx="397">
                  <c:v>44</c:v>
                </c:pt>
                <c:pt idx="398">
                  <c:v>116</c:v>
                </c:pt>
                <c:pt idx="399">
                  <c:v>207</c:v>
                </c:pt>
                <c:pt idx="400">
                  <c:v>504</c:v>
                </c:pt>
                <c:pt idx="401">
                  <c:v>882</c:v>
                </c:pt>
                <c:pt idx="402">
                  <c:v>1485</c:v>
                </c:pt>
                <c:pt idx="403">
                  <c:v>1559</c:v>
                </c:pt>
                <c:pt idx="404">
                  <c:v>1633</c:v>
                </c:pt>
                <c:pt idx="405">
                  <c:v>1605</c:v>
                </c:pt>
                <c:pt idx="406">
                  <c:v>1734</c:v>
                </c:pt>
                <c:pt idx="407">
                  <c:v>1640</c:v>
                </c:pt>
                <c:pt idx="408">
                  <c:v>1954</c:v>
                </c:pt>
                <c:pt idx="409">
                  <c:v>2037</c:v>
                </c:pt>
                <c:pt idx="410">
                  <c:v>1545</c:v>
                </c:pt>
                <c:pt idx="411">
                  <c:v>1777</c:v>
                </c:pt>
                <c:pt idx="412">
                  <c:v>1780</c:v>
                </c:pt>
                <c:pt idx="413">
                  <c:v>1911</c:v>
                </c:pt>
                <c:pt idx="414">
                  <c:v>1669</c:v>
                </c:pt>
                <c:pt idx="415">
                  <c:v>1622</c:v>
                </c:pt>
                <c:pt idx="416">
                  <c:v>2418</c:v>
                </c:pt>
                <c:pt idx="417">
                  <c:v>2008</c:v>
                </c:pt>
                <c:pt idx="418">
                  <c:v>2289</c:v>
                </c:pt>
                <c:pt idx="419">
                  <c:v>1566</c:v>
                </c:pt>
                <c:pt idx="420">
                  <c:v>1734</c:v>
                </c:pt>
                <c:pt idx="421">
                  <c:v>1556</c:v>
                </c:pt>
                <c:pt idx="422">
                  <c:v>2026</c:v>
                </c:pt>
                <c:pt idx="423">
                  <c:v>662</c:v>
                </c:pt>
                <c:pt idx="424">
                  <c:v>548</c:v>
                </c:pt>
                <c:pt idx="425">
                  <c:v>628</c:v>
                </c:pt>
                <c:pt idx="426">
                  <c:v>492</c:v>
                </c:pt>
                <c:pt idx="427">
                  <c:v>275</c:v>
                </c:pt>
                <c:pt idx="428">
                  <c:v>148</c:v>
                </c:pt>
                <c:pt idx="429">
                  <c:v>94</c:v>
                </c:pt>
                <c:pt idx="430">
                  <c:v>73</c:v>
                </c:pt>
                <c:pt idx="431">
                  <c:v>30</c:v>
                </c:pt>
                <c:pt idx="432">
                  <c:v>33</c:v>
                </c:pt>
                <c:pt idx="433">
                  <c:v>16</c:v>
                </c:pt>
                <c:pt idx="434">
                  <c:v>14</c:v>
                </c:pt>
                <c:pt idx="435">
                  <c:v>15</c:v>
                </c:pt>
                <c:pt idx="436">
                  <c:v>17</c:v>
                </c:pt>
                <c:pt idx="437">
                  <c:v>28</c:v>
                </c:pt>
                <c:pt idx="438">
                  <c:v>31</c:v>
                </c:pt>
                <c:pt idx="439">
                  <c:v>28</c:v>
                </c:pt>
                <c:pt idx="440">
                  <c:v>17</c:v>
                </c:pt>
                <c:pt idx="441">
                  <c:v>18</c:v>
                </c:pt>
                <c:pt idx="442">
                  <c:v>17</c:v>
                </c:pt>
                <c:pt idx="443">
                  <c:v>17</c:v>
                </c:pt>
                <c:pt idx="444">
                  <c:v>30</c:v>
                </c:pt>
                <c:pt idx="445">
                  <c:v>30</c:v>
                </c:pt>
                <c:pt idx="446">
                  <c:v>109</c:v>
                </c:pt>
                <c:pt idx="447">
                  <c:v>290</c:v>
                </c:pt>
                <c:pt idx="448">
                  <c:v>558</c:v>
                </c:pt>
                <c:pt idx="449">
                  <c:v>1016</c:v>
                </c:pt>
                <c:pt idx="450">
                  <c:v>1497</c:v>
                </c:pt>
                <c:pt idx="451">
                  <c:v>1626</c:v>
                </c:pt>
                <c:pt idx="452">
                  <c:v>1647</c:v>
                </c:pt>
                <c:pt idx="453">
                  <c:v>1521</c:v>
                </c:pt>
                <c:pt idx="454">
                  <c:v>2234</c:v>
                </c:pt>
                <c:pt idx="455">
                  <c:v>2632</c:v>
                </c:pt>
                <c:pt idx="456">
                  <c:v>2553</c:v>
                </c:pt>
                <c:pt idx="457">
                  <c:v>2282</c:v>
                </c:pt>
                <c:pt idx="458">
                  <c:v>1549</c:v>
                </c:pt>
                <c:pt idx="459">
                  <c:v>2022</c:v>
                </c:pt>
                <c:pt idx="460">
                  <c:v>2020</c:v>
                </c:pt>
                <c:pt idx="461">
                  <c:v>2122</c:v>
                </c:pt>
                <c:pt idx="462">
                  <c:v>1893</c:v>
                </c:pt>
                <c:pt idx="463">
                  <c:v>1502</c:v>
                </c:pt>
                <c:pt idx="464">
                  <c:v>2200</c:v>
                </c:pt>
                <c:pt idx="465">
                  <c:v>1973</c:v>
                </c:pt>
                <c:pt idx="466">
                  <c:v>2142</c:v>
                </c:pt>
                <c:pt idx="467">
                  <c:v>1507</c:v>
                </c:pt>
                <c:pt idx="468">
                  <c:v>1940</c:v>
                </c:pt>
                <c:pt idx="469">
                  <c:v>1592</c:v>
                </c:pt>
                <c:pt idx="470">
                  <c:v>2118</c:v>
                </c:pt>
                <c:pt idx="471">
                  <c:v>761</c:v>
                </c:pt>
                <c:pt idx="472">
                  <c:v>638</c:v>
                </c:pt>
                <c:pt idx="473">
                  <c:v>639</c:v>
                </c:pt>
                <c:pt idx="474">
                  <c:v>511</c:v>
                </c:pt>
                <c:pt idx="475">
                  <c:v>306</c:v>
                </c:pt>
                <c:pt idx="476">
                  <c:v>189</c:v>
                </c:pt>
                <c:pt idx="477">
                  <c:v>76</c:v>
                </c:pt>
                <c:pt idx="478">
                  <c:v>64</c:v>
                </c:pt>
                <c:pt idx="479">
                  <c:v>45</c:v>
                </c:pt>
                <c:pt idx="480">
                  <c:v>22</c:v>
                </c:pt>
                <c:pt idx="481">
                  <c:v>15</c:v>
                </c:pt>
                <c:pt idx="482">
                  <c:v>21</c:v>
                </c:pt>
                <c:pt idx="483">
                  <c:v>20</c:v>
                </c:pt>
                <c:pt idx="484">
                  <c:v>18</c:v>
                </c:pt>
                <c:pt idx="485">
                  <c:v>21</c:v>
                </c:pt>
                <c:pt idx="486">
                  <c:v>34</c:v>
                </c:pt>
                <c:pt idx="487">
                  <c:v>15</c:v>
                </c:pt>
                <c:pt idx="488">
                  <c:v>9</c:v>
                </c:pt>
                <c:pt idx="489">
                  <c:v>16</c:v>
                </c:pt>
                <c:pt idx="490">
                  <c:v>13</c:v>
                </c:pt>
                <c:pt idx="491">
                  <c:v>18</c:v>
                </c:pt>
                <c:pt idx="492">
                  <c:v>26</c:v>
                </c:pt>
                <c:pt idx="493">
                  <c:v>30</c:v>
                </c:pt>
                <c:pt idx="494">
                  <c:v>80</c:v>
                </c:pt>
                <c:pt idx="495">
                  <c:v>232</c:v>
                </c:pt>
                <c:pt idx="496">
                  <c:v>521</c:v>
                </c:pt>
                <c:pt idx="497">
                  <c:v>950</c:v>
                </c:pt>
                <c:pt idx="498">
                  <c:v>1342</c:v>
                </c:pt>
                <c:pt idx="499">
                  <c:v>1531</c:v>
                </c:pt>
                <c:pt idx="500">
                  <c:v>1515</c:v>
                </c:pt>
                <c:pt idx="501">
                  <c:v>1445</c:v>
                </c:pt>
                <c:pt idx="502">
                  <c:v>1530</c:v>
                </c:pt>
                <c:pt idx="503">
                  <c:v>1517</c:v>
                </c:pt>
                <c:pt idx="504">
                  <c:v>1359</c:v>
                </c:pt>
                <c:pt idx="505">
                  <c:v>1806</c:v>
                </c:pt>
                <c:pt idx="506">
                  <c:v>1266</c:v>
                </c:pt>
                <c:pt idx="507">
                  <c:v>1501</c:v>
                </c:pt>
                <c:pt idx="508">
                  <c:v>1458</c:v>
                </c:pt>
                <c:pt idx="509">
                  <c:v>1656</c:v>
                </c:pt>
                <c:pt idx="510">
                  <c:v>1521</c:v>
                </c:pt>
                <c:pt idx="511">
                  <c:v>1542</c:v>
                </c:pt>
                <c:pt idx="512">
                  <c:v>1990</c:v>
                </c:pt>
                <c:pt idx="513">
                  <c:v>1779</c:v>
                </c:pt>
                <c:pt idx="514">
                  <c:v>1646</c:v>
                </c:pt>
                <c:pt idx="515">
                  <c:v>1456</c:v>
                </c:pt>
                <c:pt idx="516">
                  <c:v>1714</c:v>
                </c:pt>
                <c:pt idx="517">
                  <c:v>1374</c:v>
                </c:pt>
                <c:pt idx="518">
                  <c:v>1610</c:v>
                </c:pt>
                <c:pt idx="519">
                  <c:v>778</c:v>
                </c:pt>
                <c:pt idx="520">
                  <c:v>601</c:v>
                </c:pt>
                <c:pt idx="521">
                  <c:v>571</c:v>
                </c:pt>
                <c:pt idx="522">
                  <c:v>530</c:v>
                </c:pt>
                <c:pt idx="523">
                  <c:v>278</c:v>
                </c:pt>
                <c:pt idx="524">
                  <c:v>167</c:v>
                </c:pt>
                <c:pt idx="525">
                  <c:v>106</c:v>
                </c:pt>
                <c:pt idx="526">
                  <c:v>68</c:v>
                </c:pt>
                <c:pt idx="527">
                  <c:v>49</c:v>
                </c:pt>
                <c:pt idx="528">
                  <c:v>34</c:v>
                </c:pt>
                <c:pt idx="529">
                  <c:v>20</c:v>
                </c:pt>
                <c:pt idx="530">
                  <c:v>18</c:v>
                </c:pt>
                <c:pt idx="531">
                  <c:v>23</c:v>
                </c:pt>
                <c:pt idx="532">
                  <c:v>46</c:v>
                </c:pt>
                <c:pt idx="533">
                  <c:v>18</c:v>
                </c:pt>
                <c:pt idx="534">
                  <c:v>31</c:v>
                </c:pt>
                <c:pt idx="535">
                  <c:v>11</c:v>
                </c:pt>
                <c:pt idx="536">
                  <c:v>8</c:v>
                </c:pt>
                <c:pt idx="537">
                  <c:v>20</c:v>
                </c:pt>
                <c:pt idx="538">
                  <c:v>16</c:v>
                </c:pt>
                <c:pt idx="539">
                  <c:v>20</c:v>
                </c:pt>
                <c:pt idx="540">
                  <c:v>15</c:v>
                </c:pt>
                <c:pt idx="541">
                  <c:v>39</c:v>
                </c:pt>
                <c:pt idx="542">
                  <c:v>69</c:v>
                </c:pt>
                <c:pt idx="543">
                  <c:v>137</c:v>
                </c:pt>
                <c:pt idx="544">
                  <c:v>287</c:v>
                </c:pt>
                <c:pt idx="545">
                  <c:v>545</c:v>
                </c:pt>
                <c:pt idx="546">
                  <c:v>664</c:v>
                </c:pt>
                <c:pt idx="547">
                  <c:v>700</c:v>
                </c:pt>
                <c:pt idx="548">
                  <c:v>710</c:v>
                </c:pt>
                <c:pt idx="549">
                  <c:v>660</c:v>
                </c:pt>
                <c:pt idx="550">
                  <c:v>869</c:v>
                </c:pt>
                <c:pt idx="551">
                  <c:v>1057</c:v>
                </c:pt>
                <c:pt idx="552">
                  <c:v>1073</c:v>
                </c:pt>
                <c:pt idx="553">
                  <c:v>962</c:v>
                </c:pt>
                <c:pt idx="554">
                  <c:v>611</c:v>
                </c:pt>
                <c:pt idx="555">
                  <c:v>812</c:v>
                </c:pt>
                <c:pt idx="556">
                  <c:v>338</c:v>
                </c:pt>
                <c:pt idx="557">
                  <c:v>283</c:v>
                </c:pt>
                <c:pt idx="558">
                  <c:v>337</c:v>
                </c:pt>
                <c:pt idx="559">
                  <c:v>347</c:v>
                </c:pt>
                <c:pt idx="560">
                  <c:v>390</c:v>
                </c:pt>
                <c:pt idx="561">
                  <c:v>360</c:v>
                </c:pt>
                <c:pt idx="562">
                  <c:v>393</c:v>
                </c:pt>
                <c:pt idx="563">
                  <c:v>438</c:v>
                </c:pt>
                <c:pt idx="564">
                  <c:v>504</c:v>
                </c:pt>
                <c:pt idx="565">
                  <c:v>502</c:v>
                </c:pt>
                <c:pt idx="566">
                  <c:v>583</c:v>
                </c:pt>
                <c:pt idx="567">
                  <c:v>517</c:v>
                </c:pt>
                <c:pt idx="568">
                  <c:v>441</c:v>
                </c:pt>
                <c:pt idx="569">
                  <c:v>501</c:v>
                </c:pt>
                <c:pt idx="570">
                  <c:v>408</c:v>
                </c:pt>
                <c:pt idx="571">
                  <c:v>211</c:v>
                </c:pt>
                <c:pt idx="572">
                  <c:v>146</c:v>
                </c:pt>
                <c:pt idx="573">
                  <c:v>90</c:v>
                </c:pt>
                <c:pt idx="574">
                  <c:v>76</c:v>
                </c:pt>
                <c:pt idx="575">
                  <c:v>61</c:v>
                </c:pt>
                <c:pt idx="576">
                  <c:v>52</c:v>
                </c:pt>
                <c:pt idx="577">
                  <c:v>31</c:v>
                </c:pt>
                <c:pt idx="578">
                  <c:v>33</c:v>
                </c:pt>
                <c:pt idx="579">
                  <c:v>27</c:v>
                </c:pt>
                <c:pt idx="580">
                  <c:v>20</c:v>
                </c:pt>
                <c:pt idx="581">
                  <c:v>31</c:v>
                </c:pt>
                <c:pt idx="582">
                  <c:v>40</c:v>
                </c:pt>
                <c:pt idx="583">
                  <c:v>31</c:v>
                </c:pt>
                <c:pt idx="584">
                  <c:v>25</c:v>
                </c:pt>
                <c:pt idx="585">
                  <c:v>21</c:v>
                </c:pt>
                <c:pt idx="586">
                  <c:v>18</c:v>
                </c:pt>
                <c:pt idx="587">
                  <c:v>21</c:v>
                </c:pt>
                <c:pt idx="588">
                  <c:v>24</c:v>
                </c:pt>
                <c:pt idx="589">
                  <c:v>25</c:v>
                </c:pt>
                <c:pt idx="590">
                  <c:v>40</c:v>
                </c:pt>
                <c:pt idx="591">
                  <c:v>81</c:v>
                </c:pt>
                <c:pt idx="592">
                  <c:v>151</c:v>
                </c:pt>
                <c:pt idx="593">
                  <c:v>291</c:v>
                </c:pt>
                <c:pt idx="594">
                  <c:v>398</c:v>
                </c:pt>
                <c:pt idx="595">
                  <c:v>423</c:v>
                </c:pt>
                <c:pt idx="596">
                  <c:v>459</c:v>
                </c:pt>
                <c:pt idx="597">
                  <c:v>393</c:v>
                </c:pt>
                <c:pt idx="598">
                  <c:v>396</c:v>
                </c:pt>
                <c:pt idx="599">
                  <c:v>440</c:v>
                </c:pt>
                <c:pt idx="600">
                  <c:v>403</c:v>
                </c:pt>
                <c:pt idx="601">
                  <c:v>334</c:v>
                </c:pt>
                <c:pt idx="602">
                  <c:v>205</c:v>
                </c:pt>
                <c:pt idx="603">
                  <c:v>217</c:v>
                </c:pt>
                <c:pt idx="604">
                  <c:v>208</c:v>
                </c:pt>
                <c:pt idx="605">
                  <c:v>187</c:v>
                </c:pt>
                <c:pt idx="606">
                  <c:v>166</c:v>
                </c:pt>
                <c:pt idx="607">
                  <c:v>173</c:v>
                </c:pt>
                <c:pt idx="608">
                  <c:v>193</c:v>
                </c:pt>
                <c:pt idx="609">
                  <c:v>263</c:v>
                </c:pt>
                <c:pt idx="610">
                  <c:v>231</c:v>
                </c:pt>
                <c:pt idx="611">
                  <c:v>258</c:v>
                </c:pt>
                <c:pt idx="612">
                  <c:v>299</c:v>
                </c:pt>
                <c:pt idx="613">
                  <c:v>367</c:v>
                </c:pt>
                <c:pt idx="614">
                  <c:v>449</c:v>
                </c:pt>
                <c:pt idx="615">
                  <c:v>488</c:v>
                </c:pt>
                <c:pt idx="616">
                  <c:v>505</c:v>
                </c:pt>
                <c:pt idx="617">
                  <c:v>522</c:v>
                </c:pt>
                <c:pt idx="618">
                  <c:v>339</c:v>
                </c:pt>
                <c:pt idx="619">
                  <c:v>273</c:v>
                </c:pt>
                <c:pt idx="620">
                  <c:v>139</c:v>
                </c:pt>
                <c:pt idx="621">
                  <c:v>78</c:v>
                </c:pt>
                <c:pt idx="622">
                  <c:v>84</c:v>
                </c:pt>
                <c:pt idx="623">
                  <c:v>33</c:v>
                </c:pt>
                <c:pt idx="624">
                  <c:v>26</c:v>
                </c:pt>
                <c:pt idx="625">
                  <c:v>18</c:v>
                </c:pt>
                <c:pt idx="626">
                  <c:v>27</c:v>
                </c:pt>
                <c:pt idx="627">
                  <c:v>15</c:v>
                </c:pt>
                <c:pt idx="628">
                  <c:v>14</c:v>
                </c:pt>
                <c:pt idx="629">
                  <c:v>23</c:v>
                </c:pt>
                <c:pt idx="630">
                  <c:v>45</c:v>
                </c:pt>
                <c:pt idx="631">
                  <c:v>26</c:v>
                </c:pt>
                <c:pt idx="632">
                  <c:v>19</c:v>
                </c:pt>
                <c:pt idx="633">
                  <c:v>20</c:v>
                </c:pt>
                <c:pt idx="634">
                  <c:v>19</c:v>
                </c:pt>
                <c:pt idx="635">
                  <c:v>19</c:v>
                </c:pt>
                <c:pt idx="636">
                  <c:v>33</c:v>
                </c:pt>
                <c:pt idx="637">
                  <c:v>48</c:v>
                </c:pt>
                <c:pt idx="638">
                  <c:v>155</c:v>
                </c:pt>
                <c:pt idx="639">
                  <c:v>314</c:v>
                </c:pt>
                <c:pt idx="640">
                  <c:v>720</c:v>
                </c:pt>
                <c:pt idx="641">
                  <c:v>1069</c:v>
                </c:pt>
                <c:pt idx="642">
                  <c:v>1536</c:v>
                </c:pt>
                <c:pt idx="643">
                  <c:v>1753</c:v>
                </c:pt>
                <c:pt idx="644">
                  <c:v>1716</c:v>
                </c:pt>
                <c:pt idx="645">
                  <c:v>1549</c:v>
                </c:pt>
                <c:pt idx="646">
                  <c:v>2149</c:v>
                </c:pt>
                <c:pt idx="647">
                  <c:v>2430</c:v>
                </c:pt>
                <c:pt idx="648">
                  <c:v>2232</c:v>
                </c:pt>
                <c:pt idx="649">
                  <c:v>1726</c:v>
                </c:pt>
                <c:pt idx="650">
                  <c:v>726</c:v>
                </c:pt>
                <c:pt idx="651">
                  <c:v>487</c:v>
                </c:pt>
                <c:pt idx="652">
                  <c:v>557</c:v>
                </c:pt>
                <c:pt idx="653">
                  <c:v>757</c:v>
                </c:pt>
                <c:pt idx="654">
                  <c:v>975</c:v>
                </c:pt>
                <c:pt idx="655">
                  <c:v>1114</c:v>
                </c:pt>
                <c:pt idx="656">
                  <c:v>1125</c:v>
                </c:pt>
                <c:pt idx="657">
                  <c:v>1188</c:v>
                </c:pt>
                <c:pt idx="658">
                  <c:v>1113</c:v>
                </c:pt>
                <c:pt idx="659">
                  <c:v>923</c:v>
                </c:pt>
                <c:pt idx="660">
                  <c:v>814</c:v>
                </c:pt>
                <c:pt idx="661">
                  <c:v>902</c:v>
                </c:pt>
                <c:pt idx="662">
                  <c:v>679</c:v>
                </c:pt>
                <c:pt idx="663">
                  <c:v>643</c:v>
                </c:pt>
                <c:pt idx="664">
                  <c:v>599</c:v>
                </c:pt>
                <c:pt idx="665">
                  <c:v>611</c:v>
                </c:pt>
                <c:pt idx="666">
                  <c:v>536</c:v>
                </c:pt>
                <c:pt idx="667">
                  <c:v>331</c:v>
                </c:pt>
                <c:pt idx="668">
                  <c:v>157</c:v>
                </c:pt>
                <c:pt idx="669">
                  <c:v>94</c:v>
                </c:pt>
                <c:pt idx="670">
                  <c:v>57</c:v>
                </c:pt>
                <c:pt idx="671">
                  <c:v>35</c:v>
                </c:pt>
                <c:pt idx="672">
                  <c:v>31</c:v>
                </c:pt>
                <c:pt idx="673">
                  <c:v>9</c:v>
                </c:pt>
                <c:pt idx="674">
                  <c:v>15</c:v>
                </c:pt>
                <c:pt idx="675">
                  <c:v>13</c:v>
                </c:pt>
                <c:pt idx="676">
                  <c:v>15</c:v>
                </c:pt>
                <c:pt idx="677">
                  <c:v>26</c:v>
                </c:pt>
                <c:pt idx="678">
                  <c:v>31</c:v>
                </c:pt>
                <c:pt idx="679">
                  <c:v>15</c:v>
                </c:pt>
                <c:pt idx="680">
                  <c:v>10</c:v>
                </c:pt>
                <c:pt idx="681">
                  <c:v>14</c:v>
                </c:pt>
                <c:pt idx="682">
                  <c:v>18</c:v>
                </c:pt>
                <c:pt idx="683">
                  <c:v>24</c:v>
                </c:pt>
                <c:pt idx="684">
                  <c:v>29</c:v>
                </c:pt>
                <c:pt idx="685">
                  <c:v>46</c:v>
                </c:pt>
                <c:pt idx="686">
                  <c:v>101</c:v>
                </c:pt>
                <c:pt idx="687">
                  <c:v>247</c:v>
                </c:pt>
                <c:pt idx="688">
                  <c:v>607</c:v>
                </c:pt>
                <c:pt idx="689">
                  <c:v>987</c:v>
                </c:pt>
                <c:pt idx="690">
                  <c:v>1605</c:v>
                </c:pt>
                <c:pt idx="691">
                  <c:v>1682</c:v>
                </c:pt>
                <c:pt idx="692">
                  <c:v>1613</c:v>
                </c:pt>
                <c:pt idx="693">
                  <c:v>1662</c:v>
                </c:pt>
                <c:pt idx="694">
                  <c:v>1633</c:v>
                </c:pt>
                <c:pt idx="695">
                  <c:v>1653</c:v>
                </c:pt>
                <c:pt idx="696">
                  <c:v>1414</c:v>
                </c:pt>
                <c:pt idx="697">
                  <c:v>916</c:v>
                </c:pt>
                <c:pt idx="698">
                  <c:v>631</c:v>
                </c:pt>
                <c:pt idx="699">
                  <c:v>521</c:v>
                </c:pt>
                <c:pt idx="700">
                  <c:v>522</c:v>
                </c:pt>
                <c:pt idx="701">
                  <c:v>769</c:v>
                </c:pt>
                <c:pt idx="702">
                  <c:v>982</c:v>
                </c:pt>
                <c:pt idx="703">
                  <c:v>1180</c:v>
                </c:pt>
                <c:pt idx="704">
                  <c:v>1263</c:v>
                </c:pt>
                <c:pt idx="705">
                  <c:v>1149</c:v>
                </c:pt>
                <c:pt idx="706">
                  <c:v>1072</c:v>
                </c:pt>
                <c:pt idx="707">
                  <c:v>989</c:v>
                </c:pt>
                <c:pt idx="708">
                  <c:v>952</c:v>
                </c:pt>
                <c:pt idx="709">
                  <c:v>827</c:v>
                </c:pt>
                <c:pt idx="710">
                  <c:v>799</c:v>
                </c:pt>
                <c:pt idx="711">
                  <c:v>651</c:v>
                </c:pt>
                <c:pt idx="712">
                  <c:v>563</c:v>
                </c:pt>
                <c:pt idx="713">
                  <c:v>572</c:v>
                </c:pt>
                <c:pt idx="714">
                  <c:v>525</c:v>
                </c:pt>
                <c:pt idx="715">
                  <c:v>313</c:v>
                </c:pt>
                <c:pt idx="716">
                  <c:v>197</c:v>
                </c:pt>
                <c:pt idx="717">
                  <c:v>76</c:v>
                </c:pt>
                <c:pt idx="718">
                  <c:v>76</c:v>
                </c:pt>
                <c:pt idx="719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4-471C-8244-DBF93A0A98FF}"/>
            </c:ext>
          </c:extLst>
        </c:ser>
        <c:ser>
          <c:idx val="4"/>
          <c:order val="4"/>
          <c:marker>
            <c:symbol val="none"/>
          </c:marker>
          <c:val>
            <c:numRef>
              <c:f>bottom5timeseries!$E$1:$E$720</c:f>
              <c:numCache>
                <c:formatCode>General</c:formatCode>
                <c:ptCount val="720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21</c:v>
                </c:pt>
                <c:pt idx="15">
                  <c:v>64</c:v>
                </c:pt>
                <c:pt idx="16">
                  <c:v>316</c:v>
                </c:pt>
                <c:pt idx="17">
                  <c:v>525</c:v>
                </c:pt>
                <c:pt idx="18">
                  <c:v>666</c:v>
                </c:pt>
                <c:pt idx="19">
                  <c:v>663</c:v>
                </c:pt>
                <c:pt idx="20">
                  <c:v>666</c:v>
                </c:pt>
                <c:pt idx="21">
                  <c:v>641</c:v>
                </c:pt>
                <c:pt idx="22">
                  <c:v>652</c:v>
                </c:pt>
                <c:pt idx="23">
                  <c:v>644</c:v>
                </c:pt>
                <c:pt idx="24">
                  <c:v>594</c:v>
                </c:pt>
                <c:pt idx="25">
                  <c:v>355</c:v>
                </c:pt>
                <c:pt idx="26">
                  <c:v>112</c:v>
                </c:pt>
                <c:pt idx="27">
                  <c:v>131</c:v>
                </c:pt>
                <c:pt idx="28">
                  <c:v>229</c:v>
                </c:pt>
                <c:pt idx="29">
                  <c:v>457</c:v>
                </c:pt>
                <c:pt idx="30">
                  <c:v>509</c:v>
                </c:pt>
                <c:pt idx="31">
                  <c:v>528</c:v>
                </c:pt>
                <c:pt idx="32">
                  <c:v>518</c:v>
                </c:pt>
                <c:pt idx="33">
                  <c:v>578</c:v>
                </c:pt>
                <c:pt idx="34">
                  <c:v>561</c:v>
                </c:pt>
                <c:pt idx="35">
                  <c:v>381</c:v>
                </c:pt>
                <c:pt idx="36">
                  <c:v>196</c:v>
                </c:pt>
                <c:pt idx="37">
                  <c:v>197</c:v>
                </c:pt>
                <c:pt idx="38">
                  <c:v>180</c:v>
                </c:pt>
                <c:pt idx="39">
                  <c:v>166</c:v>
                </c:pt>
                <c:pt idx="40">
                  <c:v>178</c:v>
                </c:pt>
                <c:pt idx="41">
                  <c:v>200</c:v>
                </c:pt>
                <c:pt idx="42">
                  <c:v>153</c:v>
                </c:pt>
                <c:pt idx="43">
                  <c:v>82</c:v>
                </c:pt>
                <c:pt idx="44">
                  <c:v>40</c:v>
                </c:pt>
                <c:pt idx="45">
                  <c:v>28</c:v>
                </c:pt>
                <c:pt idx="46">
                  <c:v>4</c:v>
                </c:pt>
                <c:pt idx="47">
                  <c:v>9</c:v>
                </c:pt>
                <c:pt idx="48">
                  <c:v>5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8</c:v>
                </c:pt>
                <c:pt idx="62">
                  <c:v>14</c:v>
                </c:pt>
                <c:pt idx="63">
                  <c:v>60</c:v>
                </c:pt>
                <c:pt idx="64">
                  <c:v>314</c:v>
                </c:pt>
                <c:pt idx="65">
                  <c:v>502</c:v>
                </c:pt>
                <c:pt idx="66">
                  <c:v>662</c:v>
                </c:pt>
                <c:pt idx="67">
                  <c:v>701</c:v>
                </c:pt>
                <c:pt idx="68">
                  <c:v>568</c:v>
                </c:pt>
                <c:pt idx="69">
                  <c:v>571</c:v>
                </c:pt>
                <c:pt idx="70">
                  <c:v>575</c:v>
                </c:pt>
                <c:pt idx="71">
                  <c:v>583</c:v>
                </c:pt>
                <c:pt idx="72">
                  <c:v>559</c:v>
                </c:pt>
                <c:pt idx="73">
                  <c:v>328</c:v>
                </c:pt>
                <c:pt idx="74">
                  <c:v>110</c:v>
                </c:pt>
                <c:pt idx="75">
                  <c:v>149</c:v>
                </c:pt>
                <c:pt idx="76">
                  <c:v>218</c:v>
                </c:pt>
                <c:pt idx="77">
                  <c:v>418</c:v>
                </c:pt>
                <c:pt idx="78">
                  <c:v>463</c:v>
                </c:pt>
                <c:pt idx="79">
                  <c:v>498</c:v>
                </c:pt>
                <c:pt idx="80">
                  <c:v>502</c:v>
                </c:pt>
                <c:pt idx="81">
                  <c:v>492</c:v>
                </c:pt>
                <c:pt idx="82">
                  <c:v>440</c:v>
                </c:pt>
                <c:pt idx="83">
                  <c:v>202</c:v>
                </c:pt>
                <c:pt idx="84">
                  <c:v>198</c:v>
                </c:pt>
                <c:pt idx="85">
                  <c:v>183</c:v>
                </c:pt>
                <c:pt idx="86">
                  <c:v>138</c:v>
                </c:pt>
                <c:pt idx="87">
                  <c:v>109</c:v>
                </c:pt>
                <c:pt idx="88">
                  <c:v>166</c:v>
                </c:pt>
                <c:pt idx="89">
                  <c:v>167</c:v>
                </c:pt>
                <c:pt idx="90">
                  <c:v>141</c:v>
                </c:pt>
                <c:pt idx="91">
                  <c:v>50</c:v>
                </c:pt>
                <c:pt idx="92">
                  <c:v>45</c:v>
                </c:pt>
                <c:pt idx="93">
                  <c:v>12</c:v>
                </c:pt>
                <c:pt idx="94">
                  <c:v>11</c:v>
                </c:pt>
                <c:pt idx="95">
                  <c:v>3</c:v>
                </c:pt>
                <c:pt idx="96">
                  <c:v>6</c:v>
                </c:pt>
                <c:pt idx="97">
                  <c:v>3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2</c:v>
                </c:pt>
                <c:pt idx="104">
                  <c:v>2</c:v>
                </c:pt>
                <c:pt idx="105">
                  <c:v>0</c:v>
                </c:pt>
                <c:pt idx="106">
                  <c:v>4</c:v>
                </c:pt>
                <c:pt idx="107">
                  <c:v>3</c:v>
                </c:pt>
                <c:pt idx="108">
                  <c:v>0</c:v>
                </c:pt>
                <c:pt idx="109">
                  <c:v>6</c:v>
                </c:pt>
                <c:pt idx="110">
                  <c:v>26</c:v>
                </c:pt>
                <c:pt idx="111">
                  <c:v>63</c:v>
                </c:pt>
                <c:pt idx="112">
                  <c:v>248</c:v>
                </c:pt>
                <c:pt idx="113">
                  <c:v>466</c:v>
                </c:pt>
                <c:pt idx="114">
                  <c:v>532</c:v>
                </c:pt>
                <c:pt idx="115">
                  <c:v>562</c:v>
                </c:pt>
                <c:pt idx="116">
                  <c:v>562</c:v>
                </c:pt>
                <c:pt idx="117">
                  <c:v>538</c:v>
                </c:pt>
                <c:pt idx="118">
                  <c:v>557</c:v>
                </c:pt>
                <c:pt idx="119">
                  <c:v>554</c:v>
                </c:pt>
                <c:pt idx="120">
                  <c:v>468</c:v>
                </c:pt>
                <c:pt idx="121">
                  <c:v>362</c:v>
                </c:pt>
                <c:pt idx="122">
                  <c:v>94</c:v>
                </c:pt>
                <c:pt idx="123">
                  <c:v>159</c:v>
                </c:pt>
                <c:pt idx="124">
                  <c:v>185</c:v>
                </c:pt>
                <c:pt idx="125">
                  <c:v>329</c:v>
                </c:pt>
                <c:pt idx="126">
                  <c:v>407</c:v>
                </c:pt>
                <c:pt idx="127">
                  <c:v>475</c:v>
                </c:pt>
                <c:pt idx="128">
                  <c:v>497</c:v>
                </c:pt>
                <c:pt idx="129">
                  <c:v>502</c:v>
                </c:pt>
                <c:pt idx="130">
                  <c:v>466</c:v>
                </c:pt>
                <c:pt idx="131">
                  <c:v>429</c:v>
                </c:pt>
                <c:pt idx="132">
                  <c:v>184</c:v>
                </c:pt>
                <c:pt idx="133">
                  <c:v>196</c:v>
                </c:pt>
                <c:pt idx="134">
                  <c:v>174</c:v>
                </c:pt>
                <c:pt idx="135">
                  <c:v>155</c:v>
                </c:pt>
                <c:pt idx="136">
                  <c:v>175</c:v>
                </c:pt>
                <c:pt idx="137">
                  <c:v>168</c:v>
                </c:pt>
                <c:pt idx="138">
                  <c:v>148</c:v>
                </c:pt>
                <c:pt idx="139">
                  <c:v>93</c:v>
                </c:pt>
                <c:pt idx="140">
                  <c:v>26</c:v>
                </c:pt>
                <c:pt idx="141">
                  <c:v>21</c:v>
                </c:pt>
                <c:pt idx="142">
                  <c:v>13</c:v>
                </c:pt>
                <c:pt idx="143">
                  <c:v>4</c:v>
                </c:pt>
                <c:pt idx="144">
                  <c:v>4</c:v>
                </c:pt>
                <c:pt idx="145">
                  <c:v>3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1</c:v>
                </c:pt>
                <c:pt idx="157">
                  <c:v>18</c:v>
                </c:pt>
                <c:pt idx="158">
                  <c:v>18</c:v>
                </c:pt>
                <c:pt idx="159">
                  <c:v>58</c:v>
                </c:pt>
                <c:pt idx="160">
                  <c:v>322</c:v>
                </c:pt>
                <c:pt idx="161">
                  <c:v>287</c:v>
                </c:pt>
                <c:pt idx="162">
                  <c:v>376</c:v>
                </c:pt>
                <c:pt idx="163">
                  <c:v>426</c:v>
                </c:pt>
                <c:pt idx="164">
                  <c:v>406</c:v>
                </c:pt>
                <c:pt idx="165">
                  <c:v>412</c:v>
                </c:pt>
                <c:pt idx="166">
                  <c:v>607</c:v>
                </c:pt>
                <c:pt idx="167">
                  <c:v>634</c:v>
                </c:pt>
                <c:pt idx="168">
                  <c:v>566</c:v>
                </c:pt>
                <c:pt idx="169">
                  <c:v>232</c:v>
                </c:pt>
                <c:pt idx="170">
                  <c:v>134</c:v>
                </c:pt>
                <c:pt idx="171">
                  <c:v>181</c:v>
                </c:pt>
                <c:pt idx="172">
                  <c:v>236</c:v>
                </c:pt>
                <c:pt idx="173">
                  <c:v>432</c:v>
                </c:pt>
                <c:pt idx="174">
                  <c:v>480</c:v>
                </c:pt>
                <c:pt idx="175">
                  <c:v>482</c:v>
                </c:pt>
                <c:pt idx="176">
                  <c:v>530</c:v>
                </c:pt>
                <c:pt idx="177">
                  <c:v>509</c:v>
                </c:pt>
                <c:pt idx="178">
                  <c:v>513</c:v>
                </c:pt>
                <c:pt idx="179">
                  <c:v>417</c:v>
                </c:pt>
                <c:pt idx="180">
                  <c:v>214</c:v>
                </c:pt>
                <c:pt idx="181">
                  <c:v>213</c:v>
                </c:pt>
                <c:pt idx="182">
                  <c:v>186</c:v>
                </c:pt>
                <c:pt idx="183">
                  <c:v>172</c:v>
                </c:pt>
                <c:pt idx="184">
                  <c:v>215</c:v>
                </c:pt>
                <c:pt idx="185">
                  <c:v>170</c:v>
                </c:pt>
                <c:pt idx="186">
                  <c:v>93</c:v>
                </c:pt>
                <c:pt idx="187">
                  <c:v>59</c:v>
                </c:pt>
                <c:pt idx="188">
                  <c:v>21</c:v>
                </c:pt>
                <c:pt idx="189">
                  <c:v>18</c:v>
                </c:pt>
                <c:pt idx="190">
                  <c:v>4</c:v>
                </c:pt>
                <c:pt idx="191">
                  <c:v>6</c:v>
                </c:pt>
                <c:pt idx="192">
                  <c:v>0</c:v>
                </c:pt>
                <c:pt idx="193">
                  <c:v>1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2</c:v>
                </c:pt>
                <c:pt idx="206">
                  <c:v>16</c:v>
                </c:pt>
                <c:pt idx="207">
                  <c:v>25</c:v>
                </c:pt>
                <c:pt idx="208">
                  <c:v>54</c:v>
                </c:pt>
                <c:pt idx="209">
                  <c:v>100</c:v>
                </c:pt>
                <c:pt idx="210">
                  <c:v>179</c:v>
                </c:pt>
                <c:pt idx="211">
                  <c:v>143</c:v>
                </c:pt>
                <c:pt idx="212">
                  <c:v>165</c:v>
                </c:pt>
                <c:pt idx="213">
                  <c:v>205</c:v>
                </c:pt>
                <c:pt idx="214">
                  <c:v>171</c:v>
                </c:pt>
                <c:pt idx="215">
                  <c:v>173</c:v>
                </c:pt>
                <c:pt idx="216">
                  <c:v>140</c:v>
                </c:pt>
                <c:pt idx="217">
                  <c:v>162</c:v>
                </c:pt>
                <c:pt idx="218">
                  <c:v>92</c:v>
                </c:pt>
                <c:pt idx="219">
                  <c:v>102</c:v>
                </c:pt>
                <c:pt idx="220">
                  <c:v>104</c:v>
                </c:pt>
                <c:pt idx="221">
                  <c:v>76</c:v>
                </c:pt>
                <c:pt idx="222">
                  <c:v>75</c:v>
                </c:pt>
                <c:pt idx="223">
                  <c:v>86</c:v>
                </c:pt>
                <c:pt idx="224">
                  <c:v>80</c:v>
                </c:pt>
                <c:pt idx="225">
                  <c:v>109</c:v>
                </c:pt>
                <c:pt idx="226">
                  <c:v>86</c:v>
                </c:pt>
                <c:pt idx="227">
                  <c:v>94</c:v>
                </c:pt>
                <c:pt idx="228">
                  <c:v>136</c:v>
                </c:pt>
                <c:pt idx="229">
                  <c:v>131</c:v>
                </c:pt>
                <c:pt idx="230">
                  <c:v>143</c:v>
                </c:pt>
                <c:pt idx="231">
                  <c:v>124</c:v>
                </c:pt>
                <c:pt idx="232">
                  <c:v>120</c:v>
                </c:pt>
                <c:pt idx="233">
                  <c:v>98</c:v>
                </c:pt>
                <c:pt idx="234">
                  <c:v>87</c:v>
                </c:pt>
                <c:pt idx="235">
                  <c:v>52</c:v>
                </c:pt>
                <c:pt idx="236">
                  <c:v>20</c:v>
                </c:pt>
                <c:pt idx="237">
                  <c:v>10</c:v>
                </c:pt>
                <c:pt idx="238">
                  <c:v>10</c:v>
                </c:pt>
                <c:pt idx="239">
                  <c:v>11</c:v>
                </c:pt>
                <c:pt idx="240">
                  <c:v>5</c:v>
                </c:pt>
                <c:pt idx="241">
                  <c:v>10</c:v>
                </c:pt>
                <c:pt idx="242">
                  <c:v>16</c:v>
                </c:pt>
                <c:pt idx="243">
                  <c:v>0</c:v>
                </c:pt>
                <c:pt idx="244">
                  <c:v>0</c:v>
                </c:pt>
                <c:pt idx="245">
                  <c:v>1</c:v>
                </c:pt>
                <c:pt idx="246">
                  <c:v>0</c:v>
                </c:pt>
                <c:pt idx="247">
                  <c:v>4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3</c:v>
                </c:pt>
                <c:pt idx="254">
                  <c:v>4</c:v>
                </c:pt>
                <c:pt idx="255">
                  <c:v>14</c:v>
                </c:pt>
                <c:pt idx="256">
                  <c:v>23</c:v>
                </c:pt>
                <c:pt idx="257">
                  <c:v>38</c:v>
                </c:pt>
                <c:pt idx="258">
                  <c:v>93</c:v>
                </c:pt>
                <c:pt idx="259">
                  <c:v>133</c:v>
                </c:pt>
                <c:pt idx="260">
                  <c:v>109</c:v>
                </c:pt>
                <c:pt idx="261">
                  <c:v>99</c:v>
                </c:pt>
                <c:pt idx="262">
                  <c:v>95</c:v>
                </c:pt>
                <c:pt idx="263">
                  <c:v>97</c:v>
                </c:pt>
                <c:pt idx="264">
                  <c:v>104</c:v>
                </c:pt>
                <c:pt idx="265">
                  <c:v>67</c:v>
                </c:pt>
                <c:pt idx="266">
                  <c:v>65</c:v>
                </c:pt>
                <c:pt idx="267">
                  <c:v>55</c:v>
                </c:pt>
                <c:pt idx="268">
                  <c:v>39</c:v>
                </c:pt>
                <c:pt idx="269">
                  <c:v>38</c:v>
                </c:pt>
                <c:pt idx="270">
                  <c:v>47</c:v>
                </c:pt>
                <c:pt idx="271">
                  <c:v>40</c:v>
                </c:pt>
                <c:pt idx="272">
                  <c:v>59</c:v>
                </c:pt>
                <c:pt idx="273">
                  <c:v>53</c:v>
                </c:pt>
                <c:pt idx="274">
                  <c:v>79</c:v>
                </c:pt>
                <c:pt idx="275">
                  <c:v>58</c:v>
                </c:pt>
                <c:pt idx="276">
                  <c:v>164</c:v>
                </c:pt>
                <c:pt idx="277">
                  <c:v>132</c:v>
                </c:pt>
                <c:pt idx="278">
                  <c:v>97</c:v>
                </c:pt>
                <c:pt idx="279">
                  <c:v>121</c:v>
                </c:pt>
                <c:pt idx="280">
                  <c:v>128</c:v>
                </c:pt>
                <c:pt idx="281">
                  <c:v>128</c:v>
                </c:pt>
                <c:pt idx="282">
                  <c:v>110</c:v>
                </c:pt>
                <c:pt idx="283">
                  <c:v>74</c:v>
                </c:pt>
                <c:pt idx="284">
                  <c:v>44</c:v>
                </c:pt>
                <c:pt idx="285">
                  <c:v>9</c:v>
                </c:pt>
                <c:pt idx="286">
                  <c:v>8</c:v>
                </c:pt>
                <c:pt idx="287">
                  <c:v>1</c:v>
                </c:pt>
                <c:pt idx="288">
                  <c:v>1</c:v>
                </c:pt>
                <c:pt idx="289">
                  <c:v>4</c:v>
                </c:pt>
                <c:pt idx="290">
                  <c:v>2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1</c:v>
                </c:pt>
                <c:pt idx="299">
                  <c:v>0</c:v>
                </c:pt>
                <c:pt idx="300">
                  <c:v>3</c:v>
                </c:pt>
                <c:pt idx="301">
                  <c:v>7</c:v>
                </c:pt>
                <c:pt idx="302">
                  <c:v>30</c:v>
                </c:pt>
                <c:pt idx="303">
                  <c:v>57</c:v>
                </c:pt>
                <c:pt idx="304">
                  <c:v>345</c:v>
                </c:pt>
                <c:pt idx="305">
                  <c:v>568</c:v>
                </c:pt>
                <c:pt idx="306">
                  <c:v>658</c:v>
                </c:pt>
                <c:pt idx="307">
                  <c:v>688</c:v>
                </c:pt>
                <c:pt idx="308">
                  <c:v>667</c:v>
                </c:pt>
                <c:pt idx="309">
                  <c:v>585</c:v>
                </c:pt>
                <c:pt idx="310">
                  <c:v>612</c:v>
                </c:pt>
                <c:pt idx="311">
                  <c:v>619</c:v>
                </c:pt>
                <c:pt idx="312">
                  <c:v>586</c:v>
                </c:pt>
                <c:pt idx="313">
                  <c:v>390</c:v>
                </c:pt>
                <c:pt idx="314">
                  <c:v>130</c:v>
                </c:pt>
                <c:pt idx="315">
                  <c:v>132</c:v>
                </c:pt>
                <c:pt idx="316">
                  <c:v>274</c:v>
                </c:pt>
                <c:pt idx="317">
                  <c:v>458</c:v>
                </c:pt>
                <c:pt idx="318">
                  <c:v>489</c:v>
                </c:pt>
                <c:pt idx="319">
                  <c:v>519</c:v>
                </c:pt>
                <c:pt idx="320">
                  <c:v>567</c:v>
                </c:pt>
                <c:pt idx="321">
                  <c:v>555</c:v>
                </c:pt>
                <c:pt idx="322">
                  <c:v>508</c:v>
                </c:pt>
                <c:pt idx="323">
                  <c:v>410</c:v>
                </c:pt>
                <c:pt idx="324">
                  <c:v>218</c:v>
                </c:pt>
                <c:pt idx="325">
                  <c:v>237</c:v>
                </c:pt>
                <c:pt idx="326">
                  <c:v>149</c:v>
                </c:pt>
                <c:pt idx="327">
                  <c:v>139</c:v>
                </c:pt>
                <c:pt idx="328">
                  <c:v>190</c:v>
                </c:pt>
                <c:pt idx="329">
                  <c:v>191</c:v>
                </c:pt>
                <c:pt idx="330">
                  <c:v>158</c:v>
                </c:pt>
                <c:pt idx="331">
                  <c:v>81</c:v>
                </c:pt>
                <c:pt idx="332">
                  <c:v>37</c:v>
                </c:pt>
                <c:pt idx="333">
                  <c:v>10</c:v>
                </c:pt>
                <c:pt idx="334">
                  <c:v>11</c:v>
                </c:pt>
                <c:pt idx="335">
                  <c:v>8</c:v>
                </c:pt>
                <c:pt idx="336">
                  <c:v>0</c:v>
                </c:pt>
                <c:pt idx="337">
                  <c:v>1</c:v>
                </c:pt>
                <c:pt idx="338">
                  <c:v>1</c:v>
                </c:pt>
                <c:pt idx="339">
                  <c:v>0</c:v>
                </c:pt>
                <c:pt idx="340">
                  <c:v>0</c:v>
                </c:pt>
                <c:pt idx="341">
                  <c:v>1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1</c:v>
                </c:pt>
                <c:pt idx="348">
                  <c:v>4</c:v>
                </c:pt>
                <c:pt idx="349">
                  <c:v>6</c:v>
                </c:pt>
                <c:pt idx="350">
                  <c:v>22</c:v>
                </c:pt>
                <c:pt idx="351">
                  <c:v>53</c:v>
                </c:pt>
                <c:pt idx="352">
                  <c:v>333</c:v>
                </c:pt>
                <c:pt idx="353">
                  <c:v>524</c:v>
                </c:pt>
                <c:pt idx="354">
                  <c:v>664</c:v>
                </c:pt>
                <c:pt idx="355">
                  <c:v>655</c:v>
                </c:pt>
                <c:pt idx="356">
                  <c:v>624</c:v>
                </c:pt>
                <c:pt idx="357">
                  <c:v>621</c:v>
                </c:pt>
                <c:pt idx="358">
                  <c:v>594</c:v>
                </c:pt>
                <c:pt idx="359">
                  <c:v>597</c:v>
                </c:pt>
                <c:pt idx="360">
                  <c:v>582</c:v>
                </c:pt>
                <c:pt idx="361">
                  <c:v>356</c:v>
                </c:pt>
                <c:pt idx="362">
                  <c:v>102</c:v>
                </c:pt>
                <c:pt idx="363">
                  <c:v>127</c:v>
                </c:pt>
                <c:pt idx="364">
                  <c:v>246</c:v>
                </c:pt>
                <c:pt idx="365">
                  <c:v>441</c:v>
                </c:pt>
                <c:pt idx="366">
                  <c:v>471</c:v>
                </c:pt>
                <c:pt idx="367">
                  <c:v>485</c:v>
                </c:pt>
                <c:pt idx="368">
                  <c:v>513</c:v>
                </c:pt>
                <c:pt idx="369">
                  <c:v>519</c:v>
                </c:pt>
                <c:pt idx="370">
                  <c:v>484</c:v>
                </c:pt>
                <c:pt idx="371">
                  <c:v>392</c:v>
                </c:pt>
                <c:pt idx="372">
                  <c:v>206</c:v>
                </c:pt>
                <c:pt idx="373">
                  <c:v>251</c:v>
                </c:pt>
                <c:pt idx="374">
                  <c:v>192</c:v>
                </c:pt>
                <c:pt idx="375">
                  <c:v>176</c:v>
                </c:pt>
                <c:pt idx="376">
                  <c:v>189</c:v>
                </c:pt>
                <c:pt idx="377">
                  <c:v>192</c:v>
                </c:pt>
                <c:pt idx="378">
                  <c:v>154</c:v>
                </c:pt>
                <c:pt idx="379">
                  <c:v>59</c:v>
                </c:pt>
                <c:pt idx="380">
                  <c:v>34</c:v>
                </c:pt>
                <c:pt idx="381">
                  <c:v>19</c:v>
                </c:pt>
                <c:pt idx="382">
                  <c:v>6</c:v>
                </c:pt>
                <c:pt idx="383">
                  <c:v>5</c:v>
                </c:pt>
                <c:pt idx="384">
                  <c:v>1</c:v>
                </c:pt>
                <c:pt idx="385">
                  <c:v>1</c:v>
                </c:pt>
                <c:pt idx="386">
                  <c:v>4</c:v>
                </c:pt>
                <c:pt idx="387">
                  <c:v>2</c:v>
                </c:pt>
                <c:pt idx="388">
                  <c:v>2</c:v>
                </c:pt>
                <c:pt idx="389">
                  <c:v>3</c:v>
                </c:pt>
                <c:pt idx="390">
                  <c:v>4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2</c:v>
                </c:pt>
                <c:pt idx="397">
                  <c:v>5</c:v>
                </c:pt>
                <c:pt idx="398">
                  <c:v>17</c:v>
                </c:pt>
                <c:pt idx="399">
                  <c:v>53</c:v>
                </c:pt>
                <c:pt idx="400">
                  <c:v>326</c:v>
                </c:pt>
                <c:pt idx="401">
                  <c:v>532</c:v>
                </c:pt>
                <c:pt idx="402">
                  <c:v>624</c:v>
                </c:pt>
                <c:pt idx="403">
                  <c:v>676</c:v>
                </c:pt>
                <c:pt idx="404">
                  <c:v>599</c:v>
                </c:pt>
                <c:pt idx="405">
                  <c:v>591</c:v>
                </c:pt>
                <c:pt idx="406">
                  <c:v>594</c:v>
                </c:pt>
                <c:pt idx="407">
                  <c:v>683</c:v>
                </c:pt>
                <c:pt idx="408">
                  <c:v>506</c:v>
                </c:pt>
                <c:pt idx="409">
                  <c:v>346</c:v>
                </c:pt>
                <c:pt idx="410">
                  <c:v>139</c:v>
                </c:pt>
                <c:pt idx="411">
                  <c:v>148</c:v>
                </c:pt>
                <c:pt idx="412">
                  <c:v>261</c:v>
                </c:pt>
                <c:pt idx="413">
                  <c:v>449</c:v>
                </c:pt>
                <c:pt idx="414">
                  <c:v>504</c:v>
                </c:pt>
                <c:pt idx="415">
                  <c:v>531</c:v>
                </c:pt>
                <c:pt idx="416">
                  <c:v>501</c:v>
                </c:pt>
                <c:pt idx="417">
                  <c:v>517</c:v>
                </c:pt>
                <c:pt idx="418">
                  <c:v>507</c:v>
                </c:pt>
                <c:pt idx="419">
                  <c:v>430</c:v>
                </c:pt>
                <c:pt idx="420">
                  <c:v>193</c:v>
                </c:pt>
                <c:pt idx="421">
                  <c:v>195</c:v>
                </c:pt>
                <c:pt idx="422">
                  <c:v>157</c:v>
                </c:pt>
                <c:pt idx="423">
                  <c:v>135</c:v>
                </c:pt>
                <c:pt idx="424">
                  <c:v>150</c:v>
                </c:pt>
                <c:pt idx="425">
                  <c:v>188</c:v>
                </c:pt>
                <c:pt idx="426">
                  <c:v>151</c:v>
                </c:pt>
                <c:pt idx="427">
                  <c:v>94</c:v>
                </c:pt>
                <c:pt idx="428">
                  <c:v>33</c:v>
                </c:pt>
                <c:pt idx="429">
                  <c:v>23</c:v>
                </c:pt>
                <c:pt idx="430">
                  <c:v>13</c:v>
                </c:pt>
                <c:pt idx="431">
                  <c:v>4</c:v>
                </c:pt>
                <c:pt idx="432">
                  <c:v>1</c:v>
                </c:pt>
                <c:pt idx="433">
                  <c:v>1</c:v>
                </c:pt>
                <c:pt idx="434">
                  <c:v>2</c:v>
                </c:pt>
                <c:pt idx="435">
                  <c:v>1</c:v>
                </c:pt>
                <c:pt idx="436">
                  <c:v>0</c:v>
                </c:pt>
                <c:pt idx="437">
                  <c:v>2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2</c:v>
                </c:pt>
                <c:pt idx="443">
                  <c:v>0</c:v>
                </c:pt>
                <c:pt idx="444">
                  <c:v>0</c:v>
                </c:pt>
                <c:pt idx="445">
                  <c:v>10</c:v>
                </c:pt>
                <c:pt idx="446">
                  <c:v>29</c:v>
                </c:pt>
                <c:pt idx="447">
                  <c:v>72</c:v>
                </c:pt>
                <c:pt idx="448">
                  <c:v>290</c:v>
                </c:pt>
                <c:pt idx="449">
                  <c:v>531</c:v>
                </c:pt>
                <c:pt idx="450">
                  <c:v>665</c:v>
                </c:pt>
                <c:pt idx="451">
                  <c:v>645</c:v>
                </c:pt>
                <c:pt idx="452">
                  <c:v>645</c:v>
                </c:pt>
                <c:pt idx="453">
                  <c:v>666</c:v>
                </c:pt>
                <c:pt idx="454">
                  <c:v>419</c:v>
                </c:pt>
                <c:pt idx="455">
                  <c:v>306</c:v>
                </c:pt>
                <c:pt idx="456">
                  <c:v>290</c:v>
                </c:pt>
                <c:pt idx="457">
                  <c:v>162</c:v>
                </c:pt>
                <c:pt idx="458">
                  <c:v>113</c:v>
                </c:pt>
                <c:pt idx="459">
                  <c:v>143</c:v>
                </c:pt>
                <c:pt idx="460">
                  <c:v>161</c:v>
                </c:pt>
                <c:pt idx="461">
                  <c:v>227</c:v>
                </c:pt>
                <c:pt idx="462">
                  <c:v>353</c:v>
                </c:pt>
                <c:pt idx="463">
                  <c:v>445</c:v>
                </c:pt>
                <c:pt idx="464">
                  <c:v>537</c:v>
                </c:pt>
                <c:pt idx="465">
                  <c:v>482</c:v>
                </c:pt>
                <c:pt idx="466">
                  <c:v>464</c:v>
                </c:pt>
                <c:pt idx="467">
                  <c:v>368</c:v>
                </c:pt>
                <c:pt idx="468">
                  <c:v>212</c:v>
                </c:pt>
                <c:pt idx="469">
                  <c:v>213</c:v>
                </c:pt>
                <c:pt idx="470">
                  <c:v>176</c:v>
                </c:pt>
                <c:pt idx="471">
                  <c:v>189</c:v>
                </c:pt>
                <c:pt idx="472">
                  <c:v>170</c:v>
                </c:pt>
                <c:pt idx="473">
                  <c:v>196</c:v>
                </c:pt>
                <c:pt idx="474">
                  <c:v>161</c:v>
                </c:pt>
                <c:pt idx="475">
                  <c:v>109</c:v>
                </c:pt>
                <c:pt idx="476">
                  <c:v>41</c:v>
                </c:pt>
                <c:pt idx="477">
                  <c:v>14</c:v>
                </c:pt>
                <c:pt idx="478">
                  <c:v>0</c:v>
                </c:pt>
                <c:pt idx="479">
                  <c:v>3</c:v>
                </c:pt>
                <c:pt idx="480">
                  <c:v>1</c:v>
                </c:pt>
                <c:pt idx="481">
                  <c:v>2</c:v>
                </c:pt>
                <c:pt idx="482">
                  <c:v>2</c:v>
                </c:pt>
                <c:pt idx="483">
                  <c:v>0</c:v>
                </c:pt>
                <c:pt idx="484">
                  <c:v>0</c:v>
                </c:pt>
                <c:pt idx="485">
                  <c:v>1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3</c:v>
                </c:pt>
                <c:pt idx="493">
                  <c:v>5</c:v>
                </c:pt>
                <c:pt idx="494">
                  <c:v>18</c:v>
                </c:pt>
                <c:pt idx="495">
                  <c:v>34</c:v>
                </c:pt>
                <c:pt idx="496">
                  <c:v>314</c:v>
                </c:pt>
                <c:pt idx="497">
                  <c:v>529</c:v>
                </c:pt>
                <c:pt idx="498">
                  <c:v>655</c:v>
                </c:pt>
                <c:pt idx="499">
                  <c:v>609</c:v>
                </c:pt>
                <c:pt idx="500">
                  <c:v>594</c:v>
                </c:pt>
                <c:pt idx="501">
                  <c:v>515</c:v>
                </c:pt>
                <c:pt idx="502">
                  <c:v>567</c:v>
                </c:pt>
                <c:pt idx="503">
                  <c:v>592</c:v>
                </c:pt>
                <c:pt idx="504">
                  <c:v>499</c:v>
                </c:pt>
                <c:pt idx="505">
                  <c:v>354</c:v>
                </c:pt>
                <c:pt idx="506">
                  <c:v>95</c:v>
                </c:pt>
                <c:pt idx="507">
                  <c:v>124</c:v>
                </c:pt>
                <c:pt idx="508">
                  <c:v>242</c:v>
                </c:pt>
                <c:pt idx="509">
                  <c:v>395</c:v>
                </c:pt>
                <c:pt idx="510">
                  <c:v>476</c:v>
                </c:pt>
                <c:pt idx="511">
                  <c:v>530</c:v>
                </c:pt>
                <c:pt idx="512">
                  <c:v>460</c:v>
                </c:pt>
                <c:pt idx="513">
                  <c:v>485</c:v>
                </c:pt>
                <c:pt idx="514">
                  <c:v>497</c:v>
                </c:pt>
                <c:pt idx="515">
                  <c:v>322</c:v>
                </c:pt>
                <c:pt idx="516">
                  <c:v>207</c:v>
                </c:pt>
                <c:pt idx="517">
                  <c:v>185</c:v>
                </c:pt>
                <c:pt idx="518">
                  <c:v>177</c:v>
                </c:pt>
                <c:pt idx="519">
                  <c:v>172</c:v>
                </c:pt>
                <c:pt idx="520">
                  <c:v>183</c:v>
                </c:pt>
                <c:pt idx="521">
                  <c:v>159</c:v>
                </c:pt>
                <c:pt idx="522">
                  <c:v>131</c:v>
                </c:pt>
                <c:pt idx="523">
                  <c:v>77</c:v>
                </c:pt>
                <c:pt idx="524">
                  <c:v>34</c:v>
                </c:pt>
                <c:pt idx="525">
                  <c:v>22</c:v>
                </c:pt>
                <c:pt idx="526">
                  <c:v>0</c:v>
                </c:pt>
                <c:pt idx="527">
                  <c:v>6</c:v>
                </c:pt>
                <c:pt idx="528">
                  <c:v>1</c:v>
                </c:pt>
                <c:pt idx="529">
                  <c:v>5</c:v>
                </c:pt>
                <c:pt idx="530">
                  <c:v>2</c:v>
                </c:pt>
                <c:pt idx="531">
                  <c:v>6</c:v>
                </c:pt>
                <c:pt idx="532">
                  <c:v>2</c:v>
                </c:pt>
                <c:pt idx="533">
                  <c:v>1</c:v>
                </c:pt>
                <c:pt idx="534">
                  <c:v>0</c:v>
                </c:pt>
                <c:pt idx="535">
                  <c:v>2</c:v>
                </c:pt>
                <c:pt idx="536">
                  <c:v>0</c:v>
                </c:pt>
                <c:pt idx="537">
                  <c:v>0</c:v>
                </c:pt>
                <c:pt idx="538">
                  <c:v>1</c:v>
                </c:pt>
                <c:pt idx="539">
                  <c:v>1</c:v>
                </c:pt>
                <c:pt idx="540">
                  <c:v>2</c:v>
                </c:pt>
                <c:pt idx="541">
                  <c:v>2</c:v>
                </c:pt>
                <c:pt idx="542">
                  <c:v>9</c:v>
                </c:pt>
                <c:pt idx="543">
                  <c:v>38</c:v>
                </c:pt>
                <c:pt idx="544">
                  <c:v>41</c:v>
                </c:pt>
                <c:pt idx="545">
                  <c:v>93</c:v>
                </c:pt>
                <c:pt idx="546">
                  <c:v>142</c:v>
                </c:pt>
                <c:pt idx="547">
                  <c:v>164</c:v>
                </c:pt>
                <c:pt idx="548">
                  <c:v>191</c:v>
                </c:pt>
                <c:pt idx="549">
                  <c:v>164</c:v>
                </c:pt>
                <c:pt idx="550">
                  <c:v>173</c:v>
                </c:pt>
                <c:pt idx="551">
                  <c:v>174</c:v>
                </c:pt>
                <c:pt idx="552">
                  <c:v>146</c:v>
                </c:pt>
                <c:pt idx="553">
                  <c:v>69</c:v>
                </c:pt>
                <c:pt idx="554">
                  <c:v>106</c:v>
                </c:pt>
                <c:pt idx="555">
                  <c:v>76</c:v>
                </c:pt>
                <c:pt idx="556">
                  <c:v>80</c:v>
                </c:pt>
                <c:pt idx="557">
                  <c:v>63</c:v>
                </c:pt>
                <c:pt idx="558">
                  <c:v>57</c:v>
                </c:pt>
                <c:pt idx="559">
                  <c:v>94</c:v>
                </c:pt>
                <c:pt idx="560">
                  <c:v>78</c:v>
                </c:pt>
                <c:pt idx="561">
                  <c:v>90</c:v>
                </c:pt>
                <c:pt idx="562">
                  <c:v>110</c:v>
                </c:pt>
                <c:pt idx="563">
                  <c:v>104</c:v>
                </c:pt>
                <c:pt idx="564">
                  <c:v>107</c:v>
                </c:pt>
                <c:pt idx="565">
                  <c:v>124</c:v>
                </c:pt>
                <c:pt idx="566">
                  <c:v>145</c:v>
                </c:pt>
                <c:pt idx="567">
                  <c:v>125</c:v>
                </c:pt>
                <c:pt idx="568">
                  <c:v>100</c:v>
                </c:pt>
                <c:pt idx="569">
                  <c:v>107</c:v>
                </c:pt>
                <c:pt idx="570">
                  <c:v>61</c:v>
                </c:pt>
                <c:pt idx="571">
                  <c:v>61</c:v>
                </c:pt>
                <c:pt idx="572">
                  <c:v>24</c:v>
                </c:pt>
                <c:pt idx="573">
                  <c:v>16</c:v>
                </c:pt>
                <c:pt idx="574">
                  <c:v>13</c:v>
                </c:pt>
                <c:pt idx="575">
                  <c:v>2</c:v>
                </c:pt>
                <c:pt idx="576">
                  <c:v>3</c:v>
                </c:pt>
                <c:pt idx="577">
                  <c:v>6</c:v>
                </c:pt>
                <c:pt idx="578">
                  <c:v>11</c:v>
                </c:pt>
                <c:pt idx="579">
                  <c:v>1</c:v>
                </c:pt>
                <c:pt idx="580">
                  <c:v>0</c:v>
                </c:pt>
                <c:pt idx="581">
                  <c:v>1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2</c:v>
                </c:pt>
                <c:pt idx="590">
                  <c:v>7</c:v>
                </c:pt>
                <c:pt idx="591">
                  <c:v>11</c:v>
                </c:pt>
                <c:pt idx="592">
                  <c:v>12</c:v>
                </c:pt>
                <c:pt idx="593">
                  <c:v>64</c:v>
                </c:pt>
                <c:pt idx="594">
                  <c:v>81</c:v>
                </c:pt>
                <c:pt idx="595">
                  <c:v>123</c:v>
                </c:pt>
                <c:pt idx="596">
                  <c:v>101</c:v>
                </c:pt>
                <c:pt idx="597">
                  <c:v>105</c:v>
                </c:pt>
                <c:pt idx="598">
                  <c:v>128</c:v>
                </c:pt>
                <c:pt idx="599">
                  <c:v>137</c:v>
                </c:pt>
                <c:pt idx="600">
                  <c:v>64</c:v>
                </c:pt>
                <c:pt idx="601">
                  <c:v>62</c:v>
                </c:pt>
                <c:pt idx="602">
                  <c:v>71</c:v>
                </c:pt>
                <c:pt idx="603">
                  <c:v>49</c:v>
                </c:pt>
                <c:pt idx="604">
                  <c:v>36</c:v>
                </c:pt>
                <c:pt idx="605">
                  <c:v>50</c:v>
                </c:pt>
                <c:pt idx="606">
                  <c:v>30</c:v>
                </c:pt>
                <c:pt idx="607">
                  <c:v>53</c:v>
                </c:pt>
                <c:pt idx="608">
                  <c:v>52</c:v>
                </c:pt>
                <c:pt idx="609">
                  <c:v>64</c:v>
                </c:pt>
                <c:pt idx="610">
                  <c:v>41</c:v>
                </c:pt>
                <c:pt idx="611">
                  <c:v>64</c:v>
                </c:pt>
                <c:pt idx="612">
                  <c:v>69</c:v>
                </c:pt>
                <c:pt idx="613">
                  <c:v>123</c:v>
                </c:pt>
                <c:pt idx="614">
                  <c:v>109</c:v>
                </c:pt>
                <c:pt idx="615">
                  <c:v>108</c:v>
                </c:pt>
                <c:pt idx="616">
                  <c:v>118</c:v>
                </c:pt>
                <c:pt idx="617">
                  <c:v>123</c:v>
                </c:pt>
                <c:pt idx="618">
                  <c:v>96</c:v>
                </c:pt>
                <c:pt idx="619">
                  <c:v>81</c:v>
                </c:pt>
                <c:pt idx="620">
                  <c:v>31</c:v>
                </c:pt>
                <c:pt idx="621">
                  <c:v>16</c:v>
                </c:pt>
                <c:pt idx="622">
                  <c:v>8</c:v>
                </c:pt>
                <c:pt idx="623">
                  <c:v>7</c:v>
                </c:pt>
                <c:pt idx="624">
                  <c:v>1</c:v>
                </c:pt>
                <c:pt idx="625">
                  <c:v>3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3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2</c:v>
                </c:pt>
                <c:pt idx="634">
                  <c:v>0</c:v>
                </c:pt>
                <c:pt idx="635">
                  <c:v>0</c:v>
                </c:pt>
                <c:pt idx="636">
                  <c:v>3</c:v>
                </c:pt>
                <c:pt idx="637">
                  <c:v>7</c:v>
                </c:pt>
                <c:pt idx="638">
                  <c:v>20</c:v>
                </c:pt>
                <c:pt idx="639">
                  <c:v>64</c:v>
                </c:pt>
                <c:pt idx="640">
                  <c:v>160</c:v>
                </c:pt>
                <c:pt idx="641">
                  <c:v>237</c:v>
                </c:pt>
                <c:pt idx="642">
                  <c:v>331</c:v>
                </c:pt>
                <c:pt idx="643">
                  <c:v>379</c:v>
                </c:pt>
                <c:pt idx="644">
                  <c:v>387</c:v>
                </c:pt>
                <c:pt idx="645">
                  <c:v>344</c:v>
                </c:pt>
                <c:pt idx="646">
                  <c:v>337</c:v>
                </c:pt>
                <c:pt idx="647">
                  <c:v>352</c:v>
                </c:pt>
                <c:pt idx="648">
                  <c:v>276</c:v>
                </c:pt>
                <c:pt idx="649">
                  <c:v>140</c:v>
                </c:pt>
                <c:pt idx="650">
                  <c:v>110</c:v>
                </c:pt>
                <c:pt idx="651">
                  <c:v>167</c:v>
                </c:pt>
                <c:pt idx="652">
                  <c:v>190</c:v>
                </c:pt>
                <c:pt idx="653">
                  <c:v>248</c:v>
                </c:pt>
                <c:pt idx="654">
                  <c:v>271</c:v>
                </c:pt>
                <c:pt idx="655">
                  <c:v>241</c:v>
                </c:pt>
                <c:pt idx="656">
                  <c:v>277</c:v>
                </c:pt>
                <c:pt idx="657">
                  <c:v>239</c:v>
                </c:pt>
                <c:pt idx="658">
                  <c:v>259</c:v>
                </c:pt>
                <c:pt idx="659">
                  <c:v>207</c:v>
                </c:pt>
                <c:pt idx="660">
                  <c:v>199</c:v>
                </c:pt>
                <c:pt idx="661">
                  <c:v>182</c:v>
                </c:pt>
                <c:pt idx="662">
                  <c:v>163</c:v>
                </c:pt>
                <c:pt idx="663">
                  <c:v>152</c:v>
                </c:pt>
                <c:pt idx="664">
                  <c:v>152</c:v>
                </c:pt>
                <c:pt idx="665">
                  <c:v>178</c:v>
                </c:pt>
                <c:pt idx="666">
                  <c:v>148</c:v>
                </c:pt>
                <c:pt idx="667">
                  <c:v>76</c:v>
                </c:pt>
                <c:pt idx="668">
                  <c:v>45</c:v>
                </c:pt>
                <c:pt idx="669">
                  <c:v>30</c:v>
                </c:pt>
                <c:pt idx="670">
                  <c:v>5</c:v>
                </c:pt>
                <c:pt idx="671">
                  <c:v>1</c:v>
                </c:pt>
                <c:pt idx="672">
                  <c:v>2</c:v>
                </c:pt>
                <c:pt idx="673">
                  <c:v>1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2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11</c:v>
                </c:pt>
                <c:pt idx="686">
                  <c:v>18</c:v>
                </c:pt>
                <c:pt idx="687">
                  <c:v>80</c:v>
                </c:pt>
                <c:pt idx="688">
                  <c:v>141</c:v>
                </c:pt>
                <c:pt idx="689">
                  <c:v>297</c:v>
                </c:pt>
                <c:pt idx="690">
                  <c:v>386</c:v>
                </c:pt>
                <c:pt idx="691">
                  <c:v>352</c:v>
                </c:pt>
                <c:pt idx="692">
                  <c:v>348</c:v>
                </c:pt>
                <c:pt idx="693">
                  <c:v>320</c:v>
                </c:pt>
                <c:pt idx="694">
                  <c:v>348</c:v>
                </c:pt>
                <c:pt idx="695">
                  <c:v>430</c:v>
                </c:pt>
                <c:pt idx="696">
                  <c:v>271</c:v>
                </c:pt>
                <c:pt idx="697">
                  <c:v>186</c:v>
                </c:pt>
                <c:pt idx="698">
                  <c:v>95</c:v>
                </c:pt>
                <c:pt idx="699">
                  <c:v>154</c:v>
                </c:pt>
                <c:pt idx="700">
                  <c:v>139</c:v>
                </c:pt>
                <c:pt idx="701">
                  <c:v>239</c:v>
                </c:pt>
                <c:pt idx="702">
                  <c:v>263</c:v>
                </c:pt>
                <c:pt idx="703">
                  <c:v>223</c:v>
                </c:pt>
                <c:pt idx="704">
                  <c:v>277</c:v>
                </c:pt>
                <c:pt idx="705">
                  <c:v>294</c:v>
                </c:pt>
                <c:pt idx="706">
                  <c:v>253</c:v>
                </c:pt>
                <c:pt idx="707">
                  <c:v>239</c:v>
                </c:pt>
                <c:pt idx="708">
                  <c:v>177</c:v>
                </c:pt>
                <c:pt idx="709">
                  <c:v>202</c:v>
                </c:pt>
                <c:pt idx="710">
                  <c:v>171</c:v>
                </c:pt>
                <c:pt idx="711">
                  <c:v>147</c:v>
                </c:pt>
                <c:pt idx="712">
                  <c:v>162</c:v>
                </c:pt>
                <c:pt idx="713">
                  <c:v>184</c:v>
                </c:pt>
                <c:pt idx="714">
                  <c:v>176</c:v>
                </c:pt>
                <c:pt idx="715">
                  <c:v>108</c:v>
                </c:pt>
                <c:pt idx="716">
                  <c:v>38</c:v>
                </c:pt>
                <c:pt idx="717">
                  <c:v>18</c:v>
                </c:pt>
                <c:pt idx="718">
                  <c:v>13</c:v>
                </c:pt>
                <c:pt idx="71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C4-471C-8244-DBF93A0A9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21056"/>
        <c:axId val="118497280"/>
      </c:lineChart>
      <c:catAx>
        <c:axId val="11822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8497280"/>
        <c:crosses val="autoZero"/>
        <c:auto val="1"/>
        <c:lblAlgn val="ctr"/>
        <c:lblOffset val="100"/>
        <c:noMultiLvlLbl val="0"/>
      </c:catAx>
      <c:valAx>
        <c:axId val="11849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2105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3E27-73DC-402D-87FF-81700E7ECD57}" type="datetimeFigureOut">
              <a:rPr lang="el-GR" smtClean="0"/>
              <a:t>16/11/2023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39DB-8C2C-4D34-A9EE-DDF50CF80D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16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12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8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59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60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61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29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07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954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373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47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39DB-8C2C-4D34-A9EE-DDF50CF80D6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375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80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88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23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85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44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37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which splits its workload into disjoint parts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and assigns them to threads for processing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99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which splits its workload into disjoint parts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and assigns them to threads for processing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D39DB-8C2C-4D34-A9EE-DDF50CF80D6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05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F324-4E15-6821-7D42-6A2039DAB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76B0-3841-2FF9-EA0E-D11611CAE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C8A2-ED0B-70DF-085D-00DCAD03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C5CC-6E18-4B0A-A4D6-5611B5E0FC82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4CA5C-3854-76F9-12CB-5F854A92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1987-6C44-51DC-6537-7B0F8031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60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C14E-751B-DECC-453A-78EECE5A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B5A59-2149-62BB-9853-A66059815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6D34E-C83E-12E9-D34A-DE896291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4D41-1D9B-4AB7-BDF0-6998C521E506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8A377-DD66-8651-F057-83F1EB8E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A158-96F9-83F3-DC96-F80EAA00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8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9FE38-99B1-DA0D-92EC-FD3EF1D2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1FF-26D1-150F-7F60-4C62A156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AD11-9270-D122-8185-4EE5997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D0C-B14C-4A2E-8505-1BC0DCBAE360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FD00-4279-6421-5D8B-BD513BCD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3881-6CB0-EFFD-51FA-63255566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8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3614-DDCF-3D11-38E4-9C841F92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C921-50F5-ED52-DB44-A0607984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A8799-511D-4392-399B-48E56B3F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E1AF-C294-426F-B3AC-958EDC5BACD0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A22F-29A6-8923-248E-F239B08C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308A-33C7-1EBE-9DB6-6604EC1A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34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2D07-7A95-EFDA-1882-E95C86C4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03451-91A7-579C-9CB0-97C87A49C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7751-FDE4-30E4-273C-89D89BD2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4D6E-D3B7-4700-A969-362C3452CEFE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9CD1A-E10F-B5C2-682C-4F297133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2F04-6066-F5E9-147A-3A04A016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763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158C-C138-51C0-E80E-C888EA27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D9F8-64F1-8854-AEB2-5B3D5E872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27B59-557B-A7A1-E3AF-E71D4594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44173-F993-7DC9-267F-1DE630F3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643A-C198-4A08-A803-B53030988EF9}" type="datetime1">
              <a:rPr lang="el-GR" smtClean="0"/>
              <a:t>16/11/2023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F70A9-972A-2E41-6491-B107A004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C6811-57DE-E678-B267-07608B66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07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5585-97B5-EB84-0852-59580AAA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696A-660B-2329-E7DA-5A986209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E7792-4533-CF2C-9DBF-1A4B2B134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68C3D-51FD-3743-4E82-FDEC9700D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35FB6-03B0-341E-B1A5-457BC934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2FB96-B75B-0FCF-6932-A3DFB3BC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D5AA-7FFD-42C7-A9E1-42F8C92500C5}" type="datetime1">
              <a:rPr lang="el-GR" smtClean="0"/>
              <a:t>16/11/2023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A8E61-749D-8CD6-C54B-B14DE170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09E70-E96A-C90F-6F18-C4705AB0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8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6A82-C833-4DB7-9AC8-D68A5D81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44DB8-EC45-3717-A15B-2A3B9414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FC09-3D84-458B-8A3C-64F1E58E81AE}" type="datetime1">
              <a:rPr lang="el-GR" smtClean="0"/>
              <a:t>16/11/2023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FFBB8-7452-CED7-2930-B708E035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DD256-7C22-1BE4-6934-E1C84394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5DF59-B1EE-7CD9-8790-85AB6A3B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D42-BCF3-43A2-8CEA-AD54452FD9CC}" type="datetime1">
              <a:rPr lang="el-GR" smtClean="0"/>
              <a:t>16/11/2023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A1897-133C-9ABF-2B7E-59DBBFDC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EB040-96AD-C929-9E5D-4C8EF5DE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09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560C-5971-BE74-E65E-2E59B3AF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2606-147B-15F1-6019-5F2ECF40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6F324-4532-9CA4-8300-B9778557A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02D49-0FFF-AB89-E1E6-AA7E4378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842F-718D-4BE7-BD9C-B9A87D80710B}" type="datetime1">
              <a:rPr lang="el-GR" smtClean="0"/>
              <a:t>16/11/2023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787F2-8DEC-8068-2626-A3E43644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144F5-8A55-AF55-99BC-BF0A87EA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58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7D75-C778-E92A-5065-ED50BFBA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0672D-3D88-04AA-823F-84819CF9A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2646B-7918-45FC-6239-747DD139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F2BA8-8D9B-E06A-95B6-695F8EB7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288B-DC68-4ADB-A08A-715546377079}" type="datetime1">
              <a:rPr lang="el-GR" smtClean="0"/>
              <a:t>16/11/2023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975B5-EBA6-7431-1297-CDE56FC0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BE2A7-794C-1B7C-86DF-AEEC5103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4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D57B3-6886-8106-0F50-203B1364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81C13-1083-D2C9-9782-9A7495CD2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8835-4CB3-2115-2B14-F8889667C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67A6-C524-43FC-94C5-724103B5940D}" type="datetime1">
              <a:rPr lang="el-GR" smtClean="0"/>
              <a:t>16/11/2023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64F09-413F-6854-D812-65C07FA6E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George Paterakis - SRDS'23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6BAA3-1DC2-2FE8-E83F-0293ACA9F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5059-DA54-4CE8-8F03-D9A021969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72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3D03-37C6-747C-9F74-43C62C593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343" y="886193"/>
            <a:ext cx="9144000" cy="1251721"/>
          </a:xfrm>
        </p:spPr>
        <p:txBody>
          <a:bodyPr/>
          <a:lstStyle/>
          <a:p>
            <a:r>
              <a:rPr lang="en-US" sz="4000" b="0" i="0" u="none" strike="noStrike" baseline="0" dirty="0">
                <a:latin typeface="NimbusRomNo9L-Regu"/>
              </a:rPr>
              <a:t> </a:t>
            </a:r>
            <a:r>
              <a:rPr lang="en-US" sz="4000" b="0" i="0" u="none" strike="noStrike" baseline="0" dirty="0">
                <a:solidFill>
                  <a:schemeClr val="accent2"/>
                </a:solidFill>
                <a:latin typeface="NimbusRomNo9L-Regu"/>
              </a:rPr>
              <a:t>FreSh: A Lock-Free Data Series Index</a:t>
            </a:r>
            <a:r>
              <a:rPr lang="en-US" sz="1800" b="0" i="0" u="none" strike="noStrike" baseline="0" dirty="0">
                <a:latin typeface="NimbusRomNo9L-Regu"/>
              </a:rPr>
              <a:t>	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DF1D7-21BB-0C30-E564-FCA05EB7A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345" y="4092086"/>
            <a:ext cx="9144000" cy="92348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SRDS 2023</a:t>
            </a:r>
            <a:endParaRPr lang="el-G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9C570EB0-D3B4-5435-BF74-F377A9546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1940"/>
              </p:ext>
            </p:extLst>
          </p:nvPr>
        </p:nvGraphicFramePr>
        <p:xfrm>
          <a:off x="698090" y="2405276"/>
          <a:ext cx="10795820" cy="1923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955">
                  <a:extLst>
                    <a:ext uri="{9D8B030D-6E8A-4147-A177-3AD203B41FA5}">
                      <a16:colId xmlns:a16="http://schemas.microsoft.com/office/drawing/2014/main" val="2541152521"/>
                    </a:ext>
                  </a:extLst>
                </a:gridCol>
                <a:gridCol w="2698955">
                  <a:extLst>
                    <a:ext uri="{9D8B030D-6E8A-4147-A177-3AD203B41FA5}">
                      <a16:colId xmlns:a16="http://schemas.microsoft.com/office/drawing/2014/main" val="1031233829"/>
                    </a:ext>
                  </a:extLst>
                </a:gridCol>
                <a:gridCol w="2698955">
                  <a:extLst>
                    <a:ext uri="{9D8B030D-6E8A-4147-A177-3AD203B41FA5}">
                      <a16:colId xmlns:a16="http://schemas.microsoft.com/office/drawing/2014/main" val="872431557"/>
                    </a:ext>
                  </a:extLst>
                </a:gridCol>
                <a:gridCol w="2698955">
                  <a:extLst>
                    <a:ext uri="{9D8B030D-6E8A-4147-A177-3AD203B41FA5}">
                      <a16:colId xmlns:a16="http://schemas.microsoft.com/office/drawing/2014/main" val="1151970833"/>
                    </a:ext>
                  </a:extLst>
                </a:gridCol>
              </a:tblGrid>
              <a:tr h="363213">
                <a:tc>
                  <a:txBody>
                    <a:bodyPr/>
                    <a:lstStyle/>
                    <a:p>
                      <a:r>
                        <a:rPr lang="en-US" sz="2400" dirty="0"/>
                        <a:t>Panagiota Fatourou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Eleftherios Kosmas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Themis Palpalanas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b="1" u="sng" dirty="0"/>
                        <a:t>George Paterakis</a:t>
                      </a:r>
                      <a:endParaRPr lang="en-GB" sz="2400" b="1" u="sn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788569"/>
                  </a:ext>
                </a:extLst>
              </a:tr>
              <a:tr h="1466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ICS-FORTH &amp;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University of Crete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Hellenic Mediterranean University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LIPADE,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Université Paris Cité &amp; French University Institute (IUF)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ICS-FORTH &amp;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University of Crete</a:t>
                      </a:r>
                      <a:endParaRPr lang="en-GB" sz="200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75291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53C03EA-9582-0DEE-2AAB-B68FAD56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48" y="5946207"/>
            <a:ext cx="1813665" cy="6131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1106E6-720F-B40B-D7C2-41289755F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89" y="5923546"/>
            <a:ext cx="1198149" cy="510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803344-48A1-8F49-2BCB-79A846E3F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19" y="6031477"/>
            <a:ext cx="2141653" cy="4920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5EE93F-D379-E665-6848-B54975D8F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352" y="5946207"/>
            <a:ext cx="2115033" cy="511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2DC19C-8DD7-BD8F-748C-326830AD4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43" y="262683"/>
            <a:ext cx="1363073" cy="4375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9C0A1D-04FB-B134-5431-A9C4528F7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1736" y="146122"/>
            <a:ext cx="1224221" cy="507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7869C-E99E-D62C-FA2B-C38D443DAA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4466" y="5812768"/>
            <a:ext cx="2070121" cy="7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B36E-CD13-4E35-B644-9BE524C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9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Locality aware data series index.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F2F-7746-B97F-84A9-98DD04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4" y="643503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10</a:t>
            </a:fld>
            <a:endParaRPr lang="el-GR" dirty="0"/>
          </a:p>
        </p:txBody>
      </p: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1AB9AEDD-96AE-0CC2-D0C9-D37CF74FD49D}"/>
              </a:ext>
            </a:extLst>
          </p:cNvPr>
          <p:cNvSpPr/>
          <p:nvPr/>
        </p:nvSpPr>
        <p:spPr>
          <a:xfrm>
            <a:off x="4849128" y="3669321"/>
            <a:ext cx="873525" cy="72810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B5E3ABE-F842-BB5D-978A-771537AF996C}"/>
              </a:ext>
            </a:extLst>
          </p:cNvPr>
          <p:cNvSpPr txBox="1"/>
          <p:nvPr/>
        </p:nvSpPr>
        <p:spPr>
          <a:xfrm>
            <a:off x="4815174" y="31829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</a:t>
            </a:r>
            <a:endParaRPr lang="el-GR" b="1" dirty="0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8BD67DE-F904-2627-2B97-A9BFD2E4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15" y="1219304"/>
            <a:ext cx="251068" cy="71628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B3E5D99B-CCF0-A15A-818D-2A6691F4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13" y="1231137"/>
            <a:ext cx="251068" cy="716282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CD27AB3D-D528-5ED1-B2AC-03DB2ED8E625}"/>
              </a:ext>
            </a:extLst>
          </p:cNvPr>
          <p:cNvSpPr txBox="1"/>
          <p:nvPr/>
        </p:nvSpPr>
        <p:spPr>
          <a:xfrm>
            <a:off x="574988" y="1392106"/>
            <a:ext cx="101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Threads</a:t>
            </a:r>
            <a:endParaRPr lang="el-GR" sz="2000" dirty="0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07A1FC47-1F4D-DD1D-DEA5-BD10BE46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60" y="1225835"/>
            <a:ext cx="251068" cy="716282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1CA4E455-0E93-481D-F7AD-57DF185B9BDE}"/>
              </a:ext>
            </a:extLst>
          </p:cNvPr>
          <p:cNvSpPr/>
          <p:nvPr/>
        </p:nvSpPr>
        <p:spPr>
          <a:xfrm>
            <a:off x="5735984" y="1969027"/>
            <a:ext cx="6018410" cy="43562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EA4026D-FF5C-ED01-580B-102AA69A5E8E}"/>
              </a:ext>
            </a:extLst>
          </p:cNvPr>
          <p:cNvSpPr txBox="1"/>
          <p:nvPr/>
        </p:nvSpPr>
        <p:spPr>
          <a:xfrm>
            <a:off x="7443340" y="1492216"/>
            <a:ext cx="18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Answering</a:t>
            </a:r>
            <a:endParaRPr lang="el-G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30A910-3192-2BC1-DCFD-1DAD0BA8DA4B}"/>
              </a:ext>
            </a:extLst>
          </p:cNvPr>
          <p:cNvGrpSpPr/>
          <p:nvPr/>
        </p:nvGrpSpPr>
        <p:grpSpPr>
          <a:xfrm>
            <a:off x="64971" y="2800482"/>
            <a:ext cx="5267406" cy="2952292"/>
            <a:chOff x="6206604" y="2058097"/>
            <a:chExt cx="5267406" cy="295229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4E11E1A-D5A0-BE1D-254A-8289A4F26E97}"/>
                </a:ext>
              </a:extLst>
            </p:cNvPr>
            <p:cNvGrpSpPr/>
            <p:nvPr/>
          </p:nvGrpSpPr>
          <p:grpSpPr>
            <a:xfrm>
              <a:off x="6206604" y="3276894"/>
              <a:ext cx="1968647" cy="1726518"/>
              <a:chOff x="4452420" y="2110974"/>
              <a:chExt cx="1968647" cy="1726518"/>
            </a:xfrm>
          </p:grpSpPr>
          <p:sp>
            <p:nvSpPr>
              <p:cNvPr id="60" name="Oval 300">
                <a:extLst>
                  <a:ext uri="{FF2B5EF4-FFF2-40B4-BE49-F238E27FC236}">
                    <a16:creationId xmlns:a16="http://schemas.microsoft.com/office/drawing/2014/main" id="{97A61E07-7AAB-BC4F-3907-FF7DB5BE0679}"/>
                  </a:ext>
                </a:extLst>
              </p:cNvPr>
              <p:cNvSpPr/>
              <p:nvPr/>
            </p:nvSpPr>
            <p:spPr>
              <a:xfrm>
                <a:off x="5070505" y="2630972"/>
                <a:ext cx="260612" cy="2606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1" name="Straight Arrow Connector 301">
                <a:extLst>
                  <a:ext uri="{FF2B5EF4-FFF2-40B4-BE49-F238E27FC236}">
                    <a16:creationId xmlns:a16="http://schemas.microsoft.com/office/drawing/2014/main" id="{BDA0493F-A732-C362-A059-943E1040335D}"/>
                  </a:ext>
                </a:extLst>
              </p:cNvPr>
              <p:cNvCxnSpPr>
                <a:stCxn id="69" idx="3"/>
                <a:endCxn id="60" idx="0"/>
              </p:cNvCxnSpPr>
              <p:nvPr/>
            </p:nvCxnSpPr>
            <p:spPr>
              <a:xfrm flipH="1">
                <a:off x="5200811" y="2336466"/>
                <a:ext cx="201841" cy="294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302">
                <a:extLst>
                  <a:ext uri="{FF2B5EF4-FFF2-40B4-BE49-F238E27FC236}">
                    <a16:creationId xmlns:a16="http://schemas.microsoft.com/office/drawing/2014/main" id="{8BD7F0C3-A6E2-9828-F230-41A34EFE49E0}"/>
                  </a:ext>
                </a:extLst>
              </p:cNvPr>
              <p:cNvSpPr/>
              <p:nvPr/>
            </p:nvSpPr>
            <p:spPr>
              <a:xfrm>
                <a:off x="5562742" y="2794244"/>
                <a:ext cx="858325" cy="85061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3" name="Straight Arrow Connector 329">
                <a:extLst>
                  <a:ext uri="{FF2B5EF4-FFF2-40B4-BE49-F238E27FC236}">
                    <a16:creationId xmlns:a16="http://schemas.microsoft.com/office/drawing/2014/main" id="{7FC98236-E6DB-A562-F869-6326CCC64027}"/>
                  </a:ext>
                </a:extLst>
              </p:cNvPr>
              <p:cNvCxnSpPr>
                <a:stCxn id="69" idx="5"/>
                <a:endCxn id="62" idx="0"/>
              </p:cNvCxnSpPr>
              <p:nvPr/>
            </p:nvCxnSpPr>
            <p:spPr>
              <a:xfrm>
                <a:off x="5596692" y="2336466"/>
                <a:ext cx="395213" cy="457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330">
                <a:extLst>
                  <a:ext uri="{FF2B5EF4-FFF2-40B4-BE49-F238E27FC236}">
                    <a16:creationId xmlns:a16="http://schemas.microsoft.com/office/drawing/2014/main" id="{B24320AD-4F11-DFEB-128B-81077134EE90}"/>
                  </a:ext>
                </a:extLst>
              </p:cNvPr>
              <p:cNvSpPr/>
              <p:nvPr/>
            </p:nvSpPr>
            <p:spPr>
              <a:xfrm>
                <a:off x="5239119" y="3201888"/>
                <a:ext cx="216979" cy="2224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" name="Straight Arrow Connector 331">
                <a:extLst>
                  <a:ext uri="{FF2B5EF4-FFF2-40B4-BE49-F238E27FC236}">
                    <a16:creationId xmlns:a16="http://schemas.microsoft.com/office/drawing/2014/main" id="{6254B73E-FADF-2E71-997E-A4914AD2AF01}"/>
                  </a:ext>
                </a:extLst>
              </p:cNvPr>
              <p:cNvCxnSpPr>
                <a:stCxn id="60" idx="3"/>
                <a:endCxn id="79" idx="7"/>
              </p:cNvCxnSpPr>
              <p:nvPr/>
            </p:nvCxnSpPr>
            <p:spPr>
              <a:xfrm flipH="1">
                <a:off x="4895383" y="2853418"/>
                <a:ext cx="213288" cy="322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332">
                <a:extLst>
                  <a:ext uri="{FF2B5EF4-FFF2-40B4-BE49-F238E27FC236}">
                    <a16:creationId xmlns:a16="http://schemas.microsoft.com/office/drawing/2014/main" id="{90BFA011-D56D-6736-49CD-01CCEB4C6D4E}"/>
                  </a:ext>
                </a:extLst>
              </p:cNvPr>
              <p:cNvCxnSpPr>
                <a:stCxn id="60" idx="5"/>
                <a:endCxn id="64" idx="0"/>
              </p:cNvCxnSpPr>
              <p:nvPr/>
            </p:nvCxnSpPr>
            <p:spPr>
              <a:xfrm>
                <a:off x="5292951" y="2853418"/>
                <a:ext cx="54658" cy="348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333">
                <a:extLst>
                  <a:ext uri="{FF2B5EF4-FFF2-40B4-BE49-F238E27FC236}">
                    <a16:creationId xmlns:a16="http://schemas.microsoft.com/office/drawing/2014/main" id="{31CDAB24-486C-A201-446B-CC4EE35EDD54}"/>
                  </a:ext>
                </a:extLst>
              </p:cNvPr>
              <p:cNvSpPr/>
              <p:nvPr/>
            </p:nvSpPr>
            <p:spPr>
              <a:xfrm>
                <a:off x="5362465" y="2110974"/>
                <a:ext cx="274414" cy="26418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0" name="Straight Arrow Connector 334">
                <a:extLst>
                  <a:ext uri="{FF2B5EF4-FFF2-40B4-BE49-F238E27FC236}">
                    <a16:creationId xmlns:a16="http://schemas.microsoft.com/office/drawing/2014/main" id="{2E9DD6B1-2516-EDC0-6157-DF23E7096080}"/>
                  </a:ext>
                </a:extLst>
              </p:cNvPr>
              <p:cNvCxnSpPr>
                <a:stCxn id="64" idx="3"/>
                <a:endCxn id="78" idx="0"/>
              </p:cNvCxnSpPr>
              <p:nvPr/>
            </p:nvCxnSpPr>
            <p:spPr>
              <a:xfrm flipH="1">
                <a:off x="5084754" y="3391758"/>
                <a:ext cx="186141" cy="183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335">
                <a:extLst>
                  <a:ext uri="{FF2B5EF4-FFF2-40B4-BE49-F238E27FC236}">
                    <a16:creationId xmlns:a16="http://schemas.microsoft.com/office/drawing/2014/main" id="{1B9EFD47-179A-7ED9-B6B6-6921E752DB9C}"/>
                  </a:ext>
                </a:extLst>
              </p:cNvPr>
              <p:cNvCxnSpPr>
                <a:stCxn id="64" idx="5"/>
                <a:endCxn id="77" idx="0"/>
              </p:cNvCxnSpPr>
              <p:nvPr/>
            </p:nvCxnSpPr>
            <p:spPr>
              <a:xfrm>
                <a:off x="5424322" y="3391758"/>
                <a:ext cx="167235" cy="346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336">
                <a:extLst>
                  <a:ext uri="{FF2B5EF4-FFF2-40B4-BE49-F238E27FC236}">
                    <a16:creationId xmlns:a16="http://schemas.microsoft.com/office/drawing/2014/main" id="{A96C71CE-1C27-DB5E-7818-CC77E2A241EF}"/>
                  </a:ext>
                </a:extLst>
              </p:cNvPr>
              <p:cNvSpPr/>
              <p:nvPr/>
            </p:nvSpPr>
            <p:spPr>
              <a:xfrm>
                <a:off x="5536954" y="3738052"/>
                <a:ext cx="109205" cy="9944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337">
                <a:extLst>
                  <a:ext uri="{FF2B5EF4-FFF2-40B4-BE49-F238E27FC236}">
                    <a16:creationId xmlns:a16="http://schemas.microsoft.com/office/drawing/2014/main" id="{569F6CAB-50EC-9AE2-62B6-01DC2DE62163}"/>
                  </a:ext>
                </a:extLst>
              </p:cNvPr>
              <p:cNvSpPr/>
              <p:nvPr/>
            </p:nvSpPr>
            <p:spPr>
              <a:xfrm>
                <a:off x="4955801" y="3574979"/>
                <a:ext cx="257906" cy="25553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Oval 342">
                <a:extLst>
                  <a:ext uri="{FF2B5EF4-FFF2-40B4-BE49-F238E27FC236}">
                    <a16:creationId xmlns:a16="http://schemas.microsoft.com/office/drawing/2014/main" id="{7FC5AA78-8C17-14EE-2678-3F5DCCF4A989}"/>
                  </a:ext>
                </a:extLst>
              </p:cNvPr>
              <p:cNvSpPr/>
              <p:nvPr/>
            </p:nvSpPr>
            <p:spPr>
              <a:xfrm>
                <a:off x="4452420" y="3098948"/>
                <a:ext cx="518964" cy="522331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F1099E7-F8F6-1440-0A75-6E113EE66789}"/>
                </a:ext>
              </a:extLst>
            </p:cNvPr>
            <p:cNvGrpSpPr/>
            <p:nvPr/>
          </p:nvGrpSpPr>
          <p:grpSpPr>
            <a:xfrm>
              <a:off x="9505363" y="3283871"/>
              <a:ext cx="1968647" cy="1726518"/>
              <a:chOff x="4452420" y="2110974"/>
              <a:chExt cx="1968647" cy="1726518"/>
            </a:xfrm>
          </p:grpSpPr>
          <p:sp>
            <p:nvSpPr>
              <p:cNvPr id="82" name="Oval 300">
                <a:extLst>
                  <a:ext uri="{FF2B5EF4-FFF2-40B4-BE49-F238E27FC236}">
                    <a16:creationId xmlns:a16="http://schemas.microsoft.com/office/drawing/2014/main" id="{C490102E-39D0-CDF4-1A1E-59E8B2CBED11}"/>
                  </a:ext>
                </a:extLst>
              </p:cNvPr>
              <p:cNvSpPr/>
              <p:nvPr/>
            </p:nvSpPr>
            <p:spPr>
              <a:xfrm>
                <a:off x="5070505" y="2630972"/>
                <a:ext cx="260612" cy="2606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3" name="Straight Arrow Connector 301">
                <a:extLst>
                  <a:ext uri="{FF2B5EF4-FFF2-40B4-BE49-F238E27FC236}">
                    <a16:creationId xmlns:a16="http://schemas.microsoft.com/office/drawing/2014/main" id="{7DD78ADA-24C4-B682-72D7-42C22C4209F4}"/>
                  </a:ext>
                </a:extLst>
              </p:cNvPr>
              <p:cNvCxnSpPr>
                <a:stCxn id="92" idx="3"/>
                <a:endCxn id="82" idx="0"/>
              </p:cNvCxnSpPr>
              <p:nvPr/>
            </p:nvCxnSpPr>
            <p:spPr>
              <a:xfrm flipH="1">
                <a:off x="5200811" y="2336466"/>
                <a:ext cx="201841" cy="294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302">
                <a:extLst>
                  <a:ext uri="{FF2B5EF4-FFF2-40B4-BE49-F238E27FC236}">
                    <a16:creationId xmlns:a16="http://schemas.microsoft.com/office/drawing/2014/main" id="{239C9226-2315-B28B-EED3-8B60B1190D7E}"/>
                  </a:ext>
                </a:extLst>
              </p:cNvPr>
              <p:cNvSpPr/>
              <p:nvPr/>
            </p:nvSpPr>
            <p:spPr>
              <a:xfrm>
                <a:off x="5562742" y="2794244"/>
                <a:ext cx="858325" cy="85061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6" name="Straight Arrow Connector 329">
                <a:extLst>
                  <a:ext uri="{FF2B5EF4-FFF2-40B4-BE49-F238E27FC236}">
                    <a16:creationId xmlns:a16="http://schemas.microsoft.com/office/drawing/2014/main" id="{C2106C49-156B-D895-642B-332B5E371FAF}"/>
                  </a:ext>
                </a:extLst>
              </p:cNvPr>
              <p:cNvCxnSpPr>
                <a:stCxn id="92" idx="5"/>
                <a:endCxn id="84" idx="0"/>
              </p:cNvCxnSpPr>
              <p:nvPr/>
            </p:nvCxnSpPr>
            <p:spPr>
              <a:xfrm>
                <a:off x="5596692" y="2336466"/>
                <a:ext cx="395213" cy="457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330">
                <a:extLst>
                  <a:ext uri="{FF2B5EF4-FFF2-40B4-BE49-F238E27FC236}">
                    <a16:creationId xmlns:a16="http://schemas.microsoft.com/office/drawing/2014/main" id="{14055DD3-6677-AD78-E0B1-18C49C217F8B}"/>
                  </a:ext>
                </a:extLst>
              </p:cNvPr>
              <p:cNvSpPr/>
              <p:nvPr/>
            </p:nvSpPr>
            <p:spPr>
              <a:xfrm>
                <a:off x="5239119" y="3201888"/>
                <a:ext cx="216979" cy="2224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" name="Straight Arrow Connector 331">
                <a:extLst>
                  <a:ext uri="{FF2B5EF4-FFF2-40B4-BE49-F238E27FC236}">
                    <a16:creationId xmlns:a16="http://schemas.microsoft.com/office/drawing/2014/main" id="{B054C19D-EA1D-1538-E7F4-397984E850AF}"/>
                  </a:ext>
                </a:extLst>
              </p:cNvPr>
              <p:cNvCxnSpPr>
                <a:stCxn id="82" idx="3"/>
                <a:endCxn id="298" idx="7"/>
              </p:cNvCxnSpPr>
              <p:nvPr/>
            </p:nvCxnSpPr>
            <p:spPr>
              <a:xfrm flipH="1">
                <a:off x="4895383" y="2853418"/>
                <a:ext cx="213288" cy="322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332">
                <a:extLst>
                  <a:ext uri="{FF2B5EF4-FFF2-40B4-BE49-F238E27FC236}">
                    <a16:creationId xmlns:a16="http://schemas.microsoft.com/office/drawing/2014/main" id="{93BD1BD8-1D61-0FF1-1131-B43798F7DE5D}"/>
                  </a:ext>
                </a:extLst>
              </p:cNvPr>
              <p:cNvCxnSpPr>
                <a:stCxn id="82" idx="5"/>
                <a:endCxn id="88" idx="0"/>
              </p:cNvCxnSpPr>
              <p:nvPr/>
            </p:nvCxnSpPr>
            <p:spPr>
              <a:xfrm>
                <a:off x="5292951" y="2853418"/>
                <a:ext cx="54658" cy="348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333">
                <a:extLst>
                  <a:ext uri="{FF2B5EF4-FFF2-40B4-BE49-F238E27FC236}">
                    <a16:creationId xmlns:a16="http://schemas.microsoft.com/office/drawing/2014/main" id="{9D3AB86A-D9BC-2933-E6DF-D4268A8B8977}"/>
                  </a:ext>
                </a:extLst>
              </p:cNvPr>
              <p:cNvSpPr/>
              <p:nvPr/>
            </p:nvSpPr>
            <p:spPr>
              <a:xfrm>
                <a:off x="5362465" y="2110974"/>
                <a:ext cx="274414" cy="26418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4" name="Straight Arrow Connector 334">
                <a:extLst>
                  <a:ext uri="{FF2B5EF4-FFF2-40B4-BE49-F238E27FC236}">
                    <a16:creationId xmlns:a16="http://schemas.microsoft.com/office/drawing/2014/main" id="{8731F025-DEEB-2781-4B89-8B2E760E1E7B}"/>
                  </a:ext>
                </a:extLst>
              </p:cNvPr>
              <p:cNvCxnSpPr>
                <a:stCxn id="88" idx="3"/>
                <a:endCxn id="297" idx="0"/>
              </p:cNvCxnSpPr>
              <p:nvPr/>
            </p:nvCxnSpPr>
            <p:spPr>
              <a:xfrm flipH="1">
                <a:off x="5084754" y="3391758"/>
                <a:ext cx="186141" cy="183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335">
                <a:extLst>
                  <a:ext uri="{FF2B5EF4-FFF2-40B4-BE49-F238E27FC236}">
                    <a16:creationId xmlns:a16="http://schemas.microsoft.com/office/drawing/2014/main" id="{DCFEC74C-03B1-D062-0618-A7331F1D3B2A}"/>
                  </a:ext>
                </a:extLst>
              </p:cNvPr>
              <p:cNvCxnSpPr>
                <a:stCxn id="88" idx="5"/>
                <a:endCxn id="296" idx="0"/>
              </p:cNvCxnSpPr>
              <p:nvPr/>
            </p:nvCxnSpPr>
            <p:spPr>
              <a:xfrm>
                <a:off x="5424322" y="3391758"/>
                <a:ext cx="167235" cy="346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Oval 336">
                <a:extLst>
                  <a:ext uri="{FF2B5EF4-FFF2-40B4-BE49-F238E27FC236}">
                    <a16:creationId xmlns:a16="http://schemas.microsoft.com/office/drawing/2014/main" id="{9345750B-8C4F-F0BE-6244-331B82DAE27C}"/>
                  </a:ext>
                </a:extLst>
              </p:cNvPr>
              <p:cNvSpPr/>
              <p:nvPr/>
            </p:nvSpPr>
            <p:spPr>
              <a:xfrm>
                <a:off x="5536954" y="3738052"/>
                <a:ext cx="109205" cy="9944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337">
                <a:extLst>
                  <a:ext uri="{FF2B5EF4-FFF2-40B4-BE49-F238E27FC236}">
                    <a16:creationId xmlns:a16="http://schemas.microsoft.com/office/drawing/2014/main" id="{E0E78AA3-8305-EF65-E559-BDAAF378E688}"/>
                  </a:ext>
                </a:extLst>
              </p:cNvPr>
              <p:cNvSpPr/>
              <p:nvPr/>
            </p:nvSpPr>
            <p:spPr>
              <a:xfrm>
                <a:off x="4955801" y="3574979"/>
                <a:ext cx="257906" cy="25553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342">
                <a:extLst>
                  <a:ext uri="{FF2B5EF4-FFF2-40B4-BE49-F238E27FC236}">
                    <a16:creationId xmlns:a16="http://schemas.microsoft.com/office/drawing/2014/main" id="{AD08F368-02FA-EBE2-C60B-4D7C8D027DDE}"/>
                  </a:ext>
                </a:extLst>
              </p:cNvPr>
              <p:cNvSpPr/>
              <p:nvPr/>
            </p:nvSpPr>
            <p:spPr>
              <a:xfrm>
                <a:off x="4452420" y="3098948"/>
                <a:ext cx="518964" cy="522331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3FE6F819-5101-A00C-07FB-2AC1B5562176}"/>
                </a:ext>
              </a:extLst>
            </p:cNvPr>
            <p:cNvSpPr txBox="1"/>
            <p:nvPr/>
          </p:nvSpPr>
          <p:spPr>
            <a:xfrm>
              <a:off x="6550932" y="2750343"/>
              <a:ext cx="121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r>
                <a:rPr lang="en-US" b="1" baseline="30000" dirty="0"/>
                <a:t>st</a:t>
              </a:r>
              <a:r>
                <a:rPr lang="en-US" b="1" dirty="0"/>
                <a:t> Subtree</a:t>
              </a:r>
              <a:endParaRPr lang="el-GR" b="1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0DFBC413-02E3-4CF8-989C-0002D333EEBF}"/>
                </a:ext>
              </a:extLst>
            </p:cNvPr>
            <p:cNvSpPr txBox="1"/>
            <p:nvPr/>
          </p:nvSpPr>
          <p:spPr>
            <a:xfrm>
              <a:off x="9946711" y="2775834"/>
              <a:ext cx="1271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  <a:r>
                <a:rPr lang="en-US" b="1" baseline="30000" dirty="0"/>
                <a:t>th</a:t>
              </a:r>
              <a:r>
                <a:rPr lang="en-US" b="1" dirty="0"/>
                <a:t> Subtree</a:t>
              </a:r>
              <a:endParaRPr lang="el-GR" b="1" dirty="0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8738019C-AE5D-418F-03A0-5D63600A9C7C}"/>
                </a:ext>
              </a:extLst>
            </p:cNvPr>
            <p:cNvSpPr/>
            <p:nvPr/>
          </p:nvSpPr>
          <p:spPr>
            <a:xfrm>
              <a:off x="8327992" y="4070244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B0E646D-47E2-78BC-DF62-C61D65C442B9}"/>
                </a:ext>
              </a:extLst>
            </p:cNvPr>
            <p:cNvSpPr/>
            <p:nvPr/>
          </p:nvSpPr>
          <p:spPr>
            <a:xfrm>
              <a:off x="8753225" y="4087727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862D4C2-BFBE-687F-2124-AAE2C50A6CAA}"/>
                </a:ext>
              </a:extLst>
            </p:cNvPr>
            <p:cNvSpPr/>
            <p:nvPr/>
          </p:nvSpPr>
          <p:spPr>
            <a:xfrm>
              <a:off x="9196188" y="4089688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9" name="Oval 333">
              <a:extLst>
                <a:ext uri="{FF2B5EF4-FFF2-40B4-BE49-F238E27FC236}">
                  <a16:creationId xmlns:a16="http://schemas.microsoft.com/office/drawing/2014/main" id="{BC14BC23-64B3-A62E-80B4-1F20FC72ADA6}"/>
                </a:ext>
              </a:extLst>
            </p:cNvPr>
            <p:cNvSpPr/>
            <p:nvPr/>
          </p:nvSpPr>
          <p:spPr>
            <a:xfrm>
              <a:off x="8584024" y="2058097"/>
              <a:ext cx="274414" cy="264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8658B9D0-71C7-1857-98F9-A8D1E6CAD564}"/>
                </a:ext>
              </a:extLst>
            </p:cNvPr>
            <p:cNvCxnSpPr>
              <a:cxnSpLocks/>
              <a:stCxn id="309" idx="3"/>
              <a:endCxn id="299" idx="0"/>
            </p:cNvCxnSpPr>
            <p:nvPr/>
          </p:nvCxnSpPr>
          <p:spPr>
            <a:xfrm flipH="1">
              <a:off x="7156836" y="2283589"/>
              <a:ext cx="1467375" cy="46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CE6C57F0-A148-D272-D0BF-442AC32523F3}"/>
                </a:ext>
              </a:extLst>
            </p:cNvPr>
            <p:cNvCxnSpPr>
              <a:stCxn id="309" idx="5"/>
              <a:endCxn id="300" idx="0"/>
            </p:cNvCxnSpPr>
            <p:nvPr/>
          </p:nvCxnSpPr>
          <p:spPr>
            <a:xfrm>
              <a:off x="8818251" y="2283589"/>
              <a:ext cx="1764083" cy="492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874C2D9-2AAB-CF32-F6E7-9D8973155B40}"/>
                </a:ext>
              </a:extLst>
            </p:cNvPr>
            <p:cNvCxnSpPr>
              <a:stCxn id="309" idx="4"/>
            </p:cNvCxnSpPr>
            <p:nvPr/>
          </p:nvCxnSpPr>
          <p:spPr>
            <a:xfrm flipH="1">
              <a:off x="8327992" y="2322277"/>
              <a:ext cx="393239" cy="453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3EDCACE2-1CAD-3010-136D-9E85823D9242}"/>
                </a:ext>
              </a:extLst>
            </p:cNvPr>
            <p:cNvCxnSpPr>
              <a:stCxn id="309" idx="4"/>
            </p:cNvCxnSpPr>
            <p:nvPr/>
          </p:nvCxnSpPr>
          <p:spPr>
            <a:xfrm>
              <a:off x="8721231" y="2322277"/>
              <a:ext cx="23958" cy="453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6BB2496-558C-7C56-7840-2F931D736BA0}"/>
                </a:ext>
              </a:extLst>
            </p:cNvPr>
            <p:cNvCxnSpPr>
              <a:stCxn id="309" idx="4"/>
            </p:cNvCxnSpPr>
            <p:nvPr/>
          </p:nvCxnSpPr>
          <p:spPr>
            <a:xfrm>
              <a:off x="8721231" y="2322277"/>
              <a:ext cx="331247" cy="428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11">
            <a:extLst>
              <a:ext uri="{FF2B5EF4-FFF2-40B4-BE49-F238E27FC236}">
                <a16:creationId xmlns:a16="http://schemas.microsoft.com/office/drawing/2014/main" id="{EBD511E9-7080-7D54-2205-23A3F8321DEC}"/>
              </a:ext>
            </a:extLst>
          </p:cNvPr>
          <p:cNvSpPr>
            <a:spLocks/>
          </p:cNvSpPr>
          <p:nvPr/>
        </p:nvSpPr>
        <p:spPr bwMode="black">
          <a:xfrm>
            <a:off x="246605" y="1937012"/>
            <a:ext cx="849312" cy="468312"/>
          </a:xfrm>
          <a:custGeom>
            <a:avLst/>
            <a:gdLst>
              <a:gd name="T0" fmla="*/ 0 w 898"/>
              <a:gd name="T1" fmla="*/ 345 h 459"/>
              <a:gd name="T2" fmla="*/ 232 w 898"/>
              <a:gd name="T3" fmla="*/ 345 h 459"/>
              <a:gd name="T4" fmla="*/ 426 w 898"/>
              <a:gd name="T5" fmla="*/ 9 h 459"/>
              <a:gd name="T6" fmla="*/ 531 w 898"/>
              <a:gd name="T7" fmla="*/ 401 h 459"/>
              <a:gd name="T8" fmla="*/ 602 w 898"/>
              <a:gd name="T9" fmla="*/ 360 h 459"/>
              <a:gd name="T10" fmla="*/ 726 w 898"/>
              <a:gd name="T11" fmla="*/ 432 h 459"/>
              <a:gd name="T12" fmla="*/ 898 w 898"/>
              <a:gd name="T13" fmla="*/ 432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8" h="459">
                <a:moveTo>
                  <a:pt x="0" y="345"/>
                </a:moveTo>
                <a:cubicBezTo>
                  <a:pt x="80" y="373"/>
                  <a:pt x="161" y="401"/>
                  <a:pt x="232" y="345"/>
                </a:cubicBezTo>
                <a:cubicBezTo>
                  <a:pt x="303" y="289"/>
                  <a:pt x="376" y="0"/>
                  <a:pt x="426" y="9"/>
                </a:cubicBezTo>
                <a:cubicBezTo>
                  <a:pt x="476" y="18"/>
                  <a:pt x="502" y="343"/>
                  <a:pt x="531" y="401"/>
                </a:cubicBezTo>
                <a:cubicBezTo>
                  <a:pt x="560" y="459"/>
                  <a:pt x="570" y="355"/>
                  <a:pt x="602" y="360"/>
                </a:cubicBezTo>
                <a:cubicBezTo>
                  <a:pt x="634" y="365"/>
                  <a:pt x="677" y="420"/>
                  <a:pt x="726" y="432"/>
                </a:cubicBezTo>
                <a:cubicBezTo>
                  <a:pt x="775" y="444"/>
                  <a:pt x="836" y="438"/>
                  <a:pt x="898" y="432"/>
                </a:cubicBezTo>
              </a:path>
            </a:pathLst>
          </a:custGeom>
          <a:noFill/>
          <a:ln w="57150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D193F1E-5A67-3934-B565-FEDE19C47CF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6605" y="2428920"/>
            <a:ext cx="877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7" name="Line 27">
            <a:extLst>
              <a:ext uri="{FF2B5EF4-FFF2-40B4-BE49-F238E27FC236}">
                <a16:creationId xmlns:a16="http://schemas.microsoft.com/office/drawing/2014/main" id="{604BFE78-A591-B42F-0B95-C91EA0BF1605}"/>
              </a:ext>
            </a:extLst>
          </p:cNvPr>
          <p:cNvSpPr>
            <a:spLocks noChangeShapeType="1"/>
          </p:cNvSpPr>
          <p:nvPr/>
        </p:nvSpPr>
        <p:spPr bwMode="black">
          <a:xfrm>
            <a:off x="1075289" y="2177550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9C4BE90F-2D2B-F93D-7876-790315489B2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292252" y="2422970"/>
            <a:ext cx="2727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summarized query</a:t>
            </a:r>
          </a:p>
        </p:txBody>
      </p:sp>
      <p:cxnSp>
        <p:nvCxnSpPr>
          <p:cNvPr id="9" name="Straight Connector 106">
            <a:extLst>
              <a:ext uri="{FF2B5EF4-FFF2-40B4-BE49-F238E27FC236}">
                <a16:creationId xmlns:a16="http://schemas.microsoft.com/office/drawing/2014/main" id="{6BF319EC-0484-97FA-BDBE-F974BD1AA7EC}"/>
              </a:ext>
            </a:extLst>
          </p:cNvPr>
          <p:cNvCxnSpPr>
            <a:cxnSpLocks/>
          </p:cNvCxnSpPr>
          <p:nvPr/>
        </p:nvCxnSpPr>
        <p:spPr>
          <a:xfrm>
            <a:off x="2149389" y="2301299"/>
            <a:ext cx="22166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7">
            <a:extLst>
              <a:ext uri="{FF2B5EF4-FFF2-40B4-BE49-F238E27FC236}">
                <a16:creationId xmlns:a16="http://schemas.microsoft.com/office/drawing/2014/main" id="{E77D3221-DE67-1372-3905-AF29A18C0A75}"/>
              </a:ext>
            </a:extLst>
          </p:cNvPr>
          <p:cNvCxnSpPr>
            <a:cxnSpLocks/>
          </p:cNvCxnSpPr>
          <p:nvPr/>
        </p:nvCxnSpPr>
        <p:spPr>
          <a:xfrm>
            <a:off x="2371056" y="2177550"/>
            <a:ext cx="21998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8">
            <a:extLst>
              <a:ext uri="{FF2B5EF4-FFF2-40B4-BE49-F238E27FC236}">
                <a16:creationId xmlns:a16="http://schemas.microsoft.com/office/drawing/2014/main" id="{2F305C94-9DD4-8195-F1C1-0F9282EBF0BD}"/>
              </a:ext>
            </a:extLst>
          </p:cNvPr>
          <p:cNvCxnSpPr>
            <a:cxnSpLocks/>
          </p:cNvCxnSpPr>
          <p:nvPr/>
        </p:nvCxnSpPr>
        <p:spPr>
          <a:xfrm>
            <a:off x="2591043" y="2024493"/>
            <a:ext cx="223214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9">
            <a:extLst>
              <a:ext uri="{FF2B5EF4-FFF2-40B4-BE49-F238E27FC236}">
                <a16:creationId xmlns:a16="http://schemas.microsoft.com/office/drawing/2014/main" id="{6B444C34-608C-EC98-9E49-C8AE9D051807}"/>
              </a:ext>
            </a:extLst>
          </p:cNvPr>
          <p:cNvCxnSpPr>
            <a:cxnSpLocks/>
          </p:cNvCxnSpPr>
          <p:nvPr/>
        </p:nvCxnSpPr>
        <p:spPr>
          <a:xfrm>
            <a:off x="2828582" y="2318738"/>
            <a:ext cx="22794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61">
            <a:extLst>
              <a:ext uri="{FF2B5EF4-FFF2-40B4-BE49-F238E27FC236}">
                <a16:creationId xmlns:a16="http://schemas.microsoft.com/office/drawing/2014/main" id="{A991679A-2DFC-21B4-1E50-8E3DC1F9BEDF}"/>
              </a:ext>
            </a:extLst>
          </p:cNvPr>
          <p:cNvSpPr/>
          <p:nvPr/>
        </p:nvSpPr>
        <p:spPr>
          <a:xfrm>
            <a:off x="3684940" y="1969027"/>
            <a:ext cx="139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latin typeface="Open Sans" panose="020B0604020202020204"/>
                <a:cs typeface="Arial" panose="020B0604020202020204" pitchFamily="34" charset="0"/>
              </a:rPr>
              <a:t>BSF</a:t>
            </a:r>
            <a:endParaRPr lang="en-US" sz="2400" dirty="0">
              <a:latin typeface="Open Sans" panose="020B0604020202020204"/>
            </a:endParaRPr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746C99DA-D347-24C6-A001-FC4A7D063769}"/>
              </a:ext>
            </a:extLst>
          </p:cNvPr>
          <p:cNvSpPr>
            <a:spLocks noChangeShapeType="1"/>
          </p:cNvSpPr>
          <p:nvPr/>
        </p:nvSpPr>
        <p:spPr bwMode="black">
          <a:xfrm>
            <a:off x="3161199" y="2171168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BDFEE821-A2EC-8F4E-CC44-66ACBD633F81}"/>
              </a:ext>
            </a:extLst>
          </p:cNvPr>
          <p:cNvSpPr/>
          <p:nvPr/>
        </p:nvSpPr>
        <p:spPr>
          <a:xfrm rot="5400000">
            <a:off x="6650838" y="2043091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3B257400-FE10-9B29-5403-BDFA802B87D8}"/>
              </a:ext>
            </a:extLst>
          </p:cNvPr>
          <p:cNvSpPr/>
          <p:nvPr/>
        </p:nvSpPr>
        <p:spPr>
          <a:xfrm rot="5400000">
            <a:off x="6661539" y="2626770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08A28735-5AE7-D80B-C4DA-CBAF59F945D5}"/>
              </a:ext>
            </a:extLst>
          </p:cNvPr>
          <p:cNvSpPr/>
          <p:nvPr/>
        </p:nvSpPr>
        <p:spPr>
          <a:xfrm rot="5400000">
            <a:off x="6661540" y="3285811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CD142C84-E3DD-AB27-F591-0FA26E84D12B}"/>
              </a:ext>
            </a:extLst>
          </p:cNvPr>
          <p:cNvSpPr/>
          <p:nvPr/>
        </p:nvSpPr>
        <p:spPr>
          <a:xfrm rot="5400000">
            <a:off x="6661539" y="4670848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32D7-BD11-9AF6-91DF-94D5F829D0EC}"/>
              </a:ext>
            </a:extLst>
          </p:cNvPr>
          <p:cNvSpPr txBox="1"/>
          <p:nvPr/>
        </p:nvSpPr>
        <p:spPr>
          <a:xfrm>
            <a:off x="5997261" y="216515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Priority Queues</a:t>
            </a:r>
            <a:endParaRPr lang="el-G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FDB4FD-6D59-8DF8-0BA2-7DF269B56496}"/>
              </a:ext>
            </a:extLst>
          </p:cNvPr>
          <p:cNvSpPr/>
          <p:nvPr/>
        </p:nvSpPr>
        <p:spPr>
          <a:xfrm>
            <a:off x="6713118" y="4285642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8D4A13-94CC-A849-11E4-7C0E790525FF}"/>
              </a:ext>
            </a:extLst>
          </p:cNvPr>
          <p:cNvSpPr/>
          <p:nvPr/>
        </p:nvSpPr>
        <p:spPr>
          <a:xfrm>
            <a:off x="6716263" y="4612608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7B3B75-42EF-9997-CD68-B125B937E927}"/>
              </a:ext>
            </a:extLst>
          </p:cNvPr>
          <p:cNvSpPr/>
          <p:nvPr/>
        </p:nvSpPr>
        <p:spPr>
          <a:xfrm>
            <a:off x="6713118" y="4942935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1FE3ACC-10AC-462D-B3E6-957CB95D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1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7878 0.2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00156 0.394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2214 0.3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5" grpId="0"/>
      <p:bldP spid="294" grpId="0" animBg="1"/>
      <p:bldP spid="295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B36E-CD13-4E35-B644-9BE524C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9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Locality aware data series index.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F2F-7746-B97F-84A9-98DD04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4" y="643503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11</a:t>
            </a:fld>
            <a:endParaRPr lang="el-GR" dirty="0"/>
          </a:p>
        </p:txBody>
      </p: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1AB9AEDD-96AE-0CC2-D0C9-D37CF74FD49D}"/>
              </a:ext>
            </a:extLst>
          </p:cNvPr>
          <p:cNvSpPr/>
          <p:nvPr/>
        </p:nvSpPr>
        <p:spPr>
          <a:xfrm>
            <a:off x="4849128" y="3669321"/>
            <a:ext cx="873525" cy="72810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B5E3ABE-F842-BB5D-978A-771537AF996C}"/>
              </a:ext>
            </a:extLst>
          </p:cNvPr>
          <p:cNvSpPr txBox="1"/>
          <p:nvPr/>
        </p:nvSpPr>
        <p:spPr>
          <a:xfrm>
            <a:off x="4815174" y="318291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</a:t>
            </a:r>
            <a:endParaRPr lang="el-GR" b="1" dirty="0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8BD67DE-F904-2627-2B97-A9BFD2E4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15" y="1219304"/>
            <a:ext cx="251068" cy="71628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B3E5D99B-CCF0-A15A-818D-2A6691F4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13" y="1231137"/>
            <a:ext cx="251068" cy="716282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CD27AB3D-D528-5ED1-B2AC-03DB2ED8E625}"/>
              </a:ext>
            </a:extLst>
          </p:cNvPr>
          <p:cNvSpPr txBox="1"/>
          <p:nvPr/>
        </p:nvSpPr>
        <p:spPr>
          <a:xfrm>
            <a:off x="574988" y="1392106"/>
            <a:ext cx="101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Threads</a:t>
            </a:r>
            <a:endParaRPr lang="el-GR" sz="2000" dirty="0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07A1FC47-1F4D-DD1D-DEA5-BD10BE46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60" y="1225835"/>
            <a:ext cx="251068" cy="716282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1CA4E455-0E93-481D-F7AD-57DF185B9BDE}"/>
              </a:ext>
            </a:extLst>
          </p:cNvPr>
          <p:cNvSpPr/>
          <p:nvPr/>
        </p:nvSpPr>
        <p:spPr>
          <a:xfrm>
            <a:off x="5735984" y="1969027"/>
            <a:ext cx="6018410" cy="43562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EA4026D-FF5C-ED01-580B-102AA69A5E8E}"/>
              </a:ext>
            </a:extLst>
          </p:cNvPr>
          <p:cNvSpPr txBox="1"/>
          <p:nvPr/>
        </p:nvSpPr>
        <p:spPr>
          <a:xfrm>
            <a:off x="7443340" y="1492216"/>
            <a:ext cx="18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Answering</a:t>
            </a:r>
            <a:endParaRPr lang="el-G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30A910-3192-2BC1-DCFD-1DAD0BA8DA4B}"/>
              </a:ext>
            </a:extLst>
          </p:cNvPr>
          <p:cNvGrpSpPr/>
          <p:nvPr/>
        </p:nvGrpSpPr>
        <p:grpSpPr>
          <a:xfrm>
            <a:off x="64971" y="2800482"/>
            <a:ext cx="5267406" cy="2952292"/>
            <a:chOff x="6206604" y="2058097"/>
            <a:chExt cx="5267406" cy="2952292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4E11E1A-D5A0-BE1D-254A-8289A4F26E97}"/>
                </a:ext>
              </a:extLst>
            </p:cNvPr>
            <p:cNvGrpSpPr/>
            <p:nvPr/>
          </p:nvGrpSpPr>
          <p:grpSpPr>
            <a:xfrm>
              <a:off x="6206604" y="3276894"/>
              <a:ext cx="1968647" cy="1726518"/>
              <a:chOff x="4452420" y="2110974"/>
              <a:chExt cx="1968647" cy="1726518"/>
            </a:xfrm>
          </p:grpSpPr>
          <p:sp>
            <p:nvSpPr>
              <p:cNvPr id="60" name="Oval 300">
                <a:extLst>
                  <a:ext uri="{FF2B5EF4-FFF2-40B4-BE49-F238E27FC236}">
                    <a16:creationId xmlns:a16="http://schemas.microsoft.com/office/drawing/2014/main" id="{97A61E07-7AAB-BC4F-3907-FF7DB5BE0679}"/>
                  </a:ext>
                </a:extLst>
              </p:cNvPr>
              <p:cNvSpPr/>
              <p:nvPr/>
            </p:nvSpPr>
            <p:spPr>
              <a:xfrm>
                <a:off x="5070505" y="2630972"/>
                <a:ext cx="260612" cy="2606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1" name="Straight Arrow Connector 301">
                <a:extLst>
                  <a:ext uri="{FF2B5EF4-FFF2-40B4-BE49-F238E27FC236}">
                    <a16:creationId xmlns:a16="http://schemas.microsoft.com/office/drawing/2014/main" id="{BDA0493F-A732-C362-A059-943E1040335D}"/>
                  </a:ext>
                </a:extLst>
              </p:cNvPr>
              <p:cNvCxnSpPr>
                <a:stCxn id="69" idx="3"/>
                <a:endCxn id="60" idx="0"/>
              </p:cNvCxnSpPr>
              <p:nvPr/>
            </p:nvCxnSpPr>
            <p:spPr>
              <a:xfrm flipH="1">
                <a:off x="5200811" y="2336466"/>
                <a:ext cx="201841" cy="294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302">
                <a:extLst>
                  <a:ext uri="{FF2B5EF4-FFF2-40B4-BE49-F238E27FC236}">
                    <a16:creationId xmlns:a16="http://schemas.microsoft.com/office/drawing/2014/main" id="{8BD7F0C3-A6E2-9828-F230-41A34EFE49E0}"/>
                  </a:ext>
                </a:extLst>
              </p:cNvPr>
              <p:cNvSpPr/>
              <p:nvPr/>
            </p:nvSpPr>
            <p:spPr>
              <a:xfrm>
                <a:off x="5562742" y="2794244"/>
                <a:ext cx="858325" cy="85061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3" name="Straight Arrow Connector 329">
                <a:extLst>
                  <a:ext uri="{FF2B5EF4-FFF2-40B4-BE49-F238E27FC236}">
                    <a16:creationId xmlns:a16="http://schemas.microsoft.com/office/drawing/2014/main" id="{7FC98236-E6DB-A562-F869-6326CCC64027}"/>
                  </a:ext>
                </a:extLst>
              </p:cNvPr>
              <p:cNvCxnSpPr>
                <a:stCxn id="69" idx="5"/>
                <a:endCxn id="62" idx="0"/>
              </p:cNvCxnSpPr>
              <p:nvPr/>
            </p:nvCxnSpPr>
            <p:spPr>
              <a:xfrm>
                <a:off x="5596692" y="2336466"/>
                <a:ext cx="395213" cy="457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330">
                <a:extLst>
                  <a:ext uri="{FF2B5EF4-FFF2-40B4-BE49-F238E27FC236}">
                    <a16:creationId xmlns:a16="http://schemas.microsoft.com/office/drawing/2014/main" id="{B24320AD-4F11-DFEB-128B-81077134EE90}"/>
                  </a:ext>
                </a:extLst>
              </p:cNvPr>
              <p:cNvSpPr/>
              <p:nvPr/>
            </p:nvSpPr>
            <p:spPr>
              <a:xfrm>
                <a:off x="5239119" y="3201888"/>
                <a:ext cx="216979" cy="2224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" name="Straight Arrow Connector 331">
                <a:extLst>
                  <a:ext uri="{FF2B5EF4-FFF2-40B4-BE49-F238E27FC236}">
                    <a16:creationId xmlns:a16="http://schemas.microsoft.com/office/drawing/2014/main" id="{6254B73E-FADF-2E71-997E-A4914AD2AF01}"/>
                  </a:ext>
                </a:extLst>
              </p:cNvPr>
              <p:cNvCxnSpPr>
                <a:stCxn id="60" idx="3"/>
                <a:endCxn id="79" idx="7"/>
              </p:cNvCxnSpPr>
              <p:nvPr/>
            </p:nvCxnSpPr>
            <p:spPr>
              <a:xfrm flipH="1">
                <a:off x="4895383" y="2853418"/>
                <a:ext cx="213288" cy="322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332">
                <a:extLst>
                  <a:ext uri="{FF2B5EF4-FFF2-40B4-BE49-F238E27FC236}">
                    <a16:creationId xmlns:a16="http://schemas.microsoft.com/office/drawing/2014/main" id="{90BFA011-D56D-6736-49CD-01CCEB4C6D4E}"/>
                  </a:ext>
                </a:extLst>
              </p:cNvPr>
              <p:cNvCxnSpPr>
                <a:stCxn id="60" idx="5"/>
                <a:endCxn id="64" idx="0"/>
              </p:cNvCxnSpPr>
              <p:nvPr/>
            </p:nvCxnSpPr>
            <p:spPr>
              <a:xfrm>
                <a:off x="5292951" y="2853418"/>
                <a:ext cx="54658" cy="348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333">
                <a:extLst>
                  <a:ext uri="{FF2B5EF4-FFF2-40B4-BE49-F238E27FC236}">
                    <a16:creationId xmlns:a16="http://schemas.microsoft.com/office/drawing/2014/main" id="{31CDAB24-486C-A201-446B-CC4EE35EDD54}"/>
                  </a:ext>
                </a:extLst>
              </p:cNvPr>
              <p:cNvSpPr/>
              <p:nvPr/>
            </p:nvSpPr>
            <p:spPr>
              <a:xfrm>
                <a:off x="5362465" y="2110974"/>
                <a:ext cx="274414" cy="26418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0" name="Straight Arrow Connector 334">
                <a:extLst>
                  <a:ext uri="{FF2B5EF4-FFF2-40B4-BE49-F238E27FC236}">
                    <a16:creationId xmlns:a16="http://schemas.microsoft.com/office/drawing/2014/main" id="{2E9DD6B1-2516-EDC0-6157-DF23E7096080}"/>
                  </a:ext>
                </a:extLst>
              </p:cNvPr>
              <p:cNvCxnSpPr>
                <a:stCxn id="64" idx="3"/>
                <a:endCxn id="78" idx="0"/>
              </p:cNvCxnSpPr>
              <p:nvPr/>
            </p:nvCxnSpPr>
            <p:spPr>
              <a:xfrm flipH="1">
                <a:off x="5084754" y="3391758"/>
                <a:ext cx="186141" cy="183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335">
                <a:extLst>
                  <a:ext uri="{FF2B5EF4-FFF2-40B4-BE49-F238E27FC236}">
                    <a16:creationId xmlns:a16="http://schemas.microsoft.com/office/drawing/2014/main" id="{1B9EFD47-179A-7ED9-B6B6-6921E752DB9C}"/>
                  </a:ext>
                </a:extLst>
              </p:cNvPr>
              <p:cNvCxnSpPr>
                <a:stCxn id="64" idx="5"/>
                <a:endCxn id="77" idx="0"/>
              </p:cNvCxnSpPr>
              <p:nvPr/>
            </p:nvCxnSpPr>
            <p:spPr>
              <a:xfrm>
                <a:off x="5424322" y="3391758"/>
                <a:ext cx="167235" cy="346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336">
                <a:extLst>
                  <a:ext uri="{FF2B5EF4-FFF2-40B4-BE49-F238E27FC236}">
                    <a16:creationId xmlns:a16="http://schemas.microsoft.com/office/drawing/2014/main" id="{A96C71CE-1C27-DB5E-7818-CC77E2A241EF}"/>
                  </a:ext>
                </a:extLst>
              </p:cNvPr>
              <p:cNvSpPr/>
              <p:nvPr/>
            </p:nvSpPr>
            <p:spPr>
              <a:xfrm>
                <a:off x="5536954" y="3738052"/>
                <a:ext cx="109205" cy="9944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337">
                <a:extLst>
                  <a:ext uri="{FF2B5EF4-FFF2-40B4-BE49-F238E27FC236}">
                    <a16:creationId xmlns:a16="http://schemas.microsoft.com/office/drawing/2014/main" id="{569F6CAB-50EC-9AE2-62B6-01DC2DE62163}"/>
                  </a:ext>
                </a:extLst>
              </p:cNvPr>
              <p:cNvSpPr/>
              <p:nvPr/>
            </p:nvSpPr>
            <p:spPr>
              <a:xfrm>
                <a:off x="4955801" y="3574979"/>
                <a:ext cx="257906" cy="25553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Oval 342">
                <a:extLst>
                  <a:ext uri="{FF2B5EF4-FFF2-40B4-BE49-F238E27FC236}">
                    <a16:creationId xmlns:a16="http://schemas.microsoft.com/office/drawing/2014/main" id="{7FC5AA78-8C17-14EE-2678-3F5DCCF4A989}"/>
                  </a:ext>
                </a:extLst>
              </p:cNvPr>
              <p:cNvSpPr/>
              <p:nvPr/>
            </p:nvSpPr>
            <p:spPr>
              <a:xfrm>
                <a:off x="4452420" y="3098948"/>
                <a:ext cx="518964" cy="522331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F1099E7-F8F6-1440-0A75-6E113EE66789}"/>
                </a:ext>
              </a:extLst>
            </p:cNvPr>
            <p:cNvGrpSpPr/>
            <p:nvPr/>
          </p:nvGrpSpPr>
          <p:grpSpPr>
            <a:xfrm>
              <a:off x="9505363" y="3283871"/>
              <a:ext cx="1968647" cy="1726518"/>
              <a:chOff x="4452420" y="2110974"/>
              <a:chExt cx="1968647" cy="1726518"/>
            </a:xfrm>
          </p:grpSpPr>
          <p:sp>
            <p:nvSpPr>
              <p:cNvPr id="82" name="Oval 300">
                <a:extLst>
                  <a:ext uri="{FF2B5EF4-FFF2-40B4-BE49-F238E27FC236}">
                    <a16:creationId xmlns:a16="http://schemas.microsoft.com/office/drawing/2014/main" id="{C490102E-39D0-CDF4-1A1E-59E8B2CBED11}"/>
                  </a:ext>
                </a:extLst>
              </p:cNvPr>
              <p:cNvSpPr/>
              <p:nvPr/>
            </p:nvSpPr>
            <p:spPr>
              <a:xfrm>
                <a:off x="5070505" y="2630972"/>
                <a:ext cx="260612" cy="2606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3" name="Straight Arrow Connector 301">
                <a:extLst>
                  <a:ext uri="{FF2B5EF4-FFF2-40B4-BE49-F238E27FC236}">
                    <a16:creationId xmlns:a16="http://schemas.microsoft.com/office/drawing/2014/main" id="{7DD78ADA-24C4-B682-72D7-42C22C4209F4}"/>
                  </a:ext>
                </a:extLst>
              </p:cNvPr>
              <p:cNvCxnSpPr>
                <a:stCxn id="92" idx="3"/>
                <a:endCxn id="82" idx="0"/>
              </p:cNvCxnSpPr>
              <p:nvPr/>
            </p:nvCxnSpPr>
            <p:spPr>
              <a:xfrm flipH="1">
                <a:off x="5200811" y="2336466"/>
                <a:ext cx="201841" cy="294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302">
                <a:extLst>
                  <a:ext uri="{FF2B5EF4-FFF2-40B4-BE49-F238E27FC236}">
                    <a16:creationId xmlns:a16="http://schemas.microsoft.com/office/drawing/2014/main" id="{239C9226-2315-B28B-EED3-8B60B1190D7E}"/>
                  </a:ext>
                </a:extLst>
              </p:cNvPr>
              <p:cNvSpPr/>
              <p:nvPr/>
            </p:nvSpPr>
            <p:spPr>
              <a:xfrm>
                <a:off x="5562742" y="2794244"/>
                <a:ext cx="858325" cy="85061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6" name="Straight Arrow Connector 329">
                <a:extLst>
                  <a:ext uri="{FF2B5EF4-FFF2-40B4-BE49-F238E27FC236}">
                    <a16:creationId xmlns:a16="http://schemas.microsoft.com/office/drawing/2014/main" id="{C2106C49-156B-D895-642B-332B5E371FAF}"/>
                  </a:ext>
                </a:extLst>
              </p:cNvPr>
              <p:cNvCxnSpPr>
                <a:stCxn id="92" idx="5"/>
                <a:endCxn id="84" idx="0"/>
              </p:cNvCxnSpPr>
              <p:nvPr/>
            </p:nvCxnSpPr>
            <p:spPr>
              <a:xfrm>
                <a:off x="5596692" y="2336466"/>
                <a:ext cx="395213" cy="457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330">
                <a:extLst>
                  <a:ext uri="{FF2B5EF4-FFF2-40B4-BE49-F238E27FC236}">
                    <a16:creationId xmlns:a16="http://schemas.microsoft.com/office/drawing/2014/main" id="{14055DD3-6677-AD78-E0B1-18C49C217F8B}"/>
                  </a:ext>
                </a:extLst>
              </p:cNvPr>
              <p:cNvSpPr/>
              <p:nvPr/>
            </p:nvSpPr>
            <p:spPr>
              <a:xfrm>
                <a:off x="5239119" y="3201888"/>
                <a:ext cx="216979" cy="2224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" name="Straight Arrow Connector 331">
                <a:extLst>
                  <a:ext uri="{FF2B5EF4-FFF2-40B4-BE49-F238E27FC236}">
                    <a16:creationId xmlns:a16="http://schemas.microsoft.com/office/drawing/2014/main" id="{B054C19D-EA1D-1538-E7F4-397984E850AF}"/>
                  </a:ext>
                </a:extLst>
              </p:cNvPr>
              <p:cNvCxnSpPr>
                <a:stCxn id="82" idx="3"/>
                <a:endCxn id="298" idx="7"/>
              </p:cNvCxnSpPr>
              <p:nvPr/>
            </p:nvCxnSpPr>
            <p:spPr>
              <a:xfrm flipH="1">
                <a:off x="4895383" y="2853418"/>
                <a:ext cx="213288" cy="322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332">
                <a:extLst>
                  <a:ext uri="{FF2B5EF4-FFF2-40B4-BE49-F238E27FC236}">
                    <a16:creationId xmlns:a16="http://schemas.microsoft.com/office/drawing/2014/main" id="{93BD1BD8-1D61-0FF1-1131-B43798F7DE5D}"/>
                  </a:ext>
                </a:extLst>
              </p:cNvPr>
              <p:cNvCxnSpPr>
                <a:stCxn id="82" idx="5"/>
                <a:endCxn id="88" idx="0"/>
              </p:cNvCxnSpPr>
              <p:nvPr/>
            </p:nvCxnSpPr>
            <p:spPr>
              <a:xfrm>
                <a:off x="5292951" y="2853418"/>
                <a:ext cx="54658" cy="3484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333">
                <a:extLst>
                  <a:ext uri="{FF2B5EF4-FFF2-40B4-BE49-F238E27FC236}">
                    <a16:creationId xmlns:a16="http://schemas.microsoft.com/office/drawing/2014/main" id="{9D3AB86A-D9BC-2933-E6DF-D4268A8B8977}"/>
                  </a:ext>
                </a:extLst>
              </p:cNvPr>
              <p:cNvSpPr/>
              <p:nvPr/>
            </p:nvSpPr>
            <p:spPr>
              <a:xfrm>
                <a:off x="5362465" y="2110974"/>
                <a:ext cx="274414" cy="26418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4" name="Straight Arrow Connector 334">
                <a:extLst>
                  <a:ext uri="{FF2B5EF4-FFF2-40B4-BE49-F238E27FC236}">
                    <a16:creationId xmlns:a16="http://schemas.microsoft.com/office/drawing/2014/main" id="{8731F025-DEEB-2781-4B89-8B2E760E1E7B}"/>
                  </a:ext>
                </a:extLst>
              </p:cNvPr>
              <p:cNvCxnSpPr>
                <a:stCxn id="88" idx="3"/>
                <a:endCxn id="297" idx="0"/>
              </p:cNvCxnSpPr>
              <p:nvPr/>
            </p:nvCxnSpPr>
            <p:spPr>
              <a:xfrm flipH="1">
                <a:off x="5084754" y="3391758"/>
                <a:ext cx="186141" cy="183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335">
                <a:extLst>
                  <a:ext uri="{FF2B5EF4-FFF2-40B4-BE49-F238E27FC236}">
                    <a16:creationId xmlns:a16="http://schemas.microsoft.com/office/drawing/2014/main" id="{DCFEC74C-03B1-D062-0618-A7331F1D3B2A}"/>
                  </a:ext>
                </a:extLst>
              </p:cNvPr>
              <p:cNvCxnSpPr>
                <a:stCxn id="88" idx="5"/>
                <a:endCxn id="296" idx="0"/>
              </p:cNvCxnSpPr>
              <p:nvPr/>
            </p:nvCxnSpPr>
            <p:spPr>
              <a:xfrm>
                <a:off x="5424322" y="3391758"/>
                <a:ext cx="167235" cy="346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Oval 336">
                <a:extLst>
                  <a:ext uri="{FF2B5EF4-FFF2-40B4-BE49-F238E27FC236}">
                    <a16:creationId xmlns:a16="http://schemas.microsoft.com/office/drawing/2014/main" id="{9345750B-8C4F-F0BE-6244-331B82DAE27C}"/>
                  </a:ext>
                </a:extLst>
              </p:cNvPr>
              <p:cNvSpPr/>
              <p:nvPr/>
            </p:nvSpPr>
            <p:spPr>
              <a:xfrm>
                <a:off x="5536954" y="3738052"/>
                <a:ext cx="109205" cy="9944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Oval 337">
                <a:extLst>
                  <a:ext uri="{FF2B5EF4-FFF2-40B4-BE49-F238E27FC236}">
                    <a16:creationId xmlns:a16="http://schemas.microsoft.com/office/drawing/2014/main" id="{E0E78AA3-8305-EF65-E559-BDAAF378E688}"/>
                  </a:ext>
                </a:extLst>
              </p:cNvPr>
              <p:cNvSpPr/>
              <p:nvPr/>
            </p:nvSpPr>
            <p:spPr>
              <a:xfrm>
                <a:off x="4955801" y="3574979"/>
                <a:ext cx="257906" cy="25553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342">
                <a:extLst>
                  <a:ext uri="{FF2B5EF4-FFF2-40B4-BE49-F238E27FC236}">
                    <a16:creationId xmlns:a16="http://schemas.microsoft.com/office/drawing/2014/main" id="{AD08F368-02FA-EBE2-C60B-4D7C8D027DDE}"/>
                  </a:ext>
                </a:extLst>
              </p:cNvPr>
              <p:cNvSpPr/>
              <p:nvPr/>
            </p:nvSpPr>
            <p:spPr>
              <a:xfrm>
                <a:off x="4452420" y="3098948"/>
                <a:ext cx="518964" cy="522331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3FE6F819-5101-A00C-07FB-2AC1B5562176}"/>
                </a:ext>
              </a:extLst>
            </p:cNvPr>
            <p:cNvSpPr txBox="1"/>
            <p:nvPr/>
          </p:nvSpPr>
          <p:spPr>
            <a:xfrm>
              <a:off x="6550932" y="2750343"/>
              <a:ext cx="1211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r>
                <a:rPr lang="en-US" b="1" baseline="30000" dirty="0"/>
                <a:t>st</a:t>
              </a:r>
              <a:r>
                <a:rPr lang="en-US" b="1" dirty="0"/>
                <a:t> Subtree</a:t>
              </a:r>
              <a:endParaRPr lang="el-GR" b="1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0DFBC413-02E3-4CF8-989C-0002D333EEBF}"/>
                </a:ext>
              </a:extLst>
            </p:cNvPr>
            <p:cNvSpPr txBox="1"/>
            <p:nvPr/>
          </p:nvSpPr>
          <p:spPr>
            <a:xfrm>
              <a:off x="9946711" y="2775834"/>
              <a:ext cx="1247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N</a:t>
              </a:r>
              <a:r>
                <a:rPr lang="en-US" b="1" baseline="30000" dirty="0" err="1"/>
                <a:t>st</a:t>
              </a:r>
              <a:r>
                <a:rPr lang="en-US" b="1" dirty="0"/>
                <a:t> Subtree</a:t>
              </a:r>
              <a:endParaRPr lang="el-GR" b="1" dirty="0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8738019C-AE5D-418F-03A0-5D63600A9C7C}"/>
                </a:ext>
              </a:extLst>
            </p:cNvPr>
            <p:cNvSpPr/>
            <p:nvPr/>
          </p:nvSpPr>
          <p:spPr>
            <a:xfrm>
              <a:off x="8327992" y="4070244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EB0E646D-47E2-78BC-DF62-C61D65C442B9}"/>
                </a:ext>
              </a:extLst>
            </p:cNvPr>
            <p:cNvSpPr/>
            <p:nvPr/>
          </p:nvSpPr>
          <p:spPr>
            <a:xfrm>
              <a:off x="8753225" y="4087727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862D4C2-BFBE-687F-2124-AAE2C50A6CAA}"/>
                </a:ext>
              </a:extLst>
            </p:cNvPr>
            <p:cNvSpPr/>
            <p:nvPr/>
          </p:nvSpPr>
          <p:spPr>
            <a:xfrm>
              <a:off x="9196188" y="4089688"/>
              <a:ext cx="213288" cy="2606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9" name="Oval 333">
              <a:extLst>
                <a:ext uri="{FF2B5EF4-FFF2-40B4-BE49-F238E27FC236}">
                  <a16:creationId xmlns:a16="http://schemas.microsoft.com/office/drawing/2014/main" id="{BC14BC23-64B3-A62E-80B4-1F20FC72ADA6}"/>
                </a:ext>
              </a:extLst>
            </p:cNvPr>
            <p:cNvSpPr/>
            <p:nvPr/>
          </p:nvSpPr>
          <p:spPr>
            <a:xfrm>
              <a:off x="8584024" y="2058097"/>
              <a:ext cx="274414" cy="264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8658B9D0-71C7-1857-98F9-A8D1E6CAD564}"/>
                </a:ext>
              </a:extLst>
            </p:cNvPr>
            <p:cNvCxnSpPr>
              <a:cxnSpLocks/>
              <a:stCxn id="309" idx="3"/>
              <a:endCxn id="299" idx="0"/>
            </p:cNvCxnSpPr>
            <p:nvPr/>
          </p:nvCxnSpPr>
          <p:spPr>
            <a:xfrm flipH="1">
              <a:off x="7156836" y="2283589"/>
              <a:ext cx="1467375" cy="46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CE6C57F0-A148-D272-D0BF-442AC32523F3}"/>
                </a:ext>
              </a:extLst>
            </p:cNvPr>
            <p:cNvCxnSpPr>
              <a:stCxn id="309" idx="5"/>
              <a:endCxn id="300" idx="0"/>
            </p:cNvCxnSpPr>
            <p:nvPr/>
          </p:nvCxnSpPr>
          <p:spPr>
            <a:xfrm>
              <a:off x="8818251" y="2283589"/>
              <a:ext cx="1751997" cy="492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8874C2D9-2AAB-CF32-F6E7-9D8973155B40}"/>
                </a:ext>
              </a:extLst>
            </p:cNvPr>
            <p:cNvCxnSpPr>
              <a:stCxn id="309" idx="4"/>
            </p:cNvCxnSpPr>
            <p:nvPr/>
          </p:nvCxnSpPr>
          <p:spPr>
            <a:xfrm flipH="1">
              <a:off x="8327992" y="2322277"/>
              <a:ext cx="393239" cy="453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3EDCACE2-1CAD-3010-136D-9E85823D9242}"/>
                </a:ext>
              </a:extLst>
            </p:cNvPr>
            <p:cNvCxnSpPr>
              <a:stCxn id="309" idx="4"/>
            </p:cNvCxnSpPr>
            <p:nvPr/>
          </p:nvCxnSpPr>
          <p:spPr>
            <a:xfrm>
              <a:off x="8721231" y="2322277"/>
              <a:ext cx="23958" cy="4535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6BB2496-558C-7C56-7840-2F931D736BA0}"/>
                </a:ext>
              </a:extLst>
            </p:cNvPr>
            <p:cNvCxnSpPr>
              <a:stCxn id="309" idx="4"/>
            </p:cNvCxnSpPr>
            <p:nvPr/>
          </p:nvCxnSpPr>
          <p:spPr>
            <a:xfrm>
              <a:off x="8721231" y="2322277"/>
              <a:ext cx="331247" cy="428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11">
            <a:extLst>
              <a:ext uri="{FF2B5EF4-FFF2-40B4-BE49-F238E27FC236}">
                <a16:creationId xmlns:a16="http://schemas.microsoft.com/office/drawing/2014/main" id="{EBD511E9-7080-7D54-2205-23A3F8321DEC}"/>
              </a:ext>
            </a:extLst>
          </p:cNvPr>
          <p:cNvSpPr>
            <a:spLocks/>
          </p:cNvSpPr>
          <p:nvPr/>
        </p:nvSpPr>
        <p:spPr bwMode="black">
          <a:xfrm>
            <a:off x="246605" y="1937012"/>
            <a:ext cx="849312" cy="468312"/>
          </a:xfrm>
          <a:custGeom>
            <a:avLst/>
            <a:gdLst>
              <a:gd name="T0" fmla="*/ 0 w 898"/>
              <a:gd name="T1" fmla="*/ 345 h 459"/>
              <a:gd name="T2" fmla="*/ 232 w 898"/>
              <a:gd name="T3" fmla="*/ 345 h 459"/>
              <a:gd name="T4" fmla="*/ 426 w 898"/>
              <a:gd name="T5" fmla="*/ 9 h 459"/>
              <a:gd name="T6" fmla="*/ 531 w 898"/>
              <a:gd name="T7" fmla="*/ 401 h 459"/>
              <a:gd name="T8" fmla="*/ 602 w 898"/>
              <a:gd name="T9" fmla="*/ 360 h 459"/>
              <a:gd name="T10" fmla="*/ 726 w 898"/>
              <a:gd name="T11" fmla="*/ 432 h 459"/>
              <a:gd name="T12" fmla="*/ 898 w 898"/>
              <a:gd name="T13" fmla="*/ 432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8" h="459">
                <a:moveTo>
                  <a:pt x="0" y="345"/>
                </a:moveTo>
                <a:cubicBezTo>
                  <a:pt x="80" y="373"/>
                  <a:pt x="161" y="401"/>
                  <a:pt x="232" y="345"/>
                </a:cubicBezTo>
                <a:cubicBezTo>
                  <a:pt x="303" y="289"/>
                  <a:pt x="376" y="0"/>
                  <a:pt x="426" y="9"/>
                </a:cubicBezTo>
                <a:cubicBezTo>
                  <a:pt x="476" y="18"/>
                  <a:pt x="502" y="343"/>
                  <a:pt x="531" y="401"/>
                </a:cubicBezTo>
                <a:cubicBezTo>
                  <a:pt x="560" y="459"/>
                  <a:pt x="570" y="355"/>
                  <a:pt x="602" y="360"/>
                </a:cubicBezTo>
                <a:cubicBezTo>
                  <a:pt x="634" y="365"/>
                  <a:pt x="677" y="420"/>
                  <a:pt x="726" y="432"/>
                </a:cubicBezTo>
                <a:cubicBezTo>
                  <a:pt x="775" y="444"/>
                  <a:pt x="836" y="438"/>
                  <a:pt x="898" y="432"/>
                </a:cubicBezTo>
              </a:path>
            </a:pathLst>
          </a:custGeom>
          <a:noFill/>
          <a:ln w="57150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D193F1E-5A67-3934-B565-FEDE19C47CF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6605" y="2428920"/>
            <a:ext cx="877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7" name="Line 27">
            <a:extLst>
              <a:ext uri="{FF2B5EF4-FFF2-40B4-BE49-F238E27FC236}">
                <a16:creationId xmlns:a16="http://schemas.microsoft.com/office/drawing/2014/main" id="{604BFE78-A591-B42F-0B95-C91EA0BF1605}"/>
              </a:ext>
            </a:extLst>
          </p:cNvPr>
          <p:cNvSpPr>
            <a:spLocks noChangeShapeType="1"/>
          </p:cNvSpPr>
          <p:nvPr/>
        </p:nvSpPr>
        <p:spPr bwMode="black">
          <a:xfrm>
            <a:off x="1075289" y="2177550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9C4BE90F-2D2B-F93D-7876-790315489B2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292252" y="2422970"/>
            <a:ext cx="2727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summarized query</a:t>
            </a:r>
          </a:p>
        </p:txBody>
      </p:sp>
      <p:cxnSp>
        <p:nvCxnSpPr>
          <p:cNvPr id="9" name="Straight Connector 106">
            <a:extLst>
              <a:ext uri="{FF2B5EF4-FFF2-40B4-BE49-F238E27FC236}">
                <a16:creationId xmlns:a16="http://schemas.microsoft.com/office/drawing/2014/main" id="{6BF319EC-0484-97FA-BDBE-F974BD1AA7EC}"/>
              </a:ext>
            </a:extLst>
          </p:cNvPr>
          <p:cNvCxnSpPr>
            <a:cxnSpLocks/>
          </p:cNvCxnSpPr>
          <p:nvPr/>
        </p:nvCxnSpPr>
        <p:spPr>
          <a:xfrm>
            <a:off x="2149389" y="2301299"/>
            <a:ext cx="22166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7">
            <a:extLst>
              <a:ext uri="{FF2B5EF4-FFF2-40B4-BE49-F238E27FC236}">
                <a16:creationId xmlns:a16="http://schemas.microsoft.com/office/drawing/2014/main" id="{E77D3221-DE67-1372-3905-AF29A18C0A75}"/>
              </a:ext>
            </a:extLst>
          </p:cNvPr>
          <p:cNvCxnSpPr>
            <a:cxnSpLocks/>
          </p:cNvCxnSpPr>
          <p:nvPr/>
        </p:nvCxnSpPr>
        <p:spPr>
          <a:xfrm>
            <a:off x="2371056" y="2177550"/>
            <a:ext cx="21998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8">
            <a:extLst>
              <a:ext uri="{FF2B5EF4-FFF2-40B4-BE49-F238E27FC236}">
                <a16:creationId xmlns:a16="http://schemas.microsoft.com/office/drawing/2014/main" id="{2F305C94-9DD4-8195-F1C1-0F9282EBF0BD}"/>
              </a:ext>
            </a:extLst>
          </p:cNvPr>
          <p:cNvCxnSpPr>
            <a:cxnSpLocks/>
          </p:cNvCxnSpPr>
          <p:nvPr/>
        </p:nvCxnSpPr>
        <p:spPr>
          <a:xfrm>
            <a:off x="2591043" y="2024493"/>
            <a:ext cx="223214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9">
            <a:extLst>
              <a:ext uri="{FF2B5EF4-FFF2-40B4-BE49-F238E27FC236}">
                <a16:creationId xmlns:a16="http://schemas.microsoft.com/office/drawing/2014/main" id="{6B444C34-608C-EC98-9E49-C8AE9D051807}"/>
              </a:ext>
            </a:extLst>
          </p:cNvPr>
          <p:cNvCxnSpPr>
            <a:cxnSpLocks/>
          </p:cNvCxnSpPr>
          <p:nvPr/>
        </p:nvCxnSpPr>
        <p:spPr>
          <a:xfrm>
            <a:off x="2828582" y="2318738"/>
            <a:ext cx="22794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61">
            <a:extLst>
              <a:ext uri="{FF2B5EF4-FFF2-40B4-BE49-F238E27FC236}">
                <a16:creationId xmlns:a16="http://schemas.microsoft.com/office/drawing/2014/main" id="{A991679A-2DFC-21B4-1E50-8E3DC1F9BEDF}"/>
              </a:ext>
            </a:extLst>
          </p:cNvPr>
          <p:cNvSpPr/>
          <p:nvPr/>
        </p:nvSpPr>
        <p:spPr>
          <a:xfrm>
            <a:off x="3684940" y="1969027"/>
            <a:ext cx="139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latin typeface="Open Sans" panose="020B0604020202020204"/>
                <a:cs typeface="Arial" panose="020B0604020202020204" pitchFamily="34" charset="0"/>
              </a:rPr>
              <a:t>BSF</a:t>
            </a:r>
            <a:endParaRPr lang="en-US" sz="2400" dirty="0">
              <a:latin typeface="Open Sans" panose="020B0604020202020204"/>
            </a:endParaRPr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746C99DA-D347-24C6-A001-FC4A7D063769}"/>
              </a:ext>
            </a:extLst>
          </p:cNvPr>
          <p:cNvSpPr>
            <a:spLocks noChangeShapeType="1"/>
          </p:cNvSpPr>
          <p:nvPr/>
        </p:nvSpPr>
        <p:spPr bwMode="black">
          <a:xfrm>
            <a:off x="3161199" y="2171168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BDFEE821-A2EC-8F4E-CC44-66ACBD633F81}"/>
              </a:ext>
            </a:extLst>
          </p:cNvPr>
          <p:cNvSpPr/>
          <p:nvPr/>
        </p:nvSpPr>
        <p:spPr>
          <a:xfrm rot="5400000">
            <a:off x="6650838" y="2043091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3B257400-FE10-9B29-5403-BDFA802B87D8}"/>
              </a:ext>
            </a:extLst>
          </p:cNvPr>
          <p:cNvSpPr/>
          <p:nvPr/>
        </p:nvSpPr>
        <p:spPr>
          <a:xfrm rot="5400000">
            <a:off x="6661539" y="2626770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08A28735-5AE7-D80B-C4DA-CBAF59F945D5}"/>
              </a:ext>
            </a:extLst>
          </p:cNvPr>
          <p:cNvSpPr/>
          <p:nvPr/>
        </p:nvSpPr>
        <p:spPr>
          <a:xfrm rot="5400000">
            <a:off x="6661540" y="3285811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CD142C84-E3DD-AB27-F591-0FA26E84D12B}"/>
              </a:ext>
            </a:extLst>
          </p:cNvPr>
          <p:cNvSpPr/>
          <p:nvPr/>
        </p:nvSpPr>
        <p:spPr>
          <a:xfrm rot="5400000">
            <a:off x="6661539" y="4670848"/>
            <a:ext cx="338242" cy="149512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32D7-BD11-9AF6-91DF-94D5F829D0EC}"/>
              </a:ext>
            </a:extLst>
          </p:cNvPr>
          <p:cNvSpPr txBox="1"/>
          <p:nvPr/>
        </p:nvSpPr>
        <p:spPr>
          <a:xfrm>
            <a:off x="5997261" y="216515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Priority Queues</a:t>
            </a:r>
            <a:endParaRPr lang="el-G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FDB4FD-6D59-8DF8-0BA2-7DF269B56496}"/>
              </a:ext>
            </a:extLst>
          </p:cNvPr>
          <p:cNvSpPr/>
          <p:nvPr/>
        </p:nvSpPr>
        <p:spPr>
          <a:xfrm>
            <a:off x="6713118" y="4285642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8D4A13-94CC-A849-11E4-7C0E790525FF}"/>
              </a:ext>
            </a:extLst>
          </p:cNvPr>
          <p:cNvSpPr/>
          <p:nvPr/>
        </p:nvSpPr>
        <p:spPr>
          <a:xfrm>
            <a:off x="6716263" y="4612608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7B3B75-42EF-9997-CD68-B125B937E927}"/>
              </a:ext>
            </a:extLst>
          </p:cNvPr>
          <p:cNvSpPr/>
          <p:nvPr/>
        </p:nvSpPr>
        <p:spPr>
          <a:xfrm>
            <a:off x="6713118" y="4942935"/>
            <a:ext cx="213288" cy="26061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348752E-7B20-2211-31D0-EB9E5517362A}"/>
              </a:ext>
            </a:extLst>
          </p:cNvPr>
          <p:cNvSpPr/>
          <p:nvPr/>
        </p:nvSpPr>
        <p:spPr>
          <a:xfrm>
            <a:off x="8319975" y="3419026"/>
            <a:ext cx="873525" cy="72810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637B0-7004-55DB-3E51-32AD9EF7E0D7}"/>
              </a:ext>
            </a:extLst>
          </p:cNvPr>
          <p:cNvSpPr txBox="1"/>
          <p:nvPr/>
        </p:nvSpPr>
        <p:spPr>
          <a:xfrm>
            <a:off x="7699488" y="2991022"/>
            <a:ext cx="196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distances</a:t>
            </a:r>
            <a:endParaRPr lang="el-GR" dirty="0"/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id="{9770B453-7151-3B5C-71BE-936B5F35C9C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945585" y="2921720"/>
            <a:ext cx="1348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Final Answer set</a:t>
            </a:r>
          </a:p>
        </p:txBody>
      </p:sp>
      <p:grpSp>
        <p:nvGrpSpPr>
          <p:cNvPr id="26" name="Group 309">
            <a:extLst>
              <a:ext uri="{FF2B5EF4-FFF2-40B4-BE49-F238E27FC236}">
                <a16:creationId xmlns:a16="http://schemas.microsoft.com/office/drawing/2014/main" id="{9C61E17E-9A7D-23AE-14DA-499224D9C818}"/>
              </a:ext>
            </a:extLst>
          </p:cNvPr>
          <p:cNvGrpSpPr/>
          <p:nvPr/>
        </p:nvGrpSpPr>
        <p:grpSpPr>
          <a:xfrm>
            <a:off x="10144869" y="3745500"/>
            <a:ext cx="1093965" cy="662354"/>
            <a:chOff x="10763990" y="4523998"/>
            <a:chExt cx="1386309" cy="662354"/>
          </a:xfrm>
        </p:grpSpPr>
        <p:sp>
          <p:nvSpPr>
            <p:cNvPr id="27" name="Freeform: Shape 306">
              <a:extLst>
                <a:ext uri="{FF2B5EF4-FFF2-40B4-BE49-F238E27FC236}">
                  <a16:creationId xmlns:a16="http://schemas.microsoft.com/office/drawing/2014/main" id="{EDC997C4-1B4C-F5FF-96A6-BB550CC055BD}"/>
                </a:ext>
              </a:extLst>
            </p:cNvPr>
            <p:cNvSpPr/>
            <p:nvPr/>
          </p:nvSpPr>
          <p:spPr>
            <a:xfrm>
              <a:off x="10789972" y="4883249"/>
              <a:ext cx="1360327" cy="303103"/>
            </a:xfrm>
            <a:custGeom>
              <a:avLst/>
              <a:gdLst>
                <a:gd name="connsiteX0" fmla="*/ 0 w 1244600"/>
                <a:gd name="connsiteY0" fmla="*/ 191302 h 297020"/>
                <a:gd name="connsiteX1" fmla="*/ 248920 w 1244600"/>
                <a:gd name="connsiteY1" fmla="*/ 181142 h 297020"/>
                <a:gd name="connsiteX2" fmla="*/ 396240 w 1244600"/>
                <a:gd name="connsiteY2" fmla="*/ 292902 h 297020"/>
                <a:gd name="connsiteX3" fmla="*/ 528320 w 1244600"/>
                <a:gd name="connsiteY3" fmla="*/ 13502 h 297020"/>
                <a:gd name="connsiteX4" fmla="*/ 650240 w 1244600"/>
                <a:gd name="connsiteY4" fmla="*/ 43982 h 297020"/>
                <a:gd name="connsiteX5" fmla="*/ 838200 w 1244600"/>
                <a:gd name="connsiteY5" fmla="*/ 43982 h 297020"/>
                <a:gd name="connsiteX6" fmla="*/ 975360 w 1244600"/>
                <a:gd name="connsiteY6" fmla="*/ 28742 h 297020"/>
                <a:gd name="connsiteX7" fmla="*/ 1031240 w 1244600"/>
                <a:gd name="connsiteY7" fmla="*/ 155742 h 297020"/>
                <a:gd name="connsiteX8" fmla="*/ 1244600 w 1244600"/>
                <a:gd name="connsiteY8" fmla="*/ 155742 h 2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600" h="297020">
                  <a:moveTo>
                    <a:pt x="0" y="191302"/>
                  </a:moveTo>
                  <a:cubicBezTo>
                    <a:pt x="91440" y="177755"/>
                    <a:pt x="182880" y="164209"/>
                    <a:pt x="248920" y="181142"/>
                  </a:cubicBezTo>
                  <a:cubicBezTo>
                    <a:pt x="314960" y="198075"/>
                    <a:pt x="349673" y="320842"/>
                    <a:pt x="396240" y="292902"/>
                  </a:cubicBezTo>
                  <a:cubicBezTo>
                    <a:pt x="442807" y="264962"/>
                    <a:pt x="485987" y="54989"/>
                    <a:pt x="528320" y="13502"/>
                  </a:cubicBezTo>
                  <a:cubicBezTo>
                    <a:pt x="570653" y="-27985"/>
                    <a:pt x="598593" y="38902"/>
                    <a:pt x="650240" y="43982"/>
                  </a:cubicBezTo>
                  <a:cubicBezTo>
                    <a:pt x="701887" y="49062"/>
                    <a:pt x="784013" y="46522"/>
                    <a:pt x="838200" y="43982"/>
                  </a:cubicBezTo>
                  <a:cubicBezTo>
                    <a:pt x="892387" y="41442"/>
                    <a:pt x="943187" y="10115"/>
                    <a:pt x="975360" y="28742"/>
                  </a:cubicBezTo>
                  <a:cubicBezTo>
                    <a:pt x="1007533" y="47369"/>
                    <a:pt x="986367" y="134575"/>
                    <a:pt x="1031240" y="155742"/>
                  </a:cubicBezTo>
                  <a:cubicBezTo>
                    <a:pt x="1076113" y="176909"/>
                    <a:pt x="1160356" y="166325"/>
                    <a:pt x="1244600" y="155742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307">
              <a:extLst>
                <a:ext uri="{FF2B5EF4-FFF2-40B4-BE49-F238E27FC236}">
                  <a16:creationId xmlns:a16="http://schemas.microsoft.com/office/drawing/2014/main" id="{A7DBACC7-33F5-ED81-8863-E2755A6557D0}"/>
                </a:ext>
              </a:extLst>
            </p:cNvPr>
            <p:cNvSpPr/>
            <p:nvPr/>
          </p:nvSpPr>
          <p:spPr>
            <a:xfrm>
              <a:off x="10763990" y="4523998"/>
              <a:ext cx="1360327" cy="303103"/>
            </a:xfrm>
            <a:custGeom>
              <a:avLst/>
              <a:gdLst>
                <a:gd name="connsiteX0" fmla="*/ 0 w 1310640"/>
                <a:gd name="connsiteY0" fmla="*/ 157638 h 199710"/>
                <a:gd name="connsiteX1" fmla="*/ 193040 w 1310640"/>
                <a:gd name="connsiteY1" fmla="*/ 198278 h 199710"/>
                <a:gd name="connsiteX2" fmla="*/ 299720 w 1310640"/>
                <a:gd name="connsiteY2" fmla="*/ 111918 h 199710"/>
                <a:gd name="connsiteX3" fmla="*/ 497840 w 1310640"/>
                <a:gd name="connsiteY3" fmla="*/ 167798 h 199710"/>
                <a:gd name="connsiteX4" fmla="*/ 645160 w 1310640"/>
                <a:gd name="connsiteY4" fmla="*/ 158 h 199710"/>
                <a:gd name="connsiteX5" fmla="*/ 807720 w 1310640"/>
                <a:gd name="connsiteY5" fmla="*/ 137318 h 199710"/>
                <a:gd name="connsiteX6" fmla="*/ 1051560 w 1310640"/>
                <a:gd name="connsiteY6" fmla="*/ 142398 h 199710"/>
                <a:gd name="connsiteX7" fmla="*/ 1137920 w 1310640"/>
                <a:gd name="connsiteY7" fmla="*/ 116998 h 199710"/>
                <a:gd name="connsiteX8" fmla="*/ 1234440 w 1310640"/>
                <a:gd name="connsiteY8" fmla="*/ 183038 h 199710"/>
                <a:gd name="connsiteX9" fmla="*/ 1310640 w 1310640"/>
                <a:gd name="connsiteY9" fmla="*/ 177958 h 19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0" h="199710">
                  <a:moveTo>
                    <a:pt x="0" y="157638"/>
                  </a:moveTo>
                  <a:cubicBezTo>
                    <a:pt x="71543" y="181768"/>
                    <a:pt x="143087" y="205898"/>
                    <a:pt x="193040" y="198278"/>
                  </a:cubicBezTo>
                  <a:cubicBezTo>
                    <a:pt x="242993" y="190658"/>
                    <a:pt x="248920" y="116998"/>
                    <a:pt x="299720" y="111918"/>
                  </a:cubicBezTo>
                  <a:cubicBezTo>
                    <a:pt x="350520" y="106838"/>
                    <a:pt x="440267" y="186425"/>
                    <a:pt x="497840" y="167798"/>
                  </a:cubicBezTo>
                  <a:cubicBezTo>
                    <a:pt x="555413" y="149171"/>
                    <a:pt x="593513" y="5238"/>
                    <a:pt x="645160" y="158"/>
                  </a:cubicBezTo>
                  <a:cubicBezTo>
                    <a:pt x="696807" y="-4922"/>
                    <a:pt x="739987" y="113611"/>
                    <a:pt x="807720" y="137318"/>
                  </a:cubicBezTo>
                  <a:cubicBezTo>
                    <a:pt x="875453" y="161025"/>
                    <a:pt x="996527" y="145785"/>
                    <a:pt x="1051560" y="142398"/>
                  </a:cubicBezTo>
                  <a:cubicBezTo>
                    <a:pt x="1106593" y="139011"/>
                    <a:pt x="1107440" y="110225"/>
                    <a:pt x="1137920" y="116998"/>
                  </a:cubicBezTo>
                  <a:cubicBezTo>
                    <a:pt x="1168400" y="123771"/>
                    <a:pt x="1205653" y="172878"/>
                    <a:pt x="1234440" y="183038"/>
                  </a:cubicBezTo>
                  <a:cubicBezTo>
                    <a:pt x="1263227" y="193198"/>
                    <a:pt x="1289473" y="178805"/>
                    <a:pt x="1310640" y="177958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F171507-94A6-4A45-8A9B-A7CB0EA8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3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3581 0.1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31276 0.267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918 0.36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340-34E1-8975-17BE-BE03D22A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8" y="599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RefreSh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8B1D-053B-10C5-1CCE-2B09285B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38" y="1112749"/>
            <a:ext cx="10515600" cy="13255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/>
                </a:solidFill>
              </a:rPr>
              <a:t>Generic</a:t>
            </a:r>
            <a:r>
              <a:rPr lang="en-US" sz="2400" dirty="0"/>
              <a:t> approach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Applicable to any </a:t>
            </a:r>
            <a:r>
              <a:rPr lang="en-US" sz="2400" dirty="0">
                <a:solidFill>
                  <a:schemeClr val="accent2"/>
                </a:solidFill>
              </a:rPr>
              <a:t>blocking locality aware </a:t>
            </a:r>
            <a:r>
              <a:rPr lang="en-US" sz="2400" dirty="0"/>
              <a:t>data series index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Ensures </a:t>
            </a:r>
            <a:r>
              <a:rPr lang="en-US" sz="2400" dirty="0">
                <a:solidFill>
                  <a:schemeClr val="accent2"/>
                </a:solidFill>
              </a:rPr>
              <a:t>lock-freedom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2400" dirty="0">
              <a:solidFill>
                <a:schemeClr val="accent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AA40C-F80A-0B71-6B62-AA1490B559F9}"/>
              </a:ext>
            </a:extLst>
          </p:cNvPr>
          <p:cNvGrpSpPr/>
          <p:nvPr/>
        </p:nvGrpSpPr>
        <p:grpSpPr>
          <a:xfrm>
            <a:off x="14989" y="2545642"/>
            <a:ext cx="1530797" cy="1143339"/>
            <a:chOff x="183703" y="3225284"/>
            <a:chExt cx="1530797" cy="11433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D02F34-B1CA-DA9A-7617-B1D99C4A7D32}"/>
                </a:ext>
              </a:extLst>
            </p:cNvPr>
            <p:cNvGrpSpPr/>
            <p:nvPr/>
          </p:nvGrpSpPr>
          <p:grpSpPr>
            <a:xfrm>
              <a:off x="183705" y="3225284"/>
              <a:ext cx="1530795" cy="369332"/>
              <a:chOff x="183705" y="3225284"/>
              <a:chExt cx="1530795" cy="369332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1EC4DB32-91EE-87A2-42A3-D68FD1D6EC86}"/>
                  </a:ext>
                </a:extLst>
              </p:cNvPr>
              <p:cNvSpPr/>
              <p:nvPr/>
            </p:nvSpPr>
            <p:spPr>
              <a:xfrm>
                <a:off x="1162050" y="3324225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A13FCF-DE3F-FBCA-E3DC-2B6FBBD7BB5A}"/>
                  </a:ext>
                </a:extLst>
              </p:cNvPr>
              <p:cNvSpPr txBox="1"/>
              <p:nvPr/>
            </p:nvSpPr>
            <p:spPr>
              <a:xfrm>
                <a:off x="183705" y="3225284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thread 1</a:t>
                </a:r>
                <a:endParaRPr lang="el-GR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8744B3-32D3-5D3C-1368-3B468406B01D}"/>
                </a:ext>
              </a:extLst>
            </p:cNvPr>
            <p:cNvGrpSpPr/>
            <p:nvPr/>
          </p:nvGrpSpPr>
          <p:grpSpPr>
            <a:xfrm>
              <a:off x="183704" y="3555863"/>
              <a:ext cx="1530796" cy="369332"/>
              <a:chOff x="183704" y="3555863"/>
              <a:chExt cx="1530796" cy="369332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4B16C6B7-D87C-5EAC-4670-F2EB6DF83A0A}"/>
                  </a:ext>
                </a:extLst>
              </p:cNvPr>
              <p:cNvSpPr/>
              <p:nvPr/>
            </p:nvSpPr>
            <p:spPr>
              <a:xfrm>
                <a:off x="1162050" y="3668712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AF1778-026E-8F49-78EE-1AA67288E866}"/>
                  </a:ext>
                </a:extLst>
              </p:cNvPr>
              <p:cNvSpPr txBox="1"/>
              <p:nvPr/>
            </p:nvSpPr>
            <p:spPr>
              <a:xfrm>
                <a:off x="183704" y="3555863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thread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el-GR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07945D-EDC6-EA67-1B5D-6CB4046C85F1}"/>
                </a:ext>
              </a:extLst>
            </p:cNvPr>
            <p:cNvGrpSpPr/>
            <p:nvPr/>
          </p:nvGrpSpPr>
          <p:grpSpPr>
            <a:xfrm>
              <a:off x="183703" y="3999291"/>
              <a:ext cx="1530797" cy="369332"/>
              <a:chOff x="183703" y="3999291"/>
              <a:chExt cx="1530797" cy="36933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65AEEF0B-36E2-613A-50E9-0DC1FC7FF45F}"/>
                  </a:ext>
                </a:extLst>
              </p:cNvPr>
              <p:cNvSpPr/>
              <p:nvPr/>
            </p:nvSpPr>
            <p:spPr>
              <a:xfrm>
                <a:off x="1162050" y="4113504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E3560-2245-B058-FBEF-F8028F4EBA43}"/>
                  </a:ext>
                </a:extLst>
              </p:cNvPr>
              <p:cNvSpPr txBox="1"/>
              <p:nvPr/>
            </p:nvSpPr>
            <p:spPr>
              <a:xfrm>
                <a:off x="183703" y="3999291"/>
                <a:ext cx="1010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AD47"/>
                    </a:solidFill>
                  </a:rPr>
                  <a:t>thread N</a:t>
                </a:r>
                <a:endParaRPr lang="el-GR" dirty="0">
                  <a:solidFill>
                    <a:srgbClr val="70AD47"/>
                  </a:solidFill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138972-EAED-E24F-B9FC-98639D7EE77F}"/>
                </a:ext>
              </a:extLst>
            </p:cNvPr>
            <p:cNvSpPr/>
            <p:nvPr/>
          </p:nvSpPr>
          <p:spPr>
            <a:xfrm>
              <a:off x="650016" y="387334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A056D2-988E-7E40-8553-4C8DE3784145}"/>
                </a:ext>
              </a:extLst>
            </p:cNvPr>
            <p:cNvSpPr/>
            <p:nvPr/>
          </p:nvSpPr>
          <p:spPr>
            <a:xfrm>
              <a:off x="647331" y="39702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7EB594-2A41-9FE9-1FA9-70974B92FD4D}"/>
                </a:ext>
              </a:extLst>
            </p:cNvPr>
            <p:cNvSpPr/>
            <p:nvPr/>
          </p:nvSpPr>
          <p:spPr>
            <a:xfrm>
              <a:off x="650015" y="406778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D42B98CF-D2BF-6F5D-3F56-F6B35AA5824F}"/>
              </a:ext>
            </a:extLst>
          </p:cNvPr>
          <p:cNvSpPr/>
          <p:nvPr/>
        </p:nvSpPr>
        <p:spPr>
          <a:xfrm>
            <a:off x="1628556" y="2526267"/>
            <a:ext cx="10450145" cy="1707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E6334DDB-6581-8FE4-9562-05CB1CF9823D}"/>
              </a:ext>
            </a:extLst>
          </p:cNvPr>
          <p:cNvSpPr/>
          <p:nvPr/>
        </p:nvSpPr>
        <p:spPr>
          <a:xfrm>
            <a:off x="1818844" y="2639613"/>
            <a:ext cx="2048221" cy="590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Acquire</a:t>
            </a:r>
            <a:r>
              <a:rPr lang="en-US" sz="1400" dirty="0">
                <a:solidFill>
                  <a:schemeClr val="tx1"/>
                </a:solidFill>
              </a:rPr>
              <a:t> parts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accent1"/>
                </a:solidFill>
              </a:rPr>
              <a:t>one after the other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using a </a:t>
            </a:r>
            <a:r>
              <a:rPr lang="en-US" sz="1400" dirty="0">
                <a:solidFill>
                  <a:schemeClr val="accent1"/>
                </a:solidFill>
              </a:rPr>
              <a:t>counter object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D3D0B42B-5413-E3DF-F0CE-16172AC767CB}"/>
              </a:ext>
            </a:extLst>
          </p:cNvPr>
          <p:cNvCxnSpPr>
            <a:cxnSpLocks/>
          </p:cNvCxnSpPr>
          <p:nvPr/>
        </p:nvCxnSpPr>
        <p:spPr>
          <a:xfrm>
            <a:off x="3871778" y="2911956"/>
            <a:ext cx="575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58AE8DFB-1CE6-860B-B39D-8CA4F3351CF6}"/>
              </a:ext>
            </a:extLst>
          </p:cNvPr>
          <p:cNvSpPr/>
          <p:nvPr/>
        </p:nvSpPr>
        <p:spPr>
          <a:xfrm>
            <a:off x="4443901" y="2742765"/>
            <a:ext cx="1195088" cy="376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Process</a:t>
            </a:r>
            <a:r>
              <a:rPr lang="en-US" sz="1400" dirty="0">
                <a:solidFill>
                  <a:schemeClr val="tx1"/>
                </a:solidFill>
              </a:rPr>
              <a:t> part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FA7D5A1-5231-61BD-484F-7E41FF0217EB}"/>
              </a:ext>
            </a:extLst>
          </p:cNvPr>
          <p:cNvGrpSpPr/>
          <p:nvPr/>
        </p:nvGrpSpPr>
        <p:grpSpPr>
          <a:xfrm>
            <a:off x="5638989" y="2483226"/>
            <a:ext cx="2403633" cy="860389"/>
            <a:chOff x="5638989" y="2483226"/>
            <a:chExt cx="2403633" cy="860389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70E3328-1798-1B67-D2C1-0E4C1F781A5B}"/>
                </a:ext>
              </a:extLst>
            </p:cNvPr>
            <p:cNvCxnSpPr>
              <a:stCxn id="187" idx="3"/>
            </p:cNvCxnSpPr>
            <p:nvPr/>
          </p:nvCxnSpPr>
          <p:spPr>
            <a:xfrm flipV="1">
              <a:off x="5638989" y="2677799"/>
              <a:ext cx="675279" cy="2532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B656A71F-90C2-D83E-9BDD-53D6D2571FD5}"/>
                </a:ext>
              </a:extLst>
            </p:cNvPr>
            <p:cNvCxnSpPr>
              <a:stCxn id="187" idx="3"/>
            </p:cNvCxnSpPr>
            <p:nvPr/>
          </p:nvCxnSpPr>
          <p:spPr>
            <a:xfrm>
              <a:off x="5638989" y="2931035"/>
              <a:ext cx="705010" cy="2130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73438753-53C3-8DA9-CA32-EB58F3A65D95}"/>
                </a:ext>
              </a:extLst>
            </p:cNvPr>
            <p:cNvSpPr/>
            <p:nvPr/>
          </p:nvSpPr>
          <p:spPr>
            <a:xfrm>
              <a:off x="6304948" y="2483226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expeditive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(while not helped)</a:t>
              </a: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060FCC8-A2BC-96D0-91B7-702C56E8E291}"/>
                </a:ext>
              </a:extLst>
            </p:cNvPr>
            <p:cNvSpPr/>
            <p:nvPr/>
          </p:nvSpPr>
          <p:spPr>
            <a:xfrm>
              <a:off x="6325021" y="2943238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standard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(if helped)</a:t>
              </a:r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2C65447-8C35-18BF-320F-489F0110A0D1}"/>
              </a:ext>
            </a:extLst>
          </p:cNvPr>
          <p:cNvCxnSpPr>
            <a:stCxn id="192" idx="3"/>
          </p:cNvCxnSpPr>
          <p:nvPr/>
        </p:nvCxnSpPr>
        <p:spPr>
          <a:xfrm flipV="1">
            <a:off x="8022549" y="2683414"/>
            <a:ext cx="87426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9136DF9-F0CC-590A-FF1E-BE3988E8AD03}"/>
              </a:ext>
            </a:extLst>
          </p:cNvPr>
          <p:cNvCxnSpPr>
            <a:cxnSpLocks/>
            <a:stCxn id="194" idx="3"/>
          </p:cNvCxnSpPr>
          <p:nvPr/>
        </p:nvCxnSpPr>
        <p:spPr>
          <a:xfrm flipV="1">
            <a:off x="8042622" y="3143426"/>
            <a:ext cx="88940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D3F370C-D082-F695-A869-CC72B2AD5B97}"/>
              </a:ext>
            </a:extLst>
          </p:cNvPr>
          <p:cNvCxnSpPr>
            <a:cxnSpLocks/>
          </p:cNvCxnSpPr>
          <p:nvPr/>
        </p:nvCxnSpPr>
        <p:spPr>
          <a:xfrm>
            <a:off x="8896813" y="2688071"/>
            <a:ext cx="0" cy="485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D38A0B03-4382-D84A-A529-1B3A2CBDE9F2}"/>
              </a:ext>
            </a:extLst>
          </p:cNvPr>
          <p:cNvCxnSpPr>
            <a:cxnSpLocks/>
          </p:cNvCxnSpPr>
          <p:nvPr/>
        </p:nvCxnSpPr>
        <p:spPr>
          <a:xfrm>
            <a:off x="5650770" y="2925524"/>
            <a:ext cx="6008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BE8A618F-7FB1-C5E8-E457-EECAFDF23932}"/>
              </a:ext>
            </a:extLst>
          </p:cNvPr>
          <p:cNvSpPr/>
          <p:nvPr/>
        </p:nvSpPr>
        <p:spPr>
          <a:xfrm>
            <a:off x="6260592" y="2560252"/>
            <a:ext cx="1273879" cy="631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part as </a:t>
            </a:r>
            <a:r>
              <a:rPr lang="en-US" sz="1400" dirty="0">
                <a:solidFill>
                  <a:schemeClr val="accent1"/>
                </a:solidFill>
              </a:rPr>
              <a:t>processed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(set d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213D2AE-3C49-2774-096A-76A48F9F6E5D}"/>
              </a:ext>
            </a:extLst>
          </p:cNvPr>
          <p:cNvSpPr txBox="1"/>
          <p:nvPr/>
        </p:nvSpPr>
        <p:spPr>
          <a:xfrm>
            <a:off x="11531566" y="2359679"/>
            <a:ext cx="615553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Acquire and process</a:t>
            </a:r>
          </a:p>
          <a:p>
            <a:pPr algn="ctr"/>
            <a:r>
              <a:rPr lang="en-US" sz="1400" b="1" dirty="0"/>
              <a:t> parts stage</a:t>
            </a:r>
            <a:endParaRPr lang="el-GR" sz="1400" b="1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013E15A-302A-49AC-3B2F-5D810B22ADA5}"/>
              </a:ext>
            </a:extLst>
          </p:cNvPr>
          <p:cNvCxnSpPr>
            <a:cxnSpLocks/>
          </p:cNvCxnSpPr>
          <p:nvPr/>
        </p:nvCxnSpPr>
        <p:spPr>
          <a:xfrm>
            <a:off x="10163190" y="3205340"/>
            <a:ext cx="592507" cy="342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41C7FD5-5507-9242-DF59-EA1E1FC8ADCA}"/>
              </a:ext>
            </a:extLst>
          </p:cNvPr>
          <p:cNvSpPr/>
          <p:nvPr/>
        </p:nvSpPr>
        <p:spPr>
          <a:xfrm>
            <a:off x="10280783" y="3508744"/>
            <a:ext cx="1273872" cy="67673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If no more parts to acquire go to helping phase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rgbClr val="7030A0"/>
                </a:solidFill>
              </a:rPr>
              <a:t>`</a:t>
            </a:r>
            <a:endParaRPr lang="el-GR" sz="1400" dirty="0">
              <a:solidFill>
                <a:srgbClr val="7030A0"/>
              </a:solidFill>
            </a:endParaRP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50ACCEDB-9A5D-B661-214A-DBA383305390}"/>
              </a:ext>
            </a:extLst>
          </p:cNvPr>
          <p:cNvCxnSpPr>
            <a:cxnSpLocks/>
            <a:stCxn id="216" idx="2"/>
            <a:endCxn id="219" idx="0"/>
          </p:cNvCxnSpPr>
          <p:nvPr/>
        </p:nvCxnSpPr>
        <p:spPr>
          <a:xfrm flipH="1">
            <a:off x="10859390" y="4185483"/>
            <a:ext cx="58329" cy="690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4" name="Arrow: Right 233">
            <a:extLst>
              <a:ext uri="{FF2B5EF4-FFF2-40B4-BE49-F238E27FC236}">
                <a16:creationId xmlns:a16="http://schemas.microsoft.com/office/drawing/2014/main" id="{44A6A7BA-19CD-5F50-0106-42AD498229A0}"/>
              </a:ext>
            </a:extLst>
          </p:cNvPr>
          <p:cNvSpPr/>
          <p:nvPr/>
        </p:nvSpPr>
        <p:spPr>
          <a:xfrm rot="10800000">
            <a:off x="764965" y="5929130"/>
            <a:ext cx="553459" cy="20993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5" name="Arrow: Right 234">
            <a:extLst>
              <a:ext uri="{FF2B5EF4-FFF2-40B4-BE49-F238E27FC236}">
                <a16:creationId xmlns:a16="http://schemas.microsoft.com/office/drawing/2014/main" id="{F20FDE90-60D7-6EF7-3A45-57B9988CA7A6}"/>
              </a:ext>
            </a:extLst>
          </p:cNvPr>
          <p:cNvSpPr/>
          <p:nvPr/>
        </p:nvSpPr>
        <p:spPr>
          <a:xfrm rot="10800000">
            <a:off x="774566" y="6141323"/>
            <a:ext cx="553459" cy="209933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22726D94-784C-F6BF-B801-54B9CC4B4634}"/>
              </a:ext>
            </a:extLst>
          </p:cNvPr>
          <p:cNvSpPr/>
          <p:nvPr/>
        </p:nvSpPr>
        <p:spPr>
          <a:xfrm rot="10800000">
            <a:off x="757158" y="6339143"/>
            <a:ext cx="553459" cy="20993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1EDE669-7570-45AC-2BD8-FCCD6089BFE7}"/>
              </a:ext>
            </a:extLst>
          </p:cNvPr>
          <p:cNvSpPr/>
          <p:nvPr/>
        </p:nvSpPr>
        <p:spPr>
          <a:xfrm>
            <a:off x="1469500" y="4870513"/>
            <a:ext cx="10609104" cy="1733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2D88D3F6-4B1D-093B-6625-AAB3C8AE36EC}"/>
              </a:ext>
            </a:extLst>
          </p:cNvPr>
          <p:cNvSpPr/>
          <p:nvPr/>
        </p:nvSpPr>
        <p:spPr>
          <a:xfrm>
            <a:off x="10295431" y="4876029"/>
            <a:ext cx="1127917" cy="7706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300" dirty="0">
                <a:solidFill>
                  <a:schemeClr val="accent1"/>
                </a:solidFill>
              </a:rPr>
              <a:t>Scan </a:t>
            </a:r>
            <a:r>
              <a:rPr lang="en-US" sz="1300" dirty="0">
                <a:solidFill>
                  <a:schemeClr val="tx1"/>
                </a:solidFill>
              </a:rPr>
              <a:t>for unprocessed parts (read d</a:t>
            </a:r>
            <a:r>
              <a:rPr lang="en-US" sz="1300" baseline="-25000" dirty="0">
                <a:solidFill>
                  <a:schemeClr val="tx1"/>
                </a:solidFill>
              </a:rPr>
              <a:t>1</a:t>
            </a:r>
            <a:r>
              <a:rPr lang="en-US" sz="1300" dirty="0">
                <a:solidFill>
                  <a:schemeClr val="tx1"/>
                </a:solidFill>
              </a:rPr>
              <a:t>,…,d</a:t>
            </a:r>
            <a:r>
              <a:rPr lang="en-US" sz="1300" baseline="-25000" dirty="0">
                <a:solidFill>
                  <a:schemeClr val="tx1"/>
                </a:solidFill>
              </a:rPr>
              <a:t>k)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A3053E22-4631-07E7-14AB-8541CBA7FA31}"/>
              </a:ext>
            </a:extLst>
          </p:cNvPr>
          <p:cNvSpPr/>
          <p:nvPr/>
        </p:nvSpPr>
        <p:spPr>
          <a:xfrm>
            <a:off x="10314208" y="5860592"/>
            <a:ext cx="1101598" cy="77068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For each 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unprocessed part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endParaRPr lang="el-GR" sz="1400" dirty="0">
              <a:solidFill>
                <a:srgbClr val="7030A0"/>
              </a:solidFill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801ECE17-BC9C-99FB-DB9F-E9883AD70ED9}"/>
              </a:ext>
            </a:extLst>
          </p:cNvPr>
          <p:cNvSpPr/>
          <p:nvPr/>
        </p:nvSpPr>
        <p:spPr>
          <a:xfrm>
            <a:off x="7621275" y="5924842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Set </a:t>
            </a:r>
            <a:r>
              <a:rPr lang="en-US" sz="1400" dirty="0">
                <a:solidFill>
                  <a:schemeClr val="tx1"/>
                </a:solidFill>
              </a:rPr>
              <a:t>helper flag of unprocessed part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h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CE34DEFF-F2E8-1FA1-229D-BD5A94A2ECDF}"/>
              </a:ext>
            </a:extLst>
          </p:cNvPr>
          <p:cNvSpPr/>
          <p:nvPr/>
        </p:nvSpPr>
        <p:spPr>
          <a:xfrm>
            <a:off x="5435897" y="5930988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Help </a:t>
            </a:r>
            <a:r>
              <a:rPr lang="en-US" sz="1400" dirty="0">
                <a:solidFill>
                  <a:schemeClr val="tx1"/>
                </a:solidFill>
              </a:rPr>
              <a:t>unprocessed parts in standard mode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D8BEE0EB-1790-8373-B232-55EDC02BC876}"/>
              </a:ext>
            </a:extLst>
          </p:cNvPr>
          <p:cNvSpPr/>
          <p:nvPr/>
        </p:nvSpPr>
        <p:spPr>
          <a:xfrm>
            <a:off x="2769453" y="5942545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helped part as processed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d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5505D3F5-000B-5B4A-38A5-6D6985F45859}"/>
              </a:ext>
            </a:extLst>
          </p:cNvPr>
          <p:cNvCxnSpPr>
            <a:stCxn id="232" idx="1"/>
            <a:endCxn id="233" idx="3"/>
          </p:cNvCxnSpPr>
          <p:nvPr/>
        </p:nvCxnSpPr>
        <p:spPr>
          <a:xfrm flipH="1">
            <a:off x="4450701" y="6264890"/>
            <a:ext cx="985195" cy="11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825A60A1-63ED-0DDC-A403-D0925657C48E}"/>
              </a:ext>
            </a:extLst>
          </p:cNvPr>
          <p:cNvCxnSpPr>
            <a:stCxn id="231" idx="1"/>
            <a:endCxn id="232" idx="3"/>
          </p:cNvCxnSpPr>
          <p:nvPr/>
        </p:nvCxnSpPr>
        <p:spPr>
          <a:xfrm flipH="1">
            <a:off x="7117145" y="6258743"/>
            <a:ext cx="504130" cy="6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6E8AECD1-FE88-9B12-3A1E-657003093588}"/>
              </a:ext>
            </a:extLst>
          </p:cNvPr>
          <p:cNvCxnSpPr>
            <a:cxnSpLocks/>
            <a:endCxn id="231" idx="3"/>
          </p:cNvCxnSpPr>
          <p:nvPr/>
        </p:nvCxnSpPr>
        <p:spPr>
          <a:xfrm flipH="1">
            <a:off x="9302524" y="6245933"/>
            <a:ext cx="978259" cy="12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383F163-8EB7-C1AB-5D4C-17E2158D90C2}"/>
              </a:ext>
            </a:extLst>
          </p:cNvPr>
          <p:cNvSpPr/>
          <p:nvPr/>
        </p:nvSpPr>
        <p:spPr>
          <a:xfrm>
            <a:off x="110366" y="3741034"/>
            <a:ext cx="10170417" cy="110284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CF7CF-3F8D-32F8-A740-86DD2D4ED4A0}"/>
              </a:ext>
            </a:extLst>
          </p:cNvPr>
          <p:cNvSpPr/>
          <p:nvPr/>
        </p:nvSpPr>
        <p:spPr>
          <a:xfrm>
            <a:off x="3010372" y="3874374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7E259D-BFD1-4AF3-A3E9-B7FB56C8B78D}"/>
              </a:ext>
            </a:extLst>
          </p:cNvPr>
          <p:cNvSpPr/>
          <p:nvPr/>
        </p:nvSpPr>
        <p:spPr>
          <a:xfrm>
            <a:off x="5347168" y="3874376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BB85AA-1E8B-EF7C-74D7-988A74AEF3EF}"/>
              </a:ext>
            </a:extLst>
          </p:cNvPr>
          <p:cNvSpPr/>
          <p:nvPr/>
        </p:nvSpPr>
        <p:spPr>
          <a:xfrm>
            <a:off x="8200560" y="3879449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07AD31F-32C0-C946-6040-F3A191B84B3F}"/>
              </a:ext>
            </a:extLst>
          </p:cNvPr>
          <p:cNvGrpSpPr/>
          <p:nvPr/>
        </p:nvGrpSpPr>
        <p:grpSpPr>
          <a:xfrm>
            <a:off x="7419103" y="4308237"/>
            <a:ext cx="440619" cy="63152"/>
            <a:chOff x="6727793" y="5470028"/>
            <a:chExt cx="350519" cy="4905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E68217-03D1-1D8F-DFD1-D8B469A58E18}"/>
                </a:ext>
              </a:extLst>
            </p:cNvPr>
            <p:cNvSpPr/>
            <p:nvPr/>
          </p:nvSpPr>
          <p:spPr>
            <a:xfrm>
              <a:off x="6727793" y="54700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1EBF9CF-1588-7DFC-0F09-955AFF241F84}"/>
                </a:ext>
              </a:extLst>
            </p:cNvPr>
            <p:cNvSpPr/>
            <p:nvPr/>
          </p:nvSpPr>
          <p:spPr>
            <a:xfrm>
              <a:off x="6880193" y="54724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DE6B7CE-00ED-CB7F-A921-7DF1CABFC052}"/>
                </a:ext>
              </a:extLst>
            </p:cNvPr>
            <p:cNvSpPr/>
            <p:nvPr/>
          </p:nvSpPr>
          <p:spPr>
            <a:xfrm>
              <a:off x="7032593" y="547336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834301-7D82-0F8D-0A61-C2CF67374D8F}"/>
              </a:ext>
            </a:extLst>
          </p:cNvPr>
          <p:cNvSpPr txBox="1"/>
          <p:nvPr/>
        </p:nvSpPr>
        <p:spPr>
          <a:xfrm>
            <a:off x="221576" y="3899009"/>
            <a:ext cx="390678" cy="801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/>
              <a:t>Workload</a:t>
            </a:r>
            <a:endParaRPr lang="el-GR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1148E8C-83DE-328A-8820-394CCB78ACB6}"/>
              </a:ext>
            </a:extLst>
          </p:cNvPr>
          <p:cNvSpPr/>
          <p:nvPr/>
        </p:nvSpPr>
        <p:spPr>
          <a:xfrm>
            <a:off x="604204" y="3897589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0F29C9-9562-5E5F-69BC-194A3D24BB47}"/>
              </a:ext>
            </a:extLst>
          </p:cNvPr>
          <p:cNvSpPr/>
          <p:nvPr/>
        </p:nvSpPr>
        <p:spPr>
          <a:xfrm>
            <a:off x="112105" y="4838167"/>
            <a:ext cx="10177364" cy="107287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A213AD-2258-D510-D39D-66824AC69BA6}"/>
              </a:ext>
            </a:extLst>
          </p:cNvPr>
          <p:cNvSpPr/>
          <p:nvPr/>
        </p:nvSpPr>
        <p:spPr>
          <a:xfrm>
            <a:off x="399399" y="4909559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9A662A7-6D62-CB4B-B3F4-FCB88F7BCE8B}"/>
              </a:ext>
            </a:extLst>
          </p:cNvPr>
          <p:cNvSpPr/>
          <p:nvPr/>
        </p:nvSpPr>
        <p:spPr>
          <a:xfrm>
            <a:off x="2099563" y="498287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H1</a:t>
            </a:r>
            <a:endParaRPr lang="el-GR" sz="1600" baseline="-250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F490547-94E0-7325-3548-A70AA3AC2DD8}"/>
              </a:ext>
            </a:extLst>
          </p:cNvPr>
          <p:cNvSpPr/>
          <p:nvPr/>
        </p:nvSpPr>
        <p:spPr>
          <a:xfrm>
            <a:off x="2087702" y="539380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D1</a:t>
            </a:r>
            <a:endParaRPr lang="el-GR" sz="1600" baseline="-250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9FCE5B9-4227-939E-B18C-FD5B3058B597}"/>
              </a:ext>
            </a:extLst>
          </p:cNvPr>
          <p:cNvSpPr/>
          <p:nvPr/>
        </p:nvSpPr>
        <p:spPr>
          <a:xfrm>
            <a:off x="2815040" y="4909559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3CCE0BFE-9063-C2DA-D30F-F78684C92345}"/>
              </a:ext>
            </a:extLst>
          </p:cNvPr>
          <p:cNvSpPr/>
          <p:nvPr/>
        </p:nvSpPr>
        <p:spPr>
          <a:xfrm>
            <a:off x="4515204" y="498287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H2</a:t>
            </a:r>
            <a:endParaRPr lang="el-GR" sz="1600" baseline="-25000" dirty="0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B3093BC5-CFAD-DE97-327C-49E59A14B2E3}"/>
              </a:ext>
            </a:extLst>
          </p:cNvPr>
          <p:cNvSpPr/>
          <p:nvPr/>
        </p:nvSpPr>
        <p:spPr>
          <a:xfrm>
            <a:off x="4503343" y="5393805"/>
            <a:ext cx="395623" cy="27279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D2</a:t>
            </a:r>
            <a:endParaRPr lang="el-GR" sz="1600" baseline="-25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F65C277-BC82-A5D2-2CC3-0103DFCEB368}"/>
              </a:ext>
            </a:extLst>
          </p:cNvPr>
          <p:cNvSpPr/>
          <p:nvPr/>
        </p:nvSpPr>
        <p:spPr>
          <a:xfrm>
            <a:off x="5146411" y="4903190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97D631B-DA38-46B9-305C-B8BA79ABB68C}"/>
              </a:ext>
            </a:extLst>
          </p:cNvPr>
          <p:cNvSpPr/>
          <p:nvPr/>
        </p:nvSpPr>
        <p:spPr>
          <a:xfrm>
            <a:off x="6846575" y="4976506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H3</a:t>
            </a:r>
            <a:endParaRPr lang="el-GR" sz="1600" baseline="-25000" dirty="0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CDAB07F1-59DC-FC99-B6B6-4368EE62DD88}"/>
              </a:ext>
            </a:extLst>
          </p:cNvPr>
          <p:cNvSpPr/>
          <p:nvPr/>
        </p:nvSpPr>
        <p:spPr>
          <a:xfrm>
            <a:off x="6834714" y="5387436"/>
            <a:ext cx="395623" cy="27279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D3</a:t>
            </a:r>
            <a:endParaRPr lang="el-GR" sz="1600" baseline="-250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4DD2C57-AF4D-9630-FB10-028C2A5694E8}"/>
              </a:ext>
            </a:extLst>
          </p:cNvPr>
          <p:cNvSpPr/>
          <p:nvPr/>
        </p:nvSpPr>
        <p:spPr>
          <a:xfrm>
            <a:off x="8041866" y="4896583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BCF303E3-FCC8-8D23-3098-05FB0B8CB943}"/>
              </a:ext>
            </a:extLst>
          </p:cNvPr>
          <p:cNvSpPr/>
          <p:nvPr/>
        </p:nvSpPr>
        <p:spPr>
          <a:xfrm>
            <a:off x="9742030" y="4969899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 err="1"/>
              <a:t>Hk</a:t>
            </a:r>
            <a:endParaRPr lang="el-GR" sz="1600" baseline="-25000" dirty="0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3185320A-8776-CDDD-52B3-340E8C7CEB90}"/>
              </a:ext>
            </a:extLst>
          </p:cNvPr>
          <p:cNvSpPr/>
          <p:nvPr/>
        </p:nvSpPr>
        <p:spPr>
          <a:xfrm>
            <a:off x="9730169" y="5380829"/>
            <a:ext cx="395623" cy="27279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Dk</a:t>
            </a:r>
            <a:endParaRPr lang="el-GR" sz="1600" baseline="-25000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1ED97DC-5A6F-66C5-4F4B-3F36A42584CD}"/>
              </a:ext>
            </a:extLst>
          </p:cNvPr>
          <p:cNvSpPr/>
          <p:nvPr/>
        </p:nvSpPr>
        <p:spPr>
          <a:xfrm>
            <a:off x="7441424" y="5345827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1E34A0B-C81A-ECFB-0F9D-3CAA1EF2A29D}"/>
              </a:ext>
            </a:extLst>
          </p:cNvPr>
          <p:cNvSpPr/>
          <p:nvPr/>
        </p:nvSpPr>
        <p:spPr>
          <a:xfrm>
            <a:off x="7632998" y="5348892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432EDC3-4D6A-B494-D34F-920595C5D6D0}"/>
              </a:ext>
            </a:extLst>
          </p:cNvPr>
          <p:cNvSpPr/>
          <p:nvPr/>
        </p:nvSpPr>
        <p:spPr>
          <a:xfrm>
            <a:off x="7824573" y="5350120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C03A91D-2688-ABA6-597B-A08AC8FED9B4}"/>
              </a:ext>
            </a:extLst>
          </p:cNvPr>
          <p:cNvSpPr txBox="1"/>
          <p:nvPr/>
        </p:nvSpPr>
        <p:spPr>
          <a:xfrm>
            <a:off x="11566979" y="4688627"/>
            <a:ext cx="400110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Helping stage</a:t>
            </a:r>
            <a:endParaRPr lang="el-GR" sz="1400" b="1" dirty="0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CE6C07E-7E62-B1DC-0070-5D997F2B9F7A}"/>
              </a:ext>
            </a:extLst>
          </p:cNvPr>
          <p:cNvCxnSpPr>
            <a:endCxn id="229" idx="0"/>
          </p:cNvCxnSpPr>
          <p:nvPr/>
        </p:nvCxnSpPr>
        <p:spPr>
          <a:xfrm>
            <a:off x="10859389" y="5646711"/>
            <a:ext cx="5618" cy="213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58251240-879C-7F47-8F90-B7013640832F}"/>
              </a:ext>
            </a:extLst>
          </p:cNvPr>
          <p:cNvCxnSpPr>
            <a:stCxn id="183" idx="2"/>
          </p:cNvCxnSpPr>
          <p:nvPr/>
        </p:nvCxnSpPr>
        <p:spPr>
          <a:xfrm flipH="1">
            <a:off x="1628556" y="3229956"/>
            <a:ext cx="1214399" cy="64442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E8FAF606-4C23-EA8C-0263-86EC50D179BE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3377202" cy="644420"/>
          </a:xfrm>
          <a:prstGeom prst="straightConnector1">
            <a:avLst/>
          </a:prstGeom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C758E614-DDEA-D4D5-1712-EE62C72F549D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1016302" cy="624478"/>
          </a:xfrm>
          <a:prstGeom prst="straightConnector1">
            <a:avLst/>
          </a:prstGeom>
          <a:ln w="2222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C6795C89-3C5F-42DB-D228-FC3E6652DEA1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6250662" cy="598681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9FEE300-5762-88A4-B486-E8DC6793DF9B}"/>
              </a:ext>
            </a:extLst>
          </p:cNvPr>
          <p:cNvCxnSpPr>
            <a:cxnSpLocks/>
          </p:cNvCxnSpPr>
          <p:nvPr/>
        </p:nvCxnSpPr>
        <p:spPr>
          <a:xfrm flipH="1" flipV="1">
            <a:off x="7228118" y="5219783"/>
            <a:ext cx="1231563" cy="682151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8E575BE6-308E-793A-291D-ABDD2D75BE79}"/>
              </a:ext>
            </a:extLst>
          </p:cNvPr>
          <p:cNvCxnSpPr>
            <a:cxnSpLocks/>
          </p:cNvCxnSpPr>
          <p:nvPr/>
        </p:nvCxnSpPr>
        <p:spPr>
          <a:xfrm flipV="1">
            <a:off x="3608978" y="5706853"/>
            <a:ext cx="3430910" cy="250818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255B7F-2437-45A0-1949-592EE2609753}"/>
              </a:ext>
            </a:extLst>
          </p:cNvPr>
          <p:cNvSpPr txBox="1"/>
          <p:nvPr/>
        </p:nvSpPr>
        <p:spPr>
          <a:xfrm>
            <a:off x="1222463" y="36406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90624-890D-06A4-73D4-D62B48CCF08E}"/>
              </a:ext>
            </a:extLst>
          </p:cNvPr>
          <p:cNvSpPr txBox="1"/>
          <p:nvPr/>
        </p:nvSpPr>
        <p:spPr>
          <a:xfrm>
            <a:off x="3240240" y="360024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92132-9421-889C-6756-5C675913B0D2}"/>
              </a:ext>
            </a:extLst>
          </p:cNvPr>
          <p:cNvSpPr txBox="1"/>
          <p:nvPr/>
        </p:nvSpPr>
        <p:spPr>
          <a:xfrm>
            <a:off x="5485614" y="360024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17287-92B8-437E-4121-4A1DBED5B4A4}"/>
              </a:ext>
            </a:extLst>
          </p:cNvPr>
          <p:cNvSpPr txBox="1"/>
          <p:nvPr/>
        </p:nvSpPr>
        <p:spPr>
          <a:xfrm>
            <a:off x="8343928" y="362625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k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8881663-AF5B-4184-51B1-F383436B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889" y="6528579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12</a:t>
            </a:fld>
            <a:endParaRPr lang="el-GR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5C0D138-A7F5-4045-A920-24B5B311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3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6224 -0.003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26783 0.0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9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0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09" grpId="0" animBg="1"/>
      <p:bldP spid="209" grpId="1" animBg="1"/>
      <p:bldP spid="216" grpId="0" animBg="1"/>
      <p:bldP spid="234" grpId="0" animBg="1"/>
      <p:bldP spid="235" grpId="0" animBg="1"/>
      <p:bldP spid="236" grpId="0" animBg="1"/>
      <p:bldP spid="220" grpId="0" animBg="1"/>
      <p:bldP spid="219" grpId="0" animBg="1"/>
      <p:bldP spid="229" grpId="0" animBg="1"/>
      <p:bldP spid="231" grpId="0" animBg="1"/>
      <p:bldP spid="232" grpId="0" animBg="1"/>
      <p:bldP spid="233" grpId="0" animBg="1"/>
      <p:bldP spid="86" grpId="0" animBg="1"/>
      <p:bldP spid="98" grpId="0" animBg="1"/>
      <p:bldP spid="100" grpId="0" animBg="1"/>
      <p:bldP spid="100" grpId="1" animBg="1"/>
      <p:bldP spid="131" grpId="0" animBg="1"/>
      <p:bldP spid="143" grpId="0" animBg="1"/>
      <p:bldP spid="144" grpId="0" animBg="1"/>
      <p:bldP spid="144" grpId="1" animBg="1"/>
      <p:bldP spid="147" grpId="0" animBg="1"/>
      <p:bldP spid="159" grpId="0" animBg="1"/>
      <p:bldP spid="160" grpId="0" animBg="1"/>
      <p:bldP spid="160" grpId="1" animBg="1"/>
      <p:bldP spid="162" grpId="0" animBg="1"/>
      <p:bldP spid="174" grpId="0" animBg="1"/>
      <p:bldP spid="175" grpId="0" animBg="1"/>
      <p:bldP spid="175" grpId="1" animBg="1"/>
      <p:bldP spid="177" grpId="0" animBg="1"/>
      <p:bldP spid="178" grpId="0" animBg="1"/>
      <p:bldP spid="179" grpId="0" animBg="1"/>
      <p:bldP spid="255" grpId="0"/>
      <p:bldP spid="4" grpId="0"/>
      <p:bldP spid="11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340-34E1-8975-17BE-BE03D22A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8" y="599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RefreSh</a:t>
            </a:r>
            <a:endParaRPr lang="el-GR" dirty="0">
              <a:solidFill>
                <a:schemeClr val="accent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AA40C-F80A-0B71-6B62-AA1490B559F9}"/>
              </a:ext>
            </a:extLst>
          </p:cNvPr>
          <p:cNvGrpSpPr/>
          <p:nvPr/>
        </p:nvGrpSpPr>
        <p:grpSpPr>
          <a:xfrm>
            <a:off x="14989" y="2545642"/>
            <a:ext cx="1530797" cy="1143339"/>
            <a:chOff x="183703" y="3225284"/>
            <a:chExt cx="1530797" cy="11433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D02F34-B1CA-DA9A-7617-B1D99C4A7D32}"/>
                </a:ext>
              </a:extLst>
            </p:cNvPr>
            <p:cNvGrpSpPr/>
            <p:nvPr/>
          </p:nvGrpSpPr>
          <p:grpSpPr>
            <a:xfrm>
              <a:off x="183705" y="3225284"/>
              <a:ext cx="1530795" cy="369332"/>
              <a:chOff x="183705" y="3225284"/>
              <a:chExt cx="1530795" cy="369332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1EC4DB32-91EE-87A2-42A3-D68FD1D6EC86}"/>
                  </a:ext>
                </a:extLst>
              </p:cNvPr>
              <p:cNvSpPr/>
              <p:nvPr/>
            </p:nvSpPr>
            <p:spPr>
              <a:xfrm>
                <a:off x="1162050" y="3324225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A13FCF-DE3F-FBCA-E3DC-2B6FBBD7BB5A}"/>
                  </a:ext>
                </a:extLst>
              </p:cNvPr>
              <p:cNvSpPr txBox="1"/>
              <p:nvPr/>
            </p:nvSpPr>
            <p:spPr>
              <a:xfrm>
                <a:off x="183705" y="3225284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thread 1</a:t>
                </a:r>
                <a:endParaRPr lang="el-GR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8744B3-32D3-5D3C-1368-3B468406B01D}"/>
                </a:ext>
              </a:extLst>
            </p:cNvPr>
            <p:cNvGrpSpPr/>
            <p:nvPr/>
          </p:nvGrpSpPr>
          <p:grpSpPr>
            <a:xfrm>
              <a:off x="183704" y="3555863"/>
              <a:ext cx="1530796" cy="369332"/>
              <a:chOff x="183704" y="3555863"/>
              <a:chExt cx="1530796" cy="369332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4B16C6B7-D87C-5EAC-4670-F2EB6DF83A0A}"/>
                  </a:ext>
                </a:extLst>
              </p:cNvPr>
              <p:cNvSpPr/>
              <p:nvPr/>
            </p:nvSpPr>
            <p:spPr>
              <a:xfrm>
                <a:off x="1162050" y="3668712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AF1778-026E-8F49-78EE-1AA67288E866}"/>
                  </a:ext>
                </a:extLst>
              </p:cNvPr>
              <p:cNvSpPr txBox="1"/>
              <p:nvPr/>
            </p:nvSpPr>
            <p:spPr>
              <a:xfrm>
                <a:off x="183704" y="3555863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thread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el-GR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07945D-EDC6-EA67-1B5D-6CB4046C85F1}"/>
                </a:ext>
              </a:extLst>
            </p:cNvPr>
            <p:cNvGrpSpPr/>
            <p:nvPr/>
          </p:nvGrpSpPr>
          <p:grpSpPr>
            <a:xfrm>
              <a:off x="183703" y="3999291"/>
              <a:ext cx="1530797" cy="369332"/>
              <a:chOff x="183703" y="3999291"/>
              <a:chExt cx="1530797" cy="36933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65AEEF0B-36E2-613A-50E9-0DC1FC7FF45F}"/>
                  </a:ext>
                </a:extLst>
              </p:cNvPr>
              <p:cNvSpPr/>
              <p:nvPr/>
            </p:nvSpPr>
            <p:spPr>
              <a:xfrm>
                <a:off x="1162050" y="4113504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E3560-2245-B058-FBEF-F8028F4EBA43}"/>
                  </a:ext>
                </a:extLst>
              </p:cNvPr>
              <p:cNvSpPr txBox="1"/>
              <p:nvPr/>
            </p:nvSpPr>
            <p:spPr>
              <a:xfrm>
                <a:off x="183703" y="3999291"/>
                <a:ext cx="1010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AD47"/>
                    </a:solidFill>
                  </a:rPr>
                  <a:t>thread N</a:t>
                </a:r>
                <a:endParaRPr lang="el-GR" dirty="0">
                  <a:solidFill>
                    <a:srgbClr val="70AD47"/>
                  </a:solidFill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138972-EAED-E24F-B9FC-98639D7EE77F}"/>
                </a:ext>
              </a:extLst>
            </p:cNvPr>
            <p:cNvSpPr/>
            <p:nvPr/>
          </p:nvSpPr>
          <p:spPr>
            <a:xfrm>
              <a:off x="650016" y="387334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A056D2-988E-7E40-8553-4C8DE3784145}"/>
                </a:ext>
              </a:extLst>
            </p:cNvPr>
            <p:cNvSpPr/>
            <p:nvPr/>
          </p:nvSpPr>
          <p:spPr>
            <a:xfrm>
              <a:off x="647331" y="39702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7EB594-2A41-9FE9-1FA9-70974B92FD4D}"/>
                </a:ext>
              </a:extLst>
            </p:cNvPr>
            <p:cNvSpPr/>
            <p:nvPr/>
          </p:nvSpPr>
          <p:spPr>
            <a:xfrm>
              <a:off x="650015" y="406778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D42B98CF-D2BF-6F5D-3F56-F6B35AA5824F}"/>
              </a:ext>
            </a:extLst>
          </p:cNvPr>
          <p:cNvSpPr/>
          <p:nvPr/>
        </p:nvSpPr>
        <p:spPr>
          <a:xfrm>
            <a:off x="1628556" y="2526267"/>
            <a:ext cx="10450145" cy="1707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E6334DDB-6581-8FE4-9562-05CB1CF9823D}"/>
              </a:ext>
            </a:extLst>
          </p:cNvPr>
          <p:cNvSpPr/>
          <p:nvPr/>
        </p:nvSpPr>
        <p:spPr>
          <a:xfrm>
            <a:off x="1818844" y="2639613"/>
            <a:ext cx="2048221" cy="590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Acquire</a:t>
            </a:r>
            <a:r>
              <a:rPr lang="en-US" sz="1400" dirty="0">
                <a:solidFill>
                  <a:schemeClr val="tx1"/>
                </a:solidFill>
              </a:rPr>
              <a:t> parts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accent1"/>
                </a:solidFill>
              </a:rPr>
              <a:t>one after the other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using a </a:t>
            </a:r>
            <a:r>
              <a:rPr lang="en-US" sz="1400" dirty="0">
                <a:solidFill>
                  <a:schemeClr val="accent1"/>
                </a:solidFill>
              </a:rPr>
              <a:t>counter object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D3D0B42B-5413-E3DF-F0CE-16172AC767CB}"/>
              </a:ext>
            </a:extLst>
          </p:cNvPr>
          <p:cNvCxnSpPr>
            <a:cxnSpLocks/>
          </p:cNvCxnSpPr>
          <p:nvPr/>
        </p:nvCxnSpPr>
        <p:spPr>
          <a:xfrm>
            <a:off x="3871778" y="2911956"/>
            <a:ext cx="575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58AE8DFB-1CE6-860B-B39D-8CA4F3351CF6}"/>
              </a:ext>
            </a:extLst>
          </p:cNvPr>
          <p:cNvSpPr/>
          <p:nvPr/>
        </p:nvSpPr>
        <p:spPr>
          <a:xfrm>
            <a:off x="4443901" y="2742765"/>
            <a:ext cx="1195088" cy="376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Process</a:t>
            </a:r>
            <a:r>
              <a:rPr lang="en-US" sz="1400" dirty="0">
                <a:solidFill>
                  <a:schemeClr val="tx1"/>
                </a:solidFill>
              </a:rPr>
              <a:t> part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FA7D5A1-5231-61BD-484F-7E41FF0217EB}"/>
              </a:ext>
            </a:extLst>
          </p:cNvPr>
          <p:cNvGrpSpPr/>
          <p:nvPr/>
        </p:nvGrpSpPr>
        <p:grpSpPr>
          <a:xfrm>
            <a:off x="5638989" y="2483226"/>
            <a:ext cx="2403633" cy="860389"/>
            <a:chOff x="5638989" y="2483226"/>
            <a:chExt cx="2403633" cy="860389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70E3328-1798-1B67-D2C1-0E4C1F781A5B}"/>
                </a:ext>
              </a:extLst>
            </p:cNvPr>
            <p:cNvCxnSpPr>
              <a:stCxn id="187" idx="3"/>
            </p:cNvCxnSpPr>
            <p:nvPr/>
          </p:nvCxnSpPr>
          <p:spPr>
            <a:xfrm flipV="1">
              <a:off x="5638989" y="2677799"/>
              <a:ext cx="675279" cy="2532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B656A71F-90C2-D83E-9BDD-53D6D2571FD5}"/>
                </a:ext>
              </a:extLst>
            </p:cNvPr>
            <p:cNvCxnSpPr>
              <a:stCxn id="187" idx="3"/>
            </p:cNvCxnSpPr>
            <p:nvPr/>
          </p:nvCxnSpPr>
          <p:spPr>
            <a:xfrm>
              <a:off x="5638989" y="2931035"/>
              <a:ext cx="705010" cy="2130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73438753-53C3-8DA9-CA32-EB58F3A65D95}"/>
                </a:ext>
              </a:extLst>
            </p:cNvPr>
            <p:cNvSpPr/>
            <p:nvPr/>
          </p:nvSpPr>
          <p:spPr>
            <a:xfrm>
              <a:off x="6304948" y="2483226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expeditive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(while not helped)</a:t>
              </a: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060FCC8-A2BC-96D0-91B7-702C56E8E291}"/>
                </a:ext>
              </a:extLst>
            </p:cNvPr>
            <p:cNvSpPr/>
            <p:nvPr/>
          </p:nvSpPr>
          <p:spPr>
            <a:xfrm>
              <a:off x="6325021" y="2943238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standard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(if helped)</a:t>
              </a:r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2C65447-8C35-18BF-320F-489F0110A0D1}"/>
              </a:ext>
            </a:extLst>
          </p:cNvPr>
          <p:cNvCxnSpPr>
            <a:stCxn id="192" idx="3"/>
          </p:cNvCxnSpPr>
          <p:nvPr/>
        </p:nvCxnSpPr>
        <p:spPr>
          <a:xfrm flipV="1">
            <a:off x="8022549" y="2683414"/>
            <a:ext cx="87426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9136DF9-F0CC-590A-FF1E-BE3988E8AD03}"/>
              </a:ext>
            </a:extLst>
          </p:cNvPr>
          <p:cNvCxnSpPr>
            <a:cxnSpLocks/>
            <a:stCxn id="194" idx="3"/>
          </p:cNvCxnSpPr>
          <p:nvPr/>
        </p:nvCxnSpPr>
        <p:spPr>
          <a:xfrm flipV="1">
            <a:off x="8042622" y="3143426"/>
            <a:ext cx="88940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D3F370C-D082-F695-A869-CC72B2AD5B97}"/>
              </a:ext>
            </a:extLst>
          </p:cNvPr>
          <p:cNvCxnSpPr>
            <a:cxnSpLocks/>
          </p:cNvCxnSpPr>
          <p:nvPr/>
        </p:nvCxnSpPr>
        <p:spPr>
          <a:xfrm>
            <a:off x="8896813" y="2688071"/>
            <a:ext cx="0" cy="485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D38A0B03-4382-D84A-A529-1B3A2CBDE9F2}"/>
              </a:ext>
            </a:extLst>
          </p:cNvPr>
          <p:cNvCxnSpPr>
            <a:cxnSpLocks/>
          </p:cNvCxnSpPr>
          <p:nvPr/>
        </p:nvCxnSpPr>
        <p:spPr>
          <a:xfrm>
            <a:off x="8896813" y="2914785"/>
            <a:ext cx="6008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BE8A618F-7FB1-C5E8-E457-EECAFDF23932}"/>
              </a:ext>
            </a:extLst>
          </p:cNvPr>
          <p:cNvSpPr/>
          <p:nvPr/>
        </p:nvSpPr>
        <p:spPr>
          <a:xfrm>
            <a:off x="9505347" y="2576160"/>
            <a:ext cx="1273879" cy="631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part as </a:t>
            </a:r>
            <a:r>
              <a:rPr lang="en-US" sz="1400" dirty="0">
                <a:solidFill>
                  <a:schemeClr val="accent1"/>
                </a:solidFill>
              </a:rPr>
              <a:t>processed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(set d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213D2AE-3C49-2774-096A-76A48F9F6E5D}"/>
              </a:ext>
            </a:extLst>
          </p:cNvPr>
          <p:cNvSpPr txBox="1"/>
          <p:nvPr/>
        </p:nvSpPr>
        <p:spPr>
          <a:xfrm>
            <a:off x="11531566" y="2359679"/>
            <a:ext cx="615553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Acquire and process</a:t>
            </a:r>
          </a:p>
          <a:p>
            <a:pPr algn="ctr"/>
            <a:r>
              <a:rPr lang="en-US" sz="1400" b="1" dirty="0"/>
              <a:t> parts stage</a:t>
            </a:r>
            <a:endParaRPr lang="el-GR" sz="1400" b="1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013E15A-302A-49AC-3B2F-5D810B22ADA5}"/>
              </a:ext>
            </a:extLst>
          </p:cNvPr>
          <p:cNvCxnSpPr>
            <a:cxnSpLocks/>
          </p:cNvCxnSpPr>
          <p:nvPr/>
        </p:nvCxnSpPr>
        <p:spPr>
          <a:xfrm>
            <a:off x="10163190" y="3205340"/>
            <a:ext cx="592507" cy="342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41C7FD5-5507-9242-DF59-EA1E1FC8ADCA}"/>
              </a:ext>
            </a:extLst>
          </p:cNvPr>
          <p:cNvSpPr/>
          <p:nvPr/>
        </p:nvSpPr>
        <p:spPr>
          <a:xfrm>
            <a:off x="10280783" y="3508744"/>
            <a:ext cx="1273872" cy="67673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If no more parts to acquire, go to helping phase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rgbClr val="7030A0"/>
                </a:solidFill>
              </a:rPr>
              <a:t>`</a:t>
            </a:r>
            <a:endParaRPr lang="el-GR" sz="1400" dirty="0">
              <a:solidFill>
                <a:srgbClr val="7030A0"/>
              </a:solidFill>
            </a:endParaRP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50ACCEDB-9A5D-B661-214A-DBA383305390}"/>
              </a:ext>
            </a:extLst>
          </p:cNvPr>
          <p:cNvCxnSpPr>
            <a:cxnSpLocks/>
            <a:stCxn id="216" idx="2"/>
            <a:endCxn id="219" idx="0"/>
          </p:cNvCxnSpPr>
          <p:nvPr/>
        </p:nvCxnSpPr>
        <p:spPr>
          <a:xfrm flipH="1">
            <a:off x="10895240" y="4185483"/>
            <a:ext cx="22479" cy="690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4" name="Arrow: Right 233">
            <a:extLst>
              <a:ext uri="{FF2B5EF4-FFF2-40B4-BE49-F238E27FC236}">
                <a16:creationId xmlns:a16="http://schemas.microsoft.com/office/drawing/2014/main" id="{44A6A7BA-19CD-5F50-0106-42AD498229A0}"/>
              </a:ext>
            </a:extLst>
          </p:cNvPr>
          <p:cNvSpPr/>
          <p:nvPr/>
        </p:nvSpPr>
        <p:spPr>
          <a:xfrm rot="10800000">
            <a:off x="764965" y="5929130"/>
            <a:ext cx="553459" cy="20993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5" name="Arrow: Right 234">
            <a:extLst>
              <a:ext uri="{FF2B5EF4-FFF2-40B4-BE49-F238E27FC236}">
                <a16:creationId xmlns:a16="http://schemas.microsoft.com/office/drawing/2014/main" id="{F20FDE90-60D7-6EF7-3A45-57B9988CA7A6}"/>
              </a:ext>
            </a:extLst>
          </p:cNvPr>
          <p:cNvSpPr/>
          <p:nvPr/>
        </p:nvSpPr>
        <p:spPr>
          <a:xfrm rot="10800000">
            <a:off x="774566" y="6141323"/>
            <a:ext cx="553459" cy="209933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22726D94-784C-F6BF-B801-54B9CC4B4634}"/>
              </a:ext>
            </a:extLst>
          </p:cNvPr>
          <p:cNvSpPr/>
          <p:nvPr/>
        </p:nvSpPr>
        <p:spPr>
          <a:xfrm rot="10800000">
            <a:off x="757158" y="6339143"/>
            <a:ext cx="553459" cy="20993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1EDE669-7570-45AC-2BD8-FCCD6089BFE7}"/>
              </a:ext>
            </a:extLst>
          </p:cNvPr>
          <p:cNvSpPr/>
          <p:nvPr/>
        </p:nvSpPr>
        <p:spPr>
          <a:xfrm>
            <a:off x="1469500" y="4870513"/>
            <a:ext cx="10609104" cy="1733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2D88D3F6-4B1D-093B-6625-AAB3C8AE36EC}"/>
              </a:ext>
            </a:extLst>
          </p:cNvPr>
          <p:cNvSpPr/>
          <p:nvPr/>
        </p:nvSpPr>
        <p:spPr>
          <a:xfrm>
            <a:off x="10295431" y="4876029"/>
            <a:ext cx="1199617" cy="830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300" dirty="0">
                <a:solidFill>
                  <a:schemeClr val="accent1"/>
                </a:solidFill>
              </a:rPr>
              <a:t>Scan </a:t>
            </a:r>
            <a:r>
              <a:rPr lang="en-US" sz="1300" dirty="0">
                <a:solidFill>
                  <a:schemeClr val="tx1"/>
                </a:solidFill>
              </a:rPr>
              <a:t>for unprocessed parts (read d</a:t>
            </a:r>
            <a:r>
              <a:rPr lang="en-US" sz="1300" baseline="-25000" dirty="0">
                <a:solidFill>
                  <a:schemeClr val="tx1"/>
                </a:solidFill>
              </a:rPr>
              <a:t>1</a:t>
            </a:r>
            <a:r>
              <a:rPr lang="en-US" sz="1300" dirty="0">
                <a:solidFill>
                  <a:schemeClr val="tx1"/>
                </a:solidFill>
              </a:rPr>
              <a:t>,…,d</a:t>
            </a:r>
            <a:r>
              <a:rPr lang="en-US" sz="1300" baseline="-25000" dirty="0">
                <a:solidFill>
                  <a:schemeClr val="tx1"/>
                </a:solidFill>
              </a:rPr>
              <a:t>k)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A3053E22-4631-07E7-14AB-8541CBA7FA31}"/>
              </a:ext>
            </a:extLst>
          </p:cNvPr>
          <p:cNvSpPr/>
          <p:nvPr/>
        </p:nvSpPr>
        <p:spPr>
          <a:xfrm>
            <a:off x="10314208" y="5860592"/>
            <a:ext cx="1199616" cy="77068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For each 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unprocessed part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endParaRPr lang="el-GR" sz="1400" dirty="0">
              <a:solidFill>
                <a:srgbClr val="7030A0"/>
              </a:solidFill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801ECE17-BC9C-99FB-DB9F-E9883AD70ED9}"/>
              </a:ext>
            </a:extLst>
          </p:cNvPr>
          <p:cNvSpPr/>
          <p:nvPr/>
        </p:nvSpPr>
        <p:spPr>
          <a:xfrm>
            <a:off x="7621275" y="5924842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Set </a:t>
            </a:r>
            <a:r>
              <a:rPr lang="en-US" sz="1400" dirty="0">
                <a:solidFill>
                  <a:schemeClr val="tx1"/>
                </a:solidFill>
              </a:rPr>
              <a:t>helper flag of unprocessed part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h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CE34DEFF-F2E8-1FA1-229D-BD5A94A2ECDF}"/>
              </a:ext>
            </a:extLst>
          </p:cNvPr>
          <p:cNvSpPr/>
          <p:nvPr/>
        </p:nvSpPr>
        <p:spPr>
          <a:xfrm>
            <a:off x="5435897" y="5930988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Help </a:t>
            </a:r>
            <a:r>
              <a:rPr lang="en-US" sz="1400" dirty="0">
                <a:solidFill>
                  <a:schemeClr val="tx1"/>
                </a:solidFill>
              </a:rPr>
              <a:t>unprocessed parts in standard mode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D8BEE0EB-1790-8373-B232-55EDC02BC876}"/>
              </a:ext>
            </a:extLst>
          </p:cNvPr>
          <p:cNvSpPr/>
          <p:nvPr/>
        </p:nvSpPr>
        <p:spPr>
          <a:xfrm>
            <a:off x="2769453" y="5942545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helped part as processed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d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5505D3F5-000B-5B4A-38A5-6D6985F45859}"/>
              </a:ext>
            </a:extLst>
          </p:cNvPr>
          <p:cNvCxnSpPr>
            <a:stCxn id="232" idx="1"/>
            <a:endCxn id="233" idx="3"/>
          </p:cNvCxnSpPr>
          <p:nvPr/>
        </p:nvCxnSpPr>
        <p:spPr>
          <a:xfrm flipH="1">
            <a:off x="4450701" y="6264890"/>
            <a:ext cx="985195" cy="11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825A60A1-63ED-0DDC-A403-D0925657C48E}"/>
              </a:ext>
            </a:extLst>
          </p:cNvPr>
          <p:cNvCxnSpPr>
            <a:stCxn id="231" idx="1"/>
            <a:endCxn id="232" idx="3"/>
          </p:cNvCxnSpPr>
          <p:nvPr/>
        </p:nvCxnSpPr>
        <p:spPr>
          <a:xfrm flipH="1">
            <a:off x="7117145" y="6258743"/>
            <a:ext cx="504130" cy="6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6E8AECD1-FE88-9B12-3A1E-657003093588}"/>
              </a:ext>
            </a:extLst>
          </p:cNvPr>
          <p:cNvCxnSpPr>
            <a:cxnSpLocks/>
            <a:endCxn id="231" idx="3"/>
          </p:cNvCxnSpPr>
          <p:nvPr/>
        </p:nvCxnSpPr>
        <p:spPr>
          <a:xfrm flipH="1">
            <a:off x="9302524" y="6245933"/>
            <a:ext cx="978259" cy="12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383F163-8EB7-C1AB-5D4C-17E2158D90C2}"/>
              </a:ext>
            </a:extLst>
          </p:cNvPr>
          <p:cNvSpPr/>
          <p:nvPr/>
        </p:nvSpPr>
        <p:spPr>
          <a:xfrm>
            <a:off x="110366" y="3741034"/>
            <a:ext cx="10170417" cy="110284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ACF7CF-3F8D-32F8-A740-86DD2D4ED4A0}"/>
              </a:ext>
            </a:extLst>
          </p:cNvPr>
          <p:cNvSpPr/>
          <p:nvPr/>
        </p:nvSpPr>
        <p:spPr>
          <a:xfrm>
            <a:off x="3010372" y="3874374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7E259D-BFD1-4AF3-A3E9-B7FB56C8B78D}"/>
              </a:ext>
            </a:extLst>
          </p:cNvPr>
          <p:cNvSpPr/>
          <p:nvPr/>
        </p:nvSpPr>
        <p:spPr>
          <a:xfrm>
            <a:off x="5347168" y="3874376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BB85AA-1E8B-EF7C-74D7-988A74AEF3EF}"/>
              </a:ext>
            </a:extLst>
          </p:cNvPr>
          <p:cNvSpPr/>
          <p:nvPr/>
        </p:nvSpPr>
        <p:spPr>
          <a:xfrm>
            <a:off x="8200560" y="3879449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07AD31F-32C0-C946-6040-F3A191B84B3F}"/>
              </a:ext>
            </a:extLst>
          </p:cNvPr>
          <p:cNvGrpSpPr/>
          <p:nvPr/>
        </p:nvGrpSpPr>
        <p:grpSpPr>
          <a:xfrm>
            <a:off x="7419103" y="4308237"/>
            <a:ext cx="440619" cy="63152"/>
            <a:chOff x="6727793" y="5470028"/>
            <a:chExt cx="350519" cy="4905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E68217-03D1-1D8F-DFD1-D8B469A58E18}"/>
                </a:ext>
              </a:extLst>
            </p:cNvPr>
            <p:cNvSpPr/>
            <p:nvPr/>
          </p:nvSpPr>
          <p:spPr>
            <a:xfrm>
              <a:off x="6727793" y="54700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1EBF9CF-1588-7DFC-0F09-955AFF241F84}"/>
                </a:ext>
              </a:extLst>
            </p:cNvPr>
            <p:cNvSpPr/>
            <p:nvPr/>
          </p:nvSpPr>
          <p:spPr>
            <a:xfrm>
              <a:off x="6880193" y="54724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DE6B7CE-00ED-CB7F-A921-7DF1CABFC052}"/>
                </a:ext>
              </a:extLst>
            </p:cNvPr>
            <p:cNvSpPr/>
            <p:nvPr/>
          </p:nvSpPr>
          <p:spPr>
            <a:xfrm>
              <a:off x="7032593" y="547336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834301-7D82-0F8D-0A61-C2CF67374D8F}"/>
              </a:ext>
            </a:extLst>
          </p:cNvPr>
          <p:cNvSpPr txBox="1"/>
          <p:nvPr/>
        </p:nvSpPr>
        <p:spPr>
          <a:xfrm>
            <a:off x="221576" y="3899009"/>
            <a:ext cx="390678" cy="801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/>
              <a:t>Workload</a:t>
            </a:r>
            <a:endParaRPr lang="el-GR" sz="14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1148E8C-83DE-328A-8820-394CCB78ACB6}"/>
              </a:ext>
            </a:extLst>
          </p:cNvPr>
          <p:cNvSpPr/>
          <p:nvPr/>
        </p:nvSpPr>
        <p:spPr>
          <a:xfrm>
            <a:off x="604204" y="3897589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0F29C9-9562-5E5F-69BC-194A3D24BB47}"/>
              </a:ext>
            </a:extLst>
          </p:cNvPr>
          <p:cNvSpPr/>
          <p:nvPr/>
        </p:nvSpPr>
        <p:spPr>
          <a:xfrm>
            <a:off x="112105" y="4838167"/>
            <a:ext cx="10177364" cy="107287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A213AD-2258-D510-D39D-66824AC69BA6}"/>
              </a:ext>
            </a:extLst>
          </p:cNvPr>
          <p:cNvSpPr/>
          <p:nvPr/>
        </p:nvSpPr>
        <p:spPr>
          <a:xfrm>
            <a:off x="399399" y="4909559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9A662A7-6D62-CB4B-B3F4-FCB88F7BCE8B}"/>
              </a:ext>
            </a:extLst>
          </p:cNvPr>
          <p:cNvSpPr/>
          <p:nvPr/>
        </p:nvSpPr>
        <p:spPr>
          <a:xfrm>
            <a:off x="2099563" y="498287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H1</a:t>
            </a:r>
            <a:endParaRPr lang="el-GR" sz="1600" baseline="-250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F490547-94E0-7325-3548-A70AA3AC2DD8}"/>
              </a:ext>
            </a:extLst>
          </p:cNvPr>
          <p:cNvSpPr/>
          <p:nvPr/>
        </p:nvSpPr>
        <p:spPr>
          <a:xfrm>
            <a:off x="2087702" y="539380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D1</a:t>
            </a:r>
            <a:endParaRPr lang="el-GR" sz="1600" baseline="-250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9FCE5B9-4227-939E-B18C-FD5B3058B597}"/>
              </a:ext>
            </a:extLst>
          </p:cNvPr>
          <p:cNvSpPr/>
          <p:nvPr/>
        </p:nvSpPr>
        <p:spPr>
          <a:xfrm>
            <a:off x="2815040" y="4909559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3CCE0BFE-9063-C2DA-D30F-F78684C92345}"/>
              </a:ext>
            </a:extLst>
          </p:cNvPr>
          <p:cNvSpPr/>
          <p:nvPr/>
        </p:nvSpPr>
        <p:spPr>
          <a:xfrm>
            <a:off x="4515204" y="4982875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H2</a:t>
            </a:r>
            <a:endParaRPr lang="el-GR" sz="1600" baseline="-25000" dirty="0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B3093BC5-CFAD-DE97-327C-49E59A14B2E3}"/>
              </a:ext>
            </a:extLst>
          </p:cNvPr>
          <p:cNvSpPr/>
          <p:nvPr/>
        </p:nvSpPr>
        <p:spPr>
          <a:xfrm>
            <a:off x="4503343" y="5393805"/>
            <a:ext cx="395623" cy="27279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D2</a:t>
            </a:r>
            <a:endParaRPr lang="el-GR" sz="1600" baseline="-25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F65C277-BC82-A5D2-2CC3-0103DFCEB368}"/>
              </a:ext>
            </a:extLst>
          </p:cNvPr>
          <p:cNvSpPr/>
          <p:nvPr/>
        </p:nvSpPr>
        <p:spPr>
          <a:xfrm>
            <a:off x="5146411" y="4903190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97D631B-DA38-46B9-305C-B8BA79ABB68C}"/>
              </a:ext>
            </a:extLst>
          </p:cNvPr>
          <p:cNvSpPr/>
          <p:nvPr/>
        </p:nvSpPr>
        <p:spPr>
          <a:xfrm>
            <a:off x="6846575" y="4976506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H3</a:t>
            </a:r>
            <a:endParaRPr lang="el-GR" sz="1600" baseline="-25000" dirty="0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CDAB07F1-59DC-FC99-B6B6-4368EE62DD88}"/>
              </a:ext>
            </a:extLst>
          </p:cNvPr>
          <p:cNvSpPr/>
          <p:nvPr/>
        </p:nvSpPr>
        <p:spPr>
          <a:xfrm>
            <a:off x="6834714" y="5387436"/>
            <a:ext cx="395623" cy="27279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D3</a:t>
            </a:r>
            <a:endParaRPr lang="el-GR" sz="1600" baseline="-250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4DD2C57-AF4D-9630-FB10-028C2A5694E8}"/>
              </a:ext>
            </a:extLst>
          </p:cNvPr>
          <p:cNvSpPr/>
          <p:nvPr/>
        </p:nvSpPr>
        <p:spPr>
          <a:xfrm>
            <a:off x="8041866" y="4896583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BCF303E3-FCC8-8D23-3098-05FB0B8CB943}"/>
              </a:ext>
            </a:extLst>
          </p:cNvPr>
          <p:cNvSpPr/>
          <p:nvPr/>
        </p:nvSpPr>
        <p:spPr>
          <a:xfrm>
            <a:off x="9742030" y="4969899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 err="1"/>
              <a:t>Hk</a:t>
            </a:r>
            <a:endParaRPr lang="el-GR" sz="1600" baseline="-25000" dirty="0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3185320A-8776-CDDD-52B3-340E8C7CEB90}"/>
              </a:ext>
            </a:extLst>
          </p:cNvPr>
          <p:cNvSpPr/>
          <p:nvPr/>
        </p:nvSpPr>
        <p:spPr>
          <a:xfrm>
            <a:off x="9730169" y="5380829"/>
            <a:ext cx="395623" cy="27279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Dk</a:t>
            </a:r>
            <a:endParaRPr lang="el-GR" sz="1600" baseline="-25000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1ED97DC-5A6F-66C5-4F4B-3F36A42584CD}"/>
              </a:ext>
            </a:extLst>
          </p:cNvPr>
          <p:cNvSpPr/>
          <p:nvPr/>
        </p:nvSpPr>
        <p:spPr>
          <a:xfrm>
            <a:off x="7441424" y="5345827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1E34A0B-C81A-ECFB-0F9D-3CAA1EF2A29D}"/>
              </a:ext>
            </a:extLst>
          </p:cNvPr>
          <p:cNvSpPr/>
          <p:nvPr/>
        </p:nvSpPr>
        <p:spPr>
          <a:xfrm>
            <a:off x="7632998" y="5348892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432EDC3-4D6A-B494-D34F-920595C5D6D0}"/>
              </a:ext>
            </a:extLst>
          </p:cNvPr>
          <p:cNvSpPr/>
          <p:nvPr/>
        </p:nvSpPr>
        <p:spPr>
          <a:xfrm>
            <a:off x="7824573" y="5350120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C03A91D-2688-ABA6-597B-A08AC8FED9B4}"/>
              </a:ext>
            </a:extLst>
          </p:cNvPr>
          <p:cNvSpPr txBox="1"/>
          <p:nvPr/>
        </p:nvSpPr>
        <p:spPr>
          <a:xfrm>
            <a:off x="11566979" y="4688627"/>
            <a:ext cx="400110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Helping stage</a:t>
            </a:r>
            <a:endParaRPr lang="el-GR" sz="1400" b="1" dirty="0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CE6C07E-7E62-B1DC-0070-5D997F2B9F7A}"/>
              </a:ext>
            </a:extLst>
          </p:cNvPr>
          <p:cNvCxnSpPr>
            <a:cxnSpLocks/>
            <a:endCxn id="229" idx="0"/>
          </p:cNvCxnSpPr>
          <p:nvPr/>
        </p:nvCxnSpPr>
        <p:spPr>
          <a:xfrm>
            <a:off x="10859389" y="5646711"/>
            <a:ext cx="54627" cy="213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58251240-879C-7F47-8F90-B7013640832F}"/>
              </a:ext>
            </a:extLst>
          </p:cNvPr>
          <p:cNvCxnSpPr>
            <a:stCxn id="183" idx="2"/>
          </p:cNvCxnSpPr>
          <p:nvPr/>
        </p:nvCxnSpPr>
        <p:spPr>
          <a:xfrm flipH="1">
            <a:off x="1628556" y="3229956"/>
            <a:ext cx="1214399" cy="64442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E8FAF606-4C23-EA8C-0263-86EC50D179BE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3377202" cy="644420"/>
          </a:xfrm>
          <a:prstGeom prst="straightConnector1">
            <a:avLst/>
          </a:prstGeom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C758E614-DDEA-D4D5-1712-EE62C72F549D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1016302" cy="624478"/>
          </a:xfrm>
          <a:prstGeom prst="straightConnector1">
            <a:avLst/>
          </a:prstGeom>
          <a:ln w="2222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C6795C89-3C5F-42DB-D228-FC3E6652DEA1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3229956"/>
            <a:ext cx="6250662" cy="598681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9FEE300-5762-88A4-B486-E8DC6793DF9B}"/>
              </a:ext>
            </a:extLst>
          </p:cNvPr>
          <p:cNvCxnSpPr>
            <a:cxnSpLocks/>
          </p:cNvCxnSpPr>
          <p:nvPr/>
        </p:nvCxnSpPr>
        <p:spPr>
          <a:xfrm flipH="1" flipV="1">
            <a:off x="7228118" y="5219783"/>
            <a:ext cx="1231563" cy="682151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8E575BE6-308E-793A-291D-ABDD2D75BE79}"/>
              </a:ext>
            </a:extLst>
          </p:cNvPr>
          <p:cNvCxnSpPr>
            <a:cxnSpLocks/>
          </p:cNvCxnSpPr>
          <p:nvPr/>
        </p:nvCxnSpPr>
        <p:spPr>
          <a:xfrm flipV="1">
            <a:off x="3608978" y="5706853"/>
            <a:ext cx="3430910" cy="250818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255B7F-2437-45A0-1949-592EE2609753}"/>
              </a:ext>
            </a:extLst>
          </p:cNvPr>
          <p:cNvSpPr txBox="1"/>
          <p:nvPr/>
        </p:nvSpPr>
        <p:spPr>
          <a:xfrm>
            <a:off x="1222463" y="36406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90624-890D-06A4-73D4-D62B48CCF08E}"/>
              </a:ext>
            </a:extLst>
          </p:cNvPr>
          <p:cNvSpPr txBox="1"/>
          <p:nvPr/>
        </p:nvSpPr>
        <p:spPr>
          <a:xfrm>
            <a:off x="3240240" y="360024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92132-9421-889C-6756-5C675913B0D2}"/>
              </a:ext>
            </a:extLst>
          </p:cNvPr>
          <p:cNvSpPr txBox="1"/>
          <p:nvPr/>
        </p:nvSpPr>
        <p:spPr>
          <a:xfrm>
            <a:off x="5485614" y="360024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D17287-92B8-437E-4121-4A1DBED5B4A4}"/>
              </a:ext>
            </a:extLst>
          </p:cNvPr>
          <p:cNvSpPr txBox="1"/>
          <p:nvPr/>
        </p:nvSpPr>
        <p:spPr>
          <a:xfrm>
            <a:off x="8343928" y="362625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k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66C31D-705A-F431-A451-7CD4E6EA3EEE}"/>
              </a:ext>
            </a:extLst>
          </p:cNvPr>
          <p:cNvSpPr/>
          <p:nvPr/>
        </p:nvSpPr>
        <p:spPr>
          <a:xfrm>
            <a:off x="2641777" y="1246678"/>
            <a:ext cx="1745977" cy="8432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D0E803-916C-E3FB-C3A0-F1C053246410}"/>
              </a:ext>
            </a:extLst>
          </p:cNvPr>
          <p:cNvSpPr/>
          <p:nvPr/>
        </p:nvSpPr>
        <p:spPr>
          <a:xfrm>
            <a:off x="2699247" y="1276793"/>
            <a:ext cx="299639" cy="78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1.1</a:t>
            </a:r>
            <a:endParaRPr lang="el-GR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F8FE1D-268E-898F-56B7-365F9085FFBD}"/>
              </a:ext>
            </a:extLst>
          </p:cNvPr>
          <p:cNvSpPr/>
          <p:nvPr/>
        </p:nvSpPr>
        <p:spPr>
          <a:xfrm>
            <a:off x="3056357" y="1276793"/>
            <a:ext cx="299639" cy="78788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1.2</a:t>
            </a:r>
            <a:endParaRPr lang="el-GR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8A54E3-50CB-A5FE-B4EB-3645DE23335B}"/>
              </a:ext>
            </a:extLst>
          </p:cNvPr>
          <p:cNvSpPr/>
          <p:nvPr/>
        </p:nvSpPr>
        <p:spPr>
          <a:xfrm>
            <a:off x="3438766" y="1276793"/>
            <a:ext cx="299639" cy="78788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1.3</a:t>
            </a:r>
            <a:endParaRPr lang="el-GR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C3FAD5-DF0F-5ABA-5AA8-03287CF32F93}"/>
              </a:ext>
            </a:extLst>
          </p:cNvPr>
          <p:cNvSpPr/>
          <p:nvPr/>
        </p:nvSpPr>
        <p:spPr>
          <a:xfrm>
            <a:off x="4037436" y="1276793"/>
            <a:ext cx="299639" cy="787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1.c</a:t>
            </a:r>
            <a:endParaRPr lang="el-GR" sz="1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A9DA27-D11C-7241-1E9A-5F38A1D3D3EE}"/>
              </a:ext>
            </a:extLst>
          </p:cNvPr>
          <p:cNvSpPr/>
          <p:nvPr/>
        </p:nvSpPr>
        <p:spPr>
          <a:xfrm>
            <a:off x="3859835" y="1523283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84724256-74E4-42CF-4FBB-3D9A33752556}"/>
              </a:ext>
            </a:extLst>
          </p:cNvPr>
          <p:cNvSpPr/>
          <p:nvPr/>
        </p:nvSpPr>
        <p:spPr>
          <a:xfrm>
            <a:off x="3856459" y="1648103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D0B93B00-A5C5-AA3A-D548-AD37FE7F77E2}"/>
              </a:ext>
            </a:extLst>
          </p:cNvPr>
          <p:cNvSpPr/>
          <p:nvPr/>
        </p:nvSpPr>
        <p:spPr>
          <a:xfrm>
            <a:off x="3859833" y="1773610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6" name="Speech Bubble: Rectangle 225">
            <a:extLst>
              <a:ext uri="{FF2B5EF4-FFF2-40B4-BE49-F238E27FC236}">
                <a16:creationId xmlns:a16="http://schemas.microsoft.com/office/drawing/2014/main" id="{D1E231C1-5A90-5886-05FE-703CEC102248}"/>
              </a:ext>
            </a:extLst>
          </p:cNvPr>
          <p:cNvSpPr/>
          <p:nvPr/>
        </p:nvSpPr>
        <p:spPr>
          <a:xfrm>
            <a:off x="4159588" y="573964"/>
            <a:ext cx="2022613" cy="583240"/>
          </a:xfrm>
          <a:prstGeom prst="wedgeRectCallout">
            <a:avLst>
              <a:gd name="adj1" fmla="val -65349"/>
              <a:gd name="adj2" fmla="val 5607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split workload into smaller chunks</a:t>
            </a:r>
            <a:endParaRPr lang="el-GR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A523922-9517-140B-36D9-DF43D6E1A1BA}"/>
              </a:ext>
            </a:extLst>
          </p:cNvPr>
          <p:cNvSpPr/>
          <p:nvPr/>
        </p:nvSpPr>
        <p:spPr>
          <a:xfrm>
            <a:off x="6595910" y="1243170"/>
            <a:ext cx="2140992" cy="8812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5E9A954D-5EF8-5779-3040-38A0AF3D7F89}"/>
              </a:ext>
            </a:extLst>
          </p:cNvPr>
          <p:cNvSpPr/>
          <p:nvPr/>
        </p:nvSpPr>
        <p:spPr>
          <a:xfrm>
            <a:off x="6650050" y="1279280"/>
            <a:ext cx="258465" cy="373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1.1</a:t>
            </a:r>
            <a:endParaRPr lang="el-GR" sz="1200" baseline="-25000" dirty="0"/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2D4BEFA6-826F-B0B0-26CF-29CBBB74BC3C}"/>
              </a:ext>
            </a:extLst>
          </p:cNvPr>
          <p:cNvSpPr/>
          <p:nvPr/>
        </p:nvSpPr>
        <p:spPr>
          <a:xfrm>
            <a:off x="6655869" y="1677417"/>
            <a:ext cx="258465" cy="373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</a:t>
            </a:r>
            <a:r>
              <a:rPr lang="en-US" sz="1200" baseline="-25000" dirty="0"/>
              <a:t>1.1</a:t>
            </a:r>
            <a:endParaRPr lang="el-GR" sz="1200" baseline="-25000" dirty="0"/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263245E1-9E13-9182-9B81-C09E616B65EF}"/>
              </a:ext>
            </a:extLst>
          </p:cNvPr>
          <p:cNvSpPr/>
          <p:nvPr/>
        </p:nvSpPr>
        <p:spPr>
          <a:xfrm>
            <a:off x="6989342" y="1273130"/>
            <a:ext cx="258465" cy="373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1.2</a:t>
            </a:r>
            <a:endParaRPr lang="el-GR" sz="1200" baseline="-25000" dirty="0"/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13F1326A-CEFF-D5E2-C8C4-6B57753FAFE2}"/>
              </a:ext>
            </a:extLst>
          </p:cNvPr>
          <p:cNvSpPr/>
          <p:nvPr/>
        </p:nvSpPr>
        <p:spPr>
          <a:xfrm>
            <a:off x="6995161" y="1671267"/>
            <a:ext cx="258465" cy="373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</a:t>
            </a:r>
            <a:r>
              <a:rPr lang="en-US" sz="1200" baseline="-25000" dirty="0"/>
              <a:t>1.2</a:t>
            </a:r>
            <a:endParaRPr lang="el-GR" sz="1200" baseline="-25000" dirty="0"/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FE0A1E8B-9614-0491-B005-BEE3F2E78738}"/>
              </a:ext>
            </a:extLst>
          </p:cNvPr>
          <p:cNvSpPr/>
          <p:nvPr/>
        </p:nvSpPr>
        <p:spPr>
          <a:xfrm>
            <a:off x="7307105" y="1285244"/>
            <a:ext cx="258465" cy="373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1.3</a:t>
            </a:r>
            <a:endParaRPr lang="el-GR" sz="1200" baseline="-25000" dirty="0"/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733934C5-3E41-3CF5-2524-595004D87E27}"/>
              </a:ext>
            </a:extLst>
          </p:cNvPr>
          <p:cNvSpPr/>
          <p:nvPr/>
        </p:nvSpPr>
        <p:spPr>
          <a:xfrm>
            <a:off x="7312924" y="1683380"/>
            <a:ext cx="258465" cy="373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</a:t>
            </a:r>
            <a:r>
              <a:rPr lang="en-US" sz="1200" baseline="-25000" dirty="0"/>
              <a:t>1.3</a:t>
            </a:r>
            <a:endParaRPr lang="el-GR" sz="1200" baseline="-25000" dirty="0"/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55E44A65-EC79-CE51-7968-AD8E4BC6355F}"/>
              </a:ext>
            </a:extLst>
          </p:cNvPr>
          <p:cNvSpPr/>
          <p:nvPr/>
        </p:nvSpPr>
        <p:spPr>
          <a:xfrm>
            <a:off x="7896474" y="1285244"/>
            <a:ext cx="258465" cy="3733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H</a:t>
            </a:r>
            <a:r>
              <a:rPr lang="en-US" sz="1200" baseline="-25000" dirty="0"/>
              <a:t>1.C</a:t>
            </a:r>
            <a:endParaRPr lang="el-GR" sz="1200" baseline="-25000" dirty="0"/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DF3F55F3-5DFB-0769-F3C1-B0D49B6261DB}"/>
              </a:ext>
            </a:extLst>
          </p:cNvPr>
          <p:cNvSpPr/>
          <p:nvPr/>
        </p:nvSpPr>
        <p:spPr>
          <a:xfrm>
            <a:off x="7902294" y="1683380"/>
            <a:ext cx="258465" cy="37331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</a:t>
            </a:r>
            <a:r>
              <a:rPr lang="en-US" sz="1200" baseline="-25000" dirty="0"/>
              <a:t>1.C</a:t>
            </a:r>
            <a:endParaRPr lang="el-GR" sz="1200" baseline="-25000" dirty="0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4CA6BF1B-C41D-5E8C-C26F-1E06855D6E37}"/>
              </a:ext>
            </a:extLst>
          </p:cNvPr>
          <p:cNvSpPr/>
          <p:nvPr/>
        </p:nvSpPr>
        <p:spPr>
          <a:xfrm>
            <a:off x="7712639" y="1546789"/>
            <a:ext cx="42700" cy="464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BB530BAA-C438-939B-61D5-F971CA572BC2}"/>
              </a:ext>
            </a:extLst>
          </p:cNvPr>
          <p:cNvSpPr/>
          <p:nvPr/>
        </p:nvSpPr>
        <p:spPr>
          <a:xfrm>
            <a:off x="7710131" y="1645234"/>
            <a:ext cx="42700" cy="464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A8353EDD-E412-CC8A-45B2-E873C71CEEAB}"/>
              </a:ext>
            </a:extLst>
          </p:cNvPr>
          <p:cNvSpPr/>
          <p:nvPr/>
        </p:nvSpPr>
        <p:spPr>
          <a:xfrm>
            <a:off x="7712638" y="1744221"/>
            <a:ext cx="42700" cy="464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DBA46A02-018D-D5A9-2C74-3EB9631C8E43}"/>
              </a:ext>
            </a:extLst>
          </p:cNvPr>
          <p:cNvSpPr/>
          <p:nvPr/>
        </p:nvSpPr>
        <p:spPr>
          <a:xfrm>
            <a:off x="8296074" y="1316486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H1</a:t>
            </a:r>
            <a:endParaRPr lang="el-GR" sz="1600" baseline="-25000" dirty="0"/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A182AA0B-DE57-2E63-D2A6-8DA78EC91197}"/>
              </a:ext>
            </a:extLst>
          </p:cNvPr>
          <p:cNvSpPr/>
          <p:nvPr/>
        </p:nvSpPr>
        <p:spPr>
          <a:xfrm>
            <a:off x="8284213" y="1727416"/>
            <a:ext cx="395623" cy="2727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aseline="-25000" dirty="0"/>
              <a:t>D1</a:t>
            </a:r>
            <a:endParaRPr lang="el-GR" sz="1600" baseline="-25000" dirty="0"/>
          </a:p>
        </p:txBody>
      </p:sp>
      <p:sp>
        <p:nvSpPr>
          <p:cNvPr id="252" name="Speech Bubble: Rectangle 251">
            <a:extLst>
              <a:ext uri="{FF2B5EF4-FFF2-40B4-BE49-F238E27FC236}">
                <a16:creationId xmlns:a16="http://schemas.microsoft.com/office/drawing/2014/main" id="{BAAC402C-DB76-6DAA-2A1A-97CA78D8EACE}"/>
              </a:ext>
            </a:extLst>
          </p:cNvPr>
          <p:cNvSpPr/>
          <p:nvPr/>
        </p:nvSpPr>
        <p:spPr>
          <a:xfrm>
            <a:off x="7917228" y="573964"/>
            <a:ext cx="2022613" cy="583240"/>
          </a:xfrm>
          <a:prstGeom prst="wedgeRectCallout">
            <a:avLst>
              <a:gd name="adj1" fmla="val -65349"/>
              <a:gd name="adj2" fmla="val 5607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create flags for each chunk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B1425A5F-2EBA-03A0-890C-6EAEE4163796}"/>
              </a:ext>
            </a:extLst>
          </p:cNvPr>
          <p:cNvCxnSpPr>
            <a:stCxn id="6" idx="3"/>
            <a:endCxn id="28" idx="2"/>
          </p:cNvCxnSpPr>
          <p:nvPr/>
        </p:nvCxnSpPr>
        <p:spPr>
          <a:xfrm flipV="1">
            <a:off x="1545786" y="2064680"/>
            <a:ext cx="1660391" cy="1029165"/>
          </a:xfrm>
          <a:prstGeom prst="straightConnector1">
            <a:avLst/>
          </a:prstGeom>
          <a:ln w="22225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5B6275B3-19EF-32F6-9D2F-800C7A8DFC9B}"/>
              </a:ext>
            </a:extLst>
          </p:cNvPr>
          <p:cNvCxnSpPr>
            <a:cxnSpLocks/>
            <a:stCxn id="7" idx="3"/>
            <a:endCxn id="29" idx="2"/>
          </p:cNvCxnSpPr>
          <p:nvPr/>
        </p:nvCxnSpPr>
        <p:spPr>
          <a:xfrm flipV="1">
            <a:off x="1545786" y="2064680"/>
            <a:ext cx="2042800" cy="1473957"/>
          </a:xfrm>
          <a:prstGeom prst="straightConnector1">
            <a:avLst/>
          </a:prstGeom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9683C03-5386-E1A5-48CE-981B24530E15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484135" y="2064680"/>
            <a:ext cx="1364932" cy="694113"/>
          </a:xfrm>
          <a:prstGeom prst="straightConnector1">
            <a:avLst/>
          </a:prstGeom>
          <a:ln w="2222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03186170-51ED-73F3-3120-4FC86AC7C404}"/>
              </a:ext>
            </a:extLst>
          </p:cNvPr>
          <p:cNvCxnSpPr>
            <a:cxnSpLocks/>
            <a:endCxn id="244" idx="2"/>
          </p:cNvCxnSpPr>
          <p:nvPr/>
        </p:nvCxnSpPr>
        <p:spPr>
          <a:xfrm flipV="1">
            <a:off x="1526420" y="2056690"/>
            <a:ext cx="5915737" cy="1491134"/>
          </a:xfrm>
          <a:prstGeom prst="straightConnector1">
            <a:avLst/>
          </a:prstGeom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531A1-08DF-9C48-0D45-7C43B259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4746" y="651324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13</a:t>
            </a:fld>
            <a:endParaRPr lang="el-GR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1D6ABDA-3FAC-4EB0-A28F-B7F52F96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0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16641 -0.3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0807 -0.5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27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50807 -0.537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268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0899 -0.53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6" grpId="0" animBg="1"/>
      <p:bldP spid="98" grpId="0" animBg="1"/>
      <p:bldP spid="10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24" grpId="0" animBg="1"/>
      <p:bldP spid="225" grpId="0" animBg="1"/>
      <p:bldP spid="226" grpId="0" animBg="1"/>
      <p:bldP spid="228" grpId="0" animBg="1"/>
      <p:bldP spid="230" grpId="0" animBg="1"/>
      <p:bldP spid="237" grpId="0" animBg="1"/>
      <p:bldP spid="239" grpId="0" animBg="1"/>
      <p:bldP spid="241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340-34E1-8975-17BE-BE03D22A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8" y="599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RefreSh</a:t>
            </a:r>
            <a:endParaRPr lang="el-GR" dirty="0">
              <a:solidFill>
                <a:schemeClr val="accent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AA40C-F80A-0B71-6B62-AA1490B559F9}"/>
              </a:ext>
            </a:extLst>
          </p:cNvPr>
          <p:cNvGrpSpPr/>
          <p:nvPr/>
        </p:nvGrpSpPr>
        <p:grpSpPr>
          <a:xfrm>
            <a:off x="14989" y="1815731"/>
            <a:ext cx="1530797" cy="1143339"/>
            <a:chOff x="183703" y="3225284"/>
            <a:chExt cx="1530797" cy="11433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D02F34-B1CA-DA9A-7617-B1D99C4A7D32}"/>
                </a:ext>
              </a:extLst>
            </p:cNvPr>
            <p:cNvGrpSpPr/>
            <p:nvPr/>
          </p:nvGrpSpPr>
          <p:grpSpPr>
            <a:xfrm>
              <a:off x="183705" y="3225284"/>
              <a:ext cx="1530795" cy="369332"/>
              <a:chOff x="183705" y="3225284"/>
              <a:chExt cx="1530795" cy="369332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1EC4DB32-91EE-87A2-42A3-D68FD1D6EC86}"/>
                  </a:ext>
                </a:extLst>
              </p:cNvPr>
              <p:cNvSpPr/>
              <p:nvPr/>
            </p:nvSpPr>
            <p:spPr>
              <a:xfrm>
                <a:off x="1162050" y="3324225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A13FCF-DE3F-FBCA-E3DC-2B6FBBD7BB5A}"/>
                  </a:ext>
                </a:extLst>
              </p:cNvPr>
              <p:cNvSpPr txBox="1"/>
              <p:nvPr/>
            </p:nvSpPr>
            <p:spPr>
              <a:xfrm>
                <a:off x="183705" y="3225284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thread 1</a:t>
                </a:r>
                <a:endParaRPr lang="el-GR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8744B3-32D3-5D3C-1368-3B468406B01D}"/>
                </a:ext>
              </a:extLst>
            </p:cNvPr>
            <p:cNvGrpSpPr/>
            <p:nvPr/>
          </p:nvGrpSpPr>
          <p:grpSpPr>
            <a:xfrm>
              <a:off x="183704" y="3555863"/>
              <a:ext cx="1530796" cy="369332"/>
              <a:chOff x="183704" y="3555863"/>
              <a:chExt cx="1530796" cy="369332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4B16C6B7-D87C-5EAC-4670-F2EB6DF83A0A}"/>
                  </a:ext>
                </a:extLst>
              </p:cNvPr>
              <p:cNvSpPr/>
              <p:nvPr/>
            </p:nvSpPr>
            <p:spPr>
              <a:xfrm>
                <a:off x="1162050" y="3668712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AF1778-026E-8F49-78EE-1AA67288E866}"/>
                  </a:ext>
                </a:extLst>
              </p:cNvPr>
              <p:cNvSpPr txBox="1"/>
              <p:nvPr/>
            </p:nvSpPr>
            <p:spPr>
              <a:xfrm>
                <a:off x="183704" y="3555863"/>
                <a:ext cx="978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thread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</a:t>
                </a:r>
                <a:endParaRPr lang="el-GR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07945D-EDC6-EA67-1B5D-6CB4046C85F1}"/>
                </a:ext>
              </a:extLst>
            </p:cNvPr>
            <p:cNvGrpSpPr/>
            <p:nvPr/>
          </p:nvGrpSpPr>
          <p:grpSpPr>
            <a:xfrm>
              <a:off x="183703" y="3999291"/>
              <a:ext cx="1530797" cy="369332"/>
              <a:chOff x="183703" y="3999291"/>
              <a:chExt cx="1530797" cy="369332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65AEEF0B-36E2-613A-50E9-0DC1FC7FF45F}"/>
                  </a:ext>
                </a:extLst>
              </p:cNvPr>
              <p:cNvSpPr/>
              <p:nvPr/>
            </p:nvSpPr>
            <p:spPr>
              <a:xfrm>
                <a:off x="1162050" y="4113504"/>
                <a:ext cx="552450" cy="20955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9E3560-2245-B058-FBEF-F8028F4EBA43}"/>
                  </a:ext>
                </a:extLst>
              </p:cNvPr>
              <p:cNvSpPr txBox="1"/>
              <p:nvPr/>
            </p:nvSpPr>
            <p:spPr>
              <a:xfrm>
                <a:off x="183703" y="3999291"/>
                <a:ext cx="1010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AD47"/>
                    </a:solidFill>
                  </a:rPr>
                  <a:t>thread N</a:t>
                </a:r>
                <a:endParaRPr lang="el-GR" dirty="0">
                  <a:solidFill>
                    <a:srgbClr val="70AD47"/>
                  </a:solidFill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138972-EAED-E24F-B9FC-98639D7EE77F}"/>
                </a:ext>
              </a:extLst>
            </p:cNvPr>
            <p:cNvSpPr/>
            <p:nvPr/>
          </p:nvSpPr>
          <p:spPr>
            <a:xfrm>
              <a:off x="650016" y="387334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A056D2-988E-7E40-8553-4C8DE3784145}"/>
                </a:ext>
              </a:extLst>
            </p:cNvPr>
            <p:cNvSpPr/>
            <p:nvPr/>
          </p:nvSpPr>
          <p:spPr>
            <a:xfrm>
              <a:off x="647331" y="39702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7EB594-2A41-9FE9-1FA9-70974B92FD4D}"/>
                </a:ext>
              </a:extLst>
            </p:cNvPr>
            <p:cNvSpPr/>
            <p:nvPr/>
          </p:nvSpPr>
          <p:spPr>
            <a:xfrm>
              <a:off x="650015" y="406778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D42B98CF-D2BF-6F5D-3F56-F6B35AA5824F}"/>
              </a:ext>
            </a:extLst>
          </p:cNvPr>
          <p:cNvSpPr/>
          <p:nvPr/>
        </p:nvSpPr>
        <p:spPr>
          <a:xfrm>
            <a:off x="1628556" y="1796356"/>
            <a:ext cx="10450145" cy="1707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E6334DDB-6581-8FE4-9562-05CB1CF9823D}"/>
              </a:ext>
            </a:extLst>
          </p:cNvPr>
          <p:cNvSpPr/>
          <p:nvPr/>
        </p:nvSpPr>
        <p:spPr>
          <a:xfrm>
            <a:off x="1818844" y="1909702"/>
            <a:ext cx="2048221" cy="590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Acquire</a:t>
            </a:r>
            <a:r>
              <a:rPr lang="en-US" sz="1400" dirty="0">
                <a:solidFill>
                  <a:schemeClr val="tx1"/>
                </a:solidFill>
              </a:rPr>
              <a:t> parts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>
                <a:solidFill>
                  <a:schemeClr val="accent1"/>
                </a:solidFill>
              </a:rPr>
              <a:t>one after the other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using a </a:t>
            </a:r>
            <a:r>
              <a:rPr lang="en-US" sz="1400" dirty="0">
                <a:solidFill>
                  <a:schemeClr val="accent1"/>
                </a:solidFill>
              </a:rPr>
              <a:t>counter object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D3D0B42B-5413-E3DF-F0CE-16172AC767CB}"/>
              </a:ext>
            </a:extLst>
          </p:cNvPr>
          <p:cNvCxnSpPr>
            <a:cxnSpLocks/>
          </p:cNvCxnSpPr>
          <p:nvPr/>
        </p:nvCxnSpPr>
        <p:spPr>
          <a:xfrm>
            <a:off x="3871778" y="2182045"/>
            <a:ext cx="5756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58AE8DFB-1CE6-860B-B39D-8CA4F3351CF6}"/>
              </a:ext>
            </a:extLst>
          </p:cNvPr>
          <p:cNvSpPr/>
          <p:nvPr/>
        </p:nvSpPr>
        <p:spPr>
          <a:xfrm>
            <a:off x="4443901" y="2012854"/>
            <a:ext cx="1195088" cy="376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Process</a:t>
            </a:r>
            <a:r>
              <a:rPr lang="en-US" sz="1400" dirty="0">
                <a:solidFill>
                  <a:schemeClr val="tx1"/>
                </a:solidFill>
              </a:rPr>
              <a:t> part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FA7D5A1-5231-61BD-484F-7E41FF0217EB}"/>
              </a:ext>
            </a:extLst>
          </p:cNvPr>
          <p:cNvGrpSpPr/>
          <p:nvPr/>
        </p:nvGrpSpPr>
        <p:grpSpPr>
          <a:xfrm>
            <a:off x="5638989" y="1753315"/>
            <a:ext cx="2403633" cy="1395727"/>
            <a:chOff x="5638989" y="1947888"/>
            <a:chExt cx="2403633" cy="1395727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70E3328-1798-1B67-D2C1-0E4C1F781A5B}"/>
                </a:ext>
              </a:extLst>
            </p:cNvPr>
            <p:cNvCxnSpPr>
              <a:stCxn id="187" idx="3"/>
            </p:cNvCxnSpPr>
            <p:nvPr/>
          </p:nvCxnSpPr>
          <p:spPr>
            <a:xfrm flipV="1">
              <a:off x="5638989" y="1947888"/>
              <a:ext cx="675279" cy="25323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B656A71F-90C2-D83E-9BDD-53D6D2571FD5}"/>
                </a:ext>
              </a:extLst>
            </p:cNvPr>
            <p:cNvCxnSpPr>
              <a:stCxn id="187" idx="3"/>
            </p:cNvCxnSpPr>
            <p:nvPr/>
          </p:nvCxnSpPr>
          <p:spPr>
            <a:xfrm>
              <a:off x="5638989" y="2201124"/>
              <a:ext cx="705010" cy="2130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73438753-53C3-8DA9-CA32-EB58F3A65D95}"/>
                </a:ext>
              </a:extLst>
            </p:cNvPr>
            <p:cNvSpPr/>
            <p:nvPr/>
          </p:nvSpPr>
          <p:spPr>
            <a:xfrm>
              <a:off x="6304948" y="2483226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expeditive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(while not helped)</a:t>
              </a: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060FCC8-A2BC-96D0-91B7-702C56E8E291}"/>
                </a:ext>
              </a:extLst>
            </p:cNvPr>
            <p:cNvSpPr/>
            <p:nvPr/>
          </p:nvSpPr>
          <p:spPr>
            <a:xfrm>
              <a:off x="6325021" y="2943238"/>
              <a:ext cx="1717601" cy="4003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 </a:t>
              </a:r>
              <a:r>
                <a:rPr lang="en-US" sz="1400" dirty="0">
                  <a:solidFill>
                    <a:schemeClr val="accent1"/>
                  </a:solidFill>
                </a:rPr>
                <a:t>standard</a:t>
              </a:r>
              <a:r>
                <a:rPr lang="en-US" sz="1400" dirty="0">
                  <a:solidFill>
                    <a:schemeClr val="tx1"/>
                  </a:solidFill>
                </a:rPr>
                <a:t> mode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(if helped)</a:t>
              </a:r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2C65447-8C35-18BF-320F-489F0110A0D1}"/>
              </a:ext>
            </a:extLst>
          </p:cNvPr>
          <p:cNvCxnSpPr>
            <a:stCxn id="192" idx="3"/>
          </p:cNvCxnSpPr>
          <p:nvPr/>
        </p:nvCxnSpPr>
        <p:spPr>
          <a:xfrm flipV="1">
            <a:off x="8022549" y="1953503"/>
            <a:ext cx="87426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9136DF9-F0CC-590A-FF1E-BE3988E8AD03}"/>
              </a:ext>
            </a:extLst>
          </p:cNvPr>
          <p:cNvCxnSpPr>
            <a:cxnSpLocks/>
            <a:stCxn id="194" idx="3"/>
          </p:cNvCxnSpPr>
          <p:nvPr/>
        </p:nvCxnSpPr>
        <p:spPr>
          <a:xfrm flipV="1">
            <a:off x="8042622" y="2413515"/>
            <a:ext cx="88940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D3F370C-D082-F695-A869-CC72B2AD5B97}"/>
              </a:ext>
            </a:extLst>
          </p:cNvPr>
          <p:cNvCxnSpPr>
            <a:cxnSpLocks/>
          </p:cNvCxnSpPr>
          <p:nvPr/>
        </p:nvCxnSpPr>
        <p:spPr>
          <a:xfrm>
            <a:off x="8896813" y="1958160"/>
            <a:ext cx="0" cy="485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D38A0B03-4382-D84A-A529-1B3A2CBDE9F2}"/>
              </a:ext>
            </a:extLst>
          </p:cNvPr>
          <p:cNvCxnSpPr>
            <a:cxnSpLocks/>
          </p:cNvCxnSpPr>
          <p:nvPr/>
        </p:nvCxnSpPr>
        <p:spPr>
          <a:xfrm>
            <a:off x="8896813" y="2213327"/>
            <a:ext cx="6008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BE8A618F-7FB1-C5E8-E457-EECAFDF23932}"/>
              </a:ext>
            </a:extLst>
          </p:cNvPr>
          <p:cNvSpPr/>
          <p:nvPr/>
        </p:nvSpPr>
        <p:spPr>
          <a:xfrm>
            <a:off x="9506635" y="1848055"/>
            <a:ext cx="1273879" cy="631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part as </a:t>
            </a:r>
            <a:r>
              <a:rPr lang="en-US" sz="1400" dirty="0">
                <a:solidFill>
                  <a:schemeClr val="accent1"/>
                </a:solidFill>
              </a:rPr>
              <a:t>processed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(set d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5213D2AE-3C49-2774-096A-76A48F9F6E5D}"/>
              </a:ext>
            </a:extLst>
          </p:cNvPr>
          <p:cNvSpPr txBox="1"/>
          <p:nvPr/>
        </p:nvSpPr>
        <p:spPr>
          <a:xfrm>
            <a:off x="11531566" y="1629768"/>
            <a:ext cx="615553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Acquire and process</a:t>
            </a:r>
          </a:p>
          <a:p>
            <a:pPr algn="ctr"/>
            <a:r>
              <a:rPr lang="en-US" sz="1400" b="1" dirty="0"/>
              <a:t> parts stage</a:t>
            </a:r>
            <a:endParaRPr lang="el-GR" sz="1400" b="1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013E15A-302A-49AC-3B2F-5D810B22ADA5}"/>
              </a:ext>
            </a:extLst>
          </p:cNvPr>
          <p:cNvCxnSpPr>
            <a:cxnSpLocks/>
          </p:cNvCxnSpPr>
          <p:nvPr/>
        </p:nvCxnSpPr>
        <p:spPr>
          <a:xfrm>
            <a:off x="10163190" y="2475429"/>
            <a:ext cx="592507" cy="342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41C7FD5-5507-9242-DF59-EA1E1FC8ADCA}"/>
              </a:ext>
            </a:extLst>
          </p:cNvPr>
          <p:cNvSpPr/>
          <p:nvPr/>
        </p:nvSpPr>
        <p:spPr>
          <a:xfrm>
            <a:off x="10280783" y="2778833"/>
            <a:ext cx="1273872" cy="676739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If no more parts to acquire go to helping phase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r>
              <a:rPr lang="en-US" sz="1400" dirty="0">
                <a:solidFill>
                  <a:srgbClr val="7030A0"/>
                </a:solidFill>
              </a:rPr>
              <a:t>`</a:t>
            </a:r>
            <a:endParaRPr lang="el-GR" sz="1400" dirty="0">
              <a:solidFill>
                <a:srgbClr val="7030A0"/>
              </a:solidFill>
            </a:endParaRP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50ACCEDB-9A5D-B661-214A-DBA383305390}"/>
              </a:ext>
            </a:extLst>
          </p:cNvPr>
          <p:cNvCxnSpPr>
            <a:cxnSpLocks/>
            <a:stCxn id="216" idx="2"/>
            <a:endCxn id="219" idx="0"/>
          </p:cNvCxnSpPr>
          <p:nvPr/>
        </p:nvCxnSpPr>
        <p:spPr>
          <a:xfrm flipH="1">
            <a:off x="10859390" y="3455572"/>
            <a:ext cx="58329" cy="690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4" name="Arrow: Right 233">
            <a:extLst>
              <a:ext uri="{FF2B5EF4-FFF2-40B4-BE49-F238E27FC236}">
                <a16:creationId xmlns:a16="http://schemas.microsoft.com/office/drawing/2014/main" id="{44A6A7BA-19CD-5F50-0106-42AD498229A0}"/>
              </a:ext>
            </a:extLst>
          </p:cNvPr>
          <p:cNvSpPr/>
          <p:nvPr/>
        </p:nvSpPr>
        <p:spPr>
          <a:xfrm rot="10800000">
            <a:off x="764965" y="5199219"/>
            <a:ext cx="553459" cy="20993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5" name="Arrow: Right 234">
            <a:extLst>
              <a:ext uri="{FF2B5EF4-FFF2-40B4-BE49-F238E27FC236}">
                <a16:creationId xmlns:a16="http://schemas.microsoft.com/office/drawing/2014/main" id="{F20FDE90-60D7-6EF7-3A45-57B9988CA7A6}"/>
              </a:ext>
            </a:extLst>
          </p:cNvPr>
          <p:cNvSpPr/>
          <p:nvPr/>
        </p:nvSpPr>
        <p:spPr>
          <a:xfrm rot="10800000">
            <a:off x="774566" y="5411412"/>
            <a:ext cx="553459" cy="209933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6" name="Arrow: Right 235">
            <a:extLst>
              <a:ext uri="{FF2B5EF4-FFF2-40B4-BE49-F238E27FC236}">
                <a16:creationId xmlns:a16="http://schemas.microsoft.com/office/drawing/2014/main" id="{22726D94-784C-F6BF-B801-54B9CC4B4634}"/>
              </a:ext>
            </a:extLst>
          </p:cNvPr>
          <p:cNvSpPr/>
          <p:nvPr/>
        </p:nvSpPr>
        <p:spPr>
          <a:xfrm rot="10800000">
            <a:off x="757158" y="5609232"/>
            <a:ext cx="553459" cy="209933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11EDE669-7570-45AC-2BD8-FCCD6089BFE7}"/>
              </a:ext>
            </a:extLst>
          </p:cNvPr>
          <p:cNvSpPr/>
          <p:nvPr/>
        </p:nvSpPr>
        <p:spPr>
          <a:xfrm>
            <a:off x="1469500" y="4140602"/>
            <a:ext cx="10609104" cy="1733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2D88D3F6-4B1D-093B-6625-AAB3C8AE36EC}"/>
              </a:ext>
            </a:extLst>
          </p:cNvPr>
          <p:cNvSpPr/>
          <p:nvPr/>
        </p:nvSpPr>
        <p:spPr>
          <a:xfrm>
            <a:off x="10295431" y="4146118"/>
            <a:ext cx="1127917" cy="7706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300" dirty="0">
                <a:solidFill>
                  <a:schemeClr val="accent1"/>
                </a:solidFill>
              </a:rPr>
              <a:t>Scan </a:t>
            </a:r>
            <a:r>
              <a:rPr lang="en-US" sz="1300" dirty="0">
                <a:solidFill>
                  <a:schemeClr val="tx1"/>
                </a:solidFill>
              </a:rPr>
              <a:t>for unprocessed parts (read d</a:t>
            </a:r>
            <a:r>
              <a:rPr lang="en-US" sz="1300" baseline="-25000" dirty="0">
                <a:solidFill>
                  <a:schemeClr val="tx1"/>
                </a:solidFill>
              </a:rPr>
              <a:t>1</a:t>
            </a:r>
            <a:r>
              <a:rPr lang="en-US" sz="1300" dirty="0">
                <a:solidFill>
                  <a:schemeClr val="tx1"/>
                </a:solidFill>
              </a:rPr>
              <a:t>,…,d</a:t>
            </a:r>
            <a:r>
              <a:rPr lang="en-US" sz="1300" baseline="-25000" dirty="0">
                <a:solidFill>
                  <a:schemeClr val="tx1"/>
                </a:solidFill>
              </a:rPr>
              <a:t>k)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A3053E22-4631-07E7-14AB-8541CBA7FA31}"/>
              </a:ext>
            </a:extLst>
          </p:cNvPr>
          <p:cNvSpPr/>
          <p:nvPr/>
        </p:nvSpPr>
        <p:spPr>
          <a:xfrm>
            <a:off x="10314208" y="5130681"/>
            <a:ext cx="1101598" cy="77068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For each </a:t>
            </a:r>
          </a:p>
          <a:p>
            <a:pPr algn="ctr"/>
            <a:r>
              <a:rPr lang="en-US" sz="1400" dirty="0">
                <a:solidFill>
                  <a:srgbClr val="7030A0"/>
                </a:solidFill>
              </a:rPr>
              <a:t>unprocessed part</a:t>
            </a:r>
            <a:br>
              <a:rPr lang="en-US" sz="1400" dirty="0">
                <a:solidFill>
                  <a:srgbClr val="7030A0"/>
                </a:solidFill>
              </a:rPr>
            </a:br>
            <a:br>
              <a:rPr lang="en-US" sz="1400" dirty="0">
                <a:solidFill>
                  <a:srgbClr val="7030A0"/>
                </a:solidFill>
              </a:rPr>
            </a:br>
            <a:endParaRPr lang="el-GR" sz="1400" dirty="0">
              <a:solidFill>
                <a:srgbClr val="7030A0"/>
              </a:solidFill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801ECE17-BC9C-99FB-DB9F-E9883AD70ED9}"/>
              </a:ext>
            </a:extLst>
          </p:cNvPr>
          <p:cNvSpPr/>
          <p:nvPr/>
        </p:nvSpPr>
        <p:spPr>
          <a:xfrm>
            <a:off x="7621275" y="5194931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Set </a:t>
            </a:r>
            <a:r>
              <a:rPr lang="en-US" sz="1400" dirty="0">
                <a:solidFill>
                  <a:schemeClr val="tx1"/>
                </a:solidFill>
              </a:rPr>
              <a:t>helper flag of unprocessed part </a:t>
            </a: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h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CE34DEFF-F2E8-1FA1-229D-BD5A94A2ECDF}"/>
              </a:ext>
            </a:extLst>
          </p:cNvPr>
          <p:cNvSpPr/>
          <p:nvPr/>
        </p:nvSpPr>
        <p:spPr>
          <a:xfrm>
            <a:off x="5435897" y="5201077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Help </a:t>
            </a:r>
            <a:r>
              <a:rPr lang="en-US" sz="1400" dirty="0">
                <a:solidFill>
                  <a:schemeClr val="tx1"/>
                </a:solidFill>
              </a:rPr>
              <a:t>unprocessed parts in standard mode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D8BEE0EB-1790-8373-B232-55EDC02BC876}"/>
              </a:ext>
            </a:extLst>
          </p:cNvPr>
          <p:cNvSpPr/>
          <p:nvPr/>
        </p:nvSpPr>
        <p:spPr>
          <a:xfrm>
            <a:off x="2769453" y="5212634"/>
            <a:ext cx="1681249" cy="667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mark </a:t>
            </a:r>
            <a:r>
              <a:rPr lang="en-US" sz="1400" dirty="0">
                <a:solidFill>
                  <a:schemeClr val="tx1"/>
                </a:solidFill>
              </a:rPr>
              <a:t>helped part as processed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(</a:t>
            </a:r>
            <a:r>
              <a:rPr lang="en-US" sz="1400" dirty="0">
                <a:solidFill>
                  <a:schemeClr val="accent2"/>
                </a:solidFill>
              </a:rPr>
              <a:t>set d</a:t>
            </a:r>
            <a:r>
              <a:rPr lang="en-US" sz="1400" baseline="-25000" dirty="0">
                <a:solidFill>
                  <a:schemeClr val="accent2"/>
                </a:solidFill>
              </a:rPr>
              <a:t>3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5505D3F5-000B-5B4A-38A5-6D6985F45859}"/>
              </a:ext>
            </a:extLst>
          </p:cNvPr>
          <p:cNvCxnSpPr>
            <a:stCxn id="232" idx="1"/>
            <a:endCxn id="233" idx="3"/>
          </p:cNvCxnSpPr>
          <p:nvPr/>
        </p:nvCxnSpPr>
        <p:spPr>
          <a:xfrm flipH="1">
            <a:off x="4450701" y="5534979"/>
            <a:ext cx="985195" cy="11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825A60A1-63ED-0DDC-A403-D0925657C48E}"/>
              </a:ext>
            </a:extLst>
          </p:cNvPr>
          <p:cNvCxnSpPr>
            <a:stCxn id="231" idx="1"/>
            <a:endCxn id="232" idx="3"/>
          </p:cNvCxnSpPr>
          <p:nvPr/>
        </p:nvCxnSpPr>
        <p:spPr>
          <a:xfrm flipH="1">
            <a:off x="7117145" y="5528832"/>
            <a:ext cx="504130" cy="6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6E8AECD1-FE88-9B12-3A1E-657003093588}"/>
              </a:ext>
            </a:extLst>
          </p:cNvPr>
          <p:cNvCxnSpPr>
            <a:cxnSpLocks/>
            <a:endCxn id="231" idx="3"/>
          </p:cNvCxnSpPr>
          <p:nvPr/>
        </p:nvCxnSpPr>
        <p:spPr>
          <a:xfrm flipH="1">
            <a:off x="9302524" y="5516022"/>
            <a:ext cx="978259" cy="12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383F163-8EB7-C1AB-5D4C-17E2158D90C2}"/>
              </a:ext>
            </a:extLst>
          </p:cNvPr>
          <p:cNvSpPr/>
          <p:nvPr/>
        </p:nvSpPr>
        <p:spPr>
          <a:xfrm>
            <a:off x="110366" y="3011123"/>
            <a:ext cx="10170417" cy="110284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23A6AC-ED13-6942-A0F6-2524A8B1F84C}"/>
              </a:ext>
            </a:extLst>
          </p:cNvPr>
          <p:cNvGrpSpPr/>
          <p:nvPr/>
        </p:nvGrpSpPr>
        <p:grpSpPr>
          <a:xfrm>
            <a:off x="3010372" y="3144463"/>
            <a:ext cx="1745977" cy="843208"/>
            <a:chOff x="3329126" y="3544166"/>
            <a:chExt cx="1388948" cy="6549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ACF7CF-3F8D-32F8-A740-86DD2D4ED4A0}"/>
                </a:ext>
              </a:extLst>
            </p:cNvPr>
            <p:cNvSpPr/>
            <p:nvPr/>
          </p:nvSpPr>
          <p:spPr>
            <a:xfrm>
              <a:off x="3329126" y="3544166"/>
              <a:ext cx="1388948" cy="654971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F28282-F86E-67DB-DA34-ECB06BD72091}"/>
                </a:ext>
              </a:extLst>
            </p:cNvPr>
            <p:cNvSpPr/>
            <p:nvPr/>
          </p:nvSpPr>
          <p:spPr>
            <a:xfrm>
              <a:off x="3374845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2.1</a:t>
              </a:r>
              <a:endParaRPr lang="el-GR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480488-FFF8-8FE0-CABA-D759E839CAB9}"/>
                </a:ext>
              </a:extLst>
            </p:cNvPr>
            <p:cNvSpPr/>
            <p:nvPr/>
          </p:nvSpPr>
          <p:spPr>
            <a:xfrm>
              <a:off x="3658931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2.2</a:t>
              </a:r>
              <a:endParaRPr lang="el-GR" sz="14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8190C9-8CB2-3338-C3C9-EBD90E6941B7}"/>
                </a:ext>
              </a:extLst>
            </p:cNvPr>
            <p:cNvSpPr/>
            <p:nvPr/>
          </p:nvSpPr>
          <p:spPr>
            <a:xfrm>
              <a:off x="396314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2.3</a:t>
              </a:r>
              <a:endParaRPr lang="el-GR" sz="1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453121-11A2-841B-769E-D21399C9E1CC}"/>
                </a:ext>
              </a:extLst>
            </p:cNvPr>
            <p:cNvSpPr/>
            <p:nvPr/>
          </p:nvSpPr>
          <p:spPr>
            <a:xfrm>
              <a:off x="443939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2.c</a:t>
              </a:r>
              <a:endParaRPr lang="el-GR" sz="14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DDA3AE2-1C44-CC5F-B889-C07AC1A02C82}"/>
                </a:ext>
              </a:extLst>
            </p:cNvPr>
            <p:cNvSpPr/>
            <p:nvPr/>
          </p:nvSpPr>
          <p:spPr>
            <a:xfrm>
              <a:off x="4298108" y="375902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1351DC-B291-D733-651A-FCFB719686A5}"/>
                </a:ext>
              </a:extLst>
            </p:cNvPr>
            <p:cNvSpPr/>
            <p:nvPr/>
          </p:nvSpPr>
          <p:spPr>
            <a:xfrm>
              <a:off x="4295423" y="385597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E359731-C11D-9403-1943-CB5078DB623F}"/>
                </a:ext>
              </a:extLst>
            </p:cNvPr>
            <p:cNvSpPr/>
            <p:nvPr/>
          </p:nvSpPr>
          <p:spPr>
            <a:xfrm>
              <a:off x="4298107" y="395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51ECE0-2D47-7892-8902-2CB47A6B722F}"/>
              </a:ext>
            </a:extLst>
          </p:cNvPr>
          <p:cNvGrpSpPr/>
          <p:nvPr/>
        </p:nvGrpSpPr>
        <p:grpSpPr>
          <a:xfrm>
            <a:off x="5347168" y="3144465"/>
            <a:ext cx="1745977" cy="843208"/>
            <a:chOff x="3329127" y="3544167"/>
            <a:chExt cx="1388948" cy="65497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27E259D-BFD1-4AF3-A3E9-B7FB56C8B78D}"/>
                </a:ext>
              </a:extLst>
            </p:cNvPr>
            <p:cNvSpPr/>
            <p:nvPr/>
          </p:nvSpPr>
          <p:spPr>
            <a:xfrm>
              <a:off x="3329127" y="3544167"/>
              <a:ext cx="1388948" cy="654971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D5572C-E039-6290-E5DA-7AE1BC32A0EE}"/>
                </a:ext>
              </a:extLst>
            </p:cNvPr>
            <p:cNvSpPr/>
            <p:nvPr/>
          </p:nvSpPr>
          <p:spPr>
            <a:xfrm>
              <a:off x="3374845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3.1</a:t>
              </a:r>
              <a:endParaRPr lang="el-GR" sz="1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455CEEE-FBD6-9688-4EDD-FD87F29D74F6}"/>
                </a:ext>
              </a:extLst>
            </p:cNvPr>
            <p:cNvSpPr/>
            <p:nvPr/>
          </p:nvSpPr>
          <p:spPr>
            <a:xfrm>
              <a:off x="3658931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3.2</a:t>
              </a:r>
              <a:endParaRPr lang="el-GR" sz="1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A22B3D-165B-45BA-4B6F-AAF6C8D0FC7F}"/>
                </a:ext>
              </a:extLst>
            </p:cNvPr>
            <p:cNvSpPr/>
            <p:nvPr/>
          </p:nvSpPr>
          <p:spPr>
            <a:xfrm>
              <a:off x="396314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3.3</a:t>
              </a:r>
              <a:endParaRPr lang="el-GR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4EB9BD-88EC-943B-8E39-194F6384241D}"/>
                </a:ext>
              </a:extLst>
            </p:cNvPr>
            <p:cNvSpPr/>
            <p:nvPr/>
          </p:nvSpPr>
          <p:spPr>
            <a:xfrm>
              <a:off x="443939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3.c</a:t>
              </a:r>
              <a:endParaRPr lang="el-GR" sz="1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FFCEB99-1695-15D3-28C5-41F3B5093FFF}"/>
                </a:ext>
              </a:extLst>
            </p:cNvPr>
            <p:cNvSpPr/>
            <p:nvPr/>
          </p:nvSpPr>
          <p:spPr>
            <a:xfrm>
              <a:off x="4298108" y="375902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01AC5D-3DE4-B2FD-D2B3-1C231CB1C5E7}"/>
                </a:ext>
              </a:extLst>
            </p:cNvPr>
            <p:cNvSpPr/>
            <p:nvPr/>
          </p:nvSpPr>
          <p:spPr>
            <a:xfrm>
              <a:off x="4295423" y="385597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A17D450-9571-147A-D732-53D61E013885}"/>
                </a:ext>
              </a:extLst>
            </p:cNvPr>
            <p:cNvSpPr/>
            <p:nvPr/>
          </p:nvSpPr>
          <p:spPr>
            <a:xfrm>
              <a:off x="4298107" y="395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C286D5-A6B2-25AC-5937-8504445CB885}"/>
              </a:ext>
            </a:extLst>
          </p:cNvPr>
          <p:cNvGrpSpPr/>
          <p:nvPr/>
        </p:nvGrpSpPr>
        <p:grpSpPr>
          <a:xfrm>
            <a:off x="8200560" y="3149538"/>
            <a:ext cx="1745977" cy="843208"/>
            <a:chOff x="3329127" y="3544167"/>
            <a:chExt cx="1388948" cy="65497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B85AA-1E8B-EF7C-74D7-988A74AEF3EF}"/>
                </a:ext>
              </a:extLst>
            </p:cNvPr>
            <p:cNvSpPr/>
            <p:nvPr/>
          </p:nvSpPr>
          <p:spPr>
            <a:xfrm>
              <a:off x="3329127" y="3544167"/>
              <a:ext cx="1388948" cy="654971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874BB25-A329-C02A-699D-1137A4995BB6}"/>
                </a:ext>
              </a:extLst>
            </p:cNvPr>
            <p:cNvSpPr/>
            <p:nvPr/>
          </p:nvSpPr>
          <p:spPr>
            <a:xfrm>
              <a:off x="3374845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k.1</a:t>
              </a:r>
              <a:endParaRPr lang="el-GR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31E3C45-D943-012C-0103-65C0D4374030}"/>
                </a:ext>
              </a:extLst>
            </p:cNvPr>
            <p:cNvSpPr/>
            <p:nvPr/>
          </p:nvSpPr>
          <p:spPr>
            <a:xfrm>
              <a:off x="3658931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k.2</a:t>
              </a:r>
              <a:endParaRPr lang="el-GR" sz="1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FF8751-50BC-8171-B95A-788E3E7717B6}"/>
                </a:ext>
              </a:extLst>
            </p:cNvPr>
            <p:cNvSpPr/>
            <p:nvPr/>
          </p:nvSpPr>
          <p:spPr>
            <a:xfrm>
              <a:off x="396314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k.3</a:t>
              </a:r>
              <a:endParaRPr lang="el-GR" sz="14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F8FF2B-8386-A813-218F-6358D077E606}"/>
                </a:ext>
              </a:extLst>
            </p:cNvPr>
            <p:cNvSpPr/>
            <p:nvPr/>
          </p:nvSpPr>
          <p:spPr>
            <a:xfrm>
              <a:off x="443939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err="1"/>
                <a:t>Wk.c</a:t>
              </a:r>
              <a:endParaRPr lang="el-GR" sz="14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15D8E99-2C14-2FB5-C1D8-B7FE81656EDF}"/>
                </a:ext>
              </a:extLst>
            </p:cNvPr>
            <p:cNvSpPr/>
            <p:nvPr/>
          </p:nvSpPr>
          <p:spPr>
            <a:xfrm>
              <a:off x="4298108" y="375902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89DD8E-5521-B2DD-223E-320851B48FDF}"/>
                </a:ext>
              </a:extLst>
            </p:cNvPr>
            <p:cNvSpPr/>
            <p:nvPr/>
          </p:nvSpPr>
          <p:spPr>
            <a:xfrm>
              <a:off x="4295423" y="385597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3393D4A-A343-916D-E668-BC799FE6D13D}"/>
                </a:ext>
              </a:extLst>
            </p:cNvPr>
            <p:cNvSpPr/>
            <p:nvPr/>
          </p:nvSpPr>
          <p:spPr>
            <a:xfrm>
              <a:off x="4298107" y="395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07AD31F-32C0-C946-6040-F3A191B84B3F}"/>
              </a:ext>
            </a:extLst>
          </p:cNvPr>
          <p:cNvGrpSpPr/>
          <p:nvPr/>
        </p:nvGrpSpPr>
        <p:grpSpPr>
          <a:xfrm>
            <a:off x="7419103" y="3578326"/>
            <a:ext cx="440619" cy="63152"/>
            <a:chOff x="6727793" y="5470028"/>
            <a:chExt cx="350519" cy="4905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E68217-03D1-1D8F-DFD1-D8B469A58E18}"/>
                </a:ext>
              </a:extLst>
            </p:cNvPr>
            <p:cNvSpPr/>
            <p:nvPr/>
          </p:nvSpPr>
          <p:spPr>
            <a:xfrm>
              <a:off x="6727793" y="547002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1EBF9CF-1588-7DFC-0F09-955AFF241F84}"/>
                </a:ext>
              </a:extLst>
            </p:cNvPr>
            <p:cNvSpPr/>
            <p:nvPr/>
          </p:nvSpPr>
          <p:spPr>
            <a:xfrm>
              <a:off x="6880193" y="547240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DE6B7CE-00ED-CB7F-A921-7DF1CABFC052}"/>
                </a:ext>
              </a:extLst>
            </p:cNvPr>
            <p:cNvSpPr/>
            <p:nvPr/>
          </p:nvSpPr>
          <p:spPr>
            <a:xfrm>
              <a:off x="7032593" y="547336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834301-7D82-0F8D-0A61-C2CF67374D8F}"/>
              </a:ext>
            </a:extLst>
          </p:cNvPr>
          <p:cNvSpPr txBox="1"/>
          <p:nvPr/>
        </p:nvSpPr>
        <p:spPr>
          <a:xfrm>
            <a:off x="221576" y="3169098"/>
            <a:ext cx="390678" cy="8013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/>
              <a:t>Workload</a:t>
            </a:r>
            <a:endParaRPr lang="el-GR" sz="1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CD47AA-3090-9149-F9A1-30C93BD936FB}"/>
              </a:ext>
            </a:extLst>
          </p:cNvPr>
          <p:cNvGrpSpPr/>
          <p:nvPr/>
        </p:nvGrpSpPr>
        <p:grpSpPr>
          <a:xfrm>
            <a:off x="604204" y="3167678"/>
            <a:ext cx="1745977" cy="843208"/>
            <a:chOff x="3329127" y="3544167"/>
            <a:chExt cx="1388948" cy="65497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1148E8C-83DE-328A-8820-394CCB78ACB6}"/>
                </a:ext>
              </a:extLst>
            </p:cNvPr>
            <p:cNvSpPr/>
            <p:nvPr/>
          </p:nvSpPr>
          <p:spPr>
            <a:xfrm>
              <a:off x="3329127" y="3544167"/>
              <a:ext cx="1388948" cy="654971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20E2F50-D780-A0C9-9712-3CA440395DB0}"/>
                </a:ext>
              </a:extLst>
            </p:cNvPr>
            <p:cNvSpPr/>
            <p:nvPr/>
          </p:nvSpPr>
          <p:spPr>
            <a:xfrm>
              <a:off x="3374845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1.1</a:t>
              </a:r>
              <a:endParaRPr lang="el-GR" sz="14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1B55668-CC57-9D11-C9E5-4BCA24D4E700}"/>
                </a:ext>
              </a:extLst>
            </p:cNvPr>
            <p:cNvSpPr/>
            <p:nvPr/>
          </p:nvSpPr>
          <p:spPr>
            <a:xfrm>
              <a:off x="3658931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1.2</a:t>
              </a:r>
              <a:endParaRPr lang="el-GR" sz="14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D80879C-AA78-F9A0-206D-333F6693FE8E}"/>
                </a:ext>
              </a:extLst>
            </p:cNvPr>
            <p:cNvSpPr/>
            <p:nvPr/>
          </p:nvSpPr>
          <p:spPr>
            <a:xfrm>
              <a:off x="396314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1.3</a:t>
              </a:r>
              <a:endParaRPr lang="el-GR" sz="14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258CE6D-41E7-B8E5-3F50-2CCB0CF58276}"/>
                </a:ext>
              </a:extLst>
            </p:cNvPr>
            <p:cNvSpPr/>
            <p:nvPr/>
          </p:nvSpPr>
          <p:spPr>
            <a:xfrm>
              <a:off x="4439392" y="3567559"/>
              <a:ext cx="238367" cy="61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/>
                <a:t>W</a:t>
              </a:r>
              <a:r>
                <a:rPr lang="en-US" sz="1400" baseline="-25000" dirty="0"/>
                <a:t>1.c</a:t>
              </a:r>
              <a:endParaRPr lang="el-GR" sz="14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E56809B-421C-66BA-4798-074875548854}"/>
                </a:ext>
              </a:extLst>
            </p:cNvPr>
            <p:cNvSpPr/>
            <p:nvPr/>
          </p:nvSpPr>
          <p:spPr>
            <a:xfrm>
              <a:off x="4298108" y="375902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E927418-FF32-9127-3B6B-89E9E5F418F3}"/>
                </a:ext>
              </a:extLst>
            </p:cNvPr>
            <p:cNvSpPr/>
            <p:nvPr/>
          </p:nvSpPr>
          <p:spPr>
            <a:xfrm>
              <a:off x="4295423" y="3855978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38BC8C-1849-A9C0-9069-753A77698BCB}"/>
                </a:ext>
              </a:extLst>
            </p:cNvPr>
            <p:cNvSpPr/>
            <p:nvPr/>
          </p:nvSpPr>
          <p:spPr>
            <a:xfrm>
              <a:off x="4298107" y="395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20F29C9-9562-5E5F-69BC-194A3D24BB47}"/>
              </a:ext>
            </a:extLst>
          </p:cNvPr>
          <p:cNvSpPr/>
          <p:nvPr/>
        </p:nvSpPr>
        <p:spPr>
          <a:xfrm>
            <a:off x="112105" y="4108256"/>
            <a:ext cx="10177364" cy="107287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3A90B4C-F4FA-CD50-FAF8-FCD9DD8C4FFA}"/>
              </a:ext>
            </a:extLst>
          </p:cNvPr>
          <p:cNvGrpSpPr/>
          <p:nvPr/>
        </p:nvGrpSpPr>
        <p:grpSpPr>
          <a:xfrm>
            <a:off x="399399" y="4179648"/>
            <a:ext cx="2140992" cy="881232"/>
            <a:chOff x="1947421" y="3324224"/>
            <a:chExt cx="2292350" cy="86789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DA213AD-2258-D510-D39D-66824AC69BA6}"/>
                </a:ext>
              </a:extLst>
            </p:cNvPr>
            <p:cNvSpPr/>
            <p:nvPr/>
          </p:nvSpPr>
          <p:spPr>
            <a:xfrm>
              <a:off x="1947421" y="3324224"/>
              <a:ext cx="2292350" cy="867897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A70FBE24-A7D3-C660-F282-3D2897C0DE6F}"/>
                </a:ext>
              </a:extLst>
            </p:cNvPr>
            <p:cNvSpPr/>
            <p:nvPr/>
          </p:nvSpPr>
          <p:spPr>
            <a:xfrm>
              <a:off x="2005388" y="3359788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1.1</a:t>
              </a:r>
              <a:endParaRPr lang="el-GR" sz="1200" baseline="-25000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E6643C99-6D54-608B-F263-B7EC41A2C0B8}"/>
                </a:ext>
              </a:extLst>
            </p:cNvPr>
            <p:cNvSpPr/>
            <p:nvPr/>
          </p:nvSpPr>
          <p:spPr>
            <a:xfrm>
              <a:off x="2011619" y="3751900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1.1</a:t>
              </a:r>
              <a:endParaRPr lang="el-GR" sz="1200" baseline="-25000" dirty="0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189D959-105D-913A-E4A2-0381A1421234}"/>
                </a:ext>
              </a:extLst>
            </p:cNvPr>
            <p:cNvSpPr/>
            <p:nvPr/>
          </p:nvSpPr>
          <p:spPr>
            <a:xfrm>
              <a:off x="2368667" y="335373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1.2</a:t>
              </a:r>
              <a:endParaRPr lang="el-GR" sz="1200" baseline="-25000" dirty="0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A2BE5E-E127-5266-8EB8-80E72D6CC3B1}"/>
                </a:ext>
              </a:extLst>
            </p:cNvPr>
            <p:cNvSpPr/>
            <p:nvPr/>
          </p:nvSpPr>
          <p:spPr>
            <a:xfrm>
              <a:off x="2374897" y="3745843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1.2</a:t>
              </a:r>
              <a:endParaRPr lang="el-GR" sz="1200" baseline="-25000" dirty="0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C616A3E1-8457-F9EB-853F-7BA9CB9D21B3}"/>
                </a:ext>
              </a:extLst>
            </p:cNvPr>
            <p:cNvSpPr/>
            <p:nvPr/>
          </p:nvSpPr>
          <p:spPr>
            <a:xfrm>
              <a:off x="2708894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1.3</a:t>
              </a:r>
              <a:endParaRPr lang="el-GR" sz="1200" baseline="-25000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752A815-1911-A824-DEC9-04D518703B36}"/>
                </a:ext>
              </a:extLst>
            </p:cNvPr>
            <p:cNvSpPr/>
            <p:nvPr/>
          </p:nvSpPr>
          <p:spPr>
            <a:xfrm>
              <a:off x="2715125" y="3757773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1.3</a:t>
              </a:r>
              <a:endParaRPr lang="el-GR" sz="1200" baseline="-25000" dirty="0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687AE54-C076-CF21-B2BA-BBAA5DD57497}"/>
                </a:ext>
              </a:extLst>
            </p:cNvPr>
            <p:cNvSpPr/>
            <p:nvPr/>
          </p:nvSpPr>
          <p:spPr>
            <a:xfrm>
              <a:off x="3339929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1.C</a:t>
              </a:r>
              <a:endParaRPr lang="el-GR" sz="1200" baseline="-25000" dirty="0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F2C54172-97AB-84DC-0F94-661C7ABF524A}"/>
                </a:ext>
              </a:extLst>
            </p:cNvPr>
            <p:cNvSpPr/>
            <p:nvPr/>
          </p:nvSpPr>
          <p:spPr>
            <a:xfrm>
              <a:off x="3346160" y="3757773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1.C</a:t>
              </a:r>
              <a:endParaRPr lang="el-GR" sz="1200" baseline="-250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E365150-7C74-6921-71EF-9F52A3979E6E}"/>
                </a:ext>
              </a:extLst>
            </p:cNvPr>
            <p:cNvSpPr/>
            <p:nvPr/>
          </p:nvSpPr>
          <p:spPr>
            <a:xfrm>
              <a:off x="3143097" y="3623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FDEEA2-03D5-F606-D2BD-804B3EFA7BF3}"/>
                </a:ext>
              </a:extLst>
            </p:cNvPr>
            <p:cNvSpPr/>
            <p:nvPr/>
          </p:nvSpPr>
          <p:spPr>
            <a:xfrm>
              <a:off x="3140412" y="37202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DAF3DD6-9122-DC2E-9F5C-80D9DE8DFEB7}"/>
                </a:ext>
              </a:extLst>
            </p:cNvPr>
            <p:cNvSpPr/>
            <p:nvPr/>
          </p:nvSpPr>
          <p:spPr>
            <a:xfrm>
              <a:off x="3143096" y="38176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9A662A7-6D62-CB4B-B3F4-FCB88F7BCE8B}"/>
                </a:ext>
              </a:extLst>
            </p:cNvPr>
            <p:cNvSpPr/>
            <p:nvPr/>
          </p:nvSpPr>
          <p:spPr>
            <a:xfrm>
              <a:off x="3767779" y="3396431"/>
              <a:ext cx="423592" cy="268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H1</a:t>
              </a:r>
              <a:endParaRPr lang="el-GR" sz="1600" baseline="-25000" dirty="0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BF490547-94E0-7325-3548-A70AA3AC2DD8}"/>
                </a:ext>
              </a:extLst>
            </p:cNvPr>
            <p:cNvSpPr/>
            <p:nvPr/>
          </p:nvSpPr>
          <p:spPr>
            <a:xfrm>
              <a:off x="3755079" y="3801142"/>
              <a:ext cx="423592" cy="2686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D1</a:t>
              </a:r>
              <a:endParaRPr lang="el-GR" sz="1600" baseline="-25000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73F1FB9-3B05-4517-B672-9CC89277F40A}"/>
              </a:ext>
            </a:extLst>
          </p:cNvPr>
          <p:cNvGrpSpPr/>
          <p:nvPr/>
        </p:nvGrpSpPr>
        <p:grpSpPr>
          <a:xfrm>
            <a:off x="2815040" y="4179648"/>
            <a:ext cx="2140992" cy="881232"/>
            <a:chOff x="1920876" y="3324224"/>
            <a:chExt cx="2292350" cy="867897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9FCE5B9-4227-939E-B18C-FD5B3058B597}"/>
                </a:ext>
              </a:extLst>
            </p:cNvPr>
            <p:cNvSpPr/>
            <p:nvPr/>
          </p:nvSpPr>
          <p:spPr>
            <a:xfrm>
              <a:off x="1920876" y="3324224"/>
              <a:ext cx="2292350" cy="867897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F19C1A71-635A-49BC-F104-2EDF8D50219C}"/>
                </a:ext>
              </a:extLst>
            </p:cNvPr>
            <p:cNvSpPr/>
            <p:nvPr/>
          </p:nvSpPr>
          <p:spPr>
            <a:xfrm>
              <a:off x="1978843" y="3359788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2.1</a:t>
              </a:r>
              <a:endParaRPr lang="el-GR" sz="1200" baseline="-25000" dirty="0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D85BFDF9-0410-6E28-0E84-7D2CA387143A}"/>
                </a:ext>
              </a:extLst>
            </p:cNvPr>
            <p:cNvSpPr/>
            <p:nvPr/>
          </p:nvSpPr>
          <p:spPr>
            <a:xfrm>
              <a:off x="1985074" y="3751900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2.1</a:t>
              </a:r>
              <a:endParaRPr lang="el-GR" sz="1200" baseline="-25000" dirty="0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87F3AC55-747B-95E8-EED1-12E59042AF6A}"/>
                </a:ext>
              </a:extLst>
            </p:cNvPr>
            <p:cNvSpPr/>
            <p:nvPr/>
          </p:nvSpPr>
          <p:spPr>
            <a:xfrm>
              <a:off x="2342122" y="335373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2.2</a:t>
              </a:r>
              <a:endParaRPr lang="el-GR" sz="1200" baseline="-25000" dirty="0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3DA4C37C-3309-073E-3E0E-D1ECE9A27274}"/>
                </a:ext>
              </a:extLst>
            </p:cNvPr>
            <p:cNvSpPr/>
            <p:nvPr/>
          </p:nvSpPr>
          <p:spPr>
            <a:xfrm>
              <a:off x="2348352" y="374584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2.2</a:t>
              </a:r>
              <a:endParaRPr lang="el-GR" sz="1200" baseline="-25000" dirty="0"/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910AD237-24B5-4DC2-D543-29EA70BE5125}"/>
                </a:ext>
              </a:extLst>
            </p:cNvPr>
            <p:cNvSpPr/>
            <p:nvPr/>
          </p:nvSpPr>
          <p:spPr>
            <a:xfrm>
              <a:off x="2682349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2.3</a:t>
              </a:r>
              <a:endParaRPr lang="el-GR" sz="1200" baseline="-25000" dirty="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918C4219-D699-166F-7F10-D4F9FD400AFE}"/>
                </a:ext>
              </a:extLst>
            </p:cNvPr>
            <p:cNvSpPr/>
            <p:nvPr/>
          </p:nvSpPr>
          <p:spPr>
            <a:xfrm>
              <a:off x="2688580" y="375777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2.3</a:t>
              </a:r>
              <a:endParaRPr lang="el-GR" sz="1200" baseline="-25000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57667C71-2132-8533-8109-FC6C9D1FDEC5}"/>
                </a:ext>
              </a:extLst>
            </p:cNvPr>
            <p:cNvSpPr/>
            <p:nvPr/>
          </p:nvSpPr>
          <p:spPr>
            <a:xfrm>
              <a:off x="3313384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2.C</a:t>
              </a:r>
              <a:endParaRPr lang="el-GR" sz="1200" baseline="-25000" dirty="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9CAA5498-1341-A3F5-9782-FCE9573F02D9}"/>
                </a:ext>
              </a:extLst>
            </p:cNvPr>
            <p:cNvSpPr/>
            <p:nvPr/>
          </p:nvSpPr>
          <p:spPr>
            <a:xfrm>
              <a:off x="3319615" y="375777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2.C</a:t>
              </a:r>
              <a:endParaRPr lang="el-GR" sz="1200" baseline="-250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E7DFC5E-4470-15F9-08B6-19134F13FECE}"/>
                </a:ext>
              </a:extLst>
            </p:cNvPr>
            <p:cNvSpPr/>
            <p:nvPr/>
          </p:nvSpPr>
          <p:spPr>
            <a:xfrm>
              <a:off x="3116552" y="3623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CBB5AD7-8359-23F8-DEFF-3FA494467698}"/>
                </a:ext>
              </a:extLst>
            </p:cNvPr>
            <p:cNvSpPr/>
            <p:nvPr/>
          </p:nvSpPr>
          <p:spPr>
            <a:xfrm>
              <a:off x="3113867" y="37202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D26DA86-1DD9-A756-D3DD-B5BC833A9660}"/>
                </a:ext>
              </a:extLst>
            </p:cNvPr>
            <p:cNvSpPr/>
            <p:nvPr/>
          </p:nvSpPr>
          <p:spPr>
            <a:xfrm>
              <a:off x="3116551" y="38176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3CCE0BFE-9063-C2DA-D30F-F78684C92345}"/>
                </a:ext>
              </a:extLst>
            </p:cNvPr>
            <p:cNvSpPr/>
            <p:nvPr/>
          </p:nvSpPr>
          <p:spPr>
            <a:xfrm>
              <a:off x="3741234" y="3396431"/>
              <a:ext cx="423592" cy="268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H2</a:t>
              </a:r>
              <a:endParaRPr lang="el-GR" sz="1600" baseline="-25000" dirty="0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B3093BC5-CFAD-DE97-327C-49E59A14B2E3}"/>
                </a:ext>
              </a:extLst>
            </p:cNvPr>
            <p:cNvSpPr/>
            <p:nvPr/>
          </p:nvSpPr>
          <p:spPr>
            <a:xfrm>
              <a:off x="3728534" y="3801142"/>
              <a:ext cx="423592" cy="268664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D2</a:t>
              </a:r>
              <a:endParaRPr lang="el-GR" sz="1600" baseline="-250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DAE408F-C22D-405F-438A-78F590DE67B1}"/>
              </a:ext>
            </a:extLst>
          </p:cNvPr>
          <p:cNvGrpSpPr/>
          <p:nvPr/>
        </p:nvGrpSpPr>
        <p:grpSpPr>
          <a:xfrm>
            <a:off x="5146411" y="4173279"/>
            <a:ext cx="2140992" cy="881232"/>
            <a:chOff x="1881042" y="3324224"/>
            <a:chExt cx="2292350" cy="86789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F65C277-BC82-A5D2-2CC3-0103DFCEB368}"/>
                </a:ext>
              </a:extLst>
            </p:cNvPr>
            <p:cNvSpPr/>
            <p:nvPr/>
          </p:nvSpPr>
          <p:spPr>
            <a:xfrm>
              <a:off x="1881042" y="3324224"/>
              <a:ext cx="2292350" cy="867897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2F58852-D9BB-5D6E-9314-C604477209A6}"/>
                </a:ext>
              </a:extLst>
            </p:cNvPr>
            <p:cNvSpPr/>
            <p:nvPr/>
          </p:nvSpPr>
          <p:spPr>
            <a:xfrm>
              <a:off x="1939009" y="3359788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3.1</a:t>
              </a:r>
              <a:endParaRPr lang="el-GR" sz="1200" baseline="-25000" dirty="0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1C0CC04C-DD23-1079-CA3C-4E44C88A719A}"/>
                </a:ext>
              </a:extLst>
            </p:cNvPr>
            <p:cNvSpPr/>
            <p:nvPr/>
          </p:nvSpPr>
          <p:spPr>
            <a:xfrm>
              <a:off x="1945240" y="3751900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3.1</a:t>
              </a:r>
              <a:endParaRPr lang="el-GR" sz="1200" baseline="-25000" dirty="0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0881A26F-D717-EB94-98D1-F446CF835DB7}"/>
                </a:ext>
              </a:extLst>
            </p:cNvPr>
            <p:cNvSpPr/>
            <p:nvPr/>
          </p:nvSpPr>
          <p:spPr>
            <a:xfrm>
              <a:off x="2302288" y="3353731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3.2</a:t>
              </a:r>
              <a:endParaRPr lang="el-GR" sz="1200" baseline="-25000" dirty="0"/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33A3C156-B60A-6515-FFC1-D65A6C1640F3}"/>
                </a:ext>
              </a:extLst>
            </p:cNvPr>
            <p:cNvSpPr/>
            <p:nvPr/>
          </p:nvSpPr>
          <p:spPr>
            <a:xfrm>
              <a:off x="2308518" y="3745843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3.2</a:t>
              </a:r>
              <a:endParaRPr lang="el-GR" sz="1200" baseline="-25000" dirty="0"/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8D9B7AE-E91D-77E0-DB05-BD26482B7BD9}"/>
                </a:ext>
              </a:extLst>
            </p:cNvPr>
            <p:cNvSpPr/>
            <p:nvPr/>
          </p:nvSpPr>
          <p:spPr>
            <a:xfrm>
              <a:off x="2642515" y="3365661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3.3</a:t>
              </a:r>
              <a:endParaRPr lang="el-GR" sz="1200" baseline="-25000" dirty="0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89186510-D44A-FE69-54C0-B60E7FC71935}"/>
                </a:ext>
              </a:extLst>
            </p:cNvPr>
            <p:cNvSpPr/>
            <p:nvPr/>
          </p:nvSpPr>
          <p:spPr>
            <a:xfrm>
              <a:off x="2648746" y="3757773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3.3</a:t>
              </a:r>
              <a:endParaRPr lang="el-GR" sz="1200" baseline="-25000" dirty="0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090AE323-0072-042F-B238-CF82C63BFD02}"/>
                </a:ext>
              </a:extLst>
            </p:cNvPr>
            <p:cNvSpPr/>
            <p:nvPr/>
          </p:nvSpPr>
          <p:spPr>
            <a:xfrm>
              <a:off x="3273550" y="3365661"/>
              <a:ext cx="276737" cy="367661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3.C</a:t>
              </a:r>
              <a:endParaRPr lang="el-GR" sz="1200" baseline="-25000" dirty="0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9415B731-95AB-6502-5BF5-2D3B161046D5}"/>
                </a:ext>
              </a:extLst>
            </p:cNvPr>
            <p:cNvSpPr/>
            <p:nvPr/>
          </p:nvSpPr>
          <p:spPr>
            <a:xfrm>
              <a:off x="3279781" y="375777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3.C</a:t>
              </a:r>
              <a:endParaRPr lang="el-GR" sz="1200" baseline="-250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7EE36E9-14A6-42FB-7544-73E41C013E93}"/>
                </a:ext>
              </a:extLst>
            </p:cNvPr>
            <p:cNvSpPr/>
            <p:nvPr/>
          </p:nvSpPr>
          <p:spPr>
            <a:xfrm>
              <a:off x="3076718" y="3623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A6AAC33-9280-73CA-8979-F66003E85F2F}"/>
                </a:ext>
              </a:extLst>
            </p:cNvPr>
            <p:cNvSpPr/>
            <p:nvPr/>
          </p:nvSpPr>
          <p:spPr>
            <a:xfrm>
              <a:off x="3074033" y="37202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6BA4C02-939E-7C7C-3041-8C7D7ABD9321}"/>
                </a:ext>
              </a:extLst>
            </p:cNvPr>
            <p:cNvSpPr/>
            <p:nvPr/>
          </p:nvSpPr>
          <p:spPr>
            <a:xfrm>
              <a:off x="3076717" y="38176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997D631B-DA38-46B9-305C-B8BA79ABB68C}"/>
                </a:ext>
              </a:extLst>
            </p:cNvPr>
            <p:cNvSpPr/>
            <p:nvPr/>
          </p:nvSpPr>
          <p:spPr>
            <a:xfrm>
              <a:off x="3701400" y="3396431"/>
              <a:ext cx="423592" cy="2686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H3</a:t>
              </a:r>
              <a:endParaRPr lang="el-GR" sz="1600" baseline="-25000" dirty="0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CDAB07F1-59DC-FC99-B6B6-4368EE62DD88}"/>
                </a:ext>
              </a:extLst>
            </p:cNvPr>
            <p:cNvSpPr/>
            <p:nvPr/>
          </p:nvSpPr>
          <p:spPr>
            <a:xfrm>
              <a:off x="3688700" y="3801142"/>
              <a:ext cx="423592" cy="268664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D3</a:t>
              </a:r>
              <a:endParaRPr lang="el-GR" sz="1600" baseline="-25000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77959D7-1F60-792F-4B68-F6D73222750C}"/>
              </a:ext>
            </a:extLst>
          </p:cNvPr>
          <p:cNvGrpSpPr/>
          <p:nvPr/>
        </p:nvGrpSpPr>
        <p:grpSpPr>
          <a:xfrm>
            <a:off x="8041866" y="4166672"/>
            <a:ext cx="2140992" cy="881232"/>
            <a:chOff x="2033730" y="3324224"/>
            <a:chExt cx="2292350" cy="86789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4DD2C57-AF4D-9630-FB10-028C2A5694E8}"/>
                </a:ext>
              </a:extLst>
            </p:cNvPr>
            <p:cNvSpPr/>
            <p:nvPr/>
          </p:nvSpPr>
          <p:spPr>
            <a:xfrm>
              <a:off x="2033730" y="3324224"/>
              <a:ext cx="2292350" cy="867897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02DDDB67-B0EC-D7EB-9F78-B6A97A9D8D86}"/>
                </a:ext>
              </a:extLst>
            </p:cNvPr>
            <p:cNvSpPr/>
            <p:nvPr/>
          </p:nvSpPr>
          <p:spPr>
            <a:xfrm>
              <a:off x="2091700" y="3359788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k.1</a:t>
              </a:r>
              <a:endParaRPr lang="el-GR" sz="1200" baseline="-25000" dirty="0"/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E1C9A26D-67C5-0061-CCB3-232C3A97F6E4}"/>
                </a:ext>
              </a:extLst>
            </p:cNvPr>
            <p:cNvSpPr/>
            <p:nvPr/>
          </p:nvSpPr>
          <p:spPr>
            <a:xfrm>
              <a:off x="2097933" y="3751900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k.1</a:t>
              </a:r>
              <a:endParaRPr lang="el-GR" sz="1200" baseline="-25000" dirty="0"/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0E335107-4318-8DE1-D09A-F0EC1306A083}"/>
                </a:ext>
              </a:extLst>
            </p:cNvPr>
            <p:cNvSpPr/>
            <p:nvPr/>
          </p:nvSpPr>
          <p:spPr>
            <a:xfrm>
              <a:off x="2454976" y="335373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k.2</a:t>
              </a:r>
              <a:endParaRPr lang="el-GR" sz="1200" baseline="-25000" dirty="0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89EF5899-1D7D-CBED-6A5C-7F25E7F59A7D}"/>
                </a:ext>
              </a:extLst>
            </p:cNvPr>
            <p:cNvSpPr/>
            <p:nvPr/>
          </p:nvSpPr>
          <p:spPr>
            <a:xfrm>
              <a:off x="2461209" y="374584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k.2</a:t>
              </a:r>
              <a:endParaRPr lang="el-GR" sz="1200" baseline="-25000" dirty="0"/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:a16="http://schemas.microsoft.com/office/drawing/2014/main" id="{DA40CA69-EA50-D713-BD02-48B971132178}"/>
                </a:ext>
              </a:extLst>
            </p:cNvPr>
            <p:cNvSpPr/>
            <p:nvPr/>
          </p:nvSpPr>
          <p:spPr>
            <a:xfrm>
              <a:off x="2795206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H</a:t>
              </a:r>
              <a:r>
                <a:rPr lang="en-US" sz="1200" baseline="-25000" dirty="0"/>
                <a:t>k.3</a:t>
              </a:r>
              <a:endParaRPr lang="el-GR" sz="1200" baseline="-25000" dirty="0"/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8050F056-0CCB-A3B1-31BD-7CAC54A2A09A}"/>
                </a:ext>
              </a:extLst>
            </p:cNvPr>
            <p:cNvSpPr/>
            <p:nvPr/>
          </p:nvSpPr>
          <p:spPr>
            <a:xfrm>
              <a:off x="2801439" y="375777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/>
                <a:t>D</a:t>
              </a:r>
              <a:r>
                <a:rPr lang="en-US" sz="1200" baseline="-25000" dirty="0"/>
                <a:t>k.3</a:t>
              </a:r>
              <a:endParaRPr lang="el-GR" sz="1200" baseline="-25000" dirty="0"/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6544F620-E02E-C14C-7160-5D65974965D8}"/>
                </a:ext>
              </a:extLst>
            </p:cNvPr>
            <p:cNvSpPr/>
            <p:nvPr/>
          </p:nvSpPr>
          <p:spPr>
            <a:xfrm>
              <a:off x="3426241" y="3365661"/>
              <a:ext cx="276737" cy="36766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err="1"/>
                <a:t>H</a:t>
              </a:r>
              <a:r>
                <a:rPr lang="en-US" sz="1200" baseline="-25000" dirty="0" err="1"/>
                <a:t>k.C</a:t>
              </a:r>
              <a:endParaRPr lang="el-GR" sz="1200" baseline="-25000" dirty="0"/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28053198-B9C5-A5A6-9805-68201D3C645C}"/>
                </a:ext>
              </a:extLst>
            </p:cNvPr>
            <p:cNvSpPr/>
            <p:nvPr/>
          </p:nvSpPr>
          <p:spPr>
            <a:xfrm>
              <a:off x="3432473" y="3757773"/>
              <a:ext cx="276737" cy="36766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err="1"/>
                <a:t>D</a:t>
              </a:r>
              <a:r>
                <a:rPr lang="en-US" sz="1200" baseline="-25000" dirty="0" err="1"/>
                <a:t>k.C</a:t>
              </a:r>
              <a:endParaRPr lang="el-GR" sz="1200" baseline="-250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59B641F-CF0B-7C23-2389-4C9F61CD704E}"/>
                </a:ext>
              </a:extLst>
            </p:cNvPr>
            <p:cNvSpPr/>
            <p:nvPr/>
          </p:nvSpPr>
          <p:spPr>
            <a:xfrm>
              <a:off x="3229412" y="362324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BC1B3A1-0ABD-ECDB-A844-C7B2C5EAFE93}"/>
                </a:ext>
              </a:extLst>
            </p:cNvPr>
            <p:cNvSpPr/>
            <p:nvPr/>
          </p:nvSpPr>
          <p:spPr>
            <a:xfrm>
              <a:off x="3226721" y="372020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DD361D2-6AB9-C9B7-AC5A-B6488F747FE6}"/>
                </a:ext>
              </a:extLst>
            </p:cNvPr>
            <p:cNvSpPr/>
            <p:nvPr/>
          </p:nvSpPr>
          <p:spPr>
            <a:xfrm>
              <a:off x="3229412" y="381769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BCF303E3-FCC8-8D23-3098-05FB0B8CB943}"/>
                </a:ext>
              </a:extLst>
            </p:cNvPr>
            <p:cNvSpPr/>
            <p:nvPr/>
          </p:nvSpPr>
          <p:spPr>
            <a:xfrm>
              <a:off x="3854088" y="3396431"/>
              <a:ext cx="423592" cy="26866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 err="1"/>
                <a:t>Hk</a:t>
              </a:r>
              <a:endParaRPr lang="el-GR" sz="1600" baseline="-25000" dirty="0"/>
            </a:p>
          </p:txBody>
        </p:sp>
        <p:sp>
          <p:nvSpPr>
            <p:cNvPr id="175" name="Rectangle: Rounded Corners 174">
              <a:extLst>
                <a:ext uri="{FF2B5EF4-FFF2-40B4-BE49-F238E27FC236}">
                  <a16:creationId xmlns:a16="http://schemas.microsoft.com/office/drawing/2014/main" id="{3185320A-8776-CDDD-52B3-340E8C7CEB90}"/>
                </a:ext>
              </a:extLst>
            </p:cNvPr>
            <p:cNvSpPr/>
            <p:nvPr/>
          </p:nvSpPr>
          <p:spPr>
            <a:xfrm>
              <a:off x="3841388" y="3801142"/>
              <a:ext cx="423592" cy="268664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600" baseline="-25000" dirty="0"/>
                <a:t>Dk</a:t>
              </a:r>
              <a:endParaRPr lang="el-GR" sz="1600" baseline="-25000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41ED97DC-5A6F-66C5-4F4B-3F36A42584CD}"/>
              </a:ext>
            </a:extLst>
          </p:cNvPr>
          <p:cNvSpPr/>
          <p:nvPr/>
        </p:nvSpPr>
        <p:spPr>
          <a:xfrm>
            <a:off x="7441424" y="4615916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B1E34A0B-C81A-ECFB-0F9D-3CAA1EF2A29D}"/>
              </a:ext>
            </a:extLst>
          </p:cNvPr>
          <p:cNvSpPr/>
          <p:nvPr/>
        </p:nvSpPr>
        <p:spPr>
          <a:xfrm>
            <a:off x="7632998" y="4618981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432EDC3-4D6A-B494-D34F-920595C5D6D0}"/>
              </a:ext>
            </a:extLst>
          </p:cNvPr>
          <p:cNvSpPr/>
          <p:nvPr/>
        </p:nvSpPr>
        <p:spPr>
          <a:xfrm>
            <a:off x="7824573" y="4620209"/>
            <a:ext cx="57471" cy="5885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C03A91D-2688-ABA6-597B-A08AC8FED9B4}"/>
              </a:ext>
            </a:extLst>
          </p:cNvPr>
          <p:cNvSpPr txBox="1"/>
          <p:nvPr/>
        </p:nvSpPr>
        <p:spPr>
          <a:xfrm>
            <a:off x="11566979" y="3958716"/>
            <a:ext cx="400110" cy="1965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/>
              <a:t>Helping stage</a:t>
            </a:r>
            <a:endParaRPr lang="el-GR" sz="1400" b="1" dirty="0"/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CE6C07E-7E62-B1DC-0070-5D997F2B9F7A}"/>
              </a:ext>
            </a:extLst>
          </p:cNvPr>
          <p:cNvCxnSpPr>
            <a:endCxn id="229" idx="0"/>
          </p:cNvCxnSpPr>
          <p:nvPr/>
        </p:nvCxnSpPr>
        <p:spPr>
          <a:xfrm>
            <a:off x="10859389" y="4916800"/>
            <a:ext cx="5618" cy="213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58251240-879C-7F47-8F90-B7013640832F}"/>
              </a:ext>
            </a:extLst>
          </p:cNvPr>
          <p:cNvCxnSpPr>
            <a:stCxn id="183" idx="2"/>
          </p:cNvCxnSpPr>
          <p:nvPr/>
        </p:nvCxnSpPr>
        <p:spPr>
          <a:xfrm flipH="1">
            <a:off x="1628556" y="2500045"/>
            <a:ext cx="1214399" cy="64442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E8FAF606-4C23-EA8C-0263-86EC50D179BE}"/>
              </a:ext>
            </a:extLst>
          </p:cNvPr>
          <p:cNvCxnSpPr>
            <a:stCxn id="183" idx="2"/>
            <a:endCxn id="47" idx="0"/>
          </p:cNvCxnSpPr>
          <p:nvPr/>
        </p:nvCxnSpPr>
        <p:spPr>
          <a:xfrm>
            <a:off x="2842955" y="2500045"/>
            <a:ext cx="3377202" cy="644420"/>
          </a:xfrm>
          <a:prstGeom prst="straightConnector1">
            <a:avLst/>
          </a:prstGeom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C758E614-DDEA-D4D5-1712-EE62C72F549D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2500045"/>
            <a:ext cx="1016302" cy="624478"/>
          </a:xfrm>
          <a:prstGeom prst="straightConnector1">
            <a:avLst/>
          </a:prstGeom>
          <a:ln w="2222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C6795C89-3C5F-42DB-D228-FC3E6652DEA1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2842955" y="2500045"/>
            <a:ext cx="6250662" cy="598681"/>
          </a:xfrm>
          <a:prstGeom prst="straightConnector1">
            <a:avLst/>
          </a:prstGeom>
          <a:ln w="2222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9FEE300-5762-88A4-B486-E8DC6793DF9B}"/>
              </a:ext>
            </a:extLst>
          </p:cNvPr>
          <p:cNvCxnSpPr>
            <a:stCxn id="231" idx="0"/>
          </p:cNvCxnSpPr>
          <p:nvPr/>
        </p:nvCxnSpPr>
        <p:spPr>
          <a:xfrm flipH="1" flipV="1">
            <a:off x="7230337" y="4512780"/>
            <a:ext cx="1231563" cy="682151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8E575BE6-308E-793A-291D-ABDD2D75BE79}"/>
              </a:ext>
            </a:extLst>
          </p:cNvPr>
          <p:cNvCxnSpPr>
            <a:cxnSpLocks/>
          </p:cNvCxnSpPr>
          <p:nvPr/>
        </p:nvCxnSpPr>
        <p:spPr>
          <a:xfrm flipV="1">
            <a:off x="3608978" y="4976942"/>
            <a:ext cx="3430910" cy="250818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45115-8FE8-4A68-024E-9180D406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064" y="6419652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14</a:t>
            </a:fld>
            <a:endParaRPr lang="el-GR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B70FA-1868-4DBD-9ED9-36D60326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213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414-DD08-27B9-E33C-1ECB31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FreSh: Tree Construction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8E24-18E4-8EF7-0624-1702AC7C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15</a:t>
            </a:fld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00743-121E-892D-A732-390F811CA66E}"/>
              </a:ext>
            </a:extLst>
          </p:cNvPr>
          <p:cNvSpPr/>
          <p:nvPr/>
        </p:nvSpPr>
        <p:spPr>
          <a:xfrm>
            <a:off x="5181599" y="2656118"/>
            <a:ext cx="1140823" cy="902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BB5DB8-4C95-E4FB-DCDC-C4C9002E77D4}"/>
              </a:ext>
            </a:extLst>
          </p:cNvPr>
          <p:cNvSpPr/>
          <p:nvPr/>
        </p:nvSpPr>
        <p:spPr>
          <a:xfrm>
            <a:off x="622662" y="3702375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3890DA-05BB-33D5-E31B-E599A56C8A49}"/>
              </a:ext>
            </a:extLst>
          </p:cNvPr>
          <p:cNvSpPr/>
          <p:nvPr/>
        </p:nvSpPr>
        <p:spPr>
          <a:xfrm>
            <a:off x="2473234" y="3702375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6C4D2-B0C2-D3F4-A4F5-33A7EAC8AABE}"/>
              </a:ext>
            </a:extLst>
          </p:cNvPr>
          <p:cNvSpPr/>
          <p:nvPr/>
        </p:nvSpPr>
        <p:spPr>
          <a:xfrm>
            <a:off x="8477794" y="3702374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4A5DD0-AA6D-2438-5680-2DA4F91DB75B}"/>
              </a:ext>
            </a:extLst>
          </p:cNvPr>
          <p:cNvSpPr/>
          <p:nvPr/>
        </p:nvSpPr>
        <p:spPr>
          <a:xfrm>
            <a:off x="10528662" y="3719315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A4CF9-9754-F2A1-0EDB-AEA951060C97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1193074" y="3107262"/>
            <a:ext cx="3988525" cy="595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94223E-241B-933A-ECCD-8FED276291B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043646" y="3107262"/>
            <a:ext cx="2137953" cy="595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7ED802-5B64-68EE-9E8B-3D16BE9CA189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6322422" y="3107262"/>
            <a:ext cx="2725784" cy="595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B1A386-8BA2-5E64-AD50-8FD91E1948F7}"/>
              </a:ext>
            </a:extLst>
          </p:cNvPr>
          <p:cNvCxnSpPr>
            <a:stCxn id="5" idx="6"/>
            <a:endCxn id="9" idx="0"/>
          </p:cNvCxnSpPr>
          <p:nvPr/>
        </p:nvCxnSpPr>
        <p:spPr>
          <a:xfrm>
            <a:off x="6322422" y="3107262"/>
            <a:ext cx="4776652" cy="612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D2A9-A0A3-99A1-E702-EC768B1B1F70}"/>
              </a:ext>
            </a:extLst>
          </p:cNvPr>
          <p:cNvSpPr txBox="1"/>
          <p:nvPr/>
        </p:nvSpPr>
        <p:spPr>
          <a:xfrm>
            <a:off x="541174" y="4722511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</a:t>
            </a:r>
            <a:endParaRPr lang="el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F4A4B-A10C-70C1-65EA-1D2656D0C0CC}"/>
              </a:ext>
            </a:extLst>
          </p:cNvPr>
          <p:cNvSpPr txBox="1"/>
          <p:nvPr/>
        </p:nvSpPr>
        <p:spPr>
          <a:xfrm>
            <a:off x="2770974" y="47374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E495E-4D11-BED4-359E-82D33E918462}"/>
              </a:ext>
            </a:extLst>
          </p:cNvPr>
          <p:cNvSpPr txBox="1"/>
          <p:nvPr/>
        </p:nvSpPr>
        <p:spPr>
          <a:xfrm>
            <a:off x="8775534" y="4737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w</a:t>
            </a:r>
            <a:r>
              <a:rPr lang="en-US" dirty="0"/>
              <a:t> -1</a:t>
            </a:r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F16E07-F019-5B22-BA78-10272B2C3FF1}"/>
              </a:ext>
            </a:extLst>
          </p:cNvPr>
          <p:cNvSpPr txBox="1"/>
          <p:nvPr/>
        </p:nvSpPr>
        <p:spPr>
          <a:xfrm>
            <a:off x="10772701" y="473925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w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65FC1-3C3E-B3FF-6DF0-2F1E4143188E}"/>
              </a:ext>
            </a:extLst>
          </p:cNvPr>
          <p:cNvSpPr txBox="1"/>
          <p:nvPr/>
        </p:nvSpPr>
        <p:spPr>
          <a:xfrm>
            <a:off x="838200" y="1455789"/>
            <a:ext cx="812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root</a:t>
            </a:r>
            <a:r>
              <a:rPr lang="en-US" sz="2400" dirty="0"/>
              <a:t> of the tree has </a:t>
            </a:r>
            <a:r>
              <a:rPr lang="en-US" sz="2400" dirty="0">
                <a:solidFill>
                  <a:schemeClr val="accent1"/>
                </a:solidFill>
              </a:rPr>
              <a:t>a large number N of binary </a:t>
            </a:r>
            <a:r>
              <a:rPr lang="en-US" sz="2400" dirty="0"/>
              <a:t>subtrees.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Each node stores a </a:t>
            </a:r>
            <a:r>
              <a:rPr lang="en-US" sz="2400" dirty="0">
                <a:solidFill>
                  <a:schemeClr val="accent1"/>
                </a:solidFill>
              </a:rPr>
              <a:t>key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left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right</a:t>
            </a:r>
            <a:r>
              <a:rPr lang="en-US" sz="2400" dirty="0"/>
              <a:t> pointers.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leaves</a:t>
            </a:r>
            <a:r>
              <a:rPr lang="en-US" sz="2400" dirty="0"/>
              <a:t> store additionally an </a:t>
            </a:r>
            <a:r>
              <a:rPr lang="en-US" sz="2400" dirty="0">
                <a:solidFill>
                  <a:schemeClr val="accent1"/>
                </a:solidFill>
              </a:rPr>
              <a:t>array</a:t>
            </a:r>
            <a:r>
              <a:rPr lang="en-US" sz="2400" dirty="0"/>
              <a:t> D.</a:t>
            </a:r>
            <a:endParaRPr lang="el-GR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288827-92C6-2DC1-DEFF-28C28A70EE0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193074" y="4604662"/>
            <a:ext cx="0" cy="89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C7BEE0-408F-2B4B-6486-7723DE11423D}"/>
              </a:ext>
            </a:extLst>
          </p:cNvPr>
          <p:cNvSpPr txBox="1"/>
          <p:nvPr/>
        </p:nvSpPr>
        <p:spPr>
          <a:xfrm>
            <a:off x="5073634" y="4009549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 . . . . . . .</a:t>
            </a:r>
            <a:endParaRPr lang="el-GR" sz="24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15E17F-0EC0-FC3B-83D1-77A23F221148}"/>
              </a:ext>
            </a:extLst>
          </p:cNvPr>
          <p:cNvGrpSpPr/>
          <p:nvPr/>
        </p:nvGrpSpPr>
        <p:grpSpPr>
          <a:xfrm>
            <a:off x="86111" y="5449219"/>
            <a:ext cx="2865119" cy="501915"/>
            <a:chOff x="86111" y="5449219"/>
            <a:chExt cx="2865119" cy="5019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942D5A-A4B1-BDFA-C502-1728870AD6D2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3F5B9-0158-6004-B87A-32FE343FCCA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E26632-61D3-FA20-35E8-D209111A0C9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E50063-6152-E819-50A3-4FCB42CB989E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5575EE-4435-28FB-6EE4-44542FE4E283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A4BDF2-91A8-8914-543A-BB80105300ED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254BBE-7122-91A5-444B-B5CCEEFA2C75}"/>
                </a:ext>
              </a:extLst>
            </p:cNvPr>
            <p:cNvSpPr txBox="1"/>
            <p:nvPr/>
          </p:nvSpPr>
          <p:spPr>
            <a:xfrm>
              <a:off x="1653024" y="5449219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B7FC9C-C805-8CCE-8773-B51D654C99E4}"/>
              </a:ext>
            </a:extLst>
          </p:cNvPr>
          <p:cNvSpPr txBox="1"/>
          <p:nvPr/>
        </p:nvSpPr>
        <p:spPr>
          <a:xfrm>
            <a:off x="86111" y="5987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FCE51-F178-408A-358A-001091A88285}"/>
              </a:ext>
            </a:extLst>
          </p:cNvPr>
          <p:cNvSpPr txBox="1"/>
          <p:nvPr/>
        </p:nvSpPr>
        <p:spPr>
          <a:xfrm>
            <a:off x="2649544" y="596419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A59E4-0EBE-4952-AD01-FBF25AC6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4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414-DD08-27B9-E33C-1ECB31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7" y="53603"/>
            <a:ext cx="10515600" cy="103949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FreSh: Tree Construction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8E24-18E4-8EF7-0624-1702AC7C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16</a:t>
            </a:fld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00743-121E-892D-A732-390F811CA66E}"/>
              </a:ext>
            </a:extLst>
          </p:cNvPr>
          <p:cNvSpPr/>
          <p:nvPr/>
        </p:nvSpPr>
        <p:spPr>
          <a:xfrm>
            <a:off x="4100563" y="1944730"/>
            <a:ext cx="1140823" cy="902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BB5DB8-4C95-E4FB-DCDC-C4C9002E77D4}"/>
              </a:ext>
            </a:extLst>
          </p:cNvPr>
          <p:cNvSpPr/>
          <p:nvPr/>
        </p:nvSpPr>
        <p:spPr>
          <a:xfrm>
            <a:off x="2711440" y="4215711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A4CF9-9754-F2A1-0EDB-AEA951060C9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281852" y="2395874"/>
            <a:ext cx="818711" cy="1819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D2A9-A0A3-99A1-E702-EC768B1B1F70}"/>
              </a:ext>
            </a:extLst>
          </p:cNvPr>
          <p:cNvSpPr txBox="1"/>
          <p:nvPr/>
        </p:nvSpPr>
        <p:spPr>
          <a:xfrm>
            <a:off x="2451734" y="5154006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</a:t>
            </a:r>
            <a:endParaRPr lang="el-GR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288827-92C6-2DC1-DEFF-28C28A70EE0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3281852" y="5117998"/>
            <a:ext cx="0" cy="64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15E17F-0EC0-FC3B-83D1-77A23F221148}"/>
              </a:ext>
            </a:extLst>
          </p:cNvPr>
          <p:cNvGrpSpPr/>
          <p:nvPr/>
        </p:nvGrpSpPr>
        <p:grpSpPr>
          <a:xfrm>
            <a:off x="1876962" y="5725204"/>
            <a:ext cx="3120905" cy="648655"/>
            <a:chOff x="86111" y="5432698"/>
            <a:chExt cx="2865119" cy="5184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942D5A-A4B1-BDFA-C502-1728870AD6D2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3F5B9-0158-6004-B87A-32FE343FCCA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E26632-61D3-FA20-35E8-D209111A0C9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E50063-6152-E819-50A3-4FCB42CB989E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5575EE-4435-28FB-6EE4-44542FE4E283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A4BDF2-91A8-8914-543A-BB80105300ED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254BBE-7122-91A5-444B-B5CCEEFA2C75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B7FC9C-C805-8CCE-8773-B51D654C99E4}"/>
              </a:ext>
            </a:extLst>
          </p:cNvPr>
          <p:cNvSpPr txBox="1"/>
          <p:nvPr/>
        </p:nvSpPr>
        <p:spPr>
          <a:xfrm>
            <a:off x="1881400" y="626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FCE51-F178-408A-358A-001091A88285}"/>
              </a:ext>
            </a:extLst>
          </p:cNvPr>
          <p:cNvSpPr txBox="1"/>
          <p:nvPr/>
        </p:nvSpPr>
        <p:spPr>
          <a:xfrm>
            <a:off x="4457657" y="631119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49F1D-3F32-DAD1-29AD-64F927C63559}"/>
              </a:ext>
            </a:extLst>
          </p:cNvPr>
          <p:cNvSpPr txBox="1"/>
          <p:nvPr/>
        </p:nvSpPr>
        <p:spPr>
          <a:xfrm>
            <a:off x="873973" y="1948737"/>
            <a:ext cx="16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iSAX Buffer 1</a:t>
            </a:r>
            <a:endParaRPr lang="en-GB" sz="20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ADEE64-E0D9-CB23-A4CC-5BCAB459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91" y="2413453"/>
            <a:ext cx="251068" cy="71628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B7C88C5-5CA5-3089-F989-240690CC71FF}"/>
              </a:ext>
            </a:extLst>
          </p:cNvPr>
          <p:cNvGrpSpPr/>
          <p:nvPr/>
        </p:nvGrpSpPr>
        <p:grpSpPr>
          <a:xfrm>
            <a:off x="941942" y="2359002"/>
            <a:ext cx="1542379" cy="1675336"/>
            <a:chOff x="520750" y="2220118"/>
            <a:chExt cx="1542379" cy="1675336"/>
          </a:xfrm>
        </p:grpSpPr>
        <p:sp>
          <p:nvSpPr>
            <p:cNvPr id="3" name="Ορθογώνιο 5">
              <a:extLst>
                <a:ext uri="{FF2B5EF4-FFF2-40B4-BE49-F238E27FC236}">
                  <a16:creationId xmlns:a16="http://schemas.microsoft.com/office/drawing/2014/main" id="{93959129-ED44-9B02-8BC8-0F38E5A0DF70}"/>
                </a:ext>
              </a:extLst>
            </p:cNvPr>
            <p:cNvSpPr/>
            <p:nvPr/>
          </p:nvSpPr>
          <p:spPr>
            <a:xfrm>
              <a:off x="520750" y="2220118"/>
              <a:ext cx="1528011" cy="1675336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FD18F2-2327-C68F-21AC-CBBD191B8155}"/>
                </a:ext>
              </a:extLst>
            </p:cNvPr>
            <p:cNvCxnSpPr/>
            <p:nvPr/>
          </p:nvCxnSpPr>
          <p:spPr>
            <a:xfrm>
              <a:off x="541174" y="2482720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72A263-B2A0-5E41-2303-95E7425417AF}"/>
                </a:ext>
              </a:extLst>
            </p:cNvPr>
            <p:cNvCxnSpPr/>
            <p:nvPr/>
          </p:nvCxnSpPr>
          <p:spPr>
            <a:xfrm>
              <a:off x="541174" y="2751661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5CFCDA7-EEA9-D32A-C09B-9D2D98ECC54A}"/>
                </a:ext>
              </a:extLst>
            </p:cNvPr>
            <p:cNvCxnSpPr/>
            <p:nvPr/>
          </p:nvCxnSpPr>
          <p:spPr>
            <a:xfrm>
              <a:off x="520750" y="3057786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E28763-D606-87F6-35B2-6A28983B7CF0}"/>
                </a:ext>
              </a:extLst>
            </p:cNvPr>
            <p:cNvCxnSpPr/>
            <p:nvPr/>
          </p:nvCxnSpPr>
          <p:spPr>
            <a:xfrm>
              <a:off x="520750" y="3622563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64EF3A-E4C7-CD80-19F4-86C0A4358E80}"/>
                </a:ext>
              </a:extLst>
            </p:cNvPr>
            <p:cNvSpPr txBox="1"/>
            <p:nvPr/>
          </p:nvSpPr>
          <p:spPr>
            <a:xfrm>
              <a:off x="1148904" y="2904983"/>
              <a:ext cx="22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. </a:t>
              </a:r>
            </a:p>
            <a:p>
              <a:r>
                <a:rPr lang="en-US" sz="2000" b="1" dirty="0"/>
                <a:t>.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232B09-4BF6-F9F3-D16D-249EAD55EAD6}"/>
              </a:ext>
            </a:extLst>
          </p:cNvPr>
          <p:cNvCxnSpPr>
            <a:cxnSpLocks/>
            <a:stCxn id="3" idx="2"/>
            <a:endCxn id="6" idx="2"/>
          </p:cNvCxnSpPr>
          <p:nvPr/>
        </p:nvCxnSpPr>
        <p:spPr>
          <a:xfrm>
            <a:off x="1705948" y="4034338"/>
            <a:ext cx="1005492" cy="632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0444FFC-ECF4-DFF2-F015-84E7BB608064}"/>
              </a:ext>
            </a:extLst>
          </p:cNvPr>
          <p:cNvSpPr/>
          <p:nvPr/>
        </p:nvSpPr>
        <p:spPr>
          <a:xfrm>
            <a:off x="998695" y="2388681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l-G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A29050-3A09-61B3-F1C4-3E883BB224B2}"/>
              </a:ext>
            </a:extLst>
          </p:cNvPr>
          <p:cNvSpPr/>
          <p:nvPr/>
        </p:nvSpPr>
        <p:spPr>
          <a:xfrm>
            <a:off x="1900781" y="5815872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l-GR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4437316-2775-08EC-C488-DB7D461A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08" y="2448379"/>
            <a:ext cx="251068" cy="716282"/>
          </a:xfrm>
          <a:prstGeom prst="rect">
            <a:avLst/>
          </a:prstGeom>
        </p:spPr>
      </p:pic>
      <p:sp>
        <p:nvSpPr>
          <p:cNvPr id="90" name="Callout: Line 89">
            <a:extLst>
              <a:ext uri="{FF2B5EF4-FFF2-40B4-BE49-F238E27FC236}">
                <a16:creationId xmlns:a16="http://schemas.microsoft.com/office/drawing/2014/main" id="{68CADE9E-72CA-BDE4-9022-C2CE98C568CF}"/>
              </a:ext>
            </a:extLst>
          </p:cNvPr>
          <p:cNvSpPr/>
          <p:nvPr/>
        </p:nvSpPr>
        <p:spPr>
          <a:xfrm>
            <a:off x="4457657" y="3984878"/>
            <a:ext cx="1754396" cy="461665"/>
          </a:xfrm>
          <a:prstGeom prst="borderCallout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Leaf helper exists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02896-3C70-D4FA-4E8A-F18A610D6BA1}"/>
              </a:ext>
            </a:extLst>
          </p:cNvPr>
          <p:cNvSpPr txBox="1"/>
          <p:nvPr/>
        </p:nvSpPr>
        <p:spPr>
          <a:xfrm>
            <a:off x="811359" y="1183341"/>
            <a:ext cx="710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When a leaf is </a:t>
            </a:r>
            <a:r>
              <a:rPr lang="en-US" sz="2400" dirty="0">
                <a:solidFill>
                  <a:schemeClr val="accent1"/>
                </a:solidFill>
              </a:rPr>
              <a:t>full</a:t>
            </a:r>
            <a:r>
              <a:rPr lang="en-US" sz="2400" dirty="0"/>
              <a:t> thread(s) attempt to </a:t>
            </a:r>
            <a:r>
              <a:rPr lang="en-US" sz="2400" dirty="0">
                <a:solidFill>
                  <a:schemeClr val="accent1"/>
                </a:solidFill>
              </a:rPr>
              <a:t>split</a:t>
            </a:r>
            <a:r>
              <a:rPr lang="en-US" sz="2400" dirty="0"/>
              <a:t> the leaf. 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FD613-B638-4747-354E-248B879E8A47}"/>
              </a:ext>
            </a:extLst>
          </p:cNvPr>
          <p:cNvSpPr txBox="1"/>
          <p:nvPr/>
        </p:nvSpPr>
        <p:spPr>
          <a:xfrm>
            <a:off x="6169282" y="1859024"/>
            <a:ext cx="5877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Some </a:t>
            </a:r>
            <a:r>
              <a:rPr lang="en-US" sz="2400" dirty="0">
                <a:solidFill>
                  <a:schemeClr val="accent1"/>
                </a:solidFill>
              </a:rPr>
              <a:t>positions</a:t>
            </a:r>
            <a:r>
              <a:rPr lang="en-US" sz="2400" dirty="0"/>
              <a:t> of  the array may be </a:t>
            </a:r>
            <a:r>
              <a:rPr lang="en-US" sz="2400" dirty="0">
                <a:solidFill>
                  <a:schemeClr val="accent2"/>
                </a:solidFill>
              </a:rPr>
              <a:t>empty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Each </a:t>
            </a:r>
            <a:r>
              <a:rPr lang="en-US" sz="2400" dirty="0">
                <a:solidFill>
                  <a:schemeClr val="accent1"/>
                </a:solidFill>
              </a:rPr>
              <a:t>leaf</a:t>
            </a:r>
            <a:r>
              <a:rPr lang="en-US" sz="2400" dirty="0"/>
              <a:t> contains an </a:t>
            </a:r>
            <a:r>
              <a:rPr lang="en-US" sz="2400" dirty="0">
                <a:solidFill>
                  <a:schemeClr val="accent2"/>
                </a:solidFill>
              </a:rPr>
              <a:t>announce array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Each </a:t>
            </a:r>
            <a:r>
              <a:rPr lang="en-US" sz="2400" dirty="0">
                <a:solidFill>
                  <a:schemeClr val="accent1"/>
                </a:solidFill>
              </a:rPr>
              <a:t>thread</a:t>
            </a:r>
            <a:r>
              <a:rPr lang="en-US" sz="2400" dirty="0"/>
              <a:t> announce its operation </a:t>
            </a:r>
            <a:r>
              <a:rPr lang="en-US" sz="2400" dirty="0">
                <a:solidFill>
                  <a:schemeClr val="accent2"/>
                </a:solidFill>
              </a:rPr>
              <a:t>before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acquire a position.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22A4FB-D3C0-5F99-8BCC-B7A64CCD98C8}"/>
              </a:ext>
            </a:extLst>
          </p:cNvPr>
          <p:cNvCxnSpPr>
            <a:stCxn id="6" idx="5"/>
          </p:cNvCxnSpPr>
          <p:nvPr/>
        </p:nvCxnSpPr>
        <p:spPr>
          <a:xfrm flipV="1">
            <a:off x="3685193" y="4957482"/>
            <a:ext cx="2876972" cy="2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75D46F-EF5D-B50D-EEAE-53796E1F7C82}"/>
              </a:ext>
            </a:extLst>
          </p:cNvPr>
          <p:cNvGrpSpPr/>
          <p:nvPr/>
        </p:nvGrpSpPr>
        <p:grpSpPr>
          <a:xfrm>
            <a:off x="6683062" y="4544512"/>
            <a:ext cx="2865119" cy="518436"/>
            <a:chOff x="86111" y="5432698"/>
            <a:chExt cx="2865119" cy="5184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272FA-60D2-0A55-0FE2-B9E0DFC8B018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777AA-650B-CE9D-3D02-0EBD2B8BC7C6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E98407-2336-61F5-2ED7-ED2F477C55E2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295A5-86FE-4A16-CBA3-891AC890D860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C06958-2C61-90A8-1959-69A3FC1C7D5B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06A54E-47C7-EB18-7EBF-8EA79DEFDB52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B064C8-E6A2-5332-7686-CCA38255735F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3F2D880-B6F3-C5D9-8FD9-7BD7DE34423A}"/>
              </a:ext>
            </a:extLst>
          </p:cNvPr>
          <p:cNvSpPr txBox="1"/>
          <p:nvPr/>
        </p:nvSpPr>
        <p:spPr>
          <a:xfrm>
            <a:off x="6642691" y="5068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D8747-187D-0D7B-8546-AEF1D4E9766C}"/>
              </a:ext>
            </a:extLst>
          </p:cNvPr>
          <p:cNvSpPr txBox="1"/>
          <p:nvPr/>
        </p:nvSpPr>
        <p:spPr>
          <a:xfrm>
            <a:off x="9230321" y="51491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4964CC6-0117-3BAE-CD00-873ABDA2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96" y="2476194"/>
            <a:ext cx="251068" cy="7162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BF76F9B-CEE4-C91B-AC07-F668515E27C3}"/>
              </a:ext>
            </a:extLst>
          </p:cNvPr>
          <p:cNvSpPr txBox="1"/>
          <p:nvPr/>
        </p:nvSpPr>
        <p:spPr>
          <a:xfrm>
            <a:off x="329281" y="30947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Id:0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E616C9-FDAB-0A1D-9F6A-CE75FA38B696}"/>
              </a:ext>
            </a:extLst>
          </p:cNvPr>
          <p:cNvSpPr txBox="1"/>
          <p:nvPr/>
        </p:nvSpPr>
        <p:spPr>
          <a:xfrm>
            <a:off x="2418094" y="316555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Id:1 </a:t>
            </a:r>
            <a:r>
              <a:rPr lang="en-US" dirty="0">
                <a:solidFill>
                  <a:schemeClr val="accent1"/>
                </a:solidFill>
              </a:rPr>
              <a:t>Id:2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E988FF-E86C-6D80-402D-E5ECC3DCD38D}"/>
              </a:ext>
            </a:extLst>
          </p:cNvPr>
          <p:cNvSpPr txBox="1"/>
          <p:nvPr/>
        </p:nvSpPr>
        <p:spPr>
          <a:xfrm>
            <a:off x="6712859" y="4585751"/>
            <a:ext cx="51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x</a:t>
            </a:r>
            <a:endParaRPr lang="el-GR" sz="2000" dirty="0">
              <a:solidFill>
                <a:schemeClr val="accent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73F8A0-19CA-7D6C-CAB2-5FF35D29126F}"/>
              </a:ext>
            </a:extLst>
          </p:cNvPr>
          <p:cNvSpPr txBox="1"/>
          <p:nvPr/>
        </p:nvSpPr>
        <p:spPr>
          <a:xfrm>
            <a:off x="6787200" y="4635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7AC94B-43BA-C4F9-E2BA-4CE24BF497C6}"/>
              </a:ext>
            </a:extLst>
          </p:cNvPr>
          <p:cNvSpPr txBox="1"/>
          <p:nvPr/>
        </p:nvSpPr>
        <p:spPr>
          <a:xfrm>
            <a:off x="7027054" y="464423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05C030A-2011-B566-94CA-2520496F359F}"/>
              </a:ext>
            </a:extLst>
          </p:cNvPr>
          <p:cNvSpPr txBox="1"/>
          <p:nvPr/>
        </p:nvSpPr>
        <p:spPr>
          <a:xfrm>
            <a:off x="7367394" y="465411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36CED1-0AC6-B20D-D3B3-49FD2D99ADC1}"/>
              </a:ext>
            </a:extLst>
          </p:cNvPr>
          <p:cNvSpPr txBox="1"/>
          <p:nvPr/>
        </p:nvSpPr>
        <p:spPr>
          <a:xfrm>
            <a:off x="7711381" y="465411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482E86-29AB-84B4-0D37-3CA2C1713036}"/>
              </a:ext>
            </a:extLst>
          </p:cNvPr>
          <p:cNvSpPr txBox="1"/>
          <p:nvPr/>
        </p:nvSpPr>
        <p:spPr>
          <a:xfrm>
            <a:off x="9214617" y="4653202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9F06FD-E1DF-C012-84DB-8A722519A310}"/>
              </a:ext>
            </a:extLst>
          </p:cNvPr>
          <p:cNvSpPr txBox="1"/>
          <p:nvPr/>
        </p:nvSpPr>
        <p:spPr>
          <a:xfrm>
            <a:off x="6694164" y="465411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85D8A-9EDD-4615-978A-BE005F75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2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29" grpId="0"/>
      <p:bldP spid="34" grpId="0"/>
      <p:bldP spid="62" grpId="0"/>
      <p:bldP spid="62" grpId="1"/>
      <p:bldP spid="66" grpId="0"/>
      <p:bldP spid="67" grpId="0"/>
      <p:bldP spid="68" grpId="0"/>
      <p:bldP spid="69" grpId="0"/>
      <p:bldP spid="70" grpId="0"/>
      <p:bldP spid="70" grpId="1"/>
      <p:bldP spid="7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414-DD08-27B9-E33C-1ECB31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7" y="53603"/>
            <a:ext cx="10515600" cy="103949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FreSh: Tree Construction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8E24-18E4-8EF7-0624-1702AC7C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17</a:t>
            </a:fld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00743-121E-892D-A732-390F811CA66E}"/>
              </a:ext>
            </a:extLst>
          </p:cNvPr>
          <p:cNvSpPr/>
          <p:nvPr/>
        </p:nvSpPr>
        <p:spPr>
          <a:xfrm>
            <a:off x="4100563" y="1944730"/>
            <a:ext cx="1140823" cy="902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BB5DB8-4C95-E4FB-DCDC-C4C9002E77D4}"/>
              </a:ext>
            </a:extLst>
          </p:cNvPr>
          <p:cNvSpPr/>
          <p:nvPr/>
        </p:nvSpPr>
        <p:spPr>
          <a:xfrm>
            <a:off x="2711440" y="4215711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A4CF9-9754-F2A1-0EDB-AEA951060C9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281852" y="2395874"/>
            <a:ext cx="818711" cy="1819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D2A9-A0A3-99A1-E702-EC768B1B1F70}"/>
              </a:ext>
            </a:extLst>
          </p:cNvPr>
          <p:cNvSpPr txBox="1"/>
          <p:nvPr/>
        </p:nvSpPr>
        <p:spPr>
          <a:xfrm>
            <a:off x="2451734" y="5154006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</a:t>
            </a:r>
            <a:endParaRPr lang="el-GR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288827-92C6-2DC1-DEFF-28C28A70EE0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3281852" y="5117998"/>
            <a:ext cx="0" cy="64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15E17F-0EC0-FC3B-83D1-77A23F221148}"/>
              </a:ext>
            </a:extLst>
          </p:cNvPr>
          <p:cNvGrpSpPr/>
          <p:nvPr/>
        </p:nvGrpSpPr>
        <p:grpSpPr>
          <a:xfrm>
            <a:off x="1876962" y="5725204"/>
            <a:ext cx="3120905" cy="648655"/>
            <a:chOff x="86111" y="5432698"/>
            <a:chExt cx="2865119" cy="5184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942D5A-A4B1-BDFA-C502-1728870AD6D2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3F5B9-0158-6004-B87A-32FE343FCCA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E26632-61D3-FA20-35E8-D209111A0C9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E50063-6152-E819-50A3-4FCB42CB989E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5575EE-4435-28FB-6EE4-44542FE4E283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A4BDF2-91A8-8914-543A-BB80105300ED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254BBE-7122-91A5-444B-B5CCEEFA2C75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B7FC9C-C805-8CCE-8773-B51D654C99E4}"/>
              </a:ext>
            </a:extLst>
          </p:cNvPr>
          <p:cNvSpPr txBox="1"/>
          <p:nvPr/>
        </p:nvSpPr>
        <p:spPr>
          <a:xfrm>
            <a:off x="1881400" y="6269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FCE51-F178-408A-358A-001091A88285}"/>
              </a:ext>
            </a:extLst>
          </p:cNvPr>
          <p:cNvSpPr txBox="1"/>
          <p:nvPr/>
        </p:nvSpPr>
        <p:spPr>
          <a:xfrm>
            <a:off x="4457657" y="631119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49F1D-3F32-DAD1-29AD-64F927C63559}"/>
              </a:ext>
            </a:extLst>
          </p:cNvPr>
          <p:cNvSpPr txBox="1"/>
          <p:nvPr/>
        </p:nvSpPr>
        <p:spPr>
          <a:xfrm>
            <a:off x="873973" y="1948737"/>
            <a:ext cx="16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iSAX Buffer 1</a:t>
            </a:r>
            <a:endParaRPr lang="en-GB" sz="20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ADEE64-E0D9-CB23-A4CC-5BCAB459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91" y="2413453"/>
            <a:ext cx="251068" cy="71628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B7C88C5-5CA5-3089-F989-240690CC71FF}"/>
              </a:ext>
            </a:extLst>
          </p:cNvPr>
          <p:cNvGrpSpPr/>
          <p:nvPr/>
        </p:nvGrpSpPr>
        <p:grpSpPr>
          <a:xfrm>
            <a:off x="941942" y="2359002"/>
            <a:ext cx="1542379" cy="1675336"/>
            <a:chOff x="520750" y="2220118"/>
            <a:chExt cx="1542379" cy="1675336"/>
          </a:xfrm>
        </p:grpSpPr>
        <p:sp>
          <p:nvSpPr>
            <p:cNvPr id="3" name="Ορθογώνιο 5">
              <a:extLst>
                <a:ext uri="{FF2B5EF4-FFF2-40B4-BE49-F238E27FC236}">
                  <a16:creationId xmlns:a16="http://schemas.microsoft.com/office/drawing/2014/main" id="{93959129-ED44-9B02-8BC8-0F38E5A0DF70}"/>
                </a:ext>
              </a:extLst>
            </p:cNvPr>
            <p:cNvSpPr/>
            <p:nvPr/>
          </p:nvSpPr>
          <p:spPr>
            <a:xfrm>
              <a:off x="520750" y="2220118"/>
              <a:ext cx="1528011" cy="1675336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FD18F2-2327-C68F-21AC-CBBD191B8155}"/>
                </a:ext>
              </a:extLst>
            </p:cNvPr>
            <p:cNvCxnSpPr/>
            <p:nvPr/>
          </p:nvCxnSpPr>
          <p:spPr>
            <a:xfrm>
              <a:off x="541174" y="2482720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72A263-B2A0-5E41-2303-95E7425417AF}"/>
                </a:ext>
              </a:extLst>
            </p:cNvPr>
            <p:cNvCxnSpPr/>
            <p:nvPr/>
          </p:nvCxnSpPr>
          <p:spPr>
            <a:xfrm>
              <a:off x="541174" y="2751661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5CFCDA7-EEA9-D32A-C09B-9D2D98ECC54A}"/>
                </a:ext>
              </a:extLst>
            </p:cNvPr>
            <p:cNvCxnSpPr/>
            <p:nvPr/>
          </p:nvCxnSpPr>
          <p:spPr>
            <a:xfrm>
              <a:off x="520750" y="3057786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E28763-D606-87F6-35B2-6A28983B7CF0}"/>
                </a:ext>
              </a:extLst>
            </p:cNvPr>
            <p:cNvCxnSpPr/>
            <p:nvPr/>
          </p:nvCxnSpPr>
          <p:spPr>
            <a:xfrm>
              <a:off x="520750" y="3622563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64EF3A-E4C7-CD80-19F4-86C0A4358E80}"/>
                </a:ext>
              </a:extLst>
            </p:cNvPr>
            <p:cNvSpPr txBox="1"/>
            <p:nvPr/>
          </p:nvSpPr>
          <p:spPr>
            <a:xfrm>
              <a:off x="1148904" y="2904983"/>
              <a:ext cx="22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. </a:t>
              </a:r>
            </a:p>
            <a:p>
              <a:r>
                <a:rPr lang="en-US" sz="2000" b="1" dirty="0"/>
                <a:t>.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232B09-4BF6-F9F3-D16D-249EAD55EAD6}"/>
              </a:ext>
            </a:extLst>
          </p:cNvPr>
          <p:cNvCxnSpPr>
            <a:cxnSpLocks/>
            <a:stCxn id="3" idx="2"/>
            <a:endCxn id="6" idx="2"/>
          </p:cNvCxnSpPr>
          <p:nvPr/>
        </p:nvCxnSpPr>
        <p:spPr>
          <a:xfrm>
            <a:off x="1705948" y="4034338"/>
            <a:ext cx="1005492" cy="632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0444FFC-ECF4-DFF2-F015-84E7BB608064}"/>
              </a:ext>
            </a:extLst>
          </p:cNvPr>
          <p:cNvSpPr/>
          <p:nvPr/>
        </p:nvSpPr>
        <p:spPr>
          <a:xfrm>
            <a:off x="998695" y="2388681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l-G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A29050-3A09-61B3-F1C4-3E883BB224B2}"/>
              </a:ext>
            </a:extLst>
          </p:cNvPr>
          <p:cNvSpPr/>
          <p:nvPr/>
        </p:nvSpPr>
        <p:spPr>
          <a:xfrm>
            <a:off x="1900781" y="5815872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l-G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F18598-DBC1-3AA6-98EB-4667359AFDBD}"/>
              </a:ext>
            </a:extLst>
          </p:cNvPr>
          <p:cNvSpPr/>
          <p:nvPr/>
        </p:nvSpPr>
        <p:spPr>
          <a:xfrm>
            <a:off x="998695" y="2657613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el-G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3684E3-2C62-D268-2227-D8EBFB044EF3}"/>
              </a:ext>
            </a:extLst>
          </p:cNvPr>
          <p:cNvSpPr/>
          <p:nvPr/>
        </p:nvSpPr>
        <p:spPr>
          <a:xfrm>
            <a:off x="2267488" y="5817924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el-GR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4437316-2775-08EC-C488-DB7D461A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08" y="2448379"/>
            <a:ext cx="251068" cy="716282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1415F3A-03AE-8935-1B54-C08B5A9E892C}"/>
              </a:ext>
            </a:extLst>
          </p:cNvPr>
          <p:cNvSpPr/>
          <p:nvPr/>
        </p:nvSpPr>
        <p:spPr>
          <a:xfrm>
            <a:off x="998695" y="2935961"/>
            <a:ext cx="1408448" cy="18615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l-GR" dirty="0"/>
          </a:p>
        </p:txBody>
      </p:sp>
      <p:sp>
        <p:nvSpPr>
          <p:cNvPr id="90" name="Callout: Line 89">
            <a:extLst>
              <a:ext uri="{FF2B5EF4-FFF2-40B4-BE49-F238E27FC236}">
                <a16:creationId xmlns:a16="http://schemas.microsoft.com/office/drawing/2014/main" id="{68CADE9E-72CA-BDE4-9022-C2CE98C568CF}"/>
              </a:ext>
            </a:extLst>
          </p:cNvPr>
          <p:cNvSpPr/>
          <p:nvPr/>
        </p:nvSpPr>
        <p:spPr>
          <a:xfrm>
            <a:off x="4457657" y="3984878"/>
            <a:ext cx="1754396" cy="461665"/>
          </a:xfrm>
          <a:prstGeom prst="borderCallout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Leaf helper exists</a:t>
            </a:r>
            <a:endParaRPr lang="el-GR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49148D6-A230-2E30-7120-16C56AE79E26}"/>
              </a:ext>
            </a:extLst>
          </p:cNvPr>
          <p:cNvSpPr/>
          <p:nvPr/>
        </p:nvSpPr>
        <p:spPr>
          <a:xfrm>
            <a:off x="2626810" y="5824837"/>
            <a:ext cx="328614" cy="490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l-GR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93BA26-53A0-15B8-EFF3-58BF5041F427}"/>
              </a:ext>
            </a:extLst>
          </p:cNvPr>
          <p:cNvSpPr/>
          <p:nvPr/>
        </p:nvSpPr>
        <p:spPr>
          <a:xfrm>
            <a:off x="3358005" y="5829861"/>
            <a:ext cx="328614" cy="490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592A1BE-0E14-4827-3E21-63847E6C8EB9}"/>
              </a:ext>
            </a:extLst>
          </p:cNvPr>
          <p:cNvSpPr/>
          <p:nvPr/>
        </p:nvSpPr>
        <p:spPr>
          <a:xfrm>
            <a:off x="998695" y="3787761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el-GR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95D801A-4BBC-8265-FFE8-13396CF5499A}"/>
              </a:ext>
            </a:extLst>
          </p:cNvPr>
          <p:cNvSpPr/>
          <p:nvPr/>
        </p:nvSpPr>
        <p:spPr>
          <a:xfrm>
            <a:off x="998695" y="3241257"/>
            <a:ext cx="1408448" cy="18615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DF3DE18-3262-F0C6-F52E-35C34494A395}"/>
              </a:ext>
            </a:extLst>
          </p:cNvPr>
          <p:cNvSpPr/>
          <p:nvPr/>
        </p:nvSpPr>
        <p:spPr>
          <a:xfrm>
            <a:off x="4654893" y="5799352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02896-3C70-D4FA-4E8A-F18A610D6BA1}"/>
              </a:ext>
            </a:extLst>
          </p:cNvPr>
          <p:cNvSpPr txBox="1"/>
          <p:nvPr/>
        </p:nvSpPr>
        <p:spPr>
          <a:xfrm>
            <a:off x="811359" y="1183341"/>
            <a:ext cx="710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When a leaf is </a:t>
            </a:r>
            <a:r>
              <a:rPr lang="en-US" sz="2400" dirty="0">
                <a:solidFill>
                  <a:schemeClr val="accent1"/>
                </a:solidFill>
              </a:rPr>
              <a:t>full</a:t>
            </a:r>
            <a:r>
              <a:rPr lang="en-US" sz="2400" dirty="0"/>
              <a:t> thread(s) attempt to </a:t>
            </a:r>
            <a:r>
              <a:rPr lang="en-US" sz="2400" dirty="0">
                <a:solidFill>
                  <a:schemeClr val="accent1"/>
                </a:solidFill>
              </a:rPr>
              <a:t>split</a:t>
            </a:r>
            <a:r>
              <a:rPr lang="en-US" sz="2400" dirty="0"/>
              <a:t> the leaf. 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FD613-B638-4747-354E-248B879E8A47}"/>
              </a:ext>
            </a:extLst>
          </p:cNvPr>
          <p:cNvSpPr txBox="1"/>
          <p:nvPr/>
        </p:nvSpPr>
        <p:spPr>
          <a:xfrm>
            <a:off x="6169282" y="1859024"/>
            <a:ext cx="5877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Some </a:t>
            </a:r>
            <a:r>
              <a:rPr lang="en-US" sz="2400" dirty="0">
                <a:solidFill>
                  <a:schemeClr val="accent1"/>
                </a:solidFill>
              </a:rPr>
              <a:t>positions</a:t>
            </a:r>
            <a:r>
              <a:rPr lang="en-US" sz="2400" dirty="0"/>
              <a:t> of  the array may be </a:t>
            </a:r>
            <a:r>
              <a:rPr lang="en-US" sz="2400" dirty="0">
                <a:solidFill>
                  <a:schemeClr val="accent2"/>
                </a:solidFill>
              </a:rPr>
              <a:t>empty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Each </a:t>
            </a:r>
            <a:r>
              <a:rPr lang="en-US" sz="2400" dirty="0">
                <a:solidFill>
                  <a:schemeClr val="accent1"/>
                </a:solidFill>
              </a:rPr>
              <a:t>leaf</a:t>
            </a:r>
            <a:r>
              <a:rPr lang="en-US" sz="2400" dirty="0"/>
              <a:t> contains an </a:t>
            </a:r>
            <a:r>
              <a:rPr lang="en-US" sz="2400" dirty="0">
                <a:solidFill>
                  <a:schemeClr val="accent2"/>
                </a:solidFill>
              </a:rPr>
              <a:t>announce array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Each </a:t>
            </a:r>
            <a:r>
              <a:rPr lang="en-US" sz="2400" dirty="0">
                <a:solidFill>
                  <a:schemeClr val="accent1"/>
                </a:solidFill>
              </a:rPr>
              <a:t>thread</a:t>
            </a:r>
            <a:r>
              <a:rPr lang="en-US" sz="2400" dirty="0"/>
              <a:t> announce its operation </a:t>
            </a:r>
            <a:r>
              <a:rPr lang="en-US" sz="2400" dirty="0">
                <a:solidFill>
                  <a:schemeClr val="accent2"/>
                </a:solidFill>
              </a:rPr>
              <a:t>before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acquire a position.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22A4FB-D3C0-5F99-8BCC-B7A64CCD98C8}"/>
              </a:ext>
            </a:extLst>
          </p:cNvPr>
          <p:cNvCxnSpPr>
            <a:stCxn id="6" idx="5"/>
          </p:cNvCxnSpPr>
          <p:nvPr/>
        </p:nvCxnSpPr>
        <p:spPr>
          <a:xfrm flipV="1">
            <a:off x="3685193" y="4957482"/>
            <a:ext cx="2876972" cy="2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75D46F-EF5D-B50D-EEAE-53796E1F7C82}"/>
              </a:ext>
            </a:extLst>
          </p:cNvPr>
          <p:cNvGrpSpPr/>
          <p:nvPr/>
        </p:nvGrpSpPr>
        <p:grpSpPr>
          <a:xfrm>
            <a:off x="6683062" y="4544512"/>
            <a:ext cx="2865119" cy="518436"/>
            <a:chOff x="86111" y="5432698"/>
            <a:chExt cx="2865119" cy="5184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272FA-60D2-0A55-0FE2-B9E0DFC8B018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777AA-650B-CE9D-3D02-0EBD2B8BC7C6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E98407-2336-61F5-2ED7-ED2F477C55E2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295A5-86FE-4A16-CBA3-891AC890D860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C06958-2C61-90A8-1959-69A3FC1C7D5B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06A54E-47C7-EB18-7EBF-8EA79DEFDB52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B064C8-E6A2-5332-7686-CCA38255735F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3F2D880-B6F3-C5D9-8FD9-7BD7DE34423A}"/>
              </a:ext>
            </a:extLst>
          </p:cNvPr>
          <p:cNvSpPr txBox="1"/>
          <p:nvPr/>
        </p:nvSpPr>
        <p:spPr>
          <a:xfrm>
            <a:off x="6642691" y="5068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D8747-187D-0D7B-8546-AEF1D4E9766C}"/>
              </a:ext>
            </a:extLst>
          </p:cNvPr>
          <p:cNvSpPr txBox="1"/>
          <p:nvPr/>
        </p:nvSpPr>
        <p:spPr>
          <a:xfrm>
            <a:off x="9230321" y="51491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4964CC6-0117-3BAE-CD00-873ABDA2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6" y="2476194"/>
            <a:ext cx="251068" cy="71628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301C881-6A52-F6B9-657E-C596D503DE7B}"/>
              </a:ext>
            </a:extLst>
          </p:cNvPr>
          <p:cNvSpPr/>
          <p:nvPr/>
        </p:nvSpPr>
        <p:spPr>
          <a:xfrm>
            <a:off x="998695" y="3465160"/>
            <a:ext cx="1408448" cy="1861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x1</a:t>
            </a:r>
            <a:endParaRPr lang="el-G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F76F9B-CEE4-C91B-AC07-F668515E27C3}"/>
              </a:ext>
            </a:extLst>
          </p:cNvPr>
          <p:cNvSpPr txBox="1"/>
          <p:nvPr/>
        </p:nvSpPr>
        <p:spPr>
          <a:xfrm>
            <a:off x="329281" y="30947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Id:0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E616C9-FDAB-0A1D-9F6A-CE75FA38B696}"/>
              </a:ext>
            </a:extLst>
          </p:cNvPr>
          <p:cNvSpPr txBox="1"/>
          <p:nvPr/>
        </p:nvSpPr>
        <p:spPr>
          <a:xfrm>
            <a:off x="2418094" y="316555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Id:1 </a:t>
            </a:r>
            <a:r>
              <a:rPr lang="en-US" dirty="0">
                <a:solidFill>
                  <a:schemeClr val="accent1"/>
                </a:solidFill>
              </a:rPr>
              <a:t>Id:2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2E3F6D-D26F-B4E5-F7AA-175B2F1E7F43}"/>
              </a:ext>
            </a:extLst>
          </p:cNvPr>
          <p:cNvSpPr txBox="1"/>
          <p:nvPr/>
        </p:nvSpPr>
        <p:spPr>
          <a:xfrm>
            <a:off x="7328655" y="4621986"/>
            <a:ext cx="51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x1</a:t>
            </a:r>
            <a:endParaRPr lang="el-GR" sz="2000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73F8A0-19CA-7D6C-CAB2-5FF35D29126F}"/>
              </a:ext>
            </a:extLst>
          </p:cNvPr>
          <p:cNvSpPr txBox="1"/>
          <p:nvPr/>
        </p:nvSpPr>
        <p:spPr>
          <a:xfrm>
            <a:off x="5999074" y="4635015"/>
            <a:ext cx="237752" cy="41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346A1-9D4A-2EB4-C2E0-0993F543C528}"/>
              </a:ext>
            </a:extLst>
          </p:cNvPr>
          <p:cNvSpPr txBox="1"/>
          <p:nvPr/>
        </p:nvSpPr>
        <p:spPr>
          <a:xfrm>
            <a:off x="7715029" y="467332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0DB84-8338-3FB2-1F1E-E2753D677E9E}"/>
              </a:ext>
            </a:extLst>
          </p:cNvPr>
          <p:cNvSpPr txBox="1"/>
          <p:nvPr/>
        </p:nvSpPr>
        <p:spPr>
          <a:xfrm>
            <a:off x="9230321" y="464918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9B7E7-CDBD-D804-E1C1-CD143CF201E3}"/>
              </a:ext>
            </a:extLst>
          </p:cNvPr>
          <p:cNvSpPr txBox="1"/>
          <p:nvPr/>
        </p:nvSpPr>
        <p:spPr>
          <a:xfrm>
            <a:off x="6690102" y="465636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CB709-D4B0-FD78-2D3A-B3D8F13F3087}"/>
              </a:ext>
            </a:extLst>
          </p:cNvPr>
          <p:cNvSpPr txBox="1"/>
          <p:nvPr/>
        </p:nvSpPr>
        <p:spPr>
          <a:xfrm>
            <a:off x="7030503" y="46658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36CAA85B-760B-4B6D-8A90-B3537D16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14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414-DD08-27B9-E33C-1ECB31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7" y="53603"/>
            <a:ext cx="10515600" cy="103949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FreSh: Tree Construction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8E24-18E4-8EF7-0624-1702AC7C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18</a:t>
            </a:fld>
            <a:endParaRPr lang="el-G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15E17F-0EC0-FC3B-83D1-77A23F221148}"/>
              </a:ext>
            </a:extLst>
          </p:cNvPr>
          <p:cNvGrpSpPr/>
          <p:nvPr/>
        </p:nvGrpSpPr>
        <p:grpSpPr>
          <a:xfrm>
            <a:off x="1746686" y="1735246"/>
            <a:ext cx="3120905" cy="648655"/>
            <a:chOff x="86111" y="5432698"/>
            <a:chExt cx="2865119" cy="5184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942D5A-A4B1-BDFA-C502-1728870AD6D2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3F5B9-0158-6004-B87A-32FE343FCCA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E26632-61D3-FA20-35E8-D209111A0C9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E50063-6152-E819-50A3-4FCB42CB989E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5575EE-4435-28FB-6EE4-44542FE4E283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A4BDF2-91A8-8914-543A-BB80105300ED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254BBE-7122-91A5-444B-B5CCEEFA2C75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B7FC9C-C805-8CCE-8773-B51D654C99E4}"/>
              </a:ext>
            </a:extLst>
          </p:cNvPr>
          <p:cNvSpPr txBox="1"/>
          <p:nvPr/>
        </p:nvSpPr>
        <p:spPr>
          <a:xfrm>
            <a:off x="1751124" y="2279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FCE51-F178-408A-358A-001091A88285}"/>
              </a:ext>
            </a:extLst>
          </p:cNvPr>
          <p:cNvSpPr txBox="1"/>
          <p:nvPr/>
        </p:nvSpPr>
        <p:spPr>
          <a:xfrm>
            <a:off x="4588218" y="233967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A29050-3A09-61B3-F1C4-3E883BB224B2}"/>
              </a:ext>
            </a:extLst>
          </p:cNvPr>
          <p:cNvSpPr/>
          <p:nvPr/>
        </p:nvSpPr>
        <p:spPr>
          <a:xfrm>
            <a:off x="1770505" y="1825914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el-G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3684E3-2C62-D268-2227-D8EBFB044EF3}"/>
              </a:ext>
            </a:extLst>
          </p:cNvPr>
          <p:cNvSpPr/>
          <p:nvPr/>
        </p:nvSpPr>
        <p:spPr>
          <a:xfrm>
            <a:off x="2137212" y="1827966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el-GR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49148D6-A230-2E30-7120-16C56AE79E26}"/>
              </a:ext>
            </a:extLst>
          </p:cNvPr>
          <p:cNvSpPr/>
          <p:nvPr/>
        </p:nvSpPr>
        <p:spPr>
          <a:xfrm>
            <a:off x="2496534" y="1834879"/>
            <a:ext cx="328614" cy="490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el-GR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93BA26-53A0-15B8-EFF3-58BF5041F427}"/>
              </a:ext>
            </a:extLst>
          </p:cNvPr>
          <p:cNvSpPr/>
          <p:nvPr/>
        </p:nvSpPr>
        <p:spPr>
          <a:xfrm>
            <a:off x="3227729" y="1839903"/>
            <a:ext cx="328614" cy="4900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DF3DE18-3262-F0C6-F52E-35C34494A395}"/>
              </a:ext>
            </a:extLst>
          </p:cNvPr>
          <p:cNvSpPr/>
          <p:nvPr/>
        </p:nvSpPr>
        <p:spPr>
          <a:xfrm>
            <a:off x="4524617" y="1836289"/>
            <a:ext cx="328614" cy="4900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02896-3C70-D4FA-4E8A-F18A610D6BA1}"/>
              </a:ext>
            </a:extLst>
          </p:cNvPr>
          <p:cNvSpPr txBox="1"/>
          <p:nvPr/>
        </p:nvSpPr>
        <p:spPr>
          <a:xfrm>
            <a:off x="811359" y="1183341"/>
            <a:ext cx="1092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The new leaves contains not only the elements found in D but also those in Announce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  <a:endParaRPr lang="el-GR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75D46F-EF5D-B50D-EEAE-53796E1F7C82}"/>
              </a:ext>
            </a:extLst>
          </p:cNvPr>
          <p:cNvGrpSpPr/>
          <p:nvPr/>
        </p:nvGrpSpPr>
        <p:grpSpPr>
          <a:xfrm>
            <a:off x="6774892" y="1800990"/>
            <a:ext cx="2865119" cy="518436"/>
            <a:chOff x="86111" y="5432698"/>
            <a:chExt cx="2865119" cy="5184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272FA-60D2-0A55-0FE2-B9E0DFC8B018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777AA-650B-CE9D-3D02-0EBD2B8BC7C6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E98407-2336-61F5-2ED7-ED2F477C55E2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295A5-86FE-4A16-CBA3-891AC890D860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C06958-2C61-90A8-1959-69A3FC1C7D5B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06A54E-47C7-EB18-7EBF-8EA79DEFDB52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B064C8-E6A2-5332-7686-CCA38255735F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3F2D880-B6F3-C5D9-8FD9-7BD7DE34423A}"/>
              </a:ext>
            </a:extLst>
          </p:cNvPr>
          <p:cNvSpPr txBox="1"/>
          <p:nvPr/>
        </p:nvSpPr>
        <p:spPr>
          <a:xfrm>
            <a:off x="6774892" y="2329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D8747-187D-0D7B-8546-AEF1D4E9766C}"/>
              </a:ext>
            </a:extLst>
          </p:cNvPr>
          <p:cNvSpPr txBox="1"/>
          <p:nvPr/>
        </p:nvSpPr>
        <p:spPr>
          <a:xfrm>
            <a:off x="9322151" y="231340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2E3F6D-D26F-B4E5-F7AA-175B2F1E7F43}"/>
              </a:ext>
            </a:extLst>
          </p:cNvPr>
          <p:cNvSpPr txBox="1"/>
          <p:nvPr/>
        </p:nvSpPr>
        <p:spPr>
          <a:xfrm>
            <a:off x="7442789" y="1860556"/>
            <a:ext cx="518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x1</a:t>
            </a:r>
            <a:endParaRPr lang="el-GR" sz="2000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73F8A0-19CA-7D6C-CAB2-5FF35D29126F}"/>
              </a:ext>
            </a:extLst>
          </p:cNvPr>
          <p:cNvSpPr txBox="1"/>
          <p:nvPr/>
        </p:nvSpPr>
        <p:spPr>
          <a:xfrm>
            <a:off x="5999074" y="4635015"/>
            <a:ext cx="237752" cy="41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E7376F-250A-76D3-98B0-92FCEBD3DD6E}"/>
              </a:ext>
            </a:extLst>
          </p:cNvPr>
          <p:cNvSpPr/>
          <p:nvPr/>
        </p:nvSpPr>
        <p:spPr>
          <a:xfrm>
            <a:off x="5274841" y="2526713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el-GR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7A69E9-968C-00FA-2E93-2504FD700CD0}"/>
              </a:ext>
            </a:extLst>
          </p:cNvPr>
          <p:cNvSpPr/>
          <p:nvPr/>
        </p:nvSpPr>
        <p:spPr>
          <a:xfrm>
            <a:off x="4028449" y="3878550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F7BBE7-1984-9945-0930-EE778EFDE515}"/>
              </a:ext>
            </a:extLst>
          </p:cNvPr>
          <p:cNvSpPr/>
          <p:nvPr/>
        </p:nvSpPr>
        <p:spPr>
          <a:xfrm>
            <a:off x="6452318" y="3850781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B93152D-F393-E4A1-3680-47B2599EAB37}"/>
              </a:ext>
            </a:extLst>
          </p:cNvPr>
          <p:cNvCxnSpPr>
            <a:stCxn id="24" idx="3"/>
            <a:endCxn id="25" idx="0"/>
          </p:cNvCxnSpPr>
          <p:nvPr/>
        </p:nvCxnSpPr>
        <p:spPr>
          <a:xfrm flipH="1">
            <a:off x="4598861" y="3296863"/>
            <a:ext cx="843050" cy="58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6872E2-F9A0-B28D-1F8A-D3BF2835F3E5}"/>
              </a:ext>
            </a:extLst>
          </p:cNvPr>
          <p:cNvCxnSpPr>
            <a:stCxn id="24" idx="5"/>
            <a:endCxn id="41" idx="0"/>
          </p:cNvCxnSpPr>
          <p:nvPr/>
        </p:nvCxnSpPr>
        <p:spPr>
          <a:xfrm>
            <a:off x="6248594" y="3296863"/>
            <a:ext cx="774136" cy="55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F15742-2CFA-13F4-7957-AC6220259C9E}"/>
              </a:ext>
            </a:extLst>
          </p:cNvPr>
          <p:cNvGrpSpPr/>
          <p:nvPr/>
        </p:nvGrpSpPr>
        <p:grpSpPr>
          <a:xfrm>
            <a:off x="1772540" y="4979222"/>
            <a:ext cx="3120905" cy="648655"/>
            <a:chOff x="86111" y="5432698"/>
            <a:chExt cx="2865119" cy="51843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C48586-B388-C941-913E-B06E0F27DD9E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60D4707-59B7-BA96-7384-F1464266EBA3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20C673A-F2EE-F18D-9A6C-5B0F9996DB59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EBD381-3319-07CB-3A52-53C4C639CAC7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CC9203D-E14E-41E4-2EEC-1DE023184FF9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8D5E56E-83C7-34B9-A98E-17A3D67756DE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A33A77-EAFA-A8DF-D13A-D7F2FEC8E52D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244B08F-4059-132A-5111-E221197355C1}"/>
              </a:ext>
            </a:extLst>
          </p:cNvPr>
          <p:cNvSpPr txBox="1"/>
          <p:nvPr/>
        </p:nvSpPr>
        <p:spPr>
          <a:xfrm>
            <a:off x="1776978" y="552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B7B5665-8D2E-E6AD-4B6E-2A36EF8EEFBA}"/>
              </a:ext>
            </a:extLst>
          </p:cNvPr>
          <p:cNvSpPr txBox="1"/>
          <p:nvPr/>
        </p:nvSpPr>
        <p:spPr>
          <a:xfrm>
            <a:off x="4614072" y="558364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8A986D-CC4A-5AB5-B616-D127F1D356BB}"/>
              </a:ext>
            </a:extLst>
          </p:cNvPr>
          <p:cNvGrpSpPr/>
          <p:nvPr/>
        </p:nvGrpSpPr>
        <p:grpSpPr>
          <a:xfrm>
            <a:off x="6676234" y="4874456"/>
            <a:ext cx="3120905" cy="648655"/>
            <a:chOff x="86111" y="5432698"/>
            <a:chExt cx="2865119" cy="51843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3C4ACE2-1C9C-C010-D6BB-E36148C88810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1195402-CA6E-DA50-4667-4400E68C73F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ABBF14-F2B5-B438-B127-36FC7E1D73FE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6BF02F-8E0E-6396-BF1E-154DA925DAC5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15874E-3246-BD5A-AD39-B6FFB0836272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24E4D2-943A-0C0D-2403-2D8C9AB71F2F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539381B-3E17-F9C2-220F-D25CD32B4C26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865978B-AA5A-4E65-C64D-F513F3E17B42}"/>
              </a:ext>
            </a:extLst>
          </p:cNvPr>
          <p:cNvSpPr txBox="1"/>
          <p:nvPr/>
        </p:nvSpPr>
        <p:spPr>
          <a:xfrm>
            <a:off x="6680672" y="5418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7F3864-BFF1-EBE1-0B24-BF0B96F81FE9}"/>
              </a:ext>
            </a:extLst>
          </p:cNvPr>
          <p:cNvSpPr txBox="1"/>
          <p:nvPr/>
        </p:nvSpPr>
        <p:spPr>
          <a:xfrm>
            <a:off x="9517766" y="54788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F752BA-4F0C-7EB1-6517-0B4A20A83584}"/>
              </a:ext>
            </a:extLst>
          </p:cNvPr>
          <p:cNvSpPr txBox="1"/>
          <p:nvPr/>
        </p:nvSpPr>
        <p:spPr>
          <a:xfrm>
            <a:off x="1855141" y="5125799"/>
            <a:ext cx="24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endParaRPr lang="el-GR" sz="20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1FC7DD3-4EF2-F606-CCC0-F281AE900E40}"/>
              </a:ext>
            </a:extLst>
          </p:cNvPr>
          <p:cNvSpPr txBox="1"/>
          <p:nvPr/>
        </p:nvSpPr>
        <p:spPr>
          <a:xfrm>
            <a:off x="2203835" y="509212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endParaRPr lang="el-GR" sz="20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E2971F-25B5-B4CE-A4AE-1489E64E56AF}"/>
              </a:ext>
            </a:extLst>
          </p:cNvPr>
          <p:cNvSpPr txBox="1"/>
          <p:nvPr/>
        </p:nvSpPr>
        <p:spPr>
          <a:xfrm>
            <a:off x="4125591" y="3153489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x1 &lt;= p</a:t>
            </a:r>
            <a:endParaRPr lang="el-GR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F4C9757-057A-7D54-A3A7-84DC7CF6EEF2}"/>
              </a:ext>
            </a:extLst>
          </p:cNvPr>
          <p:cNvSpPr txBox="1"/>
          <p:nvPr/>
        </p:nvSpPr>
        <p:spPr>
          <a:xfrm>
            <a:off x="2488344" y="51492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  <a:endParaRPr lang="el-GR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5A7EC37-6AB9-8827-E66E-933D13586C90}"/>
              </a:ext>
            </a:extLst>
          </p:cNvPr>
          <p:cNvSpPr txBox="1"/>
          <p:nvPr/>
        </p:nvSpPr>
        <p:spPr>
          <a:xfrm>
            <a:off x="7783609" y="504939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  <a:endParaRPr lang="el-GR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BACB7E-96C4-5CA5-9A1F-AA1C57729519}"/>
              </a:ext>
            </a:extLst>
          </p:cNvPr>
          <p:cNvSpPr txBox="1"/>
          <p:nvPr/>
        </p:nvSpPr>
        <p:spPr>
          <a:xfrm>
            <a:off x="6727852" y="50326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l-GR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FE95BC-31AF-DB26-56DC-111D399D703D}"/>
              </a:ext>
            </a:extLst>
          </p:cNvPr>
          <p:cNvSpPr txBox="1"/>
          <p:nvPr/>
        </p:nvSpPr>
        <p:spPr>
          <a:xfrm>
            <a:off x="7101573" y="5028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l-GR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232DADC-D93C-90C4-00A4-94535BBD5D65}"/>
              </a:ext>
            </a:extLst>
          </p:cNvPr>
          <p:cNvSpPr txBox="1"/>
          <p:nvPr/>
        </p:nvSpPr>
        <p:spPr>
          <a:xfrm>
            <a:off x="7457298" y="5028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l-GR" dirty="0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C5833CB-78F4-1A79-1512-52C7EB9FDA17}"/>
              </a:ext>
            </a:extLst>
          </p:cNvPr>
          <p:cNvCxnSpPr>
            <a:stCxn id="25" idx="3"/>
            <a:endCxn id="62" idx="0"/>
          </p:cNvCxnSpPr>
          <p:nvPr/>
        </p:nvCxnSpPr>
        <p:spPr>
          <a:xfrm flipH="1">
            <a:off x="3332993" y="4648700"/>
            <a:ext cx="862526" cy="396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3390199-C25E-DA2C-6011-1CE53C045CDA}"/>
              </a:ext>
            </a:extLst>
          </p:cNvPr>
          <p:cNvCxnSpPr>
            <a:stCxn id="41" idx="5"/>
            <a:endCxn id="78" idx="0"/>
          </p:cNvCxnSpPr>
          <p:nvPr/>
        </p:nvCxnSpPr>
        <p:spPr>
          <a:xfrm>
            <a:off x="7426071" y="4620931"/>
            <a:ext cx="810616" cy="31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0150AD2-1FC6-14C7-B5F9-816D7E7D45B2}"/>
              </a:ext>
            </a:extLst>
          </p:cNvPr>
          <p:cNvGrpSpPr/>
          <p:nvPr/>
        </p:nvGrpSpPr>
        <p:grpSpPr>
          <a:xfrm>
            <a:off x="8277058" y="3897263"/>
            <a:ext cx="2865119" cy="518436"/>
            <a:chOff x="86111" y="5432698"/>
            <a:chExt cx="2865119" cy="518436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4BBE0AF-76A5-3EAB-1E84-308C1774D195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5EB8556-DFE1-AA17-2038-49AC94587614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5D3C3CF-1204-BA9B-4099-9CAEA5C35BC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31866CF-4FBE-3894-3307-05BBFA19FC68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58DC673-B2E8-7E9D-BE25-16F14008E6A5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FF0DFC6-62E9-F34D-6009-6ACAB71A85C6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F1531EA-2BF7-6984-53C6-2630EA60E25C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AF6C6B02-E7F4-C1F1-6C80-45DA1C17666A}"/>
              </a:ext>
            </a:extLst>
          </p:cNvPr>
          <p:cNvSpPr txBox="1"/>
          <p:nvPr/>
        </p:nvSpPr>
        <p:spPr>
          <a:xfrm>
            <a:off x="8236687" y="4421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971FEA8-799C-D612-7296-D7177077697D}"/>
              </a:ext>
            </a:extLst>
          </p:cNvPr>
          <p:cNvSpPr txBox="1"/>
          <p:nvPr/>
        </p:nvSpPr>
        <p:spPr>
          <a:xfrm>
            <a:off x="10824317" y="450187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84CA172-DF2C-9CDF-B8FC-5E6CEE5313D0}"/>
              </a:ext>
            </a:extLst>
          </p:cNvPr>
          <p:cNvGrpSpPr/>
          <p:nvPr/>
        </p:nvGrpSpPr>
        <p:grpSpPr>
          <a:xfrm>
            <a:off x="435728" y="4015022"/>
            <a:ext cx="2865119" cy="518436"/>
            <a:chOff x="86111" y="5432698"/>
            <a:chExt cx="2865119" cy="51843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D756E64-70E2-9BBD-E586-EC1844493157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A742FEA-118F-413F-12CA-375E6760F214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6166E5D-5481-C773-1004-7738649EFE62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AE67BB0-D20F-9C2E-FEF4-8DECC1583E44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6DEC76A-7F6D-5C02-C9D5-58A51F625CC0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FDE186E-6E76-C0CE-4283-AAACC7914071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37E7763-4766-F127-B0ED-9900DCE16F88}"/>
                </a:ext>
              </a:extLst>
            </p:cNvPr>
            <p:cNvSpPr txBox="1"/>
            <p:nvPr/>
          </p:nvSpPr>
          <p:spPr>
            <a:xfrm>
              <a:off x="1742851" y="5432698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7F3979D9-BD6B-D869-0843-0AA9B0BA837F}"/>
              </a:ext>
            </a:extLst>
          </p:cNvPr>
          <p:cNvSpPr txBox="1"/>
          <p:nvPr/>
        </p:nvSpPr>
        <p:spPr>
          <a:xfrm>
            <a:off x="395357" y="4538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FB7899B-1D0E-E7A2-4843-C0BC27D7FA1D}"/>
              </a:ext>
            </a:extLst>
          </p:cNvPr>
          <p:cNvSpPr txBox="1"/>
          <p:nvPr/>
        </p:nvSpPr>
        <p:spPr>
          <a:xfrm>
            <a:off x="2982987" y="461963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el-GR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D812E6-E08F-9B28-1324-62E620B9C097}"/>
              </a:ext>
            </a:extLst>
          </p:cNvPr>
          <p:cNvSpPr txBox="1"/>
          <p:nvPr/>
        </p:nvSpPr>
        <p:spPr>
          <a:xfrm>
            <a:off x="6770367" y="191272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8F4112C-AF61-77CA-E38D-F1CC2DB2CF4C}"/>
              </a:ext>
            </a:extLst>
          </p:cNvPr>
          <p:cNvSpPr txBox="1"/>
          <p:nvPr/>
        </p:nvSpPr>
        <p:spPr>
          <a:xfrm>
            <a:off x="7127729" y="191272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113E6AC-58A9-CE81-D94F-C195F8DB7040}"/>
              </a:ext>
            </a:extLst>
          </p:cNvPr>
          <p:cNvSpPr txBox="1"/>
          <p:nvPr/>
        </p:nvSpPr>
        <p:spPr>
          <a:xfrm>
            <a:off x="9303964" y="192083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82E0EC0-50FC-709D-8641-B759F8F3048D}"/>
              </a:ext>
            </a:extLst>
          </p:cNvPr>
          <p:cNvSpPr txBox="1"/>
          <p:nvPr/>
        </p:nvSpPr>
        <p:spPr>
          <a:xfrm>
            <a:off x="7799144" y="194036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70A2863-2CBA-A31E-41F7-04B9A08382C4}"/>
              </a:ext>
            </a:extLst>
          </p:cNvPr>
          <p:cNvSpPr txBox="1"/>
          <p:nvPr/>
        </p:nvSpPr>
        <p:spPr>
          <a:xfrm>
            <a:off x="6658980" y="317042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x1 &gt; p</a:t>
            </a:r>
            <a:endParaRPr lang="el-GR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D73698A-32AC-371B-DBEE-A778BB715E67}"/>
              </a:ext>
            </a:extLst>
          </p:cNvPr>
          <p:cNvSpPr txBox="1"/>
          <p:nvPr/>
        </p:nvSpPr>
        <p:spPr>
          <a:xfrm>
            <a:off x="459616" y="411725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B6398B5-705E-0E72-F84A-F9E677D941F6}"/>
              </a:ext>
            </a:extLst>
          </p:cNvPr>
          <p:cNvSpPr txBox="1"/>
          <p:nvPr/>
        </p:nvSpPr>
        <p:spPr>
          <a:xfrm>
            <a:off x="791662" y="4128095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975526-C5E5-830E-3809-AC8E0CE4609A}"/>
              </a:ext>
            </a:extLst>
          </p:cNvPr>
          <p:cNvSpPr txBox="1"/>
          <p:nvPr/>
        </p:nvSpPr>
        <p:spPr>
          <a:xfrm>
            <a:off x="1094769" y="41448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903FA6D-598F-9F4E-7CF9-DA113B0D4261}"/>
              </a:ext>
            </a:extLst>
          </p:cNvPr>
          <p:cNvSpPr txBox="1"/>
          <p:nvPr/>
        </p:nvSpPr>
        <p:spPr>
          <a:xfrm>
            <a:off x="1445372" y="414480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4CAE59-7A2D-9488-72AA-8F27353CC0EE}"/>
              </a:ext>
            </a:extLst>
          </p:cNvPr>
          <p:cNvSpPr txBox="1"/>
          <p:nvPr/>
        </p:nvSpPr>
        <p:spPr>
          <a:xfrm>
            <a:off x="2968801" y="411725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0A508B4-D8B2-1F0D-FE4A-91CC86C16A49}"/>
              </a:ext>
            </a:extLst>
          </p:cNvPr>
          <p:cNvSpPr txBox="1"/>
          <p:nvPr/>
        </p:nvSpPr>
        <p:spPr>
          <a:xfrm>
            <a:off x="8277058" y="400979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2F14E8C-E696-4189-1578-4643800D4554}"/>
              </a:ext>
            </a:extLst>
          </p:cNvPr>
          <p:cNvSpPr txBox="1"/>
          <p:nvPr/>
        </p:nvSpPr>
        <p:spPr>
          <a:xfrm>
            <a:off x="8617527" y="402733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711929F-11B6-D647-7E5D-5D2CDBB050C9}"/>
              </a:ext>
            </a:extLst>
          </p:cNvPr>
          <p:cNvSpPr txBox="1"/>
          <p:nvPr/>
        </p:nvSpPr>
        <p:spPr>
          <a:xfrm>
            <a:off x="8966845" y="40347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8ABF6A8-DCDC-7F98-03BC-81B891E730E4}"/>
              </a:ext>
            </a:extLst>
          </p:cNvPr>
          <p:cNvSpPr txBox="1"/>
          <p:nvPr/>
        </p:nvSpPr>
        <p:spPr>
          <a:xfrm>
            <a:off x="9282375" y="404636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F71A684-C61E-FA7C-4C41-060077007326}"/>
              </a:ext>
            </a:extLst>
          </p:cNvPr>
          <p:cNvSpPr txBox="1"/>
          <p:nvPr/>
        </p:nvSpPr>
        <p:spPr>
          <a:xfrm>
            <a:off x="10794514" y="402733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</a:t>
            </a:r>
            <a:endParaRPr lang="el-GR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EFED846-1481-74CD-9D21-2B21F8D02C17}"/>
              </a:ext>
            </a:extLst>
          </p:cNvPr>
          <p:cNvCxnSpPr>
            <a:stCxn id="25" idx="2"/>
            <a:endCxn id="141" idx="3"/>
          </p:cNvCxnSpPr>
          <p:nvPr/>
        </p:nvCxnSpPr>
        <p:spPr>
          <a:xfrm flipH="1" flipV="1">
            <a:off x="3305753" y="4301924"/>
            <a:ext cx="722696" cy="2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86D7DA7-2E0C-602E-B6AC-993DF2858079}"/>
              </a:ext>
            </a:extLst>
          </p:cNvPr>
          <p:cNvCxnSpPr>
            <a:stCxn id="41" idx="6"/>
            <a:endCxn id="142" idx="1"/>
          </p:cNvCxnSpPr>
          <p:nvPr/>
        </p:nvCxnSpPr>
        <p:spPr>
          <a:xfrm flipV="1">
            <a:off x="7593141" y="4194457"/>
            <a:ext cx="683917" cy="10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216D5-0970-405C-9A2B-4636826E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19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414-DD08-27B9-E33C-1ECB31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7" y="53603"/>
            <a:ext cx="10515600" cy="103949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FreSh: Tree Construction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8E24-18E4-8EF7-0624-1702AC7C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19</a:t>
            </a:fld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B00743-121E-892D-A732-390F811CA66E}"/>
              </a:ext>
            </a:extLst>
          </p:cNvPr>
          <p:cNvSpPr/>
          <p:nvPr/>
        </p:nvSpPr>
        <p:spPr>
          <a:xfrm>
            <a:off x="6789974" y="2132992"/>
            <a:ext cx="1140823" cy="902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BB5DB8-4C95-E4FB-DCDC-C4C9002E77D4}"/>
              </a:ext>
            </a:extLst>
          </p:cNvPr>
          <p:cNvSpPr/>
          <p:nvPr/>
        </p:nvSpPr>
        <p:spPr>
          <a:xfrm>
            <a:off x="5400851" y="4403973"/>
            <a:ext cx="1140823" cy="90228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9A4CF9-9754-F2A1-0EDB-AEA951060C9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5971263" y="2584136"/>
            <a:ext cx="818711" cy="1819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D2A9-A0A3-99A1-E702-EC768B1B1F70}"/>
              </a:ext>
            </a:extLst>
          </p:cNvPr>
          <p:cNvSpPr txBox="1"/>
          <p:nvPr/>
        </p:nvSpPr>
        <p:spPr>
          <a:xfrm>
            <a:off x="5141145" y="5342268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</a:t>
            </a:r>
            <a:endParaRPr lang="el-GR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288827-92C6-2DC1-DEFF-28C28A70EE0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5971263" y="5306260"/>
            <a:ext cx="0" cy="64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15E17F-0EC0-FC3B-83D1-77A23F221148}"/>
              </a:ext>
            </a:extLst>
          </p:cNvPr>
          <p:cNvGrpSpPr/>
          <p:nvPr/>
        </p:nvGrpSpPr>
        <p:grpSpPr>
          <a:xfrm>
            <a:off x="4570811" y="5928898"/>
            <a:ext cx="2865119" cy="501915"/>
            <a:chOff x="86111" y="5449219"/>
            <a:chExt cx="2865119" cy="5019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942D5A-A4B1-BDFA-C502-1728870AD6D2}"/>
                </a:ext>
              </a:extLst>
            </p:cNvPr>
            <p:cNvSpPr/>
            <p:nvPr/>
          </p:nvSpPr>
          <p:spPr>
            <a:xfrm>
              <a:off x="86111" y="5485227"/>
              <a:ext cx="2865119" cy="45284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A3F5B9-0158-6004-B87A-32FE343FCCA5}"/>
                </a:ext>
              </a:extLst>
            </p:cNvPr>
            <p:cNvCxnSpPr/>
            <p:nvPr/>
          </p:nvCxnSpPr>
          <p:spPr>
            <a:xfrm>
              <a:off x="435429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E26632-61D3-FA20-35E8-D209111A0C9A}"/>
                </a:ext>
              </a:extLst>
            </p:cNvPr>
            <p:cNvCxnSpPr>
              <a:cxnSpLocks/>
            </p:cNvCxnSpPr>
            <p:nvPr/>
          </p:nvCxnSpPr>
          <p:spPr>
            <a:xfrm>
              <a:off x="774090" y="5495109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0E50063-6152-E819-50A3-4FCB42CB989E}"/>
                </a:ext>
              </a:extLst>
            </p:cNvPr>
            <p:cNvCxnSpPr/>
            <p:nvPr/>
          </p:nvCxnSpPr>
          <p:spPr>
            <a:xfrm>
              <a:off x="1100661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5575EE-4435-28FB-6EE4-44542FE4E283}"/>
                </a:ext>
              </a:extLst>
            </p:cNvPr>
            <p:cNvCxnSpPr/>
            <p:nvPr/>
          </p:nvCxnSpPr>
          <p:spPr>
            <a:xfrm>
              <a:off x="1444649" y="5485227"/>
              <a:ext cx="0" cy="450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A4BDF2-91A8-8914-543A-BB80105300ED}"/>
                </a:ext>
              </a:extLst>
            </p:cNvPr>
            <p:cNvCxnSpPr/>
            <p:nvPr/>
          </p:nvCxnSpPr>
          <p:spPr>
            <a:xfrm>
              <a:off x="2633370" y="5472163"/>
              <a:ext cx="0" cy="47897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E254BBE-7122-91A5-444B-B5CCEEFA2C75}"/>
                </a:ext>
              </a:extLst>
            </p:cNvPr>
            <p:cNvSpPr txBox="1"/>
            <p:nvPr/>
          </p:nvSpPr>
          <p:spPr>
            <a:xfrm>
              <a:off x="1653024" y="5449219"/>
              <a:ext cx="820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. . . . </a:t>
              </a:r>
              <a:endParaRPr lang="el-GR" sz="24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B7FC9C-C805-8CCE-8773-B51D654C99E4}"/>
              </a:ext>
            </a:extLst>
          </p:cNvPr>
          <p:cNvSpPr txBox="1"/>
          <p:nvPr/>
        </p:nvSpPr>
        <p:spPr>
          <a:xfrm>
            <a:off x="4596419" y="6477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l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7FCE51-F178-408A-358A-001091A88285}"/>
              </a:ext>
            </a:extLst>
          </p:cNvPr>
          <p:cNvSpPr txBox="1"/>
          <p:nvPr/>
        </p:nvSpPr>
        <p:spPr>
          <a:xfrm>
            <a:off x="7147068" y="64537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49F1D-3F32-DAD1-29AD-64F927C63559}"/>
              </a:ext>
            </a:extLst>
          </p:cNvPr>
          <p:cNvSpPr txBox="1"/>
          <p:nvPr/>
        </p:nvSpPr>
        <p:spPr>
          <a:xfrm>
            <a:off x="3563384" y="2136999"/>
            <a:ext cx="16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iSAX Buffer 1</a:t>
            </a:r>
            <a:endParaRPr lang="en-GB" sz="20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ADEE64-E0D9-CB23-A4CC-5BCAB459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02" y="2601715"/>
            <a:ext cx="251068" cy="71628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DB7C88C5-5CA5-3089-F989-240690CC71FF}"/>
              </a:ext>
            </a:extLst>
          </p:cNvPr>
          <p:cNvGrpSpPr/>
          <p:nvPr/>
        </p:nvGrpSpPr>
        <p:grpSpPr>
          <a:xfrm>
            <a:off x="3631353" y="2547264"/>
            <a:ext cx="1542379" cy="1675336"/>
            <a:chOff x="520750" y="2220118"/>
            <a:chExt cx="1542379" cy="1675336"/>
          </a:xfrm>
        </p:grpSpPr>
        <p:sp>
          <p:nvSpPr>
            <p:cNvPr id="3" name="Ορθογώνιο 5">
              <a:extLst>
                <a:ext uri="{FF2B5EF4-FFF2-40B4-BE49-F238E27FC236}">
                  <a16:creationId xmlns:a16="http://schemas.microsoft.com/office/drawing/2014/main" id="{93959129-ED44-9B02-8BC8-0F38E5A0DF70}"/>
                </a:ext>
              </a:extLst>
            </p:cNvPr>
            <p:cNvSpPr/>
            <p:nvPr/>
          </p:nvSpPr>
          <p:spPr>
            <a:xfrm>
              <a:off x="520750" y="2220118"/>
              <a:ext cx="1528011" cy="1675336"/>
            </a:xfrm>
            <a:prstGeom prst="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FD18F2-2327-C68F-21AC-CBBD191B8155}"/>
                </a:ext>
              </a:extLst>
            </p:cNvPr>
            <p:cNvCxnSpPr/>
            <p:nvPr/>
          </p:nvCxnSpPr>
          <p:spPr>
            <a:xfrm>
              <a:off x="541174" y="2482720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572A263-B2A0-5E41-2303-95E7425417AF}"/>
                </a:ext>
              </a:extLst>
            </p:cNvPr>
            <p:cNvCxnSpPr/>
            <p:nvPr/>
          </p:nvCxnSpPr>
          <p:spPr>
            <a:xfrm>
              <a:off x="541174" y="2751661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5CFCDA7-EEA9-D32A-C09B-9D2D98ECC54A}"/>
                </a:ext>
              </a:extLst>
            </p:cNvPr>
            <p:cNvCxnSpPr/>
            <p:nvPr/>
          </p:nvCxnSpPr>
          <p:spPr>
            <a:xfrm>
              <a:off x="520750" y="3057786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E28763-D606-87F6-35B2-6A28983B7CF0}"/>
                </a:ext>
              </a:extLst>
            </p:cNvPr>
            <p:cNvCxnSpPr/>
            <p:nvPr/>
          </p:nvCxnSpPr>
          <p:spPr>
            <a:xfrm>
              <a:off x="520750" y="3622563"/>
              <a:ext cx="15219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64EF3A-E4C7-CD80-19F4-86C0A4358E80}"/>
                </a:ext>
              </a:extLst>
            </p:cNvPr>
            <p:cNvSpPr txBox="1"/>
            <p:nvPr/>
          </p:nvSpPr>
          <p:spPr>
            <a:xfrm>
              <a:off x="1148904" y="2904983"/>
              <a:ext cx="22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. </a:t>
              </a:r>
            </a:p>
            <a:p>
              <a:r>
                <a:rPr lang="en-US" sz="2000" b="1" dirty="0"/>
                <a:t>.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232B09-4BF6-F9F3-D16D-249EAD55EAD6}"/>
              </a:ext>
            </a:extLst>
          </p:cNvPr>
          <p:cNvCxnSpPr>
            <a:cxnSpLocks/>
            <a:stCxn id="3" idx="2"/>
            <a:endCxn id="6" idx="2"/>
          </p:cNvCxnSpPr>
          <p:nvPr/>
        </p:nvCxnSpPr>
        <p:spPr>
          <a:xfrm>
            <a:off x="4395359" y="4222600"/>
            <a:ext cx="1005492" cy="632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BD3D64-BD0E-9755-6A83-1FB77A0EFD24}"/>
              </a:ext>
            </a:extLst>
          </p:cNvPr>
          <p:cNvSpPr txBox="1"/>
          <p:nvPr/>
        </p:nvSpPr>
        <p:spPr>
          <a:xfrm>
            <a:off x="488114" y="1120439"/>
            <a:ext cx="8673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Tree insert has to support also the expeditive and standard mode.</a:t>
            </a:r>
            <a:endParaRPr lang="el-GR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2C05E6-41AA-F624-E40F-12DF811462A8}"/>
              </a:ext>
            </a:extLst>
          </p:cNvPr>
          <p:cNvSpPr txBox="1"/>
          <p:nvPr/>
        </p:nvSpPr>
        <p:spPr>
          <a:xfrm>
            <a:off x="509857" y="2025035"/>
            <a:ext cx="228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Expeditive Mode</a:t>
            </a:r>
            <a:endParaRPr lang="el-GR" sz="2400" dirty="0">
              <a:solidFill>
                <a:schemeClr val="accent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444FFC-ECF4-DFF2-F015-84E7BB608064}"/>
              </a:ext>
            </a:extLst>
          </p:cNvPr>
          <p:cNvSpPr/>
          <p:nvPr/>
        </p:nvSpPr>
        <p:spPr>
          <a:xfrm>
            <a:off x="3688106" y="2576943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A29050-3A09-61B3-F1C4-3E883BB224B2}"/>
              </a:ext>
            </a:extLst>
          </p:cNvPr>
          <p:cNvSpPr/>
          <p:nvPr/>
        </p:nvSpPr>
        <p:spPr>
          <a:xfrm>
            <a:off x="4603838" y="5994079"/>
            <a:ext cx="301681" cy="3916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3813E4-984E-79AC-99C0-A728D064CF09}"/>
              </a:ext>
            </a:extLst>
          </p:cNvPr>
          <p:cNvSpPr txBox="1"/>
          <p:nvPr/>
        </p:nvSpPr>
        <p:spPr>
          <a:xfrm>
            <a:off x="133272" y="2541776"/>
            <a:ext cx="305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Thread is safe to operate</a:t>
            </a:r>
            <a:br>
              <a:rPr lang="en-US" sz="2000" dirty="0"/>
            </a:br>
            <a:r>
              <a:rPr lang="en-US" sz="2000" dirty="0"/>
              <a:t>on the data structure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F18598-DBC1-3AA6-98EB-4667359AFDBD}"/>
              </a:ext>
            </a:extLst>
          </p:cNvPr>
          <p:cNvSpPr/>
          <p:nvPr/>
        </p:nvSpPr>
        <p:spPr>
          <a:xfrm>
            <a:off x="3688106" y="2845875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3684E3-2C62-D268-2227-D8EBFB044EF3}"/>
              </a:ext>
            </a:extLst>
          </p:cNvPr>
          <p:cNvSpPr/>
          <p:nvPr/>
        </p:nvSpPr>
        <p:spPr>
          <a:xfrm>
            <a:off x="4935022" y="5994079"/>
            <a:ext cx="301681" cy="3916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285D97-D37C-11FB-D74F-2FA74296D4D5}"/>
              </a:ext>
            </a:extLst>
          </p:cNvPr>
          <p:cNvSpPr txBox="1"/>
          <p:nvPr/>
        </p:nvSpPr>
        <p:spPr>
          <a:xfrm>
            <a:off x="9126124" y="1951683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Standard mode</a:t>
            </a:r>
            <a:endParaRPr lang="el-GR" sz="2400" dirty="0">
              <a:solidFill>
                <a:schemeClr val="accent2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4437316-2775-08EC-C488-DB7D461A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17" y="2581019"/>
            <a:ext cx="251068" cy="71628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68D7709-4D9C-1F3A-8EC2-ED89774BCB02}"/>
              </a:ext>
            </a:extLst>
          </p:cNvPr>
          <p:cNvSpPr txBox="1"/>
          <p:nvPr/>
        </p:nvSpPr>
        <p:spPr>
          <a:xfrm>
            <a:off x="8527761" y="2337054"/>
            <a:ext cx="35309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Threads have to synchronize</a:t>
            </a:r>
            <a:br>
              <a:rPr lang="en-US" sz="2000" dirty="0"/>
            </a:br>
            <a:r>
              <a:rPr lang="en-US" sz="2000" dirty="0"/>
              <a:t>in order to operate on </a:t>
            </a:r>
            <a:br>
              <a:rPr lang="en-US" sz="2000" dirty="0"/>
            </a:br>
            <a:r>
              <a:rPr lang="en-US" sz="2000" dirty="0"/>
              <a:t>the data structure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Threads acquire a position </a:t>
            </a:r>
            <a:br>
              <a:rPr lang="en-US" sz="2000" dirty="0"/>
            </a:br>
            <a:r>
              <a:rPr lang="en-US" sz="2000" dirty="0"/>
              <a:t>and pos and store it in D[pos]</a:t>
            </a:r>
            <a:endParaRPr lang="el-GR" sz="2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1415F3A-03AE-8935-1B54-C08B5A9E892C}"/>
              </a:ext>
            </a:extLst>
          </p:cNvPr>
          <p:cNvSpPr/>
          <p:nvPr/>
        </p:nvSpPr>
        <p:spPr>
          <a:xfrm>
            <a:off x="3688106" y="3124223"/>
            <a:ext cx="1408448" cy="18615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Callout: Line 89">
            <a:extLst>
              <a:ext uri="{FF2B5EF4-FFF2-40B4-BE49-F238E27FC236}">
                <a16:creationId xmlns:a16="http://schemas.microsoft.com/office/drawing/2014/main" id="{68CADE9E-72CA-BDE4-9022-C2CE98C568CF}"/>
              </a:ext>
            </a:extLst>
          </p:cNvPr>
          <p:cNvSpPr/>
          <p:nvPr/>
        </p:nvSpPr>
        <p:spPr>
          <a:xfrm>
            <a:off x="7147068" y="4173140"/>
            <a:ext cx="1754396" cy="461665"/>
          </a:xfrm>
          <a:prstGeom prst="borderCallout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Leaf helper exists</a:t>
            </a:r>
            <a:endParaRPr lang="el-GR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49148D6-A230-2E30-7120-16C56AE79E26}"/>
              </a:ext>
            </a:extLst>
          </p:cNvPr>
          <p:cNvSpPr/>
          <p:nvPr/>
        </p:nvSpPr>
        <p:spPr>
          <a:xfrm>
            <a:off x="5276969" y="5994079"/>
            <a:ext cx="301681" cy="39165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93BA26-53A0-15B8-EFF3-58BF5041F427}"/>
              </a:ext>
            </a:extLst>
          </p:cNvPr>
          <p:cNvSpPr/>
          <p:nvPr/>
        </p:nvSpPr>
        <p:spPr>
          <a:xfrm>
            <a:off x="5945159" y="5990924"/>
            <a:ext cx="301681" cy="39165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592A1BE-0E14-4827-3E21-63847E6C8EB9}"/>
              </a:ext>
            </a:extLst>
          </p:cNvPr>
          <p:cNvSpPr/>
          <p:nvPr/>
        </p:nvSpPr>
        <p:spPr>
          <a:xfrm>
            <a:off x="3688106" y="3660593"/>
            <a:ext cx="1408448" cy="1861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95D801A-4BBC-8265-FFE8-13396CF5499A}"/>
              </a:ext>
            </a:extLst>
          </p:cNvPr>
          <p:cNvSpPr/>
          <p:nvPr/>
        </p:nvSpPr>
        <p:spPr>
          <a:xfrm>
            <a:off x="3688106" y="3429519"/>
            <a:ext cx="1408448" cy="18615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DF3DE18-3262-F0C6-F52E-35C34494A395}"/>
              </a:ext>
            </a:extLst>
          </p:cNvPr>
          <p:cNvSpPr/>
          <p:nvPr/>
        </p:nvSpPr>
        <p:spPr>
          <a:xfrm>
            <a:off x="5606515" y="5974788"/>
            <a:ext cx="301681" cy="3916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8E2029-1B01-468F-A7FD-10BB5D40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7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7" grpId="0" animBg="1"/>
      <p:bldP spid="41" grpId="0"/>
      <p:bldP spid="42" grpId="0" animBg="1"/>
      <p:bldP spid="51" grpId="0" animBg="1"/>
      <p:bldP spid="53" grpId="0"/>
      <p:bldP spid="82" grpId="0"/>
      <p:bldP spid="84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E0C0-5828-EBB5-B1AB-9977560A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31" y="315728"/>
            <a:ext cx="10515600" cy="13205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Data Series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2982-4FA2-EA61-2BAD-FF619F9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57" y="1507445"/>
            <a:ext cx="10640285" cy="21172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NimbusRomNo9L-Regu"/>
              </a:rPr>
              <a:t>Is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sequence</a:t>
            </a:r>
            <a:r>
              <a:rPr lang="en-US" dirty="0"/>
              <a:t> of points ordered along some dimension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mbusRomNo9L-Regu"/>
              </a:rPr>
              <a:t>Processing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mbusRomNo9L-Regu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NimbusRomNo9L-Regu"/>
              </a:rPr>
              <a:t> Similarity search (based on a distance metric)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mbusRomNo9L-Regu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/>
                </a:solidFill>
                <a:latin typeface="NimbusRomNo9L-Regu"/>
              </a:rPr>
              <a:t>Challenges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  <a:latin typeface="NimbusRomNo9L-Regu"/>
              </a:rPr>
              <a:t>very large size </a:t>
            </a:r>
            <a:r>
              <a:rPr lang="en-US" dirty="0">
                <a:latin typeface="NimbusRomNo9L-Regu"/>
              </a:rPr>
              <a:t>of data series collections</a:t>
            </a:r>
            <a:endParaRPr lang="en-US" dirty="0">
              <a:solidFill>
                <a:schemeClr val="accent2"/>
              </a:solidFill>
              <a:latin typeface="NimbusRomNo9L-Regu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  <a:latin typeface="NimbusRomNo9L-Regu"/>
              </a:rPr>
              <a:t>high dimensionality</a:t>
            </a:r>
            <a:endParaRPr lang="en-US" sz="2800" dirty="0">
              <a:solidFill>
                <a:schemeClr val="accent2"/>
              </a:solidFill>
              <a:latin typeface="NimbusRomNo9L-Regu"/>
            </a:endParaRPr>
          </a:p>
        </p:txBody>
      </p:sp>
      <p:grpSp>
        <p:nvGrpSpPr>
          <p:cNvPr id="82" name="Ομάδα 81">
            <a:extLst>
              <a:ext uri="{FF2B5EF4-FFF2-40B4-BE49-F238E27FC236}">
                <a16:creationId xmlns:a16="http://schemas.microsoft.com/office/drawing/2014/main" id="{0937B169-F58B-ED7E-B6FB-852AC60FB8A2}"/>
              </a:ext>
            </a:extLst>
          </p:cNvPr>
          <p:cNvGrpSpPr/>
          <p:nvPr/>
        </p:nvGrpSpPr>
        <p:grpSpPr>
          <a:xfrm>
            <a:off x="2410685" y="4348376"/>
            <a:ext cx="6643760" cy="2415356"/>
            <a:chOff x="524078" y="4570927"/>
            <a:chExt cx="6154411" cy="2127506"/>
          </a:xfrm>
        </p:grpSpPr>
        <p:grpSp>
          <p:nvGrpSpPr>
            <p:cNvPr id="40" name="Group 137">
              <a:extLst>
                <a:ext uri="{FF2B5EF4-FFF2-40B4-BE49-F238E27FC236}">
                  <a16:creationId xmlns:a16="http://schemas.microsoft.com/office/drawing/2014/main" id="{BC4B8A16-6166-166A-803C-1C353479EE45}"/>
                </a:ext>
              </a:extLst>
            </p:cNvPr>
            <p:cNvGrpSpPr/>
            <p:nvPr/>
          </p:nvGrpSpPr>
          <p:grpSpPr>
            <a:xfrm>
              <a:off x="524078" y="4570927"/>
              <a:ext cx="6154411" cy="2127506"/>
              <a:chOff x="1061659" y="4030596"/>
              <a:chExt cx="6064530" cy="2268923"/>
            </a:xfrm>
          </p:grpSpPr>
          <p:sp>
            <p:nvSpPr>
              <p:cNvPr id="41" name="Line 6">
                <a:extLst>
                  <a:ext uri="{FF2B5EF4-FFF2-40B4-BE49-F238E27FC236}">
                    <a16:creationId xmlns:a16="http://schemas.microsoft.com/office/drawing/2014/main" id="{FE3C9209-33B1-3F13-014C-4D96CDD260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498351" y="4030596"/>
                <a:ext cx="0" cy="18664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139">
                <a:extLst>
                  <a:ext uri="{FF2B5EF4-FFF2-40B4-BE49-F238E27FC236}">
                    <a16:creationId xmlns:a16="http://schemas.microsoft.com/office/drawing/2014/main" id="{8F037CF4-9B84-5D2D-F327-2EF0362A71B4}"/>
                  </a:ext>
                </a:extLst>
              </p:cNvPr>
              <p:cNvSpPr/>
              <p:nvPr/>
            </p:nvSpPr>
            <p:spPr>
              <a:xfrm>
                <a:off x="3970007" y="5143053"/>
                <a:ext cx="368361" cy="39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140">
                <a:extLst>
                  <a:ext uri="{FF2B5EF4-FFF2-40B4-BE49-F238E27FC236}">
                    <a16:creationId xmlns:a16="http://schemas.microsoft.com/office/drawing/2014/main" id="{2D023A45-94A1-8B77-0E96-1DD4E6FF4088}"/>
                  </a:ext>
                </a:extLst>
              </p:cNvPr>
              <p:cNvSpPr/>
              <p:nvPr/>
            </p:nvSpPr>
            <p:spPr>
              <a:xfrm>
                <a:off x="4480572" y="4898045"/>
                <a:ext cx="388896" cy="39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141">
                <a:extLst>
                  <a:ext uri="{FF2B5EF4-FFF2-40B4-BE49-F238E27FC236}">
                    <a16:creationId xmlns:a16="http://schemas.microsoft.com/office/drawing/2014/main" id="{5D221BE9-CFB7-FF28-6628-1F2E084DC5A6}"/>
                  </a:ext>
                </a:extLst>
              </p:cNvPr>
              <p:cNvSpPr/>
              <p:nvPr/>
            </p:nvSpPr>
            <p:spPr>
              <a:xfrm>
                <a:off x="4991137" y="4653039"/>
                <a:ext cx="365201" cy="393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Line 1060">
                <a:extLst>
                  <a:ext uri="{FF2B5EF4-FFF2-40B4-BE49-F238E27FC236}">
                    <a16:creationId xmlns:a16="http://schemas.microsoft.com/office/drawing/2014/main" id="{DE49634E-902E-BD20-E1F8-33AA3EFDB83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489367" y="5894976"/>
                <a:ext cx="56368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1062">
                <a:extLst>
                  <a:ext uri="{FF2B5EF4-FFF2-40B4-BE49-F238E27FC236}">
                    <a16:creationId xmlns:a16="http://schemas.microsoft.com/office/drawing/2014/main" id="{0F3227A8-B16A-F815-79C8-80B90040E1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047518" y="5840213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1063">
                <a:extLst>
                  <a:ext uri="{FF2B5EF4-FFF2-40B4-BE49-F238E27FC236}">
                    <a16:creationId xmlns:a16="http://schemas.microsoft.com/office/drawing/2014/main" id="{415247F5-A0F0-A557-3EE6-86710DE21AA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605667" y="5840213"/>
                <a:ext cx="2107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1064">
                <a:extLst>
                  <a:ext uri="{FF2B5EF4-FFF2-40B4-BE49-F238E27FC236}">
                    <a16:creationId xmlns:a16="http://schemas.microsoft.com/office/drawing/2014/main" id="{6E8E5E3F-E282-A42E-C0B4-C2D4F0C378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63817" y="5840213"/>
                <a:ext cx="4212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Line 1065">
                <a:extLst>
                  <a:ext uri="{FF2B5EF4-FFF2-40B4-BE49-F238E27FC236}">
                    <a16:creationId xmlns:a16="http://schemas.microsoft.com/office/drawing/2014/main" id="{A4DEA210-23E2-7D6D-39E7-AA625CAFDBC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713541" y="5840213"/>
                <a:ext cx="2107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1066">
                <a:extLst>
                  <a:ext uri="{FF2B5EF4-FFF2-40B4-BE49-F238E27FC236}">
                    <a16:creationId xmlns:a16="http://schemas.microsoft.com/office/drawing/2014/main" id="{460424DB-2097-2DDF-A2AF-C3366CA927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71691" y="5840213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1067">
                <a:extLst>
                  <a:ext uri="{FF2B5EF4-FFF2-40B4-BE49-F238E27FC236}">
                    <a16:creationId xmlns:a16="http://schemas.microsoft.com/office/drawing/2014/main" id="{A4C2CDE9-D35D-A38C-9302-4AB82C42538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829840" y="5840213"/>
                <a:ext cx="2107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1068">
                <a:extLst>
                  <a:ext uri="{FF2B5EF4-FFF2-40B4-BE49-F238E27FC236}">
                    <a16:creationId xmlns:a16="http://schemas.microsoft.com/office/drawing/2014/main" id="{41A99C79-8669-1960-BF4A-2DED29BCA1E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387991" y="5840213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1073">
                <a:extLst>
                  <a:ext uri="{FF2B5EF4-FFF2-40B4-BE49-F238E27FC236}">
                    <a16:creationId xmlns:a16="http://schemas.microsoft.com/office/drawing/2014/main" id="{24D71824-8CA6-8417-AA9F-C783B9BF5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939" y="4650195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1074">
                <a:extLst>
                  <a:ext uri="{FF2B5EF4-FFF2-40B4-BE49-F238E27FC236}">
                    <a16:creationId xmlns:a16="http://schemas.microsoft.com/office/drawing/2014/main" id="{AD64202E-1C0E-FE06-DE18-6D0C1C54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427" y="4709170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1075">
                <a:extLst>
                  <a:ext uri="{FF2B5EF4-FFF2-40B4-BE49-F238E27FC236}">
                    <a16:creationId xmlns:a16="http://schemas.microsoft.com/office/drawing/2014/main" id="{7177960F-D0FE-48B5-EF25-CDE76FD19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065" y="4332782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1076">
                <a:extLst>
                  <a:ext uri="{FF2B5EF4-FFF2-40B4-BE49-F238E27FC236}">
                    <a16:creationId xmlns:a16="http://schemas.microsoft.com/office/drawing/2014/main" id="{AFFC7247-63B2-DB30-5571-101188FE6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21" y="5060910"/>
                <a:ext cx="103206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1085">
                <a:extLst>
                  <a:ext uri="{FF2B5EF4-FFF2-40B4-BE49-F238E27FC236}">
                    <a16:creationId xmlns:a16="http://schemas.microsoft.com/office/drawing/2014/main" id="{FE0E7540-8177-06F2-0112-EC699D0BB2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927184" y="5846531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1086">
                <a:extLst>
                  <a:ext uri="{FF2B5EF4-FFF2-40B4-BE49-F238E27FC236}">
                    <a16:creationId xmlns:a16="http://schemas.microsoft.com/office/drawing/2014/main" id="{F99626E6-BD89-2139-B5EC-4BEC242082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436891" y="5846531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1094">
                <a:extLst>
                  <a:ext uri="{FF2B5EF4-FFF2-40B4-BE49-F238E27FC236}">
                    <a16:creationId xmlns:a16="http://schemas.microsoft.com/office/drawing/2014/main" id="{CE3C8AFA-00DF-1AFE-C3BB-72858E2EF02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946597" y="5846531"/>
                <a:ext cx="2106" cy="547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 Box 55">
                <a:extLst>
                  <a:ext uri="{FF2B5EF4-FFF2-40B4-BE49-F238E27FC236}">
                    <a16:creationId xmlns:a16="http://schemas.microsoft.com/office/drawing/2014/main" id="{BA2005B2-9DCD-BBFE-F44B-46D6E2F54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7177" y="5905637"/>
                <a:ext cx="2210293" cy="393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sequence dimension</a:t>
                </a:r>
              </a:p>
            </p:txBody>
          </p:sp>
          <p:sp>
            <p:nvSpPr>
              <p:cNvPr id="61" name="Text Box 55">
                <a:extLst>
                  <a:ext uri="{FF2B5EF4-FFF2-40B4-BE49-F238E27FC236}">
                    <a16:creationId xmlns:a16="http://schemas.microsoft.com/office/drawing/2014/main" id="{62F30691-7E5D-1858-66D1-E0FC68854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350" y="4448866"/>
                <a:ext cx="447076" cy="393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62" name="Oval 1099">
                <a:extLst>
                  <a:ext uri="{FF2B5EF4-FFF2-40B4-BE49-F238E27FC236}">
                    <a16:creationId xmlns:a16="http://schemas.microsoft.com/office/drawing/2014/main" id="{0CA9CE47-8317-83A7-7186-85B746CC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7100" y="5006015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C2C2C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1077">
                <a:extLst>
                  <a:ext uri="{FF2B5EF4-FFF2-40B4-BE49-F238E27FC236}">
                    <a16:creationId xmlns:a16="http://schemas.microsoft.com/office/drawing/2014/main" id="{FEE8FB54-1DF4-C014-E8B3-09F443D09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4810269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1075">
                <a:extLst>
                  <a:ext uri="{FF2B5EF4-FFF2-40B4-BE49-F238E27FC236}">
                    <a16:creationId xmlns:a16="http://schemas.microsoft.com/office/drawing/2014/main" id="{5ABE2B11-45BD-1874-3D84-830A4A8B2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195" y="4955466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1075">
                <a:extLst>
                  <a:ext uri="{FF2B5EF4-FFF2-40B4-BE49-F238E27FC236}">
                    <a16:creationId xmlns:a16="http://schemas.microsoft.com/office/drawing/2014/main" id="{FCF69B9D-8390-54DF-DBF9-8BE48C288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8238" y="5582515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1075">
                <a:extLst>
                  <a:ext uri="{FF2B5EF4-FFF2-40B4-BE49-F238E27FC236}">
                    <a16:creationId xmlns:a16="http://schemas.microsoft.com/office/drawing/2014/main" id="{3F52E464-63BD-7BC5-BBB8-2F64669E7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7688" y="5107839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1075">
                <a:extLst>
                  <a:ext uri="{FF2B5EF4-FFF2-40B4-BE49-F238E27FC236}">
                    <a16:creationId xmlns:a16="http://schemas.microsoft.com/office/drawing/2014/main" id="{93EE864A-BF5D-6DD6-E77D-26CF362A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6389" y="5683614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1075">
                <a:extLst>
                  <a:ext uri="{FF2B5EF4-FFF2-40B4-BE49-F238E27FC236}">
                    <a16:creationId xmlns:a16="http://schemas.microsoft.com/office/drawing/2014/main" id="{F9EF96CD-EBBD-0C1E-45CA-8EF3174F0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2129" y="5111459"/>
                <a:ext cx="103204" cy="1010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Text Box 55">
                <a:extLst>
                  <a:ext uri="{FF2B5EF4-FFF2-40B4-BE49-F238E27FC236}">
                    <a16:creationId xmlns:a16="http://schemas.microsoft.com/office/drawing/2014/main" id="{036AECDD-B372-BA34-759F-761B19625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8024" y="4653038"/>
                <a:ext cx="447076" cy="393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0" name="Text Box 55">
                <a:extLst>
                  <a:ext uri="{FF2B5EF4-FFF2-40B4-BE49-F238E27FC236}">
                    <a16:creationId xmlns:a16="http://schemas.microsoft.com/office/drawing/2014/main" id="{3F737118-CC29-0B50-A36C-43D190B2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9113" y="4597671"/>
                <a:ext cx="447076" cy="393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71" name="Text Box 55">
                <a:extLst>
                  <a:ext uri="{FF2B5EF4-FFF2-40B4-BE49-F238E27FC236}">
                    <a16:creationId xmlns:a16="http://schemas.microsoft.com/office/drawing/2014/main" id="{8E29BC97-6E2C-A398-C3A0-66625F5060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36534" y="4518777"/>
                <a:ext cx="814188" cy="363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value</a:t>
                </a:r>
              </a:p>
            </p:txBody>
          </p:sp>
        </p:grpSp>
        <p:cxnSp>
          <p:nvCxnSpPr>
            <p:cNvPr id="72" name="Straight Connector 169">
              <a:extLst>
                <a:ext uri="{FF2B5EF4-FFF2-40B4-BE49-F238E27FC236}">
                  <a16:creationId xmlns:a16="http://schemas.microsoft.com/office/drawing/2014/main" id="{CADE1037-0EC7-29E2-F332-E1F0D223D777}"/>
                </a:ext>
              </a:extLst>
            </p:cNvPr>
            <p:cNvCxnSpPr>
              <a:stCxn id="63" idx="0"/>
              <a:endCxn id="56" idx="4"/>
            </p:cNvCxnSpPr>
            <p:nvPr/>
          </p:nvCxnSpPr>
          <p:spPr>
            <a:xfrm>
              <a:off x="968310" y="5302006"/>
              <a:ext cx="558377" cy="3298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70">
              <a:extLst>
                <a:ext uri="{FF2B5EF4-FFF2-40B4-BE49-F238E27FC236}">
                  <a16:creationId xmlns:a16="http://schemas.microsoft.com/office/drawing/2014/main" id="{87766A99-E6B1-513A-253B-3FEF2520E074}"/>
                </a:ext>
              </a:extLst>
            </p:cNvPr>
            <p:cNvCxnSpPr>
              <a:stCxn id="56" idx="7"/>
              <a:endCxn id="55" idx="3"/>
            </p:cNvCxnSpPr>
            <p:nvPr/>
          </p:nvCxnSpPr>
          <p:spPr>
            <a:xfrm flipV="1">
              <a:off x="1563717" y="4935195"/>
              <a:ext cx="490225" cy="615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71">
              <a:extLst>
                <a:ext uri="{FF2B5EF4-FFF2-40B4-BE49-F238E27FC236}">
                  <a16:creationId xmlns:a16="http://schemas.microsoft.com/office/drawing/2014/main" id="{33F841CB-F5A4-D210-14C1-3AE22F5B84F5}"/>
                </a:ext>
              </a:extLst>
            </p:cNvPr>
            <p:cNvCxnSpPr>
              <a:stCxn id="55" idx="6"/>
              <a:endCxn id="54" idx="1"/>
            </p:cNvCxnSpPr>
            <p:nvPr/>
          </p:nvCxnSpPr>
          <p:spPr>
            <a:xfrm>
              <a:off x="2143335" y="4901676"/>
              <a:ext cx="481300" cy="319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72">
              <a:extLst>
                <a:ext uri="{FF2B5EF4-FFF2-40B4-BE49-F238E27FC236}">
                  <a16:creationId xmlns:a16="http://schemas.microsoft.com/office/drawing/2014/main" id="{36A2434D-3721-E63B-0EB0-4A95C7586A40}"/>
                </a:ext>
              </a:extLst>
            </p:cNvPr>
            <p:cNvCxnSpPr>
              <a:stCxn id="54" idx="6"/>
              <a:endCxn id="53" idx="2"/>
            </p:cNvCxnSpPr>
            <p:nvPr/>
          </p:nvCxnSpPr>
          <p:spPr>
            <a:xfrm flipV="1">
              <a:off x="2714034" y="5199307"/>
              <a:ext cx="448863" cy="552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73">
              <a:extLst>
                <a:ext uri="{FF2B5EF4-FFF2-40B4-BE49-F238E27FC236}">
                  <a16:creationId xmlns:a16="http://schemas.microsoft.com/office/drawing/2014/main" id="{56361307-468E-033E-0B0A-04ADE1B3D640}"/>
                </a:ext>
              </a:extLst>
            </p:cNvPr>
            <p:cNvCxnSpPr>
              <a:cxnSpLocks/>
              <a:stCxn id="53" idx="6"/>
              <a:endCxn id="64" idx="1"/>
            </p:cNvCxnSpPr>
            <p:nvPr/>
          </p:nvCxnSpPr>
          <p:spPr>
            <a:xfrm>
              <a:off x="3267628" y="5199305"/>
              <a:ext cx="479164" cy="2527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74">
              <a:extLst>
                <a:ext uri="{FF2B5EF4-FFF2-40B4-BE49-F238E27FC236}">
                  <a16:creationId xmlns:a16="http://schemas.microsoft.com/office/drawing/2014/main" id="{272A92AB-BD1C-383E-28A4-698B7994EB67}"/>
                </a:ext>
              </a:extLst>
            </p:cNvPr>
            <p:cNvCxnSpPr>
              <a:stCxn id="64" idx="4"/>
              <a:endCxn id="65" idx="1"/>
            </p:cNvCxnSpPr>
            <p:nvPr/>
          </p:nvCxnSpPr>
          <p:spPr>
            <a:xfrm>
              <a:off x="3783824" y="5532948"/>
              <a:ext cx="527255" cy="507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75">
              <a:extLst>
                <a:ext uri="{FF2B5EF4-FFF2-40B4-BE49-F238E27FC236}">
                  <a16:creationId xmlns:a16="http://schemas.microsoft.com/office/drawing/2014/main" id="{352AFA87-FE4A-E465-46E7-C261EA294208}"/>
                </a:ext>
              </a:extLst>
            </p:cNvPr>
            <p:cNvCxnSpPr>
              <a:stCxn id="65" idx="6"/>
              <a:endCxn id="67" idx="2"/>
            </p:cNvCxnSpPr>
            <p:nvPr/>
          </p:nvCxnSpPr>
          <p:spPr>
            <a:xfrm>
              <a:off x="4400475" y="6073517"/>
              <a:ext cx="461689" cy="947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76">
              <a:extLst>
                <a:ext uri="{FF2B5EF4-FFF2-40B4-BE49-F238E27FC236}">
                  <a16:creationId xmlns:a16="http://schemas.microsoft.com/office/drawing/2014/main" id="{41CA7FD9-20BE-AC21-720C-F314098C6BA8}"/>
                </a:ext>
              </a:extLst>
            </p:cNvPr>
            <p:cNvCxnSpPr>
              <a:stCxn id="67" idx="0"/>
              <a:endCxn id="66" idx="2"/>
            </p:cNvCxnSpPr>
            <p:nvPr/>
          </p:nvCxnSpPr>
          <p:spPr>
            <a:xfrm flipV="1">
              <a:off x="4914528" y="5628426"/>
              <a:ext cx="496954" cy="4924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77">
              <a:extLst>
                <a:ext uri="{FF2B5EF4-FFF2-40B4-BE49-F238E27FC236}">
                  <a16:creationId xmlns:a16="http://schemas.microsoft.com/office/drawing/2014/main" id="{0ACF1C65-75DC-BCA2-DE2F-32CD49C0BF67}"/>
                </a:ext>
              </a:extLst>
            </p:cNvPr>
            <p:cNvCxnSpPr>
              <a:stCxn id="66" idx="6"/>
              <a:endCxn id="68" idx="2"/>
            </p:cNvCxnSpPr>
            <p:nvPr/>
          </p:nvCxnSpPr>
          <p:spPr>
            <a:xfrm>
              <a:off x="5516219" y="5628427"/>
              <a:ext cx="407183" cy="3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78">
              <a:extLst>
                <a:ext uri="{FF2B5EF4-FFF2-40B4-BE49-F238E27FC236}">
                  <a16:creationId xmlns:a16="http://schemas.microsoft.com/office/drawing/2014/main" id="{CAC20866-1889-2E1B-7570-9194F1B23836}"/>
                </a:ext>
              </a:extLst>
            </p:cNvPr>
            <p:cNvCxnSpPr>
              <a:stCxn id="68" idx="6"/>
              <a:endCxn id="62" idx="3"/>
            </p:cNvCxnSpPr>
            <p:nvPr/>
          </p:nvCxnSpPr>
          <p:spPr>
            <a:xfrm flipV="1">
              <a:off x="6028133" y="5566464"/>
              <a:ext cx="433208" cy="653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6D4DADFA-2CC4-944E-6E35-CA9EDFE28619}"/>
              </a:ext>
            </a:extLst>
          </p:cNvPr>
          <p:cNvGrpSpPr/>
          <p:nvPr/>
        </p:nvGrpSpPr>
        <p:grpSpPr>
          <a:xfrm>
            <a:off x="9173317" y="5908501"/>
            <a:ext cx="785110" cy="790859"/>
            <a:chOff x="1693381" y="4398972"/>
            <a:chExt cx="1003544" cy="993508"/>
          </a:xfrm>
        </p:grpSpPr>
        <p:pic>
          <p:nvPicPr>
            <p:cNvPr id="5" name="Picture 42">
              <a:extLst>
                <a:ext uri="{FF2B5EF4-FFF2-40B4-BE49-F238E27FC236}">
                  <a16:creationId xmlns:a16="http://schemas.microsoft.com/office/drawing/2014/main" id="{61620D4D-5879-48E9-38AA-DBA9E96E0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381" y="4398972"/>
              <a:ext cx="1003544" cy="9935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A862F-2D58-9424-CF4F-E88B05EDEC9B}"/>
                </a:ext>
              </a:extLst>
            </p:cNvPr>
            <p:cNvSpPr txBox="1"/>
            <p:nvPr/>
          </p:nvSpPr>
          <p:spPr>
            <a:xfrm>
              <a:off x="1820947" y="4723117"/>
              <a:ext cx="804353" cy="438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"/>
                  <a:cs typeface="Gill Sans"/>
                </a:rPr>
                <a:t>Time</a:t>
              </a: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3A17EB7C-8B2E-72C6-70C2-1A546D12A736}"/>
              </a:ext>
            </a:extLst>
          </p:cNvPr>
          <p:cNvGrpSpPr/>
          <p:nvPr/>
        </p:nvGrpSpPr>
        <p:grpSpPr>
          <a:xfrm>
            <a:off x="10059950" y="2609672"/>
            <a:ext cx="1580478" cy="864567"/>
            <a:chOff x="3454013" y="5639359"/>
            <a:chExt cx="2155658" cy="1058967"/>
          </a:xfrm>
        </p:grpSpPr>
        <p:pic>
          <p:nvPicPr>
            <p:cNvPr id="8" name="Picture 44">
              <a:extLst>
                <a:ext uri="{FF2B5EF4-FFF2-40B4-BE49-F238E27FC236}">
                  <a16:creationId xmlns:a16="http://schemas.microsoft.com/office/drawing/2014/main" id="{7A2A3021-7CD5-E2D3-DD65-416898CF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3454013" y="5639359"/>
              <a:ext cx="2155658" cy="10589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A8FC2F-46C9-11E0-1A89-2E96D9B1B6A8}"/>
                </a:ext>
              </a:extLst>
            </p:cNvPr>
            <p:cNvSpPr txBox="1"/>
            <p:nvPr/>
          </p:nvSpPr>
          <p:spPr>
            <a:xfrm>
              <a:off x="3959819" y="6107140"/>
              <a:ext cx="95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"/>
                  <a:cs typeface="Gill Sans"/>
                </a:rPr>
                <a:t>Position</a:t>
              </a: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AED80D95-238F-376D-C0EB-C37D111FB988}"/>
              </a:ext>
            </a:extLst>
          </p:cNvPr>
          <p:cNvGrpSpPr/>
          <p:nvPr/>
        </p:nvGrpSpPr>
        <p:grpSpPr>
          <a:xfrm>
            <a:off x="10060254" y="1113975"/>
            <a:ext cx="1168760" cy="1011029"/>
            <a:chOff x="2927715" y="4171992"/>
            <a:chExt cx="1891194" cy="1496407"/>
          </a:xfrm>
        </p:grpSpPr>
        <p:pic>
          <p:nvPicPr>
            <p:cNvPr id="11" name="Picture 47">
              <a:extLst>
                <a:ext uri="{FF2B5EF4-FFF2-40B4-BE49-F238E27FC236}">
                  <a16:creationId xmlns:a16="http://schemas.microsoft.com/office/drawing/2014/main" id="{1470ED3C-D4B0-6B5B-E8BB-79738205D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7715" y="4171992"/>
              <a:ext cx="1891194" cy="14964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862B80-D408-37B1-56EB-45E21570988D}"/>
                </a:ext>
              </a:extLst>
            </p:cNvPr>
            <p:cNvSpPr txBox="1"/>
            <p:nvPr/>
          </p:nvSpPr>
          <p:spPr>
            <a:xfrm rot="19428143">
              <a:off x="3621922" y="4360014"/>
              <a:ext cx="875186" cy="44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"/>
                  <a:cs typeface="Gill Sans"/>
                </a:rPr>
                <a:t>Angle</a:t>
              </a: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52CCC49A-D0BC-70A7-C208-14BE1327FE19}"/>
              </a:ext>
            </a:extLst>
          </p:cNvPr>
          <p:cNvGrpSpPr/>
          <p:nvPr/>
        </p:nvGrpSpPr>
        <p:grpSpPr>
          <a:xfrm>
            <a:off x="10266771" y="3788547"/>
            <a:ext cx="1072860" cy="895308"/>
            <a:chOff x="5871539" y="5619592"/>
            <a:chExt cx="1463303" cy="10966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7284F3-DCCF-12F6-9255-C91A0C8E4AEC}"/>
                </a:ext>
              </a:extLst>
            </p:cNvPr>
            <p:cNvSpPr txBox="1"/>
            <p:nvPr/>
          </p:nvSpPr>
          <p:spPr>
            <a:xfrm>
              <a:off x="6265918" y="6346881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"/>
                  <a:cs typeface="Gill Sans"/>
                </a:rPr>
                <a:t>Mass</a:t>
              </a: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A9ED35AA-A98D-FD09-0321-0F0067016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539" y="5619592"/>
              <a:ext cx="1463303" cy="780428"/>
            </a:xfrm>
            <a:prstGeom prst="rect">
              <a:avLst/>
            </a:prstGeom>
          </p:spPr>
        </p:pic>
      </p:grpSp>
      <p:grpSp>
        <p:nvGrpSpPr>
          <p:cNvPr id="16" name="Group 93">
            <a:extLst>
              <a:ext uri="{FF2B5EF4-FFF2-40B4-BE49-F238E27FC236}">
                <a16:creationId xmlns:a16="http://schemas.microsoft.com/office/drawing/2014/main" id="{58926E63-D481-3D10-6559-864AB218E5B9}"/>
              </a:ext>
            </a:extLst>
          </p:cNvPr>
          <p:cNvGrpSpPr/>
          <p:nvPr/>
        </p:nvGrpSpPr>
        <p:grpSpPr>
          <a:xfrm>
            <a:off x="10342293" y="4979959"/>
            <a:ext cx="1015792" cy="805576"/>
            <a:chOff x="6118461" y="5314461"/>
            <a:chExt cx="1385467" cy="986712"/>
          </a:xfrm>
        </p:grpSpPr>
        <p:pic>
          <p:nvPicPr>
            <p:cNvPr id="17" name="Picture 94">
              <a:extLst>
                <a:ext uri="{FF2B5EF4-FFF2-40B4-BE49-F238E27FC236}">
                  <a16:creationId xmlns:a16="http://schemas.microsoft.com/office/drawing/2014/main" id="{48BD07F3-DC39-92F3-B879-A1A9F4EB1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21" r="16823"/>
            <a:stretch/>
          </p:blipFill>
          <p:spPr>
            <a:xfrm>
              <a:off x="6119680" y="5610031"/>
              <a:ext cx="1384248" cy="3372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87C17D-8123-5EAA-7D67-EC5C91CB71A5}"/>
                </a:ext>
              </a:extLst>
            </p:cNvPr>
            <p:cNvSpPr txBox="1"/>
            <p:nvPr/>
          </p:nvSpPr>
          <p:spPr>
            <a:xfrm>
              <a:off x="6227252" y="5931841"/>
              <a:ext cx="1166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Gill Sans"/>
                  <a:cs typeface="Gill Sans"/>
                </a:rPr>
                <a:t>Frequency</a:t>
              </a:r>
            </a:p>
          </p:txBody>
        </p:sp>
        <p:pic>
          <p:nvPicPr>
            <p:cNvPr id="19" name="Picture 96">
              <a:extLst>
                <a:ext uri="{FF2B5EF4-FFF2-40B4-BE49-F238E27FC236}">
                  <a16:creationId xmlns:a16="http://schemas.microsoft.com/office/drawing/2014/main" id="{5B7509A5-297F-64BC-A498-E62312E2D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23" b="47922"/>
            <a:stretch/>
          </p:blipFill>
          <p:spPr>
            <a:xfrm>
              <a:off x="6118461" y="5314461"/>
              <a:ext cx="1384248" cy="337226"/>
            </a:xfrm>
            <a:prstGeom prst="rect">
              <a:avLst/>
            </a:prstGeom>
          </p:spPr>
        </p:pic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906DD4-DB8B-DBD0-AC31-D56511AC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107" y="6355956"/>
            <a:ext cx="2743200" cy="365125"/>
          </a:xfrm>
        </p:spPr>
        <p:txBody>
          <a:bodyPr/>
          <a:lstStyle/>
          <a:p>
            <a:r>
              <a:rPr lang="en-US" sz="1800" dirty="0"/>
              <a:t>3</a:t>
            </a:r>
            <a:endParaRPr lang="el-GR" sz="1800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7F92881-CCD7-4A9A-842C-68A5A4A8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0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0AF1-B15E-485B-718E-24B8EB3E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Introduction to traverse object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A9BE9-88E9-585E-D839-C7358523A808}"/>
              </a:ext>
            </a:extLst>
          </p:cNvPr>
          <p:cNvSpPr txBox="1"/>
          <p:nvPr/>
        </p:nvSpPr>
        <p:spPr>
          <a:xfrm>
            <a:off x="771445" y="1669029"/>
            <a:ext cx="99097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800" dirty="0"/>
              <a:t>Each </a:t>
            </a:r>
            <a:r>
              <a:rPr lang="en-US" sz="2800" dirty="0">
                <a:solidFill>
                  <a:schemeClr val="accent1"/>
                </a:solidFill>
              </a:rPr>
              <a:t>phase</a:t>
            </a:r>
            <a:r>
              <a:rPr lang="en-US" sz="2800" dirty="0"/>
              <a:t> of a </a:t>
            </a:r>
            <a:r>
              <a:rPr lang="en-US" sz="2800" dirty="0">
                <a:solidFill>
                  <a:schemeClr val="accent1"/>
                </a:solidFill>
              </a:rPr>
              <a:t>locality-aware</a:t>
            </a:r>
            <a:r>
              <a:rPr lang="en-US" sz="2800" dirty="0"/>
              <a:t> data series index use the data (or part of them) produced by the </a:t>
            </a:r>
            <a:r>
              <a:rPr lang="en-US" sz="2800" dirty="0">
                <a:solidFill>
                  <a:schemeClr val="accent2"/>
                </a:solidFill>
              </a:rPr>
              <a:t>previous stage</a:t>
            </a:r>
            <a:r>
              <a:rPr lang="en-US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 The </a:t>
            </a:r>
            <a:r>
              <a:rPr lang="en-US" sz="2800" dirty="0">
                <a:solidFill>
                  <a:schemeClr val="accent2"/>
                </a:solidFill>
              </a:rPr>
              <a:t>traverse object </a:t>
            </a:r>
            <a:r>
              <a:rPr lang="en-US" sz="2800" dirty="0"/>
              <a:t>supports </a:t>
            </a:r>
            <a:r>
              <a:rPr lang="en-US" sz="2800" dirty="0">
                <a:solidFill>
                  <a:schemeClr val="accent1"/>
                </a:solidFill>
              </a:rPr>
              <a:t>2 operations</a:t>
            </a:r>
            <a:r>
              <a:rPr lang="en-US" sz="2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NimbusRomNo9L-Regu"/>
              </a:rPr>
              <a:t>PUT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NimbusRomNo9L-ReguItal"/>
              </a:rPr>
              <a:t>(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CMTI10"/>
              </a:rPr>
              <a:t>S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CMMI10"/>
              </a:rPr>
              <a:t>, 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CMTI10"/>
              </a:rPr>
              <a:t>e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CMMI10"/>
              </a:rPr>
              <a:t>, 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CMTI10"/>
              </a:rPr>
              <a:t>param</a:t>
            </a:r>
            <a:r>
              <a:rPr lang="en-US" sz="2800" b="0" i="0" u="none" strike="noStrike" baseline="0" dirty="0">
                <a:solidFill>
                  <a:schemeClr val="accent2"/>
                </a:solidFill>
                <a:latin typeface="NimbusRomNo9L-ReguItal"/>
              </a:rPr>
              <a:t>)</a:t>
            </a:r>
            <a:r>
              <a:rPr lang="en-US" sz="2800" dirty="0">
                <a:solidFill>
                  <a:schemeClr val="accent2"/>
                </a:solidFill>
                <a:latin typeface="NimbusRomNo9L-Regu"/>
              </a:rPr>
              <a:t>, </a:t>
            </a:r>
            <a:r>
              <a:rPr lang="en-US" sz="2800" b="0" i="0" u="none" strike="noStrike" baseline="0" dirty="0">
                <a:latin typeface="NimbusRomNo9L-Regu"/>
              </a:rPr>
              <a:t>adds an element </a:t>
            </a:r>
            <a:r>
              <a:rPr lang="en-US" sz="2800" b="0" i="0" u="none" strike="noStrike" baseline="0" dirty="0">
                <a:latin typeface="CMMI10"/>
              </a:rPr>
              <a:t>e in 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2800" b="0" i="0" u="none" strike="noStrike" baseline="0" dirty="0">
                <a:latin typeface="NimbusRomNo9L-Regu"/>
              </a:rPr>
              <a:t>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NimbusRomNo9L-Regu"/>
              </a:rPr>
              <a:t>TRAVERSE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NimbusRomNo9L-ReguItal"/>
              </a:rPr>
              <a:t>(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TI10"/>
              </a:rPr>
              <a:t>S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MI10"/>
              </a:rPr>
              <a:t>,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TI10"/>
              </a:rPr>
              <a:t>f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MI10"/>
              </a:rPr>
              <a:t>,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TI10"/>
              </a:rPr>
              <a:t>param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MI10"/>
              </a:rPr>
              <a:t>,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CMTI10"/>
              </a:rPr>
              <a:t>del 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NimbusRomNo9L-ReguItal"/>
              </a:rPr>
              <a:t>)</a:t>
            </a:r>
            <a:r>
              <a:rPr lang="pt-BR" sz="2800" b="0" i="0" u="none" strike="noStrike" baseline="0" dirty="0">
                <a:latin typeface="NimbusRomNo9L-Regu"/>
              </a:rPr>
              <a:t>,</a:t>
            </a:r>
            <a:r>
              <a:rPr lang="pt-BR" sz="2800" b="0" i="0" u="none" strike="noStrike" baseline="0" dirty="0">
                <a:solidFill>
                  <a:schemeClr val="accent2"/>
                </a:solidFill>
                <a:latin typeface="NimbusRomNo9L-Regu"/>
              </a:rPr>
              <a:t> </a:t>
            </a:r>
            <a:r>
              <a:rPr lang="en-US" sz="2800" b="0" i="0" u="none" strike="noStrike" baseline="0" dirty="0">
                <a:latin typeface="NimbusRomNo9L-Regu"/>
              </a:rPr>
              <a:t>traverses </a:t>
            </a:r>
            <a:r>
              <a:rPr lang="en-US" sz="2800" b="0" i="0" u="none" strike="noStrike" baseline="0" dirty="0">
                <a:latin typeface="CMMI10"/>
              </a:rPr>
              <a:t>S </a:t>
            </a:r>
            <a:r>
              <a:rPr lang="en-US" sz="2800" b="0" i="0" u="none" strike="noStrike" baseline="0" dirty="0">
                <a:latin typeface="NimbusRomNo9L-Regu"/>
              </a:rPr>
              <a:t>and applies the function </a:t>
            </a:r>
            <a:r>
              <a:rPr lang="en-US" sz="2800" b="0" i="0" u="none" strike="noStrike" baseline="0" dirty="0">
                <a:latin typeface="CMMI10"/>
              </a:rPr>
              <a:t>f </a:t>
            </a:r>
            <a:r>
              <a:rPr lang="en-US" sz="2800" b="0" i="0" u="none" strike="noStrike" baseline="0" dirty="0">
                <a:latin typeface="NimbusRomNo9L-Regu"/>
              </a:rPr>
              <a:t>on each of the traversed elements</a:t>
            </a:r>
            <a:br>
              <a:rPr lang="en-US" sz="2000" dirty="0"/>
            </a:br>
            <a:endParaRPr lang="el-GR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117AA-9B4E-01EE-210F-DAC1E584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20</a:t>
            </a:fld>
            <a:endParaRPr lang="el-GR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7503D-675A-46ED-BC01-A3574482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4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65C5-ACA5-E1C3-07AB-BC576602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Traverse object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D723-F534-4777-03E5-11A6ADD3B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Each stage of a </a:t>
            </a:r>
            <a:r>
              <a:rPr lang="en-US" dirty="0">
                <a:solidFill>
                  <a:schemeClr val="accent1"/>
                </a:solidFill>
              </a:rPr>
              <a:t>locality aware</a:t>
            </a:r>
            <a:r>
              <a:rPr lang="en-US" dirty="0"/>
              <a:t> data series index can be represented with a </a:t>
            </a:r>
            <a:r>
              <a:rPr lang="en-US" dirty="0">
                <a:solidFill>
                  <a:schemeClr val="accent2"/>
                </a:solidFill>
              </a:rPr>
              <a:t>Traverse object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As a result we have </a:t>
            </a:r>
            <a:r>
              <a:rPr lang="en-US" dirty="0">
                <a:solidFill>
                  <a:schemeClr val="accent1"/>
                </a:solidFill>
              </a:rPr>
              <a:t>four Traverse Objects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Buffer Creation (BC)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Tree Population (TP)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Pruning (PS)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Refinement (RS)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43B7-8706-AA70-85AE-4254A8DD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92B77-9004-4036-B6F3-5F55D076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95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5ED0AE53-879F-D6B6-EAD9-80F4A1E4EF72}"/>
              </a:ext>
            </a:extLst>
          </p:cNvPr>
          <p:cNvSpPr/>
          <p:nvPr/>
        </p:nvSpPr>
        <p:spPr>
          <a:xfrm>
            <a:off x="118002" y="3759561"/>
            <a:ext cx="4946731" cy="2727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F0657A3-DCFF-5F6C-F6A0-328D1A47539B}"/>
              </a:ext>
            </a:extLst>
          </p:cNvPr>
          <p:cNvSpPr/>
          <p:nvPr/>
        </p:nvSpPr>
        <p:spPr>
          <a:xfrm>
            <a:off x="5170390" y="3806080"/>
            <a:ext cx="7000895" cy="2634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8EC7723-758C-5098-45A5-D4088A687082}"/>
              </a:ext>
            </a:extLst>
          </p:cNvPr>
          <p:cNvSpPr/>
          <p:nvPr/>
        </p:nvSpPr>
        <p:spPr>
          <a:xfrm>
            <a:off x="6775300" y="1257360"/>
            <a:ext cx="5409640" cy="2311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072511C-88AE-40CC-3426-2B02406C218C}"/>
              </a:ext>
            </a:extLst>
          </p:cNvPr>
          <p:cNvSpPr/>
          <p:nvPr/>
        </p:nvSpPr>
        <p:spPr>
          <a:xfrm>
            <a:off x="215455" y="1238199"/>
            <a:ext cx="6485718" cy="23154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B65C5-ACA5-E1C3-07AB-BC576602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97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Traverse object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F43B7-8706-AA70-85AE-4254A8DD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mtClean="0"/>
              <a:t>22</a:t>
            </a:fld>
            <a:endParaRPr lang="el-GR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BD12110-5D8E-156D-6CC1-77FB31B57430}"/>
              </a:ext>
            </a:extLst>
          </p:cNvPr>
          <p:cNvGrpSpPr/>
          <p:nvPr/>
        </p:nvGrpSpPr>
        <p:grpSpPr>
          <a:xfrm>
            <a:off x="431275" y="2084681"/>
            <a:ext cx="1968736" cy="1167897"/>
            <a:chOff x="135806" y="3667368"/>
            <a:chExt cx="1968736" cy="116789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3E97860-8197-0EC9-61FE-728F37A523A8}"/>
                </a:ext>
              </a:extLst>
            </p:cNvPr>
            <p:cNvSpPr/>
            <p:nvPr/>
          </p:nvSpPr>
          <p:spPr>
            <a:xfrm>
              <a:off x="135806" y="3667368"/>
              <a:ext cx="1968736" cy="1167897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" name="Group 294">
              <a:extLst>
                <a:ext uri="{FF2B5EF4-FFF2-40B4-BE49-F238E27FC236}">
                  <a16:creationId xmlns:a16="http://schemas.microsoft.com/office/drawing/2014/main" id="{29C199E8-CB89-CF18-7D27-EDFF31E57612}"/>
                </a:ext>
              </a:extLst>
            </p:cNvPr>
            <p:cNvGrpSpPr/>
            <p:nvPr/>
          </p:nvGrpSpPr>
          <p:grpSpPr>
            <a:xfrm flipV="1">
              <a:off x="413540" y="3936065"/>
              <a:ext cx="385689" cy="716821"/>
              <a:chOff x="41702" y="1566461"/>
              <a:chExt cx="1348878" cy="2506952"/>
            </a:xfrm>
          </p:grpSpPr>
          <p:sp>
            <p:nvSpPr>
              <p:cNvPr id="6" name="Cylinder 293">
                <a:extLst>
                  <a:ext uri="{FF2B5EF4-FFF2-40B4-BE49-F238E27FC236}">
                    <a16:creationId xmlns:a16="http://schemas.microsoft.com/office/drawing/2014/main" id="{97A8EF73-6711-9769-10D2-3788F117C40D}"/>
                  </a:ext>
                </a:extLst>
              </p:cNvPr>
              <p:cNvSpPr/>
              <p:nvPr/>
            </p:nvSpPr>
            <p:spPr>
              <a:xfrm>
                <a:off x="41702" y="1566461"/>
                <a:ext cx="1348878" cy="2506952"/>
              </a:xfrm>
              <a:prstGeom prst="can">
                <a:avLst>
                  <a:gd name="adj" fmla="val 13164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170">
                <a:extLst>
                  <a:ext uri="{FF2B5EF4-FFF2-40B4-BE49-F238E27FC236}">
                    <a16:creationId xmlns:a16="http://schemas.microsoft.com/office/drawing/2014/main" id="{B34DF61E-9C54-0CD4-7A5C-0663E7FC553E}"/>
                  </a:ext>
                </a:extLst>
              </p:cNvPr>
              <p:cNvGrpSpPr/>
              <p:nvPr/>
            </p:nvGrpSpPr>
            <p:grpSpPr>
              <a:xfrm>
                <a:off x="215980" y="1819365"/>
                <a:ext cx="1007808" cy="2164330"/>
                <a:chOff x="1360054" y="4334125"/>
                <a:chExt cx="1007808" cy="2164330"/>
              </a:xfrm>
              <a:solidFill>
                <a:srgbClr val="BED3E1"/>
              </a:solidFill>
            </p:grpSpPr>
            <p:sp>
              <p:nvSpPr>
                <p:cNvPr id="8" name="Freeform: Shape 171">
                  <a:extLst>
                    <a:ext uri="{FF2B5EF4-FFF2-40B4-BE49-F238E27FC236}">
                      <a16:creationId xmlns:a16="http://schemas.microsoft.com/office/drawing/2014/main" id="{4F42F321-1959-55A2-76BB-E0EEC99C790E}"/>
                    </a:ext>
                  </a:extLst>
                </p:cNvPr>
                <p:cNvSpPr/>
                <p:nvPr/>
              </p:nvSpPr>
              <p:spPr>
                <a:xfrm>
                  <a:off x="1376410" y="4334125"/>
                  <a:ext cx="991452" cy="209245"/>
                </a:xfrm>
                <a:custGeom>
                  <a:avLst/>
                  <a:gdLst>
                    <a:gd name="connsiteX0" fmla="*/ 0 w 1270000"/>
                    <a:gd name="connsiteY0" fmla="*/ 190430 h 391787"/>
                    <a:gd name="connsiteX1" fmla="*/ 157480 w 1270000"/>
                    <a:gd name="connsiteY1" fmla="*/ 38030 h 391787"/>
                    <a:gd name="connsiteX2" fmla="*/ 218440 w 1270000"/>
                    <a:gd name="connsiteY2" fmla="*/ 93910 h 391787"/>
                    <a:gd name="connsiteX3" fmla="*/ 264160 w 1270000"/>
                    <a:gd name="connsiteY3" fmla="*/ 38030 h 391787"/>
                    <a:gd name="connsiteX4" fmla="*/ 375920 w 1270000"/>
                    <a:gd name="connsiteY4" fmla="*/ 322510 h 391787"/>
                    <a:gd name="connsiteX5" fmla="*/ 502920 w 1270000"/>
                    <a:gd name="connsiteY5" fmla="*/ 342830 h 391787"/>
                    <a:gd name="connsiteX6" fmla="*/ 619760 w 1270000"/>
                    <a:gd name="connsiteY6" fmla="*/ 337750 h 391787"/>
                    <a:gd name="connsiteX7" fmla="*/ 690880 w 1270000"/>
                    <a:gd name="connsiteY7" fmla="*/ 205670 h 391787"/>
                    <a:gd name="connsiteX8" fmla="*/ 756920 w 1270000"/>
                    <a:gd name="connsiteY8" fmla="*/ 266630 h 391787"/>
                    <a:gd name="connsiteX9" fmla="*/ 817880 w 1270000"/>
                    <a:gd name="connsiteY9" fmla="*/ 144710 h 391787"/>
                    <a:gd name="connsiteX10" fmla="*/ 848360 w 1270000"/>
                    <a:gd name="connsiteY10" fmla="*/ 7550 h 391787"/>
                    <a:gd name="connsiteX11" fmla="*/ 873760 w 1270000"/>
                    <a:gd name="connsiteY11" fmla="*/ 388550 h 391787"/>
                    <a:gd name="connsiteX12" fmla="*/ 919480 w 1270000"/>
                    <a:gd name="connsiteY12" fmla="*/ 190430 h 391787"/>
                    <a:gd name="connsiteX13" fmla="*/ 1041400 w 1270000"/>
                    <a:gd name="connsiteY13" fmla="*/ 180270 h 391787"/>
                    <a:gd name="connsiteX14" fmla="*/ 1183640 w 1270000"/>
                    <a:gd name="connsiteY14" fmla="*/ 180270 h 391787"/>
                    <a:gd name="connsiteX15" fmla="*/ 1270000 w 1270000"/>
                    <a:gd name="connsiteY15" fmla="*/ 180270 h 39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70000" h="391787">
                      <a:moveTo>
                        <a:pt x="0" y="190430"/>
                      </a:moveTo>
                      <a:cubicBezTo>
                        <a:pt x="60536" y="122273"/>
                        <a:pt x="121073" y="54117"/>
                        <a:pt x="157480" y="38030"/>
                      </a:cubicBezTo>
                      <a:cubicBezTo>
                        <a:pt x="193887" y="21943"/>
                        <a:pt x="200660" y="93910"/>
                        <a:pt x="218440" y="93910"/>
                      </a:cubicBezTo>
                      <a:cubicBezTo>
                        <a:pt x="236220" y="93910"/>
                        <a:pt x="237913" y="-70"/>
                        <a:pt x="264160" y="38030"/>
                      </a:cubicBezTo>
                      <a:cubicBezTo>
                        <a:pt x="290407" y="76130"/>
                        <a:pt x="336127" y="271710"/>
                        <a:pt x="375920" y="322510"/>
                      </a:cubicBezTo>
                      <a:cubicBezTo>
                        <a:pt x="415713" y="373310"/>
                        <a:pt x="462280" y="340290"/>
                        <a:pt x="502920" y="342830"/>
                      </a:cubicBezTo>
                      <a:cubicBezTo>
                        <a:pt x="543560" y="345370"/>
                        <a:pt x="588433" y="360610"/>
                        <a:pt x="619760" y="337750"/>
                      </a:cubicBezTo>
                      <a:cubicBezTo>
                        <a:pt x="651087" y="314890"/>
                        <a:pt x="668020" y="217523"/>
                        <a:pt x="690880" y="205670"/>
                      </a:cubicBezTo>
                      <a:cubicBezTo>
                        <a:pt x="713740" y="193817"/>
                        <a:pt x="735753" y="276790"/>
                        <a:pt x="756920" y="266630"/>
                      </a:cubicBezTo>
                      <a:cubicBezTo>
                        <a:pt x="778087" y="256470"/>
                        <a:pt x="802640" y="187890"/>
                        <a:pt x="817880" y="144710"/>
                      </a:cubicBezTo>
                      <a:cubicBezTo>
                        <a:pt x="833120" y="101530"/>
                        <a:pt x="839047" y="-33090"/>
                        <a:pt x="848360" y="7550"/>
                      </a:cubicBezTo>
                      <a:cubicBezTo>
                        <a:pt x="857673" y="48190"/>
                        <a:pt x="861907" y="358070"/>
                        <a:pt x="873760" y="388550"/>
                      </a:cubicBezTo>
                      <a:cubicBezTo>
                        <a:pt x="885613" y="419030"/>
                        <a:pt x="891540" y="225143"/>
                        <a:pt x="919480" y="190430"/>
                      </a:cubicBezTo>
                      <a:cubicBezTo>
                        <a:pt x="947420" y="155717"/>
                        <a:pt x="997373" y="181963"/>
                        <a:pt x="1041400" y="180270"/>
                      </a:cubicBezTo>
                      <a:cubicBezTo>
                        <a:pt x="1085427" y="178577"/>
                        <a:pt x="1183640" y="180270"/>
                        <a:pt x="1183640" y="180270"/>
                      </a:cubicBezTo>
                      <a:lnTo>
                        <a:pt x="1270000" y="180270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Freeform: Shape 172">
                  <a:extLst>
                    <a:ext uri="{FF2B5EF4-FFF2-40B4-BE49-F238E27FC236}">
                      <a16:creationId xmlns:a16="http://schemas.microsoft.com/office/drawing/2014/main" id="{C1D11811-6F19-8200-B572-B814922603CC}"/>
                    </a:ext>
                  </a:extLst>
                </p:cNvPr>
                <p:cNvSpPr/>
                <p:nvPr/>
              </p:nvSpPr>
              <p:spPr>
                <a:xfrm>
                  <a:off x="1376410" y="4556510"/>
                  <a:ext cx="991452" cy="209245"/>
                </a:xfrm>
                <a:custGeom>
                  <a:avLst/>
                  <a:gdLst>
                    <a:gd name="connsiteX0" fmla="*/ 0 w 1214120"/>
                    <a:gd name="connsiteY0" fmla="*/ 178093 h 310429"/>
                    <a:gd name="connsiteX1" fmla="*/ 177800 w 1214120"/>
                    <a:gd name="connsiteY1" fmla="*/ 264453 h 310429"/>
                    <a:gd name="connsiteX2" fmla="*/ 365760 w 1214120"/>
                    <a:gd name="connsiteY2" fmla="*/ 274613 h 310429"/>
                    <a:gd name="connsiteX3" fmla="*/ 401320 w 1214120"/>
                    <a:gd name="connsiteY3" fmla="*/ 293 h 310429"/>
                    <a:gd name="connsiteX4" fmla="*/ 452120 w 1214120"/>
                    <a:gd name="connsiteY4" fmla="*/ 218733 h 310429"/>
                    <a:gd name="connsiteX5" fmla="*/ 502920 w 1214120"/>
                    <a:gd name="connsiteY5" fmla="*/ 76493 h 310429"/>
                    <a:gd name="connsiteX6" fmla="*/ 543560 w 1214120"/>
                    <a:gd name="connsiteY6" fmla="*/ 310173 h 310429"/>
                    <a:gd name="connsiteX7" fmla="*/ 594360 w 1214120"/>
                    <a:gd name="connsiteY7" fmla="*/ 122213 h 310429"/>
                    <a:gd name="connsiteX8" fmla="*/ 762000 w 1214120"/>
                    <a:gd name="connsiteY8" fmla="*/ 122213 h 310429"/>
                    <a:gd name="connsiteX9" fmla="*/ 812800 w 1214120"/>
                    <a:gd name="connsiteY9" fmla="*/ 233973 h 310429"/>
                    <a:gd name="connsiteX10" fmla="*/ 960120 w 1214120"/>
                    <a:gd name="connsiteY10" fmla="*/ 122213 h 310429"/>
                    <a:gd name="connsiteX11" fmla="*/ 1127760 w 1214120"/>
                    <a:gd name="connsiteY11" fmla="*/ 162853 h 310429"/>
                    <a:gd name="connsiteX12" fmla="*/ 1214120 w 1214120"/>
                    <a:gd name="connsiteY12" fmla="*/ 127293 h 3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4120" h="310429">
                      <a:moveTo>
                        <a:pt x="0" y="178093"/>
                      </a:moveTo>
                      <a:cubicBezTo>
                        <a:pt x="58420" y="213229"/>
                        <a:pt x="116840" y="248366"/>
                        <a:pt x="177800" y="264453"/>
                      </a:cubicBezTo>
                      <a:cubicBezTo>
                        <a:pt x="238760" y="280540"/>
                        <a:pt x="328507" y="318640"/>
                        <a:pt x="365760" y="274613"/>
                      </a:cubicBezTo>
                      <a:cubicBezTo>
                        <a:pt x="403013" y="230586"/>
                        <a:pt x="386927" y="9606"/>
                        <a:pt x="401320" y="293"/>
                      </a:cubicBezTo>
                      <a:cubicBezTo>
                        <a:pt x="415713" y="-9020"/>
                        <a:pt x="435187" y="206033"/>
                        <a:pt x="452120" y="218733"/>
                      </a:cubicBezTo>
                      <a:cubicBezTo>
                        <a:pt x="469053" y="231433"/>
                        <a:pt x="487680" y="61253"/>
                        <a:pt x="502920" y="76493"/>
                      </a:cubicBezTo>
                      <a:cubicBezTo>
                        <a:pt x="518160" y="91733"/>
                        <a:pt x="528320" y="302553"/>
                        <a:pt x="543560" y="310173"/>
                      </a:cubicBezTo>
                      <a:cubicBezTo>
                        <a:pt x="558800" y="317793"/>
                        <a:pt x="557953" y="153540"/>
                        <a:pt x="594360" y="122213"/>
                      </a:cubicBezTo>
                      <a:cubicBezTo>
                        <a:pt x="630767" y="90886"/>
                        <a:pt x="725593" y="103586"/>
                        <a:pt x="762000" y="122213"/>
                      </a:cubicBezTo>
                      <a:cubicBezTo>
                        <a:pt x="798407" y="140840"/>
                        <a:pt x="779780" y="233973"/>
                        <a:pt x="812800" y="233973"/>
                      </a:cubicBezTo>
                      <a:cubicBezTo>
                        <a:pt x="845820" y="233973"/>
                        <a:pt x="907627" y="134066"/>
                        <a:pt x="960120" y="122213"/>
                      </a:cubicBezTo>
                      <a:cubicBezTo>
                        <a:pt x="1012613" y="110360"/>
                        <a:pt x="1085427" y="162006"/>
                        <a:pt x="1127760" y="162853"/>
                      </a:cubicBezTo>
                      <a:cubicBezTo>
                        <a:pt x="1170093" y="163700"/>
                        <a:pt x="1214120" y="127293"/>
                        <a:pt x="1214120" y="127293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: Shape 173">
                  <a:extLst>
                    <a:ext uri="{FF2B5EF4-FFF2-40B4-BE49-F238E27FC236}">
                      <a16:creationId xmlns:a16="http://schemas.microsoft.com/office/drawing/2014/main" id="{CE43CB96-32C6-DE89-72C4-D4611D54BD27}"/>
                    </a:ext>
                  </a:extLst>
                </p:cNvPr>
                <p:cNvSpPr/>
                <p:nvPr/>
              </p:nvSpPr>
              <p:spPr>
                <a:xfrm>
                  <a:off x="1376410" y="5184246"/>
                  <a:ext cx="991452" cy="209245"/>
                </a:xfrm>
                <a:custGeom>
                  <a:avLst/>
                  <a:gdLst>
                    <a:gd name="connsiteX0" fmla="*/ 0 w 1285240"/>
                    <a:gd name="connsiteY0" fmla="*/ 129801 h 262169"/>
                    <a:gd name="connsiteX1" fmla="*/ 360680 w 1285240"/>
                    <a:gd name="connsiteY1" fmla="*/ 251721 h 262169"/>
                    <a:gd name="connsiteX2" fmla="*/ 472440 w 1285240"/>
                    <a:gd name="connsiteY2" fmla="*/ 63761 h 262169"/>
                    <a:gd name="connsiteX3" fmla="*/ 711200 w 1285240"/>
                    <a:gd name="connsiteY3" fmla="*/ 7881 h 262169"/>
                    <a:gd name="connsiteX4" fmla="*/ 767080 w 1285240"/>
                    <a:gd name="connsiteY4" fmla="*/ 216161 h 262169"/>
                    <a:gd name="connsiteX5" fmla="*/ 899160 w 1285240"/>
                    <a:gd name="connsiteY5" fmla="*/ 195841 h 262169"/>
                    <a:gd name="connsiteX6" fmla="*/ 929640 w 1285240"/>
                    <a:gd name="connsiteY6" fmla="*/ 261881 h 262169"/>
                    <a:gd name="connsiteX7" fmla="*/ 1026160 w 1285240"/>
                    <a:gd name="connsiteY7" fmla="*/ 165361 h 262169"/>
                    <a:gd name="connsiteX8" fmla="*/ 1153160 w 1285240"/>
                    <a:gd name="connsiteY8" fmla="*/ 89161 h 262169"/>
                    <a:gd name="connsiteX9" fmla="*/ 1229360 w 1285240"/>
                    <a:gd name="connsiteY9" fmla="*/ 139961 h 262169"/>
                    <a:gd name="connsiteX10" fmla="*/ 1285240 w 1285240"/>
                    <a:gd name="connsiteY10" fmla="*/ 139961 h 26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5240" h="262169">
                      <a:moveTo>
                        <a:pt x="0" y="129801"/>
                      </a:moveTo>
                      <a:cubicBezTo>
                        <a:pt x="140970" y="196264"/>
                        <a:pt x="281940" y="262728"/>
                        <a:pt x="360680" y="251721"/>
                      </a:cubicBezTo>
                      <a:cubicBezTo>
                        <a:pt x="439420" y="240714"/>
                        <a:pt x="414020" y="104401"/>
                        <a:pt x="472440" y="63761"/>
                      </a:cubicBezTo>
                      <a:cubicBezTo>
                        <a:pt x="530860" y="23121"/>
                        <a:pt x="662093" y="-17519"/>
                        <a:pt x="711200" y="7881"/>
                      </a:cubicBezTo>
                      <a:cubicBezTo>
                        <a:pt x="760307" y="33281"/>
                        <a:pt x="735753" y="184834"/>
                        <a:pt x="767080" y="216161"/>
                      </a:cubicBezTo>
                      <a:cubicBezTo>
                        <a:pt x="798407" y="247488"/>
                        <a:pt x="872067" y="188221"/>
                        <a:pt x="899160" y="195841"/>
                      </a:cubicBezTo>
                      <a:cubicBezTo>
                        <a:pt x="926253" y="203461"/>
                        <a:pt x="908473" y="266961"/>
                        <a:pt x="929640" y="261881"/>
                      </a:cubicBezTo>
                      <a:cubicBezTo>
                        <a:pt x="950807" y="256801"/>
                        <a:pt x="988907" y="194148"/>
                        <a:pt x="1026160" y="165361"/>
                      </a:cubicBezTo>
                      <a:cubicBezTo>
                        <a:pt x="1063413" y="136574"/>
                        <a:pt x="1119293" y="93394"/>
                        <a:pt x="1153160" y="89161"/>
                      </a:cubicBezTo>
                      <a:cubicBezTo>
                        <a:pt x="1187027" y="84928"/>
                        <a:pt x="1207347" y="131494"/>
                        <a:pt x="1229360" y="139961"/>
                      </a:cubicBezTo>
                      <a:cubicBezTo>
                        <a:pt x="1251373" y="148428"/>
                        <a:pt x="1270000" y="141654"/>
                        <a:pt x="1285240" y="139961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174">
                  <a:extLst>
                    <a:ext uri="{FF2B5EF4-FFF2-40B4-BE49-F238E27FC236}">
                      <a16:creationId xmlns:a16="http://schemas.microsoft.com/office/drawing/2014/main" id="{7C89443B-F020-3A92-0352-A2D5BCC12626}"/>
                    </a:ext>
                  </a:extLst>
                </p:cNvPr>
                <p:cNvSpPr/>
                <p:nvPr/>
              </p:nvSpPr>
              <p:spPr>
                <a:xfrm>
                  <a:off x="1376410" y="5393491"/>
                  <a:ext cx="991452" cy="20924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97020">
                      <a:moveTo>
                        <a:pt x="0" y="191302"/>
                      </a:moveTo>
                      <a:cubicBezTo>
                        <a:pt x="91440" y="177755"/>
                        <a:pt x="182880" y="164209"/>
                        <a:pt x="248920" y="181142"/>
                      </a:cubicBezTo>
                      <a:cubicBezTo>
                        <a:pt x="314960" y="198075"/>
                        <a:pt x="349673" y="320842"/>
                        <a:pt x="396240" y="292902"/>
                      </a:cubicBezTo>
                      <a:cubicBezTo>
                        <a:pt x="442807" y="264962"/>
                        <a:pt x="485987" y="54989"/>
                        <a:pt x="528320" y="13502"/>
                      </a:cubicBezTo>
                      <a:cubicBezTo>
                        <a:pt x="570653" y="-27985"/>
                        <a:pt x="598593" y="38902"/>
                        <a:pt x="650240" y="43982"/>
                      </a:cubicBezTo>
                      <a:cubicBezTo>
                        <a:pt x="701887" y="49062"/>
                        <a:pt x="784013" y="46522"/>
                        <a:pt x="838200" y="43982"/>
                      </a:cubicBezTo>
                      <a:cubicBezTo>
                        <a:pt x="892387" y="41442"/>
                        <a:pt x="943187" y="10115"/>
                        <a:pt x="975360" y="28742"/>
                      </a:cubicBezTo>
                      <a:cubicBezTo>
                        <a:pt x="1007533" y="47369"/>
                        <a:pt x="986367" y="134575"/>
                        <a:pt x="1031240" y="155742"/>
                      </a:cubicBezTo>
                      <a:cubicBezTo>
                        <a:pt x="1076113" y="176909"/>
                        <a:pt x="1160356" y="166325"/>
                        <a:pt x="1244600" y="155742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75">
                  <a:extLst>
                    <a:ext uri="{FF2B5EF4-FFF2-40B4-BE49-F238E27FC236}">
                      <a16:creationId xmlns:a16="http://schemas.microsoft.com/office/drawing/2014/main" id="{3FE8AAF5-6D95-0125-A8EE-1F627F55EB23}"/>
                    </a:ext>
                  </a:extLst>
                </p:cNvPr>
                <p:cNvSpPr/>
                <p:nvPr/>
              </p:nvSpPr>
              <p:spPr>
                <a:xfrm>
                  <a:off x="1376410" y="4765755"/>
                  <a:ext cx="991452" cy="209245"/>
                </a:xfrm>
                <a:custGeom>
                  <a:avLst/>
                  <a:gdLst>
                    <a:gd name="connsiteX0" fmla="*/ 0 w 1351493"/>
                    <a:gd name="connsiteY0" fmla="*/ 152403 h 289746"/>
                    <a:gd name="connsiteX1" fmla="*/ 254000 w 1351493"/>
                    <a:gd name="connsiteY1" fmla="*/ 248923 h 289746"/>
                    <a:gd name="connsiteX2" fmla="*/ 314960 w 1351493"/>
                    <a:gd name="connsiteY2" fmla="*/ 81283 h 289746"/>
                    <a:gd name="connsiteX3" fmla="*/ 436880 w 1351493"/>
                    <a:gd name="connsiteY3" fmla="*/ 193043 h 289746"/>
                    <a:gd name="connsiteX4" fmla="*/ 543560 w 1351493"/>
                    <a:gd name="connsiteY4" fmla="*/ 3 h 289746"/>
                    <a:gd name="connsiteX5" fmla="*/ 655320 w 1351493"/>
                    <a:gd name="connsiteY5" fmla="*/ 187963 h 289746"/>
                    <a:gd name="connsiteX6" fmla="*/ 721360 w 1351493"/>
                    <a:gd name="connsiteY6" fmla="*/ 81283 h 289746"/>
                    <a:gd name="connsiteX7" fmla="*/ 878840 w 1351493"/>
                    <a:gd name="connsiteY7" fmla="*/ 269243 h 289746"/>
                    <a:gd name="connsiteX8" fmla="*/ 1036320 w 1351493"/>
                    <a:gd name="connsiteY8" fmla="*/ 264163 h 289746"/>
                    <a:gd name="connsiteX9" fmla="*/ 1300480 w 1351493"/>
                    <a:gd name="connsiteY9" fmla="*/ 289563 h 289746"/>
                    <a:gd name="connsiteX10" fmla="*/ 1351280 w 1351493"/>
                    <a:gd name="connsiteY10" fmla="*/ 248923 h 289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1493" h="289746">
                      <a:moveTo>
                        <a:pt x="0" y="152403"/>
                      </a:moveTo>
                      <a:cubicBezTo>
                        <a:pt x="100753" y="206589"/>
                        <a:pt x="201507" y="260776"/>
                        <a:pt x="254000" y="248923"/>
                      </a:cubicBezTo>
                      <a:cubicBezTo>
                        <a:pt x="306493" y="237070"/>
                        <a:pt x="284480" y="90596"/>
                        <a:pt x="314960" y="81283"/>
                      </a:cubicBezTo>
                      <a:cubicBezTo>
                        <a:pt x="345440" y="71970"/>
                        <a:pt x="398780" y="206590"/>
                        <a:pt x="436880" y="193043"/>
                      </a:cubicBezTo>
                      <a:cubicBezTo>
                        <a:pt x="474980" y="179496"/>
                        <a:pt x="507153" y="850"/>
                        <a:pt x="543560" y="3"/>
                      </a:cubicBezTo>
                      <a:cubicBezTo>
                        <a:pt x="579967" y="-844"/>
                        <a:pt x="625687" y="174416"/>
                        <a:pt x="655320" y="187963"/>
                      </a:cubicBezTo>
                      <a:cubicBezTo>
                        <a:pt x="684953" y="201510"/>
                        <a:pt x="684107" y="67736"/>
                        <a:pt x="721360" y="81283"/>
                      </a:cubicBezTo>
                      <a:cubicBezTo>
                        <a:pt x="758613" y="94830"/>
                        <a:pt x="826347" y="238763"/>
                        <a:pt x="878840" y="269243"/>
                      </a:cubicBezTo>
                      <a:cubicBezTo>
                        <a:pt x="931333" y="299723"/>
                        <a:pt x="966047" y="260776"/>
                        <a:pt x="1036320" y="264163"/>
                      </a:cubicBezTo>
                      <a:cubicBezTo>
                        <a:pt x="1106593" y="267550"/>
                        <a:pt x="1247987" y="292103"/>
                        <a:pt x="1300480" y="289563"/>
                      </a:cubicBezTo>
                      <a:cubicBezTo>
                        <a:pt x="1352973" y="287023"/>
                        <a:pt x="1352126" y="267973"/>
                        <a:pt x="1351280" y="248923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76">
                  <a:extLst>
                    <a:ext uri="{FF2B5EF4-FFF2-40B4-BE49-F238E27FC236}">
                      <a16:creationId xmlns:a16="http://schemas.microsoft.com/office/drawing/2014/main" id="{964DC46E-0E6D-A36B-401A-D5626F6E96CE}"/>
                    </a:ext>
                  </a:extLst>
                </p:cNvPr>
                <p:cNvSpPr/>
                <p:nvPr/>
              </p:nvSpPr>
              <p:spPr>
                <a:xfrm>
                  <a:off x="1376410" y="4975000"/>
                  <a:ext cx="991452" cy="209245"/>
                </a:xfrm>
                <a:custGeom>
                  <a:avLst/>
                  <a:gdLst>
                    <a:gd name="connsiteX0" fmla="*/ 0 w 1310640"/>
                    <a:gd name="connsiteY0" fmla="*/ 157638 h 199710"/>
                    <a:gd name="connsiteX1" fmla="*/ 193040 w 1310640"/>
                    <a:gd name="connsiteY1" fmla="*/ 198278 h 199710"/>
                    <a:gd name="connsiteX2" fmla="*/ 299720 w 1310640"/>
                    <a:gd name="connsiteY2" fmla="*/ 111918 h 199710"/>
                    <a:gd name="connsiteX3" fmla="*/ 497840 w 1310640"/>
                    <a:gd name="connsiteY3" fmla="*/ 167798 h 199710"/>
                    <a:gd name="connsiteX4" fmla="*/ 645160 w 1310640"/>
                    <a:gd name="connsiteY4" fmla="*/ 158 h 199710"/>
                    <a:gd name="connsiteX5" fmla="*/ 807720 w 1310640"/>
                    <a:gd name="connsiteY5" fmla="*/ 137318 h 199710"/>
                    <a:gd name="connsiteX6" fmla="*/ 1051560 w 1310640"/>
                    <a:gd name="connsiteY6" fmla="*/ 142398 h 199710"/>
                    <a:gd name="connsiteX7" fmla="*/ 1137920 w 1310640"/>
                    <a:gd name="connsiteY7" fmla="*/ 116998 h 199710"/>
                    <a:gd name="connsiteX8" fmla="*/ 1234440 w 1310640"/>
                    <a:gd name="connsiteY8" fmla="*/ 183038 h 199710"/>
                    <a:gd name="connsiteX9" fmla="*/ 1310640 w 1310640"/>
                    <a:gd name="connsiteY9" fmla="*/ 177958 h 199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0640" h="199710">
                      <a:moveTo>
                        <a:pt x="0" y="157638"/>
                      </a:moveTo>
                      <a:cubicBezTo>
                        <a:pt x="71543" y="181768"/>
                        <a:pt x="143087" y="205898"/>
                        <a:pt x="193040" y="198278"/>
                      </a:cubicBezTo>
                      <a:cubicBezTo>
                        <a:pt x="242993" y="190658"/>
                        <a:pt x="248920" y="116998"/>
                        <a:pt x="299720" y="111918"/>
                      </a:cubicBezTo>
                      <a:cubicBezTo>
                        <a:pt x="350520" y="106838"/>
                        <a:pt x="440267" y="186425"/>
                        <a:pt x="497840" y="167798"/>
                      </a:cubicBezTo>
                      <a:cubicBezTo>
                        <a:pt x="555413" y="149171"/>
                        <a:pt x="593513" y="5238"/>
                        <a:pt x="645160" y="158"/>
                      </a:cubicBezTo>
                      <a:cubicBezTo>
                        <a:pt x="696807" y="-4922"/>
                        <a:pt x="739987" y="113611"/>
                        <a:pt x="807720" y="137318"/>
                      </a:cubicBezTo>
                      <a:cubicBezTo>
                        <a:pt x="875453" y="161025"/>
                        <a:pt x="996527" y="145785"/>
                        <a:pt x="1051560" y="142398"/>
                      </a:cubicBezTo>
                      <a:cubicBezTo>
                        <a:pt x="1106593" y="139011"/>
                        <a:pt x="1107440" y="110225"/>
                        <a:pt x="1137920" y="116998"/>
                      </a:cubicBezTo>
                      <a:cubicBezTo>
                        <a:pt x="1168400" y="123771"/>
                        <a:pt x="1205653" y="172878"/>
                        <a:pt x="1234440" y="183038"/>
                      </a:cubicBezTo>
                      <a:cubicBezTo>
                        <a:pt x="1263227" y="193198"/>
                        <a:pt x="1289473" y="178805"/>
                        <a:pt x="1310640" y="177958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77">
                  <a:extLst>
                    <a:ext uri="{FF2B5EF4-FFF2-40B4-BE49-F238E27FC236}">
                      <a16:creationId xmlns:a16="http://schemas.microsoft.com/office/drawing/2014/main" id="{8C6F1925-104E-AB3B-0D4B-2F5AAA092D5E}"/>
                    </a:ext>
                  </a:extLst>
                </p:cNvPr>
                <p:cNvSpPr/>
                <p:nvPr/>
              </p:nvSpPr>
              <p:spPr>
                <a:xfrm>
                  <a:off x="1376410" y="5631283"/>
                  <a:ext cx="991452" cy="19661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79092">
                      <a:moveTo>
                        <a:pt x="0" y="173887"/>
                      </a:moveTo>
                      <a:cubicBezTo>
                        <a:pt x="91440" y="160340"/>
                        <a:pt x="182880" y="146794"/>
                        <a:pt x="248920" y="163727"/>
                      </a:cubicBezTo>
                      <a:cubicBezTo>
                        <a:pt x="314960" y="180660"/>
                        <a:pt x="345688" y="261739"/>
                        <a:pt x="396240" y="275487"/>
                      </a:cubicBezTo>
                      <a:cubicBezTo>
                        <a:pt x="446792" y="289235"/>
                        <a:pt x="488644" y="260233"/>
                        <a:pt x="552234" y="246217"/>
                      </a:cubicBezTo>
                      <a:cubicBezTo>
                        <a:pt x="615824" y="232201"/>
                        <a:pt x="730120" y="227998"/>
                        <a:pt x="777781" y="191390"/>
                      </a:cubicBezTo>
                      <a:cubicBezTo>
                        <a:pt x="825442" y="154782"/>
                        <a:pt x="805270" y="56577"/>
                        <a:pt x="838200" y="26567"/>
                      </a:cubicBezTo>
                      <a:cubicBezTo>
                        <a:pt x="871130" y="-3443"/>
                        <a:pt x="943187" y="-7300"/>
                        <a:pt x="975360" y="11327"/>
                      </a:cubicBezTo>
                      <a:cubicBezTo>
                        <a:pt x="1007533" y="29954"/>
                        <a:pt x="986367" y="117160"/>
                        <a:pt x="1031240" y="138327"/>
                      </a:cubicBezTo>
                      <a:cubicBezTo>
                        <a:pt x="1076113" y="159494"/>
                        <a:pt x="1160356" y="148910"/>
                        <a:pt x="1244600" y="138327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78">
                  <a:extLst>
                    <a:ext uri="{FF2B5EF4-FFF2-40B4-BE49-F238E27FC236}">
                      <a16:creationId xmlns:a16="http://schemas.microsoft.com/office/drawing/2014/main" id="{BD41EB8F-8218-7673-02D0-D73A1BF5B82E}"/>
                    </a:ext>
                  </a:extLst>
                </p:cNvPr>
                <p:cNvSpPr/>
                <p:nvPr/>
              </p:nvSpPr>
              <p:spPr>
                <a:xfrm>
                  <a:off x="1369330" y="5844545"/>
                  <a:ext cx="991452" cy="234941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333495">
                      <a:moveTo>
                        <a:pt x="0" y="215847"/>
                      </a:moveTo>
                      <a:cubicBezTo>
                        <a:pt x="91440" y="202300"/>
                        <a:pt x="69288" y="111011"/>
                        <a:pt x="135328" y="90763"/>
                      </a:cubicBezTo>
                      <a:cubicBezTo>
                        <a:pt x="201368" y="70515"/>
                        <a:pt x="326756" y="61455"/>
                        <a:pt x="396240" y="94357"/>
                      </a:cubicBezTo>
                      <a:cubicBezTo>
                        <a:pt x="465724" y="127259"/>
                        <a:pt x="488644" y="265012"/>
                        <a:pt x="552234" y="288177"/>
                      </a:cubicBezTo>
                      <a:cubicBezTo>
                        <a:pt x="615824" y="311343"/>
                        <a:pt x="730120" y="281225"/>
                        <a:pt x="777781" y="233350"/>
                      </a:cubicBezTo>
                      <a:cubicBezTo>
                        <a:pt x="825442" y="185475"/>
                        <a:pt x="810253" y="-15261"/>
                        <a:pt x="838201" y="924"/>
                      </a:cubicBezTo>
                      <a:cubicBezTo>
                        <a:pt x="866149" y="17109"/>
                        <a:pt x="913294" y="300566"/>
                        <a:pt x="945467" y="330460"/>
                      </a:cubicBezTo>
                      <a:cubicBezTo>
                        <a:pt x="977640" y="360354"/>
                        <a:pt x="986367" y="159120"/>
                        <a:pt x="1031240" y="180287"/>
                      </a:cubicBezTo>
                      <a:cubicBezTo>
                        <a:pt x="1076113" y="201454"/>
                        <a:pt x="1160356" y="190870"/>
                        <a:pt x="1244600" y="180287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79">
                  <a:extLst>
                    <a:ext uri="{FF2B5EF4-FFF2-40B4-BE49-F238E27FC236}">
                      <a16:creationId xmlns:a16="http://schemas.microsoft.com/office/drawing/2014/main" id="{F66A1CAC-F0ED-2F2A-F3D8-73DA6BFF343D}"/>
                    </a:ext>
                  </a:extLst>
                </p:cNvPr>
                <p:cNvSpPr/>
                <p:nvPr/>
              </p:nvSpPr>
              <p:spPr>
                <a:xfrm>
                  <a:off x="1376410" y="6162815"/>
                  <a:ext cx="991452" cy="112134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  <a:gd name="connsiteX0" fmla="*/ 0 w 1244600"/>
                    <a:gd name="connsiteY0" fmla="*/ 215848 h 333496"/>
                    <a:gd name="connsiteX1" fmla="*/ 135328 w 1244600"/>
                    <a:gd name="connsiteY1" fmla="*/ 90764 h 333496"/>
                    <a:gd name="connsiteX2" fmla="*/ 336455 w 1244600"/>
                    <a:gd name="connsiteY2" fmla="*/ 243085 h 333496"/>
                    <a:gd name="connsiteX3" fmla="*/ 552234 w 1244600"/>
                    <a:gd name="connsiteY3" fmla="*/ 288178 h 333496"/>
                    <a:gd name="connsiteX4" fmla="*/ 777781 w 1244600"/>
                    <a:gd name="connsiteY4" fmla="*/ 233351 h 333496"/>
                    <a:gd name="connsiteX5" fmla="*/ 838201 w 1244600"/>
                    <a:gd name="connsiteY5" fmla="*/ 925 h 333496"/>
                    <a:gd name="connsiteX6" fmla="*/ 945467 w 1244600"/>
                    <a:gd name="connsiteY6" fmla="*/ 330461 h 333496"/>
                    <a:gd name="connsiteX7" fmla="*/ 1031240 w 1244600"/>
                    <a:gd name="connsiteY7" fmla="*/ 180288 h 333496"/>
                    <a:gd name="connsiteX8" fmla="*/ 1244600 w 1244600"/>
                    <a:gd name="connsiteY8" fmla="*/ 180288 h 333496"/>
                    <a:gd name="connsiteX0" fmla="*/ 0 w 1244600"/>
                    <a:gd name="connsiteY0" fmla="*/ 220759 h 338407"/>
                    <a:gd name="connsiteX1" fmla="*/ 135328 w 1244600"/>
                    <a:gd name="connsiteY1" fmla="*/ 95675 h 338407"/>
                    <a:gd name="connsiteX2" fmla="*/ 336455 w 1244600"/>
                    <a:gd name="connsiteY2" fmla="*/ 247996 h 338407"/>
                    <a:gd name="connsiteX3" fmla="*/ 552234 w 1244600"/>
                    <a:gd name="connsiteY3" fmla="*/ 293089 h 338407"/>
                    <a:gd name="connsiteX4" fmla="*/ 586469 w 1244600"/>
                    <a:gd name="connsiteY4" fmla="*/ 136858 h 338407"/>
                    <a:gd name="connsiteX5" fmla="*/ 838201 w 1244600"/>
                    <a:gd name="connsiteY5" fmla="*/ 5836 h 338407"/>
                    <a:gd name="connsiteX6" fmla="*/ 945467 w 1244600"/>
                    <a:gd name="connsiteY6" fmla="*/ 335372 h 338407"/>
                    <a:gd name="connsiteX7" fmla="*/ 1031240 w 1244600"/>
                    <a:gd name="connsiteY7" fmla="*/ 185199 h 338407"/>
                    <a:gd name="connsiteX8" fmla="*/ 1244600 w 1244600"/>
                    <a:gd name="connsiteY8" fmla="*/ 185199 h 338407"/>
                    <a:gd name="connsiteX0" fmla="*/ 0 w 1244600"/>
                    <a:gd name="connsiteY0" fmla="*/ 220313 h 337961"/>
                    <a:gd name="connsiteX1" fmla="*/ 135328 w 1244600"/>
                    <a:gd name="connsiteY1" fmla="*/ 95229 h 337961"/>
                    <a:gd name="connsiteX2" fmla="*/ 336455 w 1244600"/>
                    <a:gd name="connsiteY2" fmla="*/ 247550 h 337961"/>
                    <a:gd name="connsiteX3" fmla="*/ 486469 w 1244600"/>
                    <a:gd name="connsiteY3" fmla="*/ 218280 h 337961"/>
                    <a:gd name="connsiteX4" fmla="*/ 586469 w 1244600"/>
                    <a:gd name="connsiteY4" fmla="*/ 136412 h 337961"/>
                    <a:gd name="connsiteX5" fmla="*/ 838201 w 1244600"/>
                    <a:gd name="connsiteY5" fmla="*/ 5390 h 337961"/>
                    <a:gd name="connsiteX6" fmla="*/ 945467 w 1244600"/>
                    <a:gd name="connsiteY6" fmla="*/ 334926 h 337961"/>
                    <a:gd name="connsiteX7" fmla="*/ 1031240 w 1244600"/>
                    <a:gd name="connsiteY7" fmla="*/ 184753 h 337961"/>
                    <a:gd name="connsiteX8" fmla="*/ 1244600 w 1244600"/>
                    <a:gd name="connsiteY8" fmla="*/ 184753 h 337961"/>
                    <a:gd name="connsiteX0" fmla="*/ 0 w 1244600"/>
                    <a:gd name="connsiteY0" fmla="*/ 215808 h 249764"/>
                    <a:gd name="connsiteX1" fmla="*/ 135328 w 1244600"/>
                    <a:gd name="connsiteY1" fmla="*/ 90724 h 249764"/>
                    <a:gd name="connsiteX2" fmla="*/ 336455 w 1244600"/>
                    <a:gd name="connsiteY2" fmla="*/ 243045 h 249764"/>
                    <a:gd name="connsiteX3" fmla="*/ 486469 w 1244600"/>
                    <a:gd name="connsiteY3" fmla="*/ 213775 h 249764"/>
                    <a:gd name="connsiteX4" fmla="*/ 586469 w 1244600"/>
                    <a:gd name="connsiteY4" fmla="*/ 131907 h 249764"/>
                    <a:gd name="connsiteX5" fmla="*/ 838201 w 1244600"/>
                    <a:gd name="connsiteY5" fmla="*/ 885 h 249764"/>
                    <a:gd name="connsiteX6" fmla="*/ 903617 w 1244600"/>
                    <a:gd name="connsiteY6" fmla="*/ 201977 h 249764"/>
                    <a:gd name="connsiteX7" fmla="*/ 1031240 w 1244600"/>
                    <a:gd name="connsiteY7" fmla="*/ 180248 h 249764"/>
                    <a:gd name="connsiteX8" fmla="*/ 1244600 w 1244600"/>
                    <a:gd name="connsiteY8" fmla="*/ 180248 h 249764"/>
                    <a:gd name="connsiteX0" fmla="*/ 0 w 1244600"/>
                    <a:gd name="connsiteY0" fmla="*/ 125214 h 159172"/>
                    <a:gd name="connsiteX1" fmla="*/ 135328 w 1244600"/>
                    <a:gd name="connsiteY1" fmla="*/ 130 h 159172"/>
                    <a:gd name="connsiteX2" fmla="*/ 336455 w 1244600"/>
                    <a:gd name="connsiteY2" fmla="*/ 152451 h 159172"/>
                    <a:gd name="connsiteX3" fmla="*/ 486469 w 1244600"/>
                    <a:gd name="connsiteY3" fmla="*/ 123181 h 159172"/>
                    <a:gd name="connsiteX4" fmla="*/ 586469 w 1244600"/>
                    <a:gd name="connsiteY4" fmla="*/ 41313 h 159172"/>
                    <a:gd name="connsiteX5" fmla="*/ 754501 w 1244600"/>
                    <a:gd name="connsiteY5" fmla="*/ 11695 h 159172"/>
                    <a:gd name="connsiteX6" fmla="*/ 903617 w 1244600"/>
                    <a:gd name="connsiteY6" fmla="*/ 111383 h 159172"/>
                    <a:gd name="connsiteX7" fmla="*/ 1031240 w 1244600"/>
                    <a:gd name="connsiteY7" fmla="*/ 89654 h 159172"/>
                    <a:gd name="connsiteX8" fmla="*/ 1244600 w 1244600"/>
                    <a:gd name="connsiteY8" fmla="*/ 89654 h 15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159172">
                      <a:moveTo>
                        <a:pt x="0" y="125214"/>
                      </a:moveTo>
                      <a:cubicBezTo>
                        <a:pt x="91440" y="111667"/>
                        <a:pt x="79252" y="-4410"/>
                        <a:pt x="135328" y="130"/>
                      </a:cubicBezTo>
                      <a:cubicBezTo>
                        <a:pt x="191404" y="4670"/>
                        <a:pt x="277932" y="131943"/>
                        <a:pt x="336455" y="152451"/>
                      </a:cubicBezTo>
                      <a:cubicBezTo>
                        <a:pt x="394978" y="172959"/>
                        <a:pt x="444800" y="141704"/>
                        <a:pt x="486469" y="123181"/>
                      </a:cubicBezTo>
                      <a:cubicBezTo>
                        <a:pt x="528138" y="104658"/>
                        <a:pt x="541797" y="59894"/>
                        <a:pt x="586469" y="41313"/>
                      </a:cubicBezTo>
                      <a:cubicBezTo>
                        <a:pt x="631141" y="22732"/>
                        <a:pt x="701643" y="17"/>
                        <a:pt x="754501" y="11695"/>
                      </a:cubicBezTo>
                      <a:cubicBezTo>
                        <a:pt x="807359" y="23373"/>
                        <a:pt x="857494" y="98390"/>
                        <a:pt x="903617" y="111383"/>
                      </a:cubicBezTo>
                      <a:cubicBezTo>
                        <a:pt x="949740" y="124376"/>
                        <a:pt x="986367" y="68487"/>
                        <a:pt x="1031240" y="89654"/>
                      </a:cubicBezTo>
                      <a:cubicBezTo>
                        <a:pt x="1076113" y="110821"/>
                        <a:pt x="1160356" y="100237"/>
                        <a:pt x="1244600" y="89654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80">
                  <a:extLst>
                    <a:ext uri="{FF2B5EF4-FFF2-40B4-BE49-F238E27FC236}">
                      <a16:creationId xmlns:a16="http://schemas.microsoft.com/office/drawing/2014/main" id="{5FCBCF80-0624-31F6-48B0-0379C6FBB62E}"/>
                    </a:ext>
                  </a:extLst>
                </p:cNvPr>
                <p:cNvSpPr/>
                <p:nvPr/>
              </p:nvSpPr>
              <p:spPr>
                <a:xfrm>
                  <a:off x="1360054" y="6303040"/>
                  <a:ext cx="991452" cy="19541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  <a:gd name="connsiteX0" fmla="*/ 0 w 1244600"/>
                    <a:gd name="connsiteY0" fmla="*/ 215848 h 333496"/>
                    <a:gd name="connsiteX1" fmla="*/ 135328 w 1244600"/>
                    <a:gd name="connsiteY1" fmla="*/ 90764 h 333496"/>
                    <a:gd name="connsiteX2" fmla="*/ 336455 w 1244600"/>
                    <a:gd name="connsiteY2" fmla="*/ 243085 h 333496"/>
                    <a:gd name="connsiteX3" fmla="*/ 552234 w 1244600"/>
                    <a:gd name="connsiteY3" fmla="*/ 288178 h 333496"/>
                    <a:gd name="connsiteX4" fmla="*/ 777781 w 1244600"/>
                    <a:gd name="connsiteY4" fmla="*/ 233351 h 333496"/>
                    <a:gd name="connsiteX5" fmla="*/ 838201 w 1244600"/>
                    <a:gd name="connsiteY5" fmla="*/ 925 h 333496"/>
                    <a:gd name="connsiteX6" fmla="*/ 945467 w 1244600"/>
                    <a:gd name="connsiteY6" fmla="*/ 330461 h 333496"/>
                    <a:gd name="connsiteX7" fmla="*/ 1031240 w 1244600"/>
                    <a:gd name="connsiteY7" fmla="*/ 180288 h 333496"/>
                    <a:gd name="connsiteX8" fmla="*/ 1244600 w 1244600"/>
                    <a:gd name="connsiteY8" fmla="*/ 180288 h 333496"/>
                    <a:gd name="connsiteX0" fmla="*/ 0 w 1244600"/>
                    <a:gd name="connsiteY0" fmla="*/ 220759 h 338407"/>
                    <a:gd name="connsiteX1" fmla="*/ 135328 w 1244600"/>
                    <a:gd name="connsiteY1" fmla="*/ 95675 h 338407"/>
                    <a:gd name="connsiteX2" fmla="*/ 336455 w 1244600"/>
                    <a:gd name="connsiteY2" fmla="*/ 247996 h 338407"/>
                    <a:gd name="connsiteX3" fmla="*/ 552234 w 1244600"/>
                    <a:gd name="connsiteY3" fmla="*/ 293089 h 338407"/>
                    <a:gd name="connsiteX4" fmla="*/ 586469 w 1244600"/>
                    <a:gd name="connsiteY4" fmla="*/ 136858 h 338407"/>
                    <a:gd name="connsiteX5" fmla="*/ 838201 w 1244600"/>
                    <a:gd name="connsiteY5" fmla="*/ 5836 h 338407"/>
                    <a:gd name="connsiteX6" fmla="*/ 945467 w 1244600"/>
                    <a:gd name="connsiteY6" fmla="*/ 335372 h 338407"/>
                    <a:gd name="connsiteX7" fmla="*/ 1031240 w 1244600"/>
                    <a:gd name="connsiteY7" fmla="*/ 185199 h 338407"/>
                    <a:gd name="connsiteX8" fmla="*/ 1244600 w 1244600"/>
                    <a:gd name="connsiteY8" fmla="*/ 185199 h 338407"/>
                    <a:gd name="connsiteX0" fmla="*/ 0 w 1244600"/>
                    <a:gd name="connsiteY0" fmla="*/ 220313 h 337961"/>
                    <a:gd name="connsiteX1" fmla="*/ 135328 w 1244600"/>
                    <a:gd name="connsiteY1" fmla="*/ 95229 h 337961"/>
                    <a:gd name="connsiteX2" fmla="*/ 336455 w 1244600"/>
                    <a:gd name="connsiteY2" fmla="*/ 247550 h 337961"/>
                    <a:gd name="connsiteX3" fmla="*/ 486469 w 1244600"/>
                    <a:gd name="connsiteY3" fmla="*/ 218280 h 337961"/>
                    <a:gd name="connsiteX4" fmla="*/ 586469 w 1244600"/>
                    <a:gd name="connsiteY4" fmla="*/ 136412 h 337961"/>
                    <a:gd name="connsiteX5" fmla="*/ 838201 w 1244600"/>
                    <a:gd name="connsiteY5" fmla="*/ 5390 h 337961"/>
                    <a:gd name="connsiteX6" fmla="*/ 945467 w 1244600"/>
                    <a:gd name="connsiteY6" fmla="*/ 334926 h 337961"/>
                    <a:gd name="connsiteX7" fmla="*/ 1031240 w 1244600"/>
                    <a:gd name="connsiteY7" fmla="*/ 184753 h 337961"/>
                    <a:gd name="connsiteX8" fmla="*/ 1244600 w 1244600"/>
                    <a:gd name="connsiteY8" fmla="*/ 184753 h 337961"/>
                    <a:gd name="connsiteX0" fmla="*/ 0 w 1244600"/>
                    <a:gd name="connsiteY0" fmla="*/ 215808 h 249764"/>
                    <a:gd name="connsiteX1" fmla="*/ 135328 w 1244600"/>
                    <a:gd name="connsiteY1" fmla="*/ 90724 h 249764"/>
                    <a:gd name="connsiteX2" fmla="*/ 336455 w 1244600"/>
                    <a:gd name="connsiteY2" fmla="*/ 243045 h 249764"/>
                    <a:gd name="connsiteX3" fmla="*/ 486469 w 1244600"/>
                    <a:gd name="connsiteY3" fmla="*/ 213775 h 249764"/>
                    <a:gd name="connsiteX4" fmla="*/ 586469 w 1244600"/>
                    <a:gd name="connsiteY4" fmla="*/ 131907 h 249764"/>
                    <a:gd name="connsiteX5" fmla="*/ 838201 w 1244600"/>
                    <a:gd name="connsiteY5" fmla="*/ 885 h 249764"/>
                    <a:gd name="connsiteX6" fmla="*/ 903617 w 1244600"/>
                    <a:gd name="connsiteY6" fmla="*/ 201977 h 249764"/>
                    <a:gd name="connsiteX7" fmla="*/ 1031240 w 1244600"/>
                    <a:gd name="connsiteY7" fmla="*/ 180248 h 249764"/>
                    <a:gd name="connsiteX8" fmla="*/ 1244600 w 1244600"/>
                    <a:gd name="connsiteY8" fmla="*/ 180248 h 249764"/>
                    <a:gd name="connsiteX0" fmla="*/ 0 w 1244600"/>
                    <a:gd name="connsiteY0" fmla="*/ 125214 h 159172"/>
                    <a:gd name="connsiteX1" fmla="*/ 135328 w 1244600"/>
                    <a:gd name="connsiteY1" fmla="*/ 130 h 159172"/>
                    <a:gd name="connsiteX2" fmla="*/ 336455 w 1244600"/>
                    <a:gd name="connsiteY2" fmla="*/ 152451 h 159172"/>
                    <a:gd name="connsiteX3" fmla="*/ 486469 w 1244600"/>
                    <a:gd name="connsiteY3" fmla="*/ 123181 h 159172"/>
                    <a:gd name="connsiteX4" fmla="*/ 586469 w 1244600"/>
                    <a:gd name="connsiteY4" fmla="*/ 41313 h 159172"/>
                    <a:gd name="connsiteX5" fmla="*/ 754501 w 1244600"/>
                    <a:gd name="connsiteY5" fmla="*/ 11695 h 159172"/>
                    <a:gd name="connsiteX6" fmla="*/ 903617 w 1244600"/>
                    <a:gd name="connsiteY6" fmla="*/ 111383 h 159172"/>
                    <a:gd name="connsiteX7" fmla="*/ 1031240 w 1244600"/>
                    <a:gd name="connsiteY7" fmla="*/ 89654 h 159172"/>
                    <a:gd name="connsiteX8" fmla="*/ 1244600 w 1244600"/>
                    <a:gd name="connsiteY8" fmla="*/ 89654 h 159172"/>
                    <a:gd name="connsiteX0" fmla="*/ 0 w 1244600"/>
                    <a:gd name="connsiteY0" fmla="*/ 206283 h 245928"/>
                    <a:gd name="connsiteX1" fmla="*/ 141306 w 1244600"/>
                    <a:gd name="connsiteY1" fmla="*/ 76 h 245928"/>
                    <a:gd name="connsiteX2" fmla="*/ 336455 w 1244600"/>
                    <a:gd name="connsiteY2" fmla="*/ 233520 h 245928"/>
                    <a:gd name="connsiteX3" fmla="*/ 486469 w 1244600"/>
                    <a:gd name="connsiteY3" fmla="*/ 204250 h 245928"/>
                    <a:gd name="connsiteX4" fmla="*/ 586469 w 1244600"/>
                    <a:gd name="connsiteY4" fmla="*/ 122382 h 245928"/>
                    <a:gd name="connsiteX5" fmla="*/ 754501 w 1244600"/>
                    <a:gd name="connsiteY5" fmla="*/ 92764 h 245928"/>
                    <a:gd name="connsiteX6" fmla="*/ 903617 w 1244600"/>
                    <a:gd name="connsiteY6" fmla="*/ 192452 h 245928"/>
                    <a:gd name="connsiteX7" fmla="*/ 1031240 w 1244600"/>
                    <a:gd name="connsiteY7" fmla="*/ 170723 h 245928"/>
                    <a:gd name="connsiteX8" fmla="*/ 1244600 w 1244600"/>
                    <a:gd name="connsiteY8" fmla="*/ 170723 h 245928"/>
                    <a:gd name="connsiteX0" fmla="*/ 0 w 1244600"/>
                    <a:gd name="connsiteY0" fmla="*/ 206659 h 282867"/>
                    <a:gd name="connsiteX1" fmla="*/ 141306 w 1244600"/>
                    <a:gd name="connsiteY1" fmla="*/ 452 h 282867"/>
                    <a:gd name="connsiteX2" fmla="*/ 240799 w 1244600"/>
                    <a:gd name="connsiteY2" fmla="*/ 274458 h 282867"/>
                    <a:gd name="connsiteX3" fmla="*/ 486469 w 1244600"/>
                    <a:gd name="connsiteY3" fmla="*/ 204626 h 282867"/>
                    <a:gd name="connsiteX4" fmla="*/ 586469 w 1244600"/>
                    <a:gd name="connsiteY4" fmla="*/ 122758 h 282867"/>
                    <a:gd name="connsiteX5" fmla="*/ 754501 w 1244600"/>
                    <a:gd name="connsiteY5" fmla="*/ 93140 h 282867"/>
                    <a:gd name="connsiteX6" fmla="*/ 903617 w 1244600"/>
                    <a:gd name="connsiteY6" fmla="*/ 192828 h 282867"/>
                    <a:gd name="connsiteX7" fmla="*/ 1031240 w 1244600"/>
                    <a:gd name="connsiteY7" fmla="*/ 171099 h 282867"/>
                    <a:gd name="connsiteX8" fmla="*/ 1244600 w 1244600"/>
                    <a:gd name="connsiteY8" fmla="*/ 171099 h 282867"/>
                    <a:gd name="connsiteX0" fmla="*/ 0 w 1244600"/>
                    <a:gd name="connsiteY0" fmla="*/ 206659 h 277388"/>
                    <a:gd name="connsiteX1" fmla="*/ 141306 w 1244600"/>
                    <a:gd name="connsiteY1" fmla="*/ 452 h 277388"/>
                    <a:gd name="connsiteX2" fmla="*/ 240799 w 1244600"/>
                    <a:gd name="connsiteY2" fmla="*/ 274458 h 277388"/>
                    <a:gd name="connsiteX3" fmla="*/ 342985 w 1244600"/>
                    <a:gd name="connsiteY3" fmla="*/ 143785 h 277388"/>
                    <a:gd name="connsiteX4" fmla="*/ 586469 w 1244600"/>
                    <a:gd name="connsiteY4" fmla="*/ 122758 h 277388"/>
                    <a:gd name="connsiteX5" fmla="*/ 754501 w 1244600"/>
                    <a:gd name="connsiteY5" fmla="*/ 93140 h 277388"/>
                    <a:gd name="connsiteX6" fmla="*/ 903617 w 1244600"/>
                    <a:gd name="connsiteY6" fmla="*/ 192828 h 277388"/>
                    <a:gd name="connsiteX7" fmla="*/ 1031240 w 1244600"/>
                    <a:gd name="connsiteY7" fmla="*/ 171099 h 277388"/>
                    <a:gd name="connsiteX8" fmla="*/ 1244600 w 1244600"/>
                    <a:gd name="connsiteY8" fmla="*/ 171099 h 27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77388">
                      <a:moveTo>
                        <a:pt x="0" y="206659"/>
                      </a:moveTo>
                      <a:cubicBezTo>
                        <a:pt x="91440" y="193112"/>
                        <a:pt x="101173" y="-10848"/>
                        <a:pt x="141306" y="452"/>
                      </a:cubicBezTo>
                      <a:cubicBezTo>
                        <a:pt x="181439" y="11752"/>
                        <a:pt x="207186" y="250569"/>
                        <a:pt x="240799" y="274458"/>
                      </a:cubicBezTo>
                      <a:cubicBezTo>
                        <a:pt x="274412" y="298347"/>
                        <a:pt x="285374" y="169068"/>
                        <a:pt x="342985" y="143785"/>
                      </a:cubicBezTo>
                      <a:cubicBezTo>
                        <a:pt x="400596" y="118502"/>
                        <a:pt x="517883" y="131199"/>
                        <a:pt x="586469" y="122758"/>
                      </a:cubicBezTo>
                      <a:cubicBezTo>
                        <a:pt x="655055" y="114317"/>
                        <a:pt x="701643" y="81462"/>
                        <a:pt x="754501" y="93140"/>
                      </a:cubicBezTo>
                      <a:cubicBezTo>
                        <a:pt x="807359" y="104818"/>
                        <a:pt x="857494" y="179835"/>
                        <a:pt x="903617" y="192828"/>
                      </a:cubicBezTo>
                      <a:cubicBezTo>
                        <a:pt x="949740" y="205821"/>
                        <a:pt x="986367" y="149932"/>
                        <a:pt x="1031240" y="171099"/>
                      </a:cubicBezTo>
                      <a:cubicBezTo>
                        <a:pt x="1076113" y="192266"/>
                        <a:pt x="1160356" y="181682"/>
                        <a:pt x="1244600" y="171099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294">
              <a:extLst>
                <a:ext uri="{FF2B5EF4-FFF2-40B4-BE49-F238E27FC236}">
                  <a16:creationId xmlns:a16="http://schemas.microsoft.com/office/drawing/2014/main" id="{5D5DCF7E-537B-7B37-39B4-2D82BE410F1C}"/>
                </a:ext>
              </a:extLst>
            </p:cNvPr>
            <p:cNvGrpSpPr/>
            <p:nvPr/>
          </p:nvGrpSpPr>
          <p:grpSpPr>
            <a:xfrm flipV="1">
              <a:off x="1565065" y="3936065"/>
              <a:ext cx="385689" cy="716821"/>
              <a:chOff x="41702" y="1566461"/>
              <a:chExt cx="1348878" cy="2506952"/>
            </a:xfrm>
          </p:grpSpPr>
          <p:sp>
            <p:nvSpPr>
              <p:cNvPr id="32" name="Cylinder 293">
                <a:extLst>
                  <a:ext uri="{FF2B5EF4-FFF2-40B4-BE49-F238E27FC236}">
                    <a16:creationId xmlns:a16="http://schemas.microsoft.com/office/drawing/2014/main" id="{A9226C68-E8D2-AFE1-FCDE-19A337787BE9}"/>
                  </a:ext>
                </a:extLst>
              </p:cNvPr>
              <p:cNvSpPr/>
              <p:nvPr/>
            </p:nvSpPr>
            <p:spPr>
              <a:xfrm>
                <a:off x="41702" y="1566461"/>
                <a:ext cx="1348878" cy="2506952"/>
              </a:xfrm>
              <a:prstGeom prst="can">
                <a:avLst>
                  <a:gd name="adj" fmla="val 13164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170">
                <a:extLst>
                  <a:ext uri="{FF2B5EF4-FFF2-40B4-BE49-F238E27FC236}">
                    <a16:creationId xmlns:a16="http://schemas.microsoft.com/office/drawing/2014/main" id="{58F81456-F689-E126-419A-43031B4134E9}"/>
                  </a:ext>
                </a:extLst>
              </p:cNvPr>
              <p:cNvGrpSpPr/>
              <p:nvPr/>
            </p:nvGrpSpPr>
            <p:grpSpPr>
              <a:xfrm>
                <a:off x="215980" y="1819365"/>
                <a:ext cx="1007808" cy="2164330"/>
                <a:chOff x="1360054" y="4334125"/>
                <a:chExt cx="1007808" cy="2164330"/>
              </a:xfrm>
              <a:solidFill>
                <a:srgbClr val="BED3E1"/>
              </a:solidFill>
            </p:grpSpPr>
            <p:sp>
              <p:nvSpPr>
                <p:cNvPr id="34" name="Freeform: Shape 171">
                  <a:extLst>
                    <a:ext uri="{FF2B5EF4-FFF2-40B4-BE49-F238E27FC236}">
                      <a16:creationId xmlns:a16="http://schemas.microsoft.com/office/drawing/2014/main" id="{2F2032B0-2FF8-2BB4-0958-7A73A790B378}"/>
                    </a:ext>
                  </a:extLst>
                </p:cNvPr>
                <p:cNvSpPr/>
                <p:nvPr/>
              </p:nvSpPr>
              <p:spPr>
                <a:xfrm>
                  <a:off x="1376410" y="4334125"/>
                  <a:ext cx="991452" cy="209245"/>
                </a:xfrm>
                <a:custGeom>
                  <a:avLst/>
                  <a:gdLst>
                    <a:gd name="connsiteX0" fmla="*/ 0 w 1270000"/>
                    <a:gd name="connsiteY0" fmla="*/ 190430 h 391787"/>
                    <a:gd name="connsiteX1" fmla="*/ 157480 w 1270000"/>
                    <a:gd name="connsiteY1" fmla="*/ 38030 h 391787"/>
                    <a:gd name="connsiteX2" fmla="*/ 218440 w 1270000"/>
                    <a:gd name="connsiteY2" fmla="*/ 93910 h 391787"/>
                    <a:gd name="connsiteX3" fmla="*/ 264160 w 1270000"/>
                    <a:gd name="connsiteY3" fmla="*/ 38030 h 391787"/>
                    <a:gd name="connsiteX4" fmla="*/ 375920 w 1270000"/>
                    <a:gd name="connsiteY4" fmla="*/ 322510 h 391787"/>
                    <a:gd name="connsiteX5" fmla="*/ 502920 w 1270000"/>
                    <a:gd name="connsiteY5" fmla="*/ 342830 h 391787"/>
                    <a:gd name="connsiteX6" fmla="*/ 619760 w 1270000"/>
                    <a:gd name="connsiteY6" fmla="*/ 337750 h 391787"/>
                    <a:gd name="connsiteX7" fmla="*/ 690880 w 1270000"/>
                    <a:gd name="connsiteY7" fmla="*/ 205670 h 391787"/>
                    <a:gd name="connsiteX8" fmla="*/ 756920 w 1270000"/>
                    <a:gd name="connsiteY8" fmla="*/ 266630 h 391787"/>
                    <a:gd name="connsiteX9" fmla="*/ 817880 w 1270000"/>
                    <a:gd name="connsiteY9" fmla="*/ 144710 h 391787"/>
                    <a:gd name="connsiteX10" fmla="*/ 848360 w 1270000"/>
                    <a:gd name="connsiteY10" fmla="*/ 7550 h 391787"/>
                    <a:gd name="connsiteX11" fmla="*/ 873760 w 1270000"/>
                    <a:gd name="connsiteY11" fmla="*/ 388550 h 391787"/>
                    <a:gd name="connsiteX12" fmla="*/ 919480 w 1270000"/>
                    <a:gd name="connsiteY12" fmla="*/ 190430 h 391787"/>
                    <a:gd name="connsiteX13" fmla="*/ 1041400 w 1270000"/>
                    <a:gd name="connsiteY13" fmla="*/ 180270 h 391787"/>
                    <a:gd name="connsiteX14" fmla="*/ 1183640 w 1270000"/>
                    <a:gd name="connsiteY14" fmla="*/ 180270 h 391787"/>
                    <a:gd name="connsiteX15" fmla="*/ 1270000 w 1270000"/>
                    <a:gd name="connsiteY15" fmla="*/ 180270 h 39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70000" h="391787">
                      <a:moveTo>
                        <a:pt x="0" y="190430"/>
                      </a:moveTo>
                      <a:cubicBezTo>
                        <a:pt x="60536" y="122273"/>
                        <a:pt x="121073" y="54117"/>
                        <a:pt x="157480" y="38030"/>
                      </a:cubicBezTo>
                      <a:cubicBezTo>
                        <a:pt x="193887" y="21943"/>
                        <a:pt x="200660" y="93910"/>
                        <a:pt x="218440" y="93910"/>
                      </a:cubicBezTo>
                      <a:cubicBezTo>
                        <a:pt x="236220" y="93910"/>
                        <a:pt x="237913" y="-70"/>
                        <a:pt x="264160" y="38030"/>
                      </a:cubicBezTo>
                      <a:cubicBezTo>
                        <a:pt x="290407" y="76130"/>
                        <a:pt x="336127" y="271710"/>
                        <a:pt x="375920" y="322510"/>
                      </a:cubicBezTo>
                      <a:cubicBezTo>
                        <a:pt x="415713" y="373310"/>
                        <a:pt x="462280" y="340290"/>
                        <a:pt x="502920" y="342830"/>
                      </a:cubicBezTo>
                      <a:cubicBezTo>
                        <a:pt x="543560" y="345370"/>
                        <a:pt x="588433" y="360610"/>
                        <a:pt x="619760" y="337750"/>
                      </a:cubicBezTo>
                      <a:cubicBezTo>
                        <a:pt x="651087" y="314890"/>
                        <a:pt x="668020" y="217523"/>
                        <a:pt x="690880" y="205670"/>
                      </a:cubicBezTo>
                      <a:cubicBezTo>
                        <a:pt x="713740" y="193817"/>
                        <a:pt x="735753" y="276790"/>
                        <a:pt x="756920" y="266630"/>
                      </a:cubicBezTo>
                      <a:cubicBezTo>
                        <a:pt x="778087" y="256470"/>
                        <a:pt x="802640" y="187890"/>
                        <a:pt x="817880" y="144710"/>
                      </a:cubicBezTo>
                      <a:cubicBezTo>
                        <a:pt x="833120" y="101530"/>
                        <a:pt x="839047" y="-33090"/>
                        <a:pt x="848360" y="7550"/>
                      </a:cubicBezTo>
                      <a:cubicBezTo>
                        <a:pt x="857673" y="48190"/>
                        <a:pt x="861907" y="358070"/>
                        <a:pt x="873760" y="388550"/>
                      </a:cubicBezTo>
                      <a:cubicBezTo>
                        <a:pt x="885613" y="419030"/>
                        <a:pt x="891540" y="225143"/>
                        <a:pt x="919480" y="190430"/>
                      </a:cubicBezTo>
                      <a:cubicBezTo>
                        <a:pt x="947420" y="155717"/>
                        <a:pt x="997373" y="181963"/>
                        <a:pt x="1041400" y="180270"/>
                      </a:cubicBezTo>
                      <a:cubicBezTo>
                        <a:pt x="1085427" y="178577"/>
                        <a:pt x="1183640" y="180270"/>
                        <a:pt x="1183640" y="180270"/>
                      </a:cubicBezTo>
                      <a:lnTo>
                        <a:pt x="1270000" y="180270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172">
                  <a:extLst>
                    <a:ext uri="{FF2B5EF4-FFF2-40B4-BE49-F238E27FC236}">
                      <a16:creationId xmlns:a16="http://schemas.microsoft.com/office/drawing/2014/main" id="{3B12FAEF-F0C0-89CD-45BE-0DF7DFCDE9A5}"/>
                    </a:ext>
                  </a:extLst>
                </p:cNvPr>
                <p:cNvSpPr/>
                <p:nvPr/>
              </p:nvSpPr>
              <p:spPr>
                <a:xfrm>
                  <a:off x="1376410" y="4556510"/>
                  <a:ext cx="991452" cy="209245"/>
                </a:xfrm>
                <a:custGeom>
                  <a:avLst/>
                  <a:gdLst>
                    <a:gd name="connsiteX0" fmla="*/ 0 w 1214120"/>
                    <a:gd name="connsiteY0" fmla="*/ 178093 h 310429"/>
                    <a:gd name="connsiteX1" fmla="*/ 177800 w 1214120"/>
                    <a:gd name="connsiteY1" fmla="*/ 264453 h 310429"/>
                    <a:gd name="connsiteX2" fmla="*/ 365760 w 1214120"/>
                    <a:gd name="connsiteY2" fmla="*/ 274613 h 310429"/>
                    <a:gd name="connsiteX3" fmla="*/ 401320 w 1214120"/>
                    <a:gd name="connsiteY3" fmla="*/ 293 h 310429"/>
                    <a:gd name="connsiteX4" fmla="*/ 452120 w 1214120"/>
                    <a:gd name="connsiteY4" fmla="*/ 218733 h 310429"/>
                    <a:gd name="connsiteX5" fmla="*/ 502920 w 1214120"/>
                    <a:gd name="connsiteY5" fmla="*/ 76493 h 310429"/>
                    <a:gd name="connsiteX6" fmla="*/ 543560 w 1214120"/>
                    <a:gd name="connsiteY6" fmla="*/ 310173 h 310429"/>
                    <a:gd name="connsiteX7" fmla="*/ 594360 w 1214120"/>
                    <a:gd name="connsiteY7" fmla="*/ 122213 h 310429"/>
                    <a:gd name="connsiteX8" fmla="*/ 762000 w 1214120"/>
                    <a:gd name="connsiteY8" fmla="*/ 122213 h 310429"/>
                    <a:gd name="connsiteX9" fmla="*/ 812800 w 1214120"/>
                    <a:gd name="connsiteY9" fmla="*/ 233973 h 310429"/>
                    <a:gd name="connsiteX10" fmla="*/ 960120 w 1214120"/>
                    <a:gd name="connsiteY10" fmla="*/ 122213 h 310429"/>
                    <a:gd name="connsiteX11" fmla="*/ 1127760 w 1214120"/>
                    <a:gd name="connsiteY11" fmla="*/ 162853 h 310429"/>
                    <a:gd name="connsiteX12" fmla="*/ 1214120 w 1214120"/>
                    <a:gd name="connsiteY12" fmla="*/ 127293 h 3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4120" h="310429">
                      <a:moveTo>
                        <a:pt x="0" y="178093"/>
                      </a:moveTo>
                      <a:cubicBezTo>
                        <a:pt x="58420" y="213229"/>
                        <a:pt x="116840" y="248366"/>
                        <a:pt x="177800" y="264453"/>
                      </a:cubicBezTo>
                      <a:cubicBezTo>
                        <a:pt x="238760" y="280540"/>
                        <a:pt x="328507" y="318640"/>
                        <a:pt x="365760" y="274613"/>
                      </a:cubicBezTo>
                      <a:cubicBezTo>
                        <a:pt x="403013" y="230586"/>
                        <a:pt x="386927" y="9606"/>
                        <a:pt x="401320" y="293"/>
                      </a:cubicBezTo>
                      <a:cubicBezTo>
                        <a:pt x="415713" y="-9020"/>
                        <a:pt x="435187" y="206033"/>
                        <a:pt x="452120" y="218733"/>
                      </a:cubicBezTo>
                      <a:cubicBezTo>
                        <a:pt x="469053" y="231433"/>
                        <a:pt x="487680" y="61253"/>
                        <a:pt x="502920" y="76493"/>
                      </a:cubicBezTo>
                      <a:cubicBezTo>
                        <a:pt x="518160" y="91733"/>
                        <a:pt x="528320" y="302553"/>
                        <a:pt x="543560" y="310173"/>
                      </a:cubicBezTo>
                      <a:cubicBezTo>
                        <a:pt x="558800" y="317793"/>
                        <a:pt x="557953" y="153540"/>
                        <a:pt x="594360" y="122213"/>
                      </a:cubicBezTo>
                      <a:cubicBezTo>
                        <a:pt x="630767" y="90886"/>
                        <a:pt x="725593" y="103586"/>
                        <a:pt x="762000" y="122213"/>
                      </a:cubicBezTo>
                      <a:cubicBezTo>
                        <a:pt x="798407" y="140840"/>
                        <a:pt x="779780" y="233973"/>
                        <a:pt x="812800" y="233973"/>
                      </a:cubicBezTo>
                      <a:cubicBezTo>
                        <a:pt x="845820" y="233973"/>
                        <a:pt x="907627" y="134066"/>
                        <a:pt x="960120" y="122213"/>
                      </a:cubicBezTo>
                      <a:cubicBezTo>
                        <a:pt x="1012613" y="110360"/>
                        <a:pt x="1085427" y="162006"/>
                        <a:pt x="1127760" y="162853"/>
                      </a:cubicBezTo>
                      <a:cubicBezTo>
                        <a:pt x="1170093" y="163700"/>
                        <a:pt x="1214120" y="127293"/>
                        <a:pt x="1214120" y="127293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173">
                  <a:extLst>
                    <a:ext uri="{FF2B5EF4-FFF2-40B4-BE49-F238E27FC236}">
                      <a16:creationId xmlns:a16="http://schemas.microsoft.com/office/drawing/2014/main" id="{408DB437-174E-8886-C00B-1409425C8972}"/>
                    </a:ext>
                  </a:extLst>
                </p:cNvPr>
                <p:cNvSpPr/>
                <p:nvPr/>
              </p:nvSpPr>
              <p:spPr>
                <a:xfrm>
                  <a:off x="1376410" y="5184246"/>
                  <a:ext cx="991452" cy="209245"/>
                </a:xfrm>
                <a:custGeom>
                  <a:avLst/>
                  <a:gdLst>
                    <a:gd name="connsiteX0" fmla="*/ 0 w 1285240"/>
                    <a:gd name="connsiteY0" fmla="*/ 129801 h 262169"/>
                    <a:gd name="connsiteX1" fmla="*/ 360680 w 1285240"/>
                    <a:gd name="connsiteY1" fmla="*/ 251721 h 262169"/>
                    <a:gd name="connsiteX2" fmla="*/ 472440 w 1285240"/>
                    <a:gd name="connsiteY2" fmla="*/ 63761 h 262169"/>
                    <a:gd name="connsiteX3" fmla="*/ 711200 w 1285240"/>
                    <a:gd name="connsiteY3" fmla="*/ 7881 h 262169"/>
                    <a:gd name="connsiteX4" fmla="*/ 767080 w 1285240"/>
                    <a:gd name="connsiteY4" fmla="*/ 216161 h 262169"/>
                    <a:gd name="connsiteX5" fmla="*/ 899160 w 1285240"/>
                    <a:gd name="connsiteY5" fmla="*/ 195841 h 262169"/>
                    <a:gd name="connsiteX6" fmla="*/ 929640 w 1285240"/>
                    <a:gd name="connsiteY6" fmla="*/ 261881 h 262169"/>
                    <a:gd name="connsiteX7" fmla="*/ 1026160 w 1285240"/>
                    <a:gd name="connsiteY7" fmla="*/ 165361 h 262169"/>
                    <a:gd name="connsiteX8" fmla="*/ 1153160 w 1285240"/>
                    <a:gd name="connsiteY8" fmla="*/ 89161 h 262169"/>
                    <a:gd name="connsiteX9" fmla="*/ 1229360 w 1285240"/>
                    <a:gd name="connsiteY9" fmla="*/ 139961 h 262169"/>
                    <a:gd name="connsiteX10" fmla="*/ 1285240 w 1285240"/>
                    <a:gd name="connsiteY10" fmla="*/ 139961 h 26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5240" h="262169">
                      <a:moveTo>
                        <a:pt x="0" y="129801"/>
                      </a:moveTo>
                      <a:cubicBezTo>
                        <a:pt x="140970" y="196264"/>
                        <a:pt x="281940" y="262728"/>
                        <a:pt x="360680" y="251721"/>
                      </a:cubicBezTo>
                      <a:cubicBezTo>
                        <a:pt x="439420" y="240714"/>
                        <a:pt x="414020" y="104401"/>
                        <a:pt x="472440" y="63761"/>
                      </a:cubicBezTo>
                      <a:cubicBezTo>
                        <a:pt x="530860" y="23121"/>
                        <a:pt x="662093" y="-17519"/>
                        <a:pt x="711200" y="7881"/>
                      </a:cubicBezTo>
                      <a:cubicBezTo>
                        <a:pt x="760307" y="33281"/>
                        <a:pt x="735753" y="184834"/>
                        <a:pt x="767080" y="216161"/>
                      </a:cubicBezTo>
                      <a:cubicBezTo>
                        <a:pt x="798407" y="247488"/>
                        <a:pt x="872067" y="188221"/>
                        <a:pt x="899160" y="195841"/>
                      </a:cubicBezTo>
                      <a:cubicBezTo>
                        <a:pt x="926253" y="203461"/>
                        <a:pt x="908473" y="266961"/>
                        <a:pt x="929640" y="261881"/>
                      </a:cubicBezTo>
                      <a:cubicBezTo>
                        <a:pt x="950807" y="256801"/>
                        <a:pt x="988907" y="194148"/>
                        <a:pt x="1026160" y="165361"/>
                      </a:cubicBezTo>
                      <a:cubicBezTo>
                        <a:pt x="1063413" y="136574"/>
                        <a:pt x="1119293" y="93394"/>
                        <a:pt x="1153160" y="89161"/>
                      </a:cubicBezTo>
                      <a:cubicBezTo>
                        <a:pt x="1187027" y="84928"/>
                        <a:pt x="1207347" y="131494"/>
                        <a:pt x="1229360" y="139961"/>
                      </a:cubicBezTo>
                      <a:cubicBezTo>
                        <a:pt x="1251373" y="148428"/>
                        <a:pt x="1270000" y="141654"/>
                        <a:pt x="1285240" y="139961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174">
                  <a:extLst>
                    <a:ext uri="{FF2B5EF4-FFF2-40B4-BE49-F238E27FC236}">
                      <a16:creationId xmlns:a16="http://schemas.microsoft.com/office/drawing/2014/main" id="{9813437E-CEA0-2695-06F3-E3A5B2BAD3C6}"/>
                    </a:ext>
                  </a:extLst>
                </p:cNvPr>
                <p:cNvSpPr/>
                <p:nvPr/>
              </p:nvSpPr>
              <p:spPr>
                <a:xfrm>
                  <a:off x="1376410" y="5393491"/>
                  <a:ext cx="991452" cy="20924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97020">
                      <a:moveTo>
                        <a:pt x="0" y="191302"/>
                      </a:moveTo>
                      <a:cubicBezTo>
                        <a:pt x="91440" y="177755"/>
                        <a:pt x="182880" y="164209"/>
                        <a:pt x="248920" y="181142"/>
                      </a:cubicBezTo>
                      <a:cubicBezTo>
                        <a:pt x="314960" y="198075"/>
                        <a:pt x="349673" y="320842"/>
                        <a:pt x="396240" y="292902"/>
                      </a:cubicBezTo>
                      <a:cubicBezTo>
                        <a:pt x="442807" y="264962"/>
                        <a:pt x="485987" y="54989"/>
                        <a:pt x="528320" y="13502"/>
                      </a:cubicBezTo>
                      <a:cubicBezTo>
                        <a:pt x="570653" y="-27985"/>
                        <a:pt x="598593" y="38902"/>
                        <a:pt x="650240" y="43982"/>
                      </a:cubicBezTo>
                      <a:cubicBezTo>
                        <a:pt x="701887" y="49062"/>
                        <a:pt x="784013" y="46522"/>
                        <a:pt x="838200" y="43982"/>
                      </a:cubicBezTo>
                      <a:cubicBezTo>
                        <a:pt x="892387" y="41442"/>
                        <a:pt x="943187" y="10115"/>
                        <a:pt x="975360" y="28742"/>
                      </a:cubicBezTo>
                      <a:cubicBezTo>
                        <a:pt x="1007533" y="47369"/>
                        <a:pt x="986367" y="134575"/>
                        <a:pt x="1031240" y="155742"/>
                      </a:cubicBezTo>
                      <a:cubicBezTo>
                        <a:pt x="1076113" y="176909"/>
                        <a:pt x="1160356" y="166325"/>
                        <a:pt x="1244600" y="155742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175">
                  <a:extLst>
                    <a:ext uri="{FF2B5EF4-FFF2-40B4-BE49-F238E27FC236}">
                      <a16:creationId xmlns:a16="http://schemas.microsoft.com/office/drawing/2014/main" id="{FB084E8C-3DD0-BFB5-4D51-7EC20A8FA9A2}"/>
                    </a:ext>
                  </a:extLst>
                </p:cNvPr>
                <p:cNvSpPr/>
                <p:nvPr/>
              </p:nvSpPr>
              <p:spPr>
                <a:xfrm>
                  <a:off x="1376410" y="4765755"/>
                  <a:ext cx="991452" cy="209245"/>
                </a:xfrm>
                <a:custGeom>
                  <a:avLst/>
                  <a:gdLst>
                    <a:gd name="connsiteX0" fmla="*/ 0 w 1351493"/>
                    <a:gd name="connsiteY0" fmla="*/ 152403 h 289746"/>
                    <a:gd name="connsiteX1" fmla="*/ 254000 w 1351493"/>
                    <a:gd name="connsiteY1" fmla="*/ 248923 h 289746"/>
                    <a:gd name="connsiteX2" fmla="*/ 314960 w 1351493"/>
                    <a:gd name="connsiteY2" fmla="*/ 81283 h 289746"/>
                    <a:gd name="connsiteX3" fmla="*/ 436880 w 1351493"/>
                    <a:gd name="connsiteY3" fmla="*/ 193043 h 289746"/>
                    <a:gd name="connsiteX4" fmla="*/ 543560 w 1351493"/>
                    <a:gd name="connsiteY4" fmla="*/ 3 h 289746"/>
                    <a:gd name="connsiteX5" fmla="*/ 655320 w 1351493"/>
                    <a:gd name="connsiteY5" fmla="*/ 187963 h 289746"/>
                    <a:gd name="connsiteX6" fmla="*/ 721360 w 1351493"/>
                    <a:gd name="connsiteY6" fmla="*/ 81283 h 289746"/>
                    <a:gd name="connsiteX7" fmla="*/ 878840 w 1351493"/>
                    <a:gd name="connsiteY7" fmla="*/ 269243 h 289746"/>
                    <a:gd name="connsiteX8" fmla="*/ 1036320 w 1351493"/>
                    <a:gd name="connsiteY8" fmla="*/ 264163 h 289746"/>
                    <a:gd name="connsiteX9" fmla="*/ 1300480 w 1351493"/>
                    <a:gd name="connsiteY9" fmla="*/ 289563 h 289746"/>
                    <a:gd name="connsiteX10" fmla="*/ 1351280 w 1351493"/>
                    <a:gd name="connsiteY10" fmla="*/ 248923 h 289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1493" h="289746">
                      <a:moveTo>
                        <a:pt x="0" y="152403"/>
                      </a:moveTo>
                      <a:cubicBezTo>
                        <a:pt x="100753" y="206589"/>
                        <a:pt x="201507" y="260776"/>
                        <a:pt x="254000" y="248923"/>
                      </a:cubicBezTo>
                      <a:cubicBezTo>
                        <a:pt x="306493" y="237070"/>
                        <a:pt x="284480" y="90596"/>
                        <a:pt x="314960" y="81283"/>
                      </a:cubicBezTo>
                      <a:cubicBezTo>
                        <a:pt x="345440" y="71970"/>
                        <a:pt x="398780" y="206590"/>
                        <a:pt x="436880" y="193043"/>
                      </a:cubicBezTo>
                      <a:cubicBezTo>
                        <a:pt x="474980" y="179496"/>
                        <a:pt x="507153" y="850"/>
                        <a:pt x="543560" y="3"/>
                      </a:cubicBezTo>
                      <a:cubicBezTo>
                        <a:pt x="579967" y="-844"/>
                        <a:pt x="625687" y="174416"/>
                        <a:pt x="655320" y="187963"/>
                      </a:cubicBezTo>
                      <a:cubicBezTo>
                        <a:pt x="684953" y="201510"/>
                        <a:pt x="684107" y="67736"/>
                        <a:pt x="721360" y="81283"/>
                      </a:cubicBezTo>
                      <a:cubicBezTo>
                        <a:pt x="758613" y="94830"/>
                        <a:pt x="826347" y="238763"/>
                        <a:pt x="878840" y="269243"/>
                      </a:cubicBezTo>
                      <a:cubicBezTo>
                        <a:pt x="931333" y="299723"/>
                        <a:pt x="966047" y="260776"/>
                        <a:pt x="1036320" y="264163"/>
                      </a:cubicBezTo>
                      <a:cubicBezTo>
                        <a:pt x="1106593" y="267550"/>
                        <a:pt x="1247987" y="292103"/>
                        <a:pt x="1300480" y="289563"/>
                      </a:cubicBezTo>
                      <a:cubicBezTo>
                        <a:pt x="1352973" y="287023"/>
                        <a:pt x="1352126" y="267973"/>
                        <a:pt x="1351280" y="248923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176">
                  <a:extLst>
                    <a:ext uri="{FF2B5EF4-FFF2-40B4-BE49-F238E27FC236}">
                      <a16:creationId xmlns:a16="http://schemas.microsoft.com/office/drawing/2014/main" id="{8E93537B-47D2-182B-0348-87E71544F584}"/>
                    </a:ext>
                  </a:extLst>
                </p:cNvPr>
                <p:cNvSpPr/>
                <p:nvPr/>
              </p:nvSpPr>
              <p:spPr>
                <a:xfrm>
                  <a:off x="1376410" y="4975000"/>
                  <a:ext cx="991452" cy="209245"/>
                </a:xfrm>
                <a:custGeom>
                  <a:avLst/>
                  <a:gdLst>
                    <a:gd name="connsiteX0" fmla="*/ 0 w 1310640"/>
                    <a:gd name="connsiteY0" fmla="*/ 157638 h 199710"/>
                    <a:gd name="connsiteX1" fmla="*/ 193040 w 1310640"/>
                    <a:gd name="connsiteY1" fmla="*/ 198278 h 199710"/>
                    <a:gd name="connsiteX2" fmla="*/ 299720 w 1310640"/>
                    <a:gd name="connsiteY2" fmla="*/ 111918 h 199710"/>
                    <a:gd name="connsiteX3" fmla="*/ 497840 w 1310640"/>
                    <a:gd name="connsiteY3" fmla="*/ 167798 h 199710"/>
                    <a:gd name="connsiteX4" fmla="*/ 645160 w 1310640"/>
                    <a:gd name="connsiteY4" fmla="*/ 158 h 199710"/>
                    <a:gd name="connsiteX5" fmla="*/ 807720 w 1310640"/>
                    <a:gd name="connsiteY5" fmla="*/ 137318 h 199710"/>
                    <a:gd name="connsiteX6" fmla="*/ 1051560 w 1310640"/>
                    <a:gd name="connsiteY6" fmla="*/ 142398 h 199710"/>
                    <a:gd name="connsiteX7" fmla="*/ 1137920 w 1310640"/>
                    <a:gd name="connsiteY7" fmla="*/ 116998 h 199710"/>
                    <a:gd name="connsiteX8" fmla="*/ 1234440 w 1310640"/>
                    <a:gd name="connsiteY8" fmla="*/ 183038 h 199710"/>
                    <a:gd name="connsiteX9" fmla="*/ 1310640 w 1310640"/>
                    <a:gd name="connsiteY9" fmla="*/ 177958 h 199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0640" h="199710">
                      <a:moveTo>
                        <a:pt x="0" y="157638"/>
                      </a:moveTo>
                      <a:cubicBezTo>
                        <a:pt x="71543" y="181768"/>
                        <a:pt x="143087" y="205898"/>
                        <a:pt x="193040" y="198278"/>
                      </a:cubicBezTo>
                      <a:cubicBezTo>
                        <a:pt x="242993" y="190658"/>
                        <a:pt x="248920" y="116998"/>
                        <a:pt x="299720" y="111918"/>
                      </a:cubicBezTo>
                      <a:cubicBezTo>
                        <a:pt x="350520" y="106838"/>
                        <a:pt x="440267" y="186425"/>
                        <a:pt x="497840" y="167798"/>
                      </a:cubicBezTo>
                      <a:cubicBezTo>
                        <a:pt x="555413" y="149171"/>
                        <a:pt x="593513" y="5238"/>
                        <a:pt x="645160" y="158"/>
                      </a:cubicBezTo>
                      <a:cubicBezTo>
                        <a:pt x="696807" y="-4922"/>
                        <a:pt x="739987" y="113611"/>
                        <a:pt x="807720" y="137318"/>
                      </a:cubicBezTo>
                      <a:cubicBezTo>
                        <a:pt x="875453" y="161025"/>
                        <a:pt x="996527" y="145785"/>
                        <a:pt x="1051560" y="142398"/>
                      </a:cubicBezTo>
                      <a:cubicBezTo>
                        <a:pt x="1106593" y="139011"/>
                        <a:pt x="1107440" y="110225"/>
                        <a:pt x="1137920" y="116998"/>
                      </a:cubicBezTo>
                      <a:cubicBezTo>
                        <a:pt x="1168400" y="123771"/>
                        <a:pt x="1205653" y="172878"/>
                        <a:pt x="1234440" y="183038"/>
                      </a:cubicBezTo>
                      <a:cubicBezTo>
                        <a:pt x="1263227" y="193198"/>
                        <a:pt x="1289473" y="178805"/>
                        <a:pt x="1310640" y="177958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177">
                  <a:extLst>
                    <a:ext uri="{FF2B5EF4-FFF2-40B4-BE49-F238E27FC236}">
                      <a16:creationId xmlns:a16="http://schemas.microsoft.com/office/drawing/2014/main" id="{D84906C3-8A27-C517-67C1-15931984F8FB}"/>
                    </a:ext>
                  </a:extLst>
                </p:cNvPr>
                <p:cNvSpPr/>
                <p:nvPr/>
              </p:nvSpPr>
              <p:spPr>
                <a:xfrm>
                  <a:off x="1376410" y="5631283"/>
                  <a:ext cx="991452" cy="19661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79092">
                      <a:moveTo>
                        <a:pt x="0" y="173887"/>
                      </a:moveTo>
                      <a:cubicBezTo>
                        <a:pt x="91440" y="160340"/>
                        <a:pt x="182880" y="146794"/>
                        <a:pt x="248920" y="163727"/>
                      </a:cubicBezTo>
                      <a:cubicBezTo>
                        <a:pt x="314960" y="180660"/>
                        <a:pt x="345688" y="261739"/>
                        <a:pt x="396240" y="275487"/>
                      </a:cubicBezTo>
                      <a:cubicBezTo>
                        <a:pt x="446792" y="289235"/>
                        <a:pt x="488644" y="260233"/>
                        <a:pt x="552234" y="246217"/>
                      </a:cubicBezTo>
                      <a:cubicBezTo>
                        <a:pt x="615824" y="232201"/>
                        <a:pt x="730120" y="227998"/>
                        <a:pt x="777781" y="191390"/>
                      </a:cubicBezTo>
                      <a:cubicBezTo>
                        <a:pt x="825442" y="154782"/>
                        <a:pt x="805270" y="56577"/>
                        <a:pt x="838200" y="26567"/>
                      </a:cubicBezTo>
                      <a:cubicBezTo>
                        <a:pt x="871130" y="-3443"/>
                        <a:pt x="943187" y="-7300"/>
                        <a:pt x="975360" y="11327"/>
                      </a:cubicBezTo>
                      <a:cubicBezTo>
                        <a:pt x="1007533" y="29954"/>
                        <a:pt x="986367" y="117160"/>
                        <a:pt x="1031240" y="138327"/>
                      </a:cubicBezTo>
                      <a:cubicBezTo>
                        <a:pt x="1076113" y="159494"/>
                        <a:pt x="1160356" y="148910"/>
                        <a:pt x="1244600" y="138327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178">
                  <a:extLst>
                    <a:ext uri="{FF2B5EF4-FFF2-40B4-BE49-F238E27FC236}">
                      <a16:creationId xmlns:a16="http://schemas.microsoft.com/office/drawing/2014/main" id="{9EA9B2E1-928C-A084-6B71-6B13344236E1}"/>
                    </a:ext>
                  </a:extLst>
                </p:cNvPr>
                <p:cNvSpPr/>
                <p:nvPr/>
              </p:nvSpPr>
              <p:spPr>
                <a:xfrm>
                  <a:off x="1369330" y="5844545"/>
                  <a:ext cx="991452" cy="234941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333495">
                      <a:moveTo>
                        <a:pt x="0" y="215847"/>
                      </a:moveTo>
                      <a:cubicBezTo>
                        <a:pt x="91440" y="202300"/>
                        <a:pt x="69288" y="111011"/>
                        <a:pt x="135328" y="90763"/>
                      </a:cubicBezTo>
                      <a:cubicBezTo>
                        <a:pt x="201368" y="70515"/>
                        <a:pt x="326756" y="61455"/>
                        <a:pt x="396240" y="94357"/>
                      </a:cubicBezTo>
                      <a:cubicBezTo>
                        <a:pt x="465724" y="127259"/>
                        <a:pt x="488644" y="265012"/>
                        <a:pt x="552234" y="288177"/>
                      </a:cubicBezTo>
                      <a:cubicBezTo>
                        <a:pt x="615824" y="311343"/>
                        <a:pt x="730120" y="281225"/>
                        <a:pt x="777781" y="233350"/>
                      </a:cubicBezTo>
                      <a:cubicBezTo>
                        <a:pt x="825442" y="185475"/>
                        <a:pt x="810253" y="-15261"/>
                        <a:pt x="838201" y="924"/>
                      </a:cubicBezTo>
                      <a:cubicBezTo>
                        <a:pt x="866149" y="17109"/>
                        <a:pt x="913294" y="300566"/>
                        <a:pt x="945467" y="330460"/>
                      </a:cubicBezTo>
                      <a:cubicBezTo>
                        <a:pt x="977640" y="360354"/>
                        <a:pt x="986367" y="159120"/>
                        <a:pt x="1031240" y="180287"/>
                      </a:cubicBezTo>
                      <a:cubicBezTo>
                        <a:pt x="1076113" y="201454"/>
                        <a:pt x="1160356" y="190870"/>
                        <a:pt x="1244600" y="180287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179">
                  <a:extLst>
                    <a:ext uri="{FF2B5EF4-FFF2-40B4-BE49-F238E27FC236}">
                      <a16:creationId xmlns:a16="http://schemas.microsoft.com/office/drawing/2014/main" id="{E6076BF8-D018-714F-12C6-B7F7381448BF}"/>
                    </a:ext>
                  </a:extLst>
                </p:cNvPr>
                <p:cNvSpPr/>
                <p:nvPr/>
              </p:nvSpPr>
              <p:spPr>
                <a:xfrm>
                  <a:off x="1376410" y="6162815"/>
                  <a:ext cx="991452" cy="112134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  <a:gd name="connsiteX0" fmla="*/ 0 w 1244600"/>
                    <a:gd name="connsiteY0" fmla="*/ 215848 h 333496"/>
                    <a:gd name="connsiteX1" fmla="*/ 135328 w 1244600"/>
                    <a:gd name="connsiteY1" fmla="*/ 90764 h 333496"/>
                    <a:gd name="connsiteX2" fmla="*/ 336455 w 1244600"/>
                    <a:gd name="connsiteY2" fmla="*/ 243085 h 333496"/>
                    <a:gd name="connsiteX3" fmla="*/ 552234 w 1244600"/>
                    <a:gd name="connsiteY3" fmla="*/ 288178 h 333496"/>
                    <a:gd name="connsiteX4" fmla="*/ 777781 w 1244600"/>
                    <a:gd name="connsiteY4" fmla="*/ 233351 h 333496"/>
                    <a:gd name="connsiteX5" fmla="*/ 838201 w 1244600"/>
                    <a:gd name="connsiteY5" fmla="*/ 925 h 333496"/>
                    <a:gd name="connsiteX6" fmla="*/ 945467 w 1244600"/>
                    <a:gd name="connsiteY6" fmla="*/ 330461 h 333496"/>
                    <a:gd name="connsiteX7" fmla="*/ 1031240 w 1244600"/>
                    <a:gd name="connsiteY7" fmla="*/ 180288 h 333496"/>
                    <a:gd name="connsiteX8" fmla="*/ 1244600 w 1244600"/>
                    <a:gd name="connsiteY8" fmla="*/ 180288 h 333496"/>
                    <a:gd name="connsiteX0" fmla="*/ 0 w 1244600"/>
                    <a:gd name="connsiteY0" fmla="*/ 220759 h 338407"/>
                    <a:gd name="connsiteX1" fmla="*/ 135328 w 1244600"/>
                    <a:gd name="connsiteY1" fmla="*/ 95675 h 338407"/>
                    <a:gd name="connsiteX2" fmla="*/ 336455 w 1244600"/>
                    <a:gd name="connsiteY2" fmla="*/ 247996 h 338407"/>
                    <a:gd name="connsiteX3" fmla="*/ 552234 w 1244600"/>
                    <a:gd name="connsiteY3" fmla="*/ 293089 h 338407"/>
                    <a:gd name="connsiteX4" fmla="*/ 586469 w 1244600"/>
                    <a:gd name="connsiteY4" fmla="*/ 136858 h 338407"/>
                    <a:gd name="connsiteX5" fmla="*/ 838201 w 1244600"/>
                    <a:gd name="connsiteY5" fmla="*/ 5836 h 338407"/>
                    <a:gd name="connsiteX6" fmla="*/ 945467 w 1244600"/>
                    <a:gd name="connsiteY6" fmla="*/ 335372 h 338407"/>
                    <a:gd name="connsiteX7" fmla="*/ 1031240 w 1244600"/>
                    <a:gd name="connsiteY7" fmla="*/ 185199 h 338407"/>
                    <a:gd name="connsiteX8" fmla="*/ 1244600 w 1244600"/>
                    <a:gd name="connsiteY8" fmla="*/ 185199 h 338407"/>
                    <a:gd name="connsiteX0" fmla="*/ 0 w 1244600"/>
                    <a:gd name="connsiteY0" fmla="*/ 220313 h 337961"/>
                    <a:gd name="connsiteX1" fmla="*/ 135328 w 1244600"/>
                    <a:gd name="connsiteY1" fmla="*/ 95229 h 337961"/>
                    <a:gd name="connsiteX2" fmla="*/ 336455 w 1244600"/>
                    <a:gd name="connsiteY2" fmla="*/ 247550 h 337961"/>
                    <a:gd name="connsiteX3" fmla="*/ 486469 w 1244600"/>
                    <a:gd name="connsiteY3" fmla="*/ 218280 h 337961"/>
                    <a:gd name="connsiteX4" fmla="*/ 586469 w 1244600"/>
                    <a:gd name="connsiteY4" fmla="*/ 136412 h 337961"/>
                    <a:gd name="connsiteX5" fmla="*/ 838201 w 1244600"/>
                    <a:gd name="connsiteY5" fmla="*/ 5390 h 337961"/>
                    <a:gd name="connsiteX6" fmla="*/ 945467 w 1244600"/>
                    <a:gd name="connsiteY6" fmla="*/ 334926 h 337961"/>
                    <a:gd name="connsiteX7" fmla="*/ 1031240 w 1244600"/>
                    <a:gd name="connsiteY7" fmla="*/ 184753 h 337961"/>
                    <a:gd name="connsiteX8" fmla="*/ 1244600 w 1244600"/>
                    <a:gd name="connsiteY8" fmla="*/ 184753 h 337961"/>
                    <a:gd name="connsiteX0" fmla="*/ 0 w 1244600"/>
                    <a:gd name="connsiteY0" fmla="*/ 215808 h 249764"/>
                    <a:gd name="connsiteX1" fmla="*/ 135328 w 1244600"/>
                    <a:gd name="connsiteY1" fmla="*/ 90724 h 249764"/>
                    <a:gd name="connsiteX2" fmla="*/ 336455 w 1244600"/>
                    <a:gd name="connsiteY2" fmla="*/ 243045 h 249764"/>
                    <a:gd name="connsiteX3" fmla="*/ 486469 w 1244600"/>
                    <a:gd name="connsiteY3" fmla="*/ 213775 h 249764"/>
                    <a:gd name="connsiteX4" fmla="*/ 586469 w 1244600"/>
                    <a:gd name="connsiteY4" fmla="*/ 131907 h 249764"/>
                    <a:gd name="connsiteX5" fmla="*/ 838201 w 1244600"/>
                    <a:gd name="connsiteY5" fmla="*/ 885 h 249764"/>
                    <a:gd name="connsiteX6" fmla="*/ 903617 w 1244600"/>
                    <a:gd name="connsiteY6" fmla="*/ 201977 h 249764"/>
                    <a:gd name="connsiteX7" fmla="*/ 1031240 w 1244600"/>
                    <a:gd name="connsiteY7" fmla="*/ 180248 h 249764"/>
                    <a:gd name="connsiteX8" fmla="*/ 1244600 w 1244600"/>
                    <a:gd name="connsiteY8" fmla="*/ 180248 h 249764"/>
                    <a:gd name="connsiteX0" fmla="*/ 0 w 1244600"/>
                    <a:gd name="connsiteY0" fmla="*/ 125214 h 159172"/>
                    <a:gd name="connsiteX1" fmla="*/ 135328 w 1244600"/>
                    <a:gd name="connsiteY1" fmla="*/ 130 h 159172"/>
                    <a:gd name="connsiteX2" fmla="*/ 336455 w 1244600"/>
                    <a:gd name="connsiteY2" fmla="*/ 152451 h 159172"/>
                    <a:gd name="connsiteX3" fmla="*/ 486469 w 1244600"/>
                    <a:gd name="connsiteY3" fmla="*/ 123181 h 159172"/>
                    <a:gd name="connsiteX4" fmla="*/ 586469 w 1244600"/>
                    <a:gd name="connsiteY4" fmla="*/ 41313 h 159172"/>
                    <a:gd name="connsiteX5" fmla="*/ 754501 w 1244600"/>
                    <a:gd name="connsiteY5" fmla="*/ 11695 h 159172"/>
                    <a:gd name="connsiteX6" fmla="*/ 903617 w 1244600"/>
                    <a:gd name="connsiteY6" fmla="*/ 111383 h 159172"/>
                    <a:gd name="connsiteX7" fmla="*/ 1031240 w 1244600"/>
                    <a:gd name="connsiteY7" fmla="*/ 89654 h 159172"/>
                    <a:gd name="connsiteX8" fmla="*/ 1244600 w 1244600"/>
                    <a:gd name="connsiteY8" fmla="*/ 89654 h 15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159172">
                      <a:moveTo>
                        <a:pt x="0" y="125214"/>
                      </a:moveTo>
                      <a:cubicBezTo>
                        <a:pt x="91440" y="111667"/>
                        <a:pt x="79252" y="-4410"/>
                        <a:pt x="135328" y="130"/>
                      </a:cubicBezTo>
                      <a:cubicBezTo>
                        <a:pt x="191404" y="4670"/>
                        <a:pt x="277932" y="131943"/>
                        <a:pt x="336455" y="152451"/>
                      </a:cubicBezTo>
                      <a:cubicBezTo>
                        <a:pt x="394978" y="172959"/>
                        <a:pt x="444800" y="141704"/>
                        <a:pt x="486469" y="123181"/>
                      </a:cubicBezTo>
                      <a:cubicBezTo>
                        <a:pt x="528138" y="104658"/>
                        <a:pt x="541797" y="59894"/>
                        <a:pt x="586469" y="41313"/>
                      </a:cubicBezTo>
                      <a:cubicBezTo>
                        <a:pt x="631141" y="22732"/>
                        <a:pt x="701643" y="17"/>
                        <a:pt x="754501" y="11695"/>
                      </a:cubicBezTo>
                      <a:cubicBezTo>
                        <a:pt x="807359" y="23373"/>
                        <a:pt x="857494" y="98390"/>
                        <a:pt x="903617" y="111383"/>
                      </a:cubicBezTo>
                      <a:cubicBezTo>
                        <a:pt x="949740" y="124376"/>
                        <a:pt x="986367" y="68487"/>
                        <a:pt x="1031240" y="89654"/>
                      </a:cubicBezTo>
                      <a:cubicBezTo>
                        <a:pt x="1076113" y="110821"/>
                        <a:pt x="1160356" y="100237"/>
                        <a:pt x="1244600" y="89654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180">
                  <a:extLst>
                    <a:ext uri="{FF2B5EF4-FFF2-40B4-BE49-F238E27FC236}">
                      <a16:creationId xmlns:a16="http://schemas.microsoft.com/office/drawing/2014/main" id="{3B08F129-95D4-AC18-C486-5DC793ABAC87}"/>
                    </a:ext>
                  </a:extLst>
                </p:cNvPr>
                <p:cNvSpPr/>
                <p:nvPr/>
              </p:nvSpPr>
              <p:spPr>
                <a:xfrm>
                  <a:off x="1360054" y="6303040"/>
                  <a:ext cx="991452" cy="195415"/>
                </a:xfrm>
                <a:custGeom>
                  <a:avLst/>
                  <a:gdLst>
                    <a:gd name="connsiteX0" fmla="*/ 0 w 1244600"/>
                    <a:gd name="connsiteY0" fmla="*/ 191302 h 297020"/>
                    <a:gd name="connsiteX1" fmla="*/ 248920 w 1244600"/>
                    <a:gd name="connsiteY1" fmla="*/ 181142 h 297020"/>
                    <a:gd name="connsiteX2" fmla="*/ 396240 w 1244600"/>
                    <a:gd name="connsiteY2" fmla="*/ 292902 h 297020"/>
                    <a:gd name="connsiteX3" fmla="*/ 528320 w 1244600"/>
                    <a:gd name="connsiteY3" fmla="*/ 13502 h 297020"/>
                    <a:gd name="connsiteX4" fmla="*/ 650240 w 1244600"/>
                    <a:gd name="connsiteY4" fmla="*/ 43982 h 297020"/>
                    <a:gd name="connsiteX5" fmla="*/ 838200 w 1244600"/>
                    <a:gd name="connsiteY5" fmla="*/ 43982 h 297020"/>
                    <a:gd name="connsiteX6" fmla="*/ 975360 w 1244600"/>
                    <a:gd name="connsiteY6" fmla="*/ 28742 h 297020"/>
                    <a:gd name="connsiteX7" fmla="*/ 1031240 w 1244600"/>
                    <a:gd name="connsiteY7" fmla="*/ 155742 h 297020"/>
                    <a:gd name="connsiteX8" fmla="*/ 1244600 w 1244600"/>
                    <a:gd name="connsiteY8" fmla="*/ 155742 h 297020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8490 h 284208"/>
                    <a:gd name="connsiteX1" fmla="*/ 248920 w 1244600"/>
                    <a:gd name="connsiteY1" fmla="*/ 168330 h 284208"/>
                    <a:gd name="connsiteX2" fmla="*/ 396240 w 1244600"/>
                    <a:gd name="connsiteY2" fmla="*/ 280090 h 284208"/>
                    <a:gd name="connsiteX3" fmla="*/ 528320 w 1244600"/>
                    <a:gd name="connsiteY3" fmla="*/ 690 h 284208"/>
                    <a:gd name="connsiteX4" fmla="*/ 777781 w 1244600"/>
                    <a:gd name="connsiteY4" fmla="*/ 195993 h 284208"/>
                    <a:gd name="connsiteX5" fmla="*/ 838200 w 1244600"/>
                    <a:gd name="connsiteY5" fmla="*/ 31170 h 284208"/>
                    <a:gd name="connsiteX6" fmla="*/ 975360 w 1244600"/>
                    <a:gd name="connsiteY6" fmla="*/ 15930 h 284208"/>
                    <a:gd name="connsiteX7" fmla="*/ 1031240 w 1244600"/>
                    <a:gd name="connsiteY7" fmla="*/ 142930 h 284208"/>
                    <a:gd name="connsiteX8" fmla="*/ 1244600 w 1244600"/>
                    <a:gd name="connsiteY8" fmla="*/ 142930 h 284208"/>
                    <a:gd name="connsiteX0" fmla="*/ 0 w 1244600"/>
                    <a:gd name="connsiteY0" fmla="*/ 173887 h 279092"/>
                    <a:gd name="connsiteX1" fmla="*/ 248920 w 1244600"/>
                    <a:gd name="connsiteY1" fmla="*/ 163727 h 279092"/>
                    <a:gd name="connsiteX2" fmla="*/ 396240 w 1244600"/>
                    <a:gd name="connsiteY2" fmla="*/ 275487 h 279092"/>
                    <a:gd name="connsiteX3" fmla="*/ 552234 w 1244600"/>
                    <a:gd name="connsiteY3" fmla="*/ 246217 h 279092"/>
                    <a:gd name="connsiteX4" fmla="*/ 777781 w 1244600"/>
                    <a:gd name="connsiteY4" fmla="*/ 191390 h 279092"/>
                    <a:gd name="connsiteX5" fmla="*/ 838200 w 1244600"/>
                    <a:gd name="connsiteY5" fmla="*/ 26567 h 279092"/>
                    <a:gd name="connsiteX6" fmla="*/ 975360 w 1244600"/>
                    <a:gd name="connsiteY6" fmla="*/ 11327 h 279092"/>
                    <a:gd name="connsiteX7" fmla="*/ 1031240 w 1244600"/>
                    <a:gd name="connsiteY7" fmla="*/ 138327 h 279092"/>
                    <a:gd name="connsiteX8" fmla="*/ 1244600 w 1244600"/>
                    <a:gd name="connsiteY8" fmla="*/ 138327 h 279092"/>
                    <a:gd name="connsiteX0" fmla="*/ 0 w 1244600"/>
                    <a:gd name="connsiteY0" fmla="*/ 173886 h 252924"/>
                    <a:gd name="connsiteX1" fmla="*/ 248920 w 1244600"/>
                    <a:gd name="connsiteY1" fmla="*/ 163726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73886 h 252924"/>
                    <a:gd name="connsiteX1" fmla="*/ 135328 w 1244600"/>
                    <a:gd name="connsiteY1" fmla="*/ 48802 h 252924"/>
                    <a:gd name="connsiteX2" fmla="*/ 396240 w 1244600"/>
                    <a:gd name="connsiteY2" fmla="*/ 52396 h 252924"/>
                    <a:gd name="connsiteX3" fmla="*/ 552234 w 1244600"/>
                    <a:gd name="connsiteY3" fmla="*/ 246216 h 252924"/>
                    <a:gd name="connsiteX4" fmla="*/ 777781 w 1244600"/>
                    <a:gd name="connsiteY4" fmla="*/ 191389 h 252924"/>
                    <a:gd name="connsiteX5" fmla="*/ 838200 w 1244600"/>
                    <a:gd name="connsiteY5" fmla="*/ 26566 h 252924"/>
                    <a:gd name="connsiteX6" fmla="*/ 975360 w 1244600"/>
                    <a:gd name="connsiteY6" fmla="*/ 11326 h 252924"/>
                    <a:gd name="connsiteX7" fmla="*/ 1031240 w 1244600"/>
                    <a:gd name="connsiteY7" fmla="*/ 138326 h 252924"/>
                    <a:gd name="connsiteX8" fmla="*/ 1244600 w 1244600"/>
                    <a:gd name="connsiteY8" fmla="*/ 138326 h 252924"/>
                    <a:gd name="connsiteX0" fmla="*/ 0 w 1244600"/>
                    <a:gd name="connsiteY0" fmla="*/ 148581 h 264481"/>
                    <a:gd name="connsiteX1" fmla="*/ 135328 w 1244600"/>
                    <a:gd name="connsiteY1" fmla="*/ 23497 h 264481"/>
                    <a:gd name="connsiteX2" fmla="*/ 396240 w 1244600"/>
                    <a:gd name="connsiteY2" fmla="*/ 27091 h 264481"/>
                    <a:gd name="connsiteX3" fmla="*/ 552234 w 1244600"/>
                    <a:gd name="connsiteY3" fmla="*/ 220911 h 264481"/>
                    <a:gd name="connsiteX4" fmla="*/ 777781 w 1244600"/>
                    <a:gd name="connsiteY4" fmla="*/ 166084 h 264481"/>
                    <a:gd name="connsiteX5" fmla="*/ 838200 w 1244600"/>
                    <a:gd name="connsiteY5" fmla="*/ 1261 h 264481"/>
                    <a:gd name="connsiteX6" fmla="*/ 945467 w 1244600"/>
                    <a:gd name="connsiteY6" fmla="*/ 263194 h 264481"/>
                    <a:gd name="connsiteX7" fmla="*/ 1031240 w 1244600"/>
                    <a:gd name="connsiteY7" fmla="*/ 113021 h 264481"/>
                    <a:gd name="connsiteX8" fmla="*/ 1244600 w 1244600"/>
                    <a:gd name="connsiteY8" fmla="*/ 113021 h 264481"/>
                    <a:gd name="connsiteX0" fmla="*/ 0 w 1244600"/>
                    <a:gd name="connsiteY0" fmla="*/ 215847 h 333495"/>
                    <a:gd name="connsiteX1" fmla="*/ 135328 w 1244600"/>
                    <a:gd name="connsiteY1" fmla="*/ 90763 h 333495"/>
                    <a:gd name="connsiteX2" fmla="*/ 396240 w 1244600"/>
                    <a:gd name="connsiteY2" fmla="*/ 94357 h 333495"/>
                    <a:gd name="connsiteX3" fmla="*/ 552234 w 1244600"/>
                    <a:gd name="connsiteY3" fmla="*/ 288177 h 333495"/>
                    <a:gd name="connsiteX4" fmla="*/ 777781 w 1244600"/>
                    <a:gd name="connsiteY4" fmla="*/ 233350 h 333495"/>
                    <a:gd name="connsiteX5" fmla="*/ 838201 w 1244600"/>
                    <a:gd name="connsiteY5" fmla="*/ 924 h 333495"/>
                    <a:gd name="connsiteX6" fmla="*/ 945467 w 1244600"/>
                    <a:gd name="connsiteY6" fmla="*/ 330460 h 333495"/>
                    <a:gd name="connsiteX7" fmla="*/ 1031240 w 1244600"/>
                    <a:gd name="connsiteY7" fmla="*/ 180287 h 333495"/>
                    <a:gd name="connsiteX8" fmla="*/ 1244600 w 1244600"/>
                    <a:gd name="connsiteY8" fmla="*/ 180287 h 333495"/>
                    <a:gd name="connsiteX0" fmla="*/ 0 w 1244600"/>
                    <a:gd name="connsiteY0" fmla="*/ 215848 h 333496"/>
                    <a:gd name="connsiteX1" fmla="*/ 135328 w 1244600"/>
                    <a:gd name="connsiteY1" fmla="*/ 90764 h 333496"/>
                    <a:gd name="connsiteX2" fmla="*/ 336455 w 1244600"/>
                    <a:gd name="connsiteY2" fmla="*/ 243085 h 333496"/>
                    <a:gd name="connsiteX3" fmla="*/ 552234 w 1244600"/>
                    <a:gd name="connsiteY3" fmla="*/ 288178 h 333496"/>
                    <a:gd name="connsiteX4" fmla="*/ 777781 w 1244600"/>
                    <a:gd name="connsiteY4" fmla="*/ 233351 h 333496"/>
                    <a:gd name="connsiteX5" fmla="*/ 838201 w 1244600"/>
                    <a:gd name="connsiteY5" fmla="*/ 925 h 333496"/>
                    <a:gd name="connsiteX6" fmla="*/ 945467 w 1244600"/>
                    <a:gd name="connsiteY6" fmla="*/ 330461 h 333496"/>
                    <a:gd name="connsiteX7" fmla="*/ 1031240 w 1244600"/>
                    <a:gd name="connsiteY7" fmla="*/ 180288 h 333496"/>
                    <a:gd name="connsiteX8" fmla="*/ 1244600 w 1244600"/>
                    <a:gd name="connsiteY8" fmla="*/ 180288 h 333496"/>
                    <a:gd name="connsiteX0" fmla="*/ 0 w 1244600"/>
                    <a:gd name="connsiteY0" fmla="*/ 220759 h 338407"/>
                    <a:gd name="connsiteX1" fmla="*/ 135328 w 1244600"/>
                    <a:gd name="connsiteY1" fmla="*/ 95675 h 338407"/>
                    <a:gd name="connsiteX2" fmla="*/ 336455 w 1244600"/>
                    <a:gd name="connsiteY2" fmla="*/ 247996 h 338407"/>
                    <a:gd name="connsiteX3" fmla="*/ 552234 w 1244600"/>
                    <a:gd name="connsiteY3" fmla="*/ 293089 h 338407"/>
                    <a:gd name="connsiteX4" fmla="*/ 586469 w 1244600"/>
                    <a:gd name="connsiteY4" fmla="*/ 136858 h 338407"/>
                    <a:gd name="connsiteX5" fmla="*/ 838201 w 1244600"/>
                    <a:gd name="connsiteY5" fmla="*/ 5836 h 338407"/>
                    <a:gd name="connsiteX6" fmla="*/ 945467 w 1244600"/>
                    <a:gd name="connsiteY6" fmla="*/ 335372 h 338407"/>
                    <a:gd name="connsiteX7" fmla="*/ 1031240 w 1244600"/>
                    <a:gd name="connsiteY7" fmla="*/ 185199 h 338407"/>
                    <a:gd name="connsiteX8" fmla="*/ 1244600 w 1244600"/>
                    <a:gd name="connsiteY8" fmla="*/ 185199 h 338407"/>
                    <a:gd name="connsiteX0" fmla="*/ 0 w 1244600"/>
                    <a:gd name="connsiteY0" fmla="*/ 220313 h 337961"/>
                    <a:gd name="connsiteX1" fmla="*/ 135328 w 1244600"/>
                    <a:gd name="connsiteY1" fmla="*/ 95229 h 337961"/>
                    <a:gd name="connsiteX2" fmla="*/ 336455 w 1244600"/>
                    <a:gd name="connsiteY2" fmla="*/ 247550 h 337961"/>
                    <a:gd name="connsiteX3" fmla="*/ 486469 w 1244600"/>
                    <a:gd name="connsiteY3" fmla="*/ 218280 h 337961"/>
                    <a:gd name="connsiteX4" fmla="*/ 586469 w 1244600"/>
                    <a:gd name="connsiteY4" fmla="*/ 136412 h 337961"/>
                    <a:gd name="connsiteX5" fmla="*/ 838201 w 1244600"/>
                    <a:gd name="connsiteY5" fmla="*/ 5390 h 337961"/>
                    <a:gd name="connsiteX6" fmla="*/ 945467 w 1244600"/>
                    <a:gd name="connsiteY6" fmla="*/ 334926 h 337961"/>
                    <a:gd name="connsiteX7" fmla="*/ 1031240 w 1244600"/>
                    <a:gd name="connsiteY7" fmla="*/ 184753 h 337961"/>
                    <a:gd name="connsiteX8" fmla="*/ 1244600 w 1244600"/>
                    <a:gd name="connsiteY8" fmla="*/ 184753 h 337961"/>
                    <a:gd name="connsiteX0" fmla="*/ 0 w 1244600"/>
                    <a:gd name="connsiteY0" fmla="*/ 215808 h 249764"/>
                    <a:gd name="connsiteX1" fmla="*/ 135328 w 1244600"/>
                    <a:gd name="connsiteY1" fmla="*/ 90724 h 249764"/>
                    <a:gd name="connsiteX2" fmla="*/ 336455 w 1244600"/>
                    <a:gd name="connsiteY2" fmla="*/ 243045 h 249764"/>
                    <a:gd name="connsiteX3" fmla="*/ 486469 w 1244600"/>
                    <a:gd name="connsiteY3" fmla="*/ 213775 h 249764"/>
                    <a:gd name="connsiteX4" fmla="*/ 586469 w 1244600"/>
                    <a:gd name="connsiteY4" fmla="*/ 131907 h 249764"/>
                    <a:gd name="connsiteX5" fmla="*/ 838201 w 1244600"/>
                    <a:gd name="connsiteY5" fmla="*/ 885 h 249764"/>
                    <a:gd name="connsiteX6" fmla="*/ 903617 w 1244600"/>
                    <a:gd name="connsiteY6" fmla="*/ 201977 h 249764"/>
                    <a:gd name="connsiteX7" fmla="*/ 1031240 w 1244600"/>
                    <a:gd name="connsiteY7" fmla="*/ 180248 h 249764"/>
                    <a:gd name="connsiteX8" fmla="*/ 1244600 w 1244600"/>
                    <a:gd name="connsiteY8" fmla="*/ 180248 h 249764"/>
                    <a:gd name="connsiteX0" fmla="*/ 0 w 1244600"/>
                    <a:gd name="connsiteY0" fmla="*/ 125214 h 159172"/>
                    <a:gd name="connsiteX1" fmla="*/ 135328 w 1244600"/>
                    <a:gd name="connsiteY1" fmla="*/ 130 h 159172"/>
                    <a:gd name="connsiteX2" fmla="*/ 336455 w 1244600"/>
                    <a:gd name="connsiteY2" fmla="*/ 152451 h 159172"/>
                    <a:gd name="connsiteX3" fmla="*/ 486469 w 1244600"/>
                    <a:gd name="connsiteY3" fmla="*/ 123181 h 159172"/>
                    <a:gd name="connsiteX4" fmla="*/ 586469 w 1244600"/>
                    <a:gd name="connsiteY4" fmla="*/ 41313 h 159172"/>
                    <a:gd name="connsiteX5" fmla="*/ 754501 w 1244600"/>
                    <a:gd name="connsiteY5" fmla="*/ 11695 h 159172"/>
                    <a:gd name="connsiteX6" fmla="*/ 903617 w 1244600"/>
                    <a:gd name="connsiteY6" fmla="*/ 111383 h 159172"/>
                    <a:gd name="connsiteX7" fmla="*/ 1031240 w 1244600"/>
                    <a:gd name="connsiteY7" fmla="*/ 89654 h 159172"/>
                    <a:gd name="connsiteX8" fmla="*/ 1244600 w 1244600"/>
                    <a:gd name="connsiteY8" fmla="*/ 89654 h 159172"/>
                    <a:gd name="connsiteX0" fmla="*/ 0 w 1244600"/>
                    <a:gd name="connsiteY0" fmla="*/ 206283 h 245928"/>
                    <a:gd name="connsiteX1" fmla="*/ 141306 w 1244600"/>
                    <a:gd name="connsiteY1" fmla="*/ 76 h 245928"/>
                    <a:gd name="connsiteX2" fmla="*/ 336455 w 1244600"/>
                    <a:gd name="connsiteY2" fmla="*/ 233520 h 245928"/>
                    <a:gd name="connsiteX3" fmla="*/ 486469 w 1244600"/>
                    <a:gd name="connsiteY3" fmla="*/ 204250 h 245928"/>
                    <a:gd name="connsiteX4" fmla="*/ 586469 w 1244600"/>
                    <a:gd name="connsiteY4" fmla="*/ 122382 h 245928"/>
                    <a:gd name="connsiteX5" fmla="*/ 754501 w 1244600"/>
                    <a:gd name="connsiteY5" fmla="*/ 92764 h 245928"/>
                    <a:gd name="connsiteX6" fmla="*/ 903617 w 1244600"/>
                    <a:gd name="connsiteY6" fmla="*/ 192452 h 245928"/>
                    <a:gd name="connsiteX7" fmla="*/ 1031240 w 1244600"/>
                    <a:gd name="connsiteY7" fmla="*/ 170723 h 245928"/>
                    <a:gd name="connsiteX8" fmla="*/ 1244600 w 1244600"/>
                    <a:gd name="connsiteY8" fmla="*/ 170723 h 245928"/>
                    <a:gd name="connsiteX0" fmla="*/ 0 w 1244600"/>
                    <a:gd name="connsiteY0" fmla="*/ 206659 h 282867"/>
                    <a:gd name="connsiteX1" fmla="*/ 141306 w 1244600"/>
                    <a:gd name="connsiteY1" fmla="*/ 452 h 282867"/>
                    <a:gd name="connsiteX2" fmla="*/ 240799 w 1244600"/>
                    <a:gd name="connsiteY2" fmla="*/ 274458 h 282867"/>
                    <a:gd name="connsiteX3" fmla="*/ 486469 w 1244600"/>
                    <a:gd name="connsiteY3" fmla="*/ 204626 h 282867"/>
                    <a:gd name="connsiteX4" fmla="*/ 586469 w 1244600"/>
                    <a:gd name="connsiteY4" fmla="*/ 122758 h 282867"/>
                    <a:gd name="connsiteX5" fmla="*/ 754501 w 1244600"/>
                    <a:gd name="connsiteY5" fmla="*/ 93140 h 282867"/>
                    <a:gd name="connsiteX6" fmla="*/ 903617 w 1244600"/>
                    <a:gd name="connsiteY6" fmla="*/ 192828 h 282867"/>
                    <a:gd name="connsiteX7" fmla="*/ 1031240 w 1244600"/>
                    <a:gd name="connsiteY7" fmla="*/ 171099 h 282867"/>
                    <a:gd name="connsiteX8" fmla="*/ 1244600 w 1244600"/>
                    <a:gd name="connsiteY8" fmla="*/ 171099 h 282867"/>
                    <a:gd name="connsiteX0" fmla="*/ 0 w 1244600"/>
                    <a:gd name="connsiteY0" fmla="*/ 206659 h 277388"/>
                    <a:gd name="connsiteX1" fmla="*/ 141306 w 1244600"/>
                    <a:gd name="connsiteY1" fmla="*/ 452 h 277388"/>
                    <a:gd name="connsiteX2" fmla="*/ 240799 w 1244600"/>
                    <a:gd name="connsiteY2" fmla="*/ 274458 h 277388"/>
                    <a:gd name="connsiteX3" fmla="*/ 342985 w 1244600"/>
                    <a:gd name="connsiteY3" fmla="*/ 143785 h 277388"/>
                    <a:gd name="connsiteX4" fmla="*/ 586469 w 1244600"/>
                    <a:gd name="connsiteY4" fmla="*/ 122758 h 277388"/>
                    <a:gd name="connsiteX5" fmla="*/ 754501 w 1244600"/>
                    <a:gd name="connsiteY5" fmla="*/ 93140 h 277388"/>
                    <a:gd name="connsiteX6" fmla="*/ 903617 w 1244600"/>
                    <a:gd name="connsiteY6" fmla="*/ 192828 h 277388"/>
                    <a:gd name="connsiteX7" fmla="*/ 1031240 w 1244600"/>
                    <a:gd name="connsiteY7" fmla="*/ 171099 h 277388"/>
                    <a:gd name="connsiteX8" fmla="*/ 1244600 w 1244600"/>
                    <a:gd name="connsiteY8" fmla="*/ 171099 h 277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600" h="277388">
                      <a:moveTo>
                        <a:pt x="0" y="206659"/>
                      </a:moveTo>
                      <a:cubicBezTo>
                        <a:pt x="91440" y="193112"/>
                        <a:pt x="101173" y="-10848"/>
                        <a:pt x="141306" y="452"/>
                      </a:cubicBezTo>
                      <a:cubicBezTo>
                        <a:pt x="181439" y="11752"/>
                        <a:pt x="207186" y="250569"/>
                        <a:pt x="240799" y="274458"/>
                      </a:cubicBezTo>
                      <a:cubicBezTo>
                        <a:pt x="274412" y="298347"/>
                        <a:pt x="285374" y="169068"/>
                        <a:pt x="342985" y="143785"/>
                      </a:cubicBezTo>
                      <a:cubicBezTo>
                        <a:pt x="400596" y="118502"/>
                        <a:pt x="517883" y="131199"/>
                        <a:pt x="586469" y="122758"/>
                      </a:cubicBezTo>
                      <a:cubicBezTo>
                        <a:pt x="655055" y="114317"/>
                        <a:pt x="701643" y="81462"/>
                        <a:pt x="754501" y="93140"/>
                      </a:cubicBezTo>
                      <a:cubicBezTo>
                        <a:pt x="807359" y="104818"/>
                        <a:pt x="857494" y="179835"/>
                        <a:pt x="903617" y="192828"/>
                      </a:cubicBezTo>
                      <a:cubicBezTo>
                        <a:pt x="949740" y="205821"/>
                        <a:pt x="986367" y="149932"/>
                        <a:pt x="1031240" y="171099"/>
                      </a:cubicBezTo>
                      <a:cubicBezTo>
                        <a:pt x="1076113" y="192266"/>
                        <a:pt x="1160356" y="181682"/>
                        <a:pt x="1244600" y="171099"/>
                      </a:cubicBez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8A60E7-FA7B-C931-28EB-CEA26FC47202}"/>
                </a:ext>
              </a:extLst>
            </p:cNvPr>
            <p:cNvSpPr/>
            <p:nvPr/>
          </p:nvSpPr>
          <p:spPr>
            <a:xfrm>
              <a:off x="873356" y="4241725"/>
              <a:ext cx="95898" cy="125346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52C5C45-A55D-E43B-84DA-9B958D1F16A6}"/>
                </a:ext>
              </a:extLst>
            </p:cNvPr>
            <p:cNvSpPr/>
            <p:nvPr/>
          </p:nvSpPr>
          <p:spPr>
            <a:xfrm>
              <a:off x="1137825" y="4241725"/>
              <a:ext cx="95898" cy="125346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56A756E-97F7-74D5-1531-787945189B9F}"/>
                </a:ext>
              </a:extLst>
            </p:cNvPr>
            <p:cNvSpPr/>
            <p:nvPr/>
          </p:nvSpPr>
          <p:spPr>
            <a:xfrm>
              <a:off x="1415644" y="4251560"/>
              <a:ext cx="95898" cy="125346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DBD4E91-E0AB-7D6A-9C28-746063ED6C97}"/>
              </a:ext>
            </a:extLst>
          </p:cNvPr>
          <p:cNvSpPr txBox="1"/>
          <p:nvPr/>
        </p:nvSpPr>
        <p:spPr>
          <a:xfrm>
            <a:off x="451566" y="1654573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BC</a:t>
            </a:r>
            <a:endParaRPr lang="el-GR" sz="2400" dirty="0">
              <a:solidFill>
                <a:schemeClr val="accent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055D91-1651-4A94-3320-81DB86A1622F}"/>
              </a:ext>
            </a:extLst>
          </p:cNvPr>
          <p:cNvSpPr txBox="1"/>
          <p:nvPr/>
        </p:nvSpPr>
        <p:spPr>
          <a:xfrm>
            <a:off x="6793113" y="173111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TP</a:t>
            </a:r>
            <a:endParaRPr lang="el-GR" sz="2400" dirty="0">
              <a:solidFill>
                <a:schemeClr val="accent2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9028C73-1014-3742-F760-7AE031C83C23}"/>
              </a:ext>
            </a:extLst>
          </p:cNvPr>
          <p:cNvGrpSpPr/>
          <p:nvPr/>
        </p:nvGrpSpPr>
        <p:grpSpPr>
          <a:xfrm>
            <a:off x="6793113" y="2075089"/>
            <a:ext cx="2055137" cy="1167897"/>
            <a:chOff x="8537417" y="3589203"/>
            <a:chExt cx="2055137" cy="116789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B8C29E9-BAB6-6C94-C712-01E38019408F}"/>
                </a:ext>
              </a:extLst>
            </p:cNvPr>
            <p:cNvSpPr/>
            <p:nvPr/>
          </p:nvSpPr>
          <p:spPr>
            <a:xfrm>
              <a:off x="8537417" y="3589203"/>
              <a:ext cx="2055137" cy="1167897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Ορθογώνιο 5">
              <a:extLst>
                <a:ext uri="{FF2B5EF4-FFF2-40B4-BE49-F238E27FC236}">
                  <a16:creationId xmlns:a16="http://schemas.microsoft.com/office/drawing/2014/main" id="{A8EEFA1C-6BDB-23BB-9DDF-66EC13C68D78}"/>
                </a:ext>
              </a:extLst>
            </p:cNvPr>
            <p:cNvSpPr/>
            <p:nvPr/>
          </p:nvSpPr>
          <p:spPr>
            <a:xfrm>
              <a:off x="8624769" y="3914875"/>
              <a:ext cx="508811" cy="4616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Ορθογώνιο 5">
              <a:extLst>
                <a:ext uri="{FF2B5EF4-FFF2-40B4-BE49-F238E27FC236}">
                  <a16:creationId xmlns:a16="http://schemas.microsoft.com/office/drawing/2014/main" id="{250D3842-8432-29F1-F2CC-0C71BC865293}"/>
                </a:ext>
              </a:extLst>
            </p:cNvPr>
            <p:cNvSpPr/>
            <p:nvPr/>
          </p:nvSpPr>
          <p:spPr>
            <a:xfrm>
              <a:off x="9991803" y="3942318"/>
              <a:ext cx="508811" cy="4616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9201E9-B169-6225-7837-677DBAB861A5}"/>
                </a:ext>
              </a:extLst>
            </p:cNvPr>
            <p:cNvSpPr/>
            <p:nvPr/>
          </p:nvSpPr>
          <p:spPr>
            <a:xfrm>
              <a:off x="9220932" y="4050053"/>
              <a:ext cx="222460" cy="19130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CC7BA82-B634-27A4-565D-609F9E6E20D0}"/>
                </a:ext>
              </a:extLst>
            </p:cNvPr>
            <p:cNvSpPr/>
            <p:nvPr/>
          </p:nvSpPr>
          <p:spPr>
            <a:xfrm>
              <a:off x="9660301" y="4056873"/>
              <a:ext cx="222460" cy="19130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2546F8-979D-33E5-A1A8-7CE31DA02FEB}"/>
              </a:ext>
            </a:extLst>
          </p:cNvPr>
          <p:cNvCxnSpPr>
            <a:cxnSpLocks/>
          </p:cNvCxnSpPr>
          <p:nvPr/>
        </p:nvCxnSpPr>
        <p:spPr>
          <a:xfrm flipV="1">
            <a:off x="2423426" y="2694247"/>
            <a:ext cx="1212527" cy="7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ACBA781A-0D39-D80F-DEBA-0B98B96EA6A1}"/>
              </a:ext>
            </a:extLst>
          </p:cNvPr>
          <p:cNvSpPr/>
          <p:nvPr/>
        </p:nvSpPr>
        <p:spPr>
          <a:xfrm>
            <a:off x="3396518" y="1938715"/>
            <a:ext cx="2154289" cy="125457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  <a:endParaRPr lang="el-GR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78FDFC3-9FF3-9602-B67F-A770A0F5EA0C}"/>
              </a:ext>
            </a:extLst>
          </p:cNvPr>
          <p:cNvCxnSpPr>
            <a:cxnSpLocks/>
          </p:cNvCxnSpPr>
          <p:nvPr/>
        </p:nvCxnSpPr>
        <p:spPr>
          <a:xfrm>
            <a:off x="5151958" y="2736463"/>
            <a:ext cx="153211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70AAE74-A4C3-4BA8-B9AE-8C4C8DF44324}"/>
              </a:ext>
            </a:extLst>
          </p:cNvPr>
          <p:cNvCxnSpPr>
            <a:cxnSpLocks/>
          </p:cNvCxnSpPr>
          <p:nvPr/>
        </p:nvCxnSpPr>
        <p:spPr>
          <a:xfrm>
            <a:off x="8848250" y="2784384"/>
            <a:ext cx="124230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1165B48E-77AA-A157-A7D0-090B6D38FE13}"/>
              </a:ext>
            </a:extLst>
          </p:cNvPr>
          <p:cNvSpPr/>
          <p:nvPr/>
        </p:nvSpPr>
        <p:spPr>
          <a:xfrm>
            <a:off x="9716989" y="2075089"/>
            <a:ext cx="2154289" cy="125457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  <a:endParaRPr lang="el-GR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7095CB-2949-3804-FD89-57866469182E}"/>
              </a:ext>
            </a:extLst>
          </p:cNvPr>
          <p:cNvGrpSpPr/>
          <p:nvPr/>
        </p:nvGrpSpPr>
        <p:grpSpPr>
          <a:xfrm>
            <a:off x="7814800" y="4218951"/>
            <a:ext cx="4282640" cy="2177192"/>
            <a:chOff x="4130842" y="4341181"/>
            <a:chExt cx="4282640" cy="217719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4C5DD85-36A6-FC9F-B6E1-F54342855A13}"/>
                </a:ext>
              </a:extLst>
            </p:cNvPr>
            <p:cNvSpPr/>
            <p:nvPr/>
          </p:nvSpPr>
          <p:spPr>
            <a:xfrm>
              <a:off x="4130842" y="4341181"/>
              <a:ext cx="4282640" cy="2177192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F88AB1E-1937-6DD7-4D7C-EE1A4B9295E5}"/>
                </a:ext>
              </a:extLst>
            </p:cNvPr>
            <p:cNvGrpSpPr/>
            <p:nvPr/>
          </p:nvGrpSpPr>
          <p:grpSpPr>
            <a:xfrm>
              <a:off x="4473662" y="4341181"/>
              <a:ext cx="3846855" cy="2033084"/>
              <a:chOff x="6206604" y="2058097"/>
              <a:chExt cx="5586112" cy="295229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9379D36-C3E2-14C0-C635-8CFED68EF599}"/>
                  </a:ext>
                </a:extLst>
              </p:cNvPr>
              <p:cNvGrpSpPr/>
              <p:nvPr/>
            </p:nvGrpSpPr>
            <p:grpSpPr>
              <a:xfrm>
                <a:off x="6206604" y="3276894"/>
                <a:ext cx="1968647" cy="1726518"/>
                <a:chOff x="4452420" y="2110974"/>
                <a:chExt cx="1968647" cy="1726518"/>
              </a:xfrm>
            </p:grpSpPr>
            <p:sp>
              <p:nvSpPr>
                <p:cNvPr id="110" name="Oval 300">
                  <a:extLst>
                    <a:ext uri="{FF2B5EF4-FFF2-40B4-BE49-F238E27FC236}">
                      <a16:creationId xmlns:a16="http://schemas.microsoft.com/office/drawing/2014/main" id="{0D7144EF-C3FC-06BA-820F-D77A940E0804}"/>
                    </a:ext>
                  </a:extLst>
                </p:cNvPr>
                <p:cNvSpPr/>
                <p:nvPr/>
              </p:nvSpPr>
              <p:spPr>
                <a:xfrm>
                  <a:off x="5070505" y="2630972"/>
                  <a:ext cx="260612" cy="26061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1" name="Straight Arrow Connector 301">
                  <a:extLst>
                    <a:ext uri="{FF2B5EF4-FFF2-40B4-BE49-F238E27FC236}">
                      <a16:creationId xmlns:a16="http://schemas.microsoft.com/office/drawing/2014/main" id="{FFB496CD-58F9-B7F3-3EC2-9762A499A543}"/>
                    </a:ext>
                  </a:extLst>
                </p:cNvPr>
                <p:cNvCxnSpPr>
                  <a:stCxn id="117" idx="3"/>
                  <a:endCxn id="110" idx="0"/>
                </p:cNvCxnSpPr>
                <p:nvPr/>
              </p:nvCxnSpPr>
              <p:spPr>
                <a:xfrm flipH="1">
                  <a:off x="5200811" y="2336466"/>
                  <a:ext cx="201841" cy="2945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302">
                  <a:extLst>
                    <a:ext uri="{FF2B5EF4-FFF2-40B4-BE49-F238E27FC236}">
                      <a16:creationId xmlns:a16="http://schemas.microsoft.com/office/drawing/2014/main" id="{F16BEBE7-69D1-FF9E-6731-64E755E95F69}"/>
                    </a:ext>
                  </a:extLst>
                </p:cNvPr>
                <p:cNvSpPr/>
                <p:nvPr/>
              </p:nvSpPr>
              <p:spPr>
                <a:xfrm>
                  <a:off x="5562742" y="2794244"/>
                  <a:ext cx="858325" cy="850615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3" name="Straight Arrow Connector 329">
                  <a:extLst>
                    <a:ext uri="{FF2B5EF4-FFF2-40B4-BE49-F238E27FC236}">
                      <a16:creationId xmlns:a16="http://schemas.microsoft.com/office/drawing/2014/main" id="{FCB4805C-8DA0-CAC1-D3DF-B6E2EF21C6AB}"/>
                    </a:ext>
                  </a:extLst>
                </p:cNvPr>
                <p:cNvCxnSpPr>
                  <a:stCxn id="117" idx="5"/>
                  <a:endCxn id="112" idx="0"/>
                </p:cNvCxnSpPr>
                <p:nvPr/>
              </p:nvCxnSpPr>
              <p:spPr>
                <a:xfrm>
                  <a:off x="5596692" y="2336466"/>
                  <a:ext cx="395213" cy="4577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330">
                  <a:extLst>
                    <a:ext uri="{FF2B5EF4-FFF2-40B4-BE49-F238E27FC236}">
                      <a16:creationId xmlns:a16="http://schemas.microsoft.com/office/drawing/2014/main" id="{51820FD5-7942-5C3C-A67D-3ADA2686DF0C}"/>
                    </a:ext>
                  </a:extLst>
                </p:cNvPr>
                <p:cNvSpPr/>
                <p:nvPr/>
              </p:nvSpPr>
              <p:spPr>
                <a:xfrm>
                  <a:off x="5239119" y="3201888"/>
                  <a:ext cx="216979" cy="2224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5" name="Straight Arrow Connector 331">
                  <a:extLst>
                    <a:ext uri="{FF2B5EF4-FFF2-40B4-BE49-F238E27FC236}">
                      <a16:creationId xmlns:a16="http://schemas.microsoft.com/office/drawing/2014/main" id="{4BFC212E-88D6-4EE8-0AD8-418D99B96897}"/>
                    </a:ext>
                  </a:extLst>
                </p:cNvPr>
                <p:cNvCxnSpPr>
                  <a:stCxn id="110" idx="3"/>
                  <a:endCxn id="122" idx="7"/>
                </p:cNvCxnSpPr>
                <p:nvPr/>
              </p:nvCxnSpPr>
              <p:spPr>
                <a:xfrm flipH="1">
                  <a:off x="4895383" y="2853418"/>
                  <a:ext cx="213288" cy="32202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332">
                  <a:extLst>
                    <a:ext uri="{FF2B5EF4-FFF2-40B4-BE49-F238E27FC236}">
                      <a16:creationId xmlns:a16="http://schemas.microsoft.com/office/drawing/2014/main" id="{649897B3-B88E-DE7F-7C83-9BCEA390679E}"/>
                    </a:ext>
                  </a:extLst>
                </p:cNvPr>
                <p:cNvCxnSpPr>
                  <a:stCxn id="110" idx="5"/>
                  <a:endCxn id="114" idx="0"/>
                </p:cNvCxnSpPr>
                <p:nvPr/>
              </p:nvCxnSpPr>
              <p:spPr>
                <a:xfrm>
                  <a:off x="5292951" y="2853418"/>
                  <a:ext cx="54658" cy="3484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Oval 333">
                  <a:extLst>
                    <a:ext uri="{FF2B5EF4-FFF2-40B4-BE49-F238E27FC236}">
                      <a16:creationId xmlns:a16="http://schemas.microsoft.com/office/drawing/2014/main" id="{CE783B21-1E2B-4DE0-FF9C-A4AACA39102A}"/>
                    </a:ext>
                  </a:extLst>
                </p:cNvPr>
                <p:cNvSpPr/>
                <p:nvPr/>
              </p:nvSpPr>
              <p:spPr>
                <a:xfrm>
                  <a:off x="5362465" y="2110974"/>
                  <a:ext cx="274414" cy="26418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18" name="Straight Arrow Connector 334">
                  <a:extLst>
                    <a:ext uri="{FF2B5EF4-FFF2-40B4-BE49-F238E27FC236}">
                      <a16:creationId xmlns:a16="http://schemas.microsoft.com/office/drawing/2014/main" id="{2F8080FD-7F68-99C2-1E8B-193D0B824FC8}"/>
                    </a:ext>
                  </a:extLst>
                </p:cNvPr>
                <p:cNvCxnSpPr>
                  <a:stCxn id="114" idx="3"/>
                  <a:endCxn id="121" idx="0"/>
                </p:cNvCxnSpPr>
                <p:nvPr/>
              </p:nvCxnSpPr>
              <p:spPr>
                <a:xfrm flipH="1">
                  <a:off x="5084754" y="3391758"/>
                  <a:ext cx="186141" cy="1832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335">
                  <a:extLst>
                    <a:ext uri="{FF2B5EF4-FFF2-40B4-BE49-F238E27FC236}">
                      <a16:creationId xmlns:a16="http://schemas.microsoft.com/office/drawing/2014/main" id="{BD40F822-C77F-9803-4312-63062151CBAD}"/>
                    </a:ext>
                  </a:extLst>
                </p:cNvPr>
                <p:cNvCxnSpPr>
                  <a:stCxn id="114" idx="5"/>
                  <a:endCxn id="120" idx="0"/>
                </p:cNvCxnSpPr>
                <p:nvPr/>
              </p:nvCxnSpPr>
              <p:spPr>
                <a:xfrm>
                  <a:off x="5424322" y="3391758"/>
                  <a:ext cx="167235" cy="346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336">
                  <a:extLst>
                    <a:ext uri="{FF2B5EF4-FFF2-40B4-BE49-F238E27FC236}">
                      <a16:creationId xmlns:a16="http://schemas.microsoft.com/office/drawing/2014/main" id="{E276B952-BC06-D08D-8BFD-B11DC40E942A}"/>
                    </a:ext>
                  </a:extLst>
                </p:cNvPr>
                <p:cNvSpPr/>
                <p:nvPr/>
              </p:nvSpPr>
              <p:spPr>
                <a:xfrm>
                  <a:off x="5536954" y="3738052"/>
                  <a:ext cx="109205" cy="9944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Oval 337">
                  <a:extLst>
                    <a:ext uri="{FF2B5EF4-FFF2-40B4-BE49-F238E27FC236}">
                      <a16:creationId xmlns:a16="http://schemas.microsoft.com/office/drawing/2014/main" id="{FF5C3417-19C3-571C-ACE9-BB37BE30E187}"/>
                    </a:ext>
                  </a:extLst>
                </p:cNvPr>
                <p:cNvSpPr/>
                <p:nvPr/>
              </p:nvSpPr>
              <p:spPr>
                <a:xfrm>
                  <a:off x="4955801" y="3574979"/>
                  <a:ext cx="257906" cy="255536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Oval 342">
                  <a:extLst>
                    <a:ext uri="{FF2B5EF4-FFF2-40B4-BE49-F238E27FC236}">
                      <a16:creationId xmlns:a16="http://schemas.microsoft.com/office/drawing/2014/main" id="{41F78C6D-6474-7542-F4B9-5A8E8A6B897B}"/>
                    </a:ext>
                  </a:extLst>
                </p:cNvPr>
                <p:cNvSpPr/>
                <p:nvPr/>
              </p:nvSpPr>
              <p:spPr>
                <a:xfrm>
                  <a:off x="4452420" y="3098948"/>
                  <a:ext cx="518964" cy="522331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01AE253-6CAE-E6A1-9304-94310F8F1B10}"/>
                  </a:ext>
                </a:extLst>
              </p:cNvPr>
              <p:cNvGrpSpPr/>
              <p:nvPr/>
            </p:nvGrpSpPr>
            <p:grpSpPr>
              <a:xfrm>
                <a:off x="9505363" y="3283871"/>
                <a:ext cx="1968647" cy="1726518"/>
                <a:chOff x="4452420" y="2110974"/>
                <a:chExt cx="1968647" cy="1726518"/>
              </a:xfrm>
            </p:grpSpPr>
            <p:sp>
              <p:nvSpPr>
                <p:cNvPr id="97" name="Oval 300">
                  <a:extLst>
                    <a:ext uri="{FF2B5EF4-FFF2-40B4-BE49-F238E27FC236}">
                      <a16:creationId xmlns:a16="http://schemas.microsoft.com/office/drawing/2014/main" id="{A8DF28E8-8537-6118-9562-F4874B30585D}"/>
                    </a:ext>
                  </a:extLst>
                </p:cNvPr>
                <p:cNvSpPr/>
                <p:nvPr/>
              </p:nvSpPr>
              <p:spPr>
                <a:xfrm>
                  <a:off x="5070505" y="2630972"/>
                  <a:ext cx="260612" cy="26061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98" name="Straight Arrow Connector 301">
                  <a:extLst>
                    <a:ext uri="{FF2B5EF4-FFF2-40B4-BE49-F238E27FC236}">
                      <a16:creationId xmlns:a16="http://schemas.microsoft.com/office/drawing/2014/main" id="{17468CBA-178F-28DB-EE78-8B03C8BF3107}"/>
                    </a:ext>
                  </a:extLst>
                </p:cNvPr>
                <p:cNvCxnSpPr>
                  <a:stCxn id="104" idx="3"/>
                  <a:endCxn id="97" idx="0"/>
                </p:cNvCxnSpPr>
                <p:nvPr/>
              </p:nvCxnSpPr>
              <p:spPr>
                <a:xfrm flipH="1">
                  <a:off x="5200811" y="2336466"/>
                  <a:ext cx="201841" cy="2945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302">
                  <a:extLst>
                    <a:ext uri="{FF2B5EF4-FFF2-40B4-BE49-F238E27FC236}">
                      <a16:creationId xmlns:a16="http://schemas.microsoft.com/office/drawing/2014/main" id="{9943060A-78EE-C306-AB3C-4756F97A14F4}"/>
                    </a:ext>
                  </a:extLst>
                </p:cNvPr>
                <p:cNvSpPr/>
                <p:nvPr/>
              </p:nvSpPr>
              <p:spPr>
                <a:xfrm>
                  <a:off x="5562742" y="2794244"/>
                  <a:ext cx="858325" cy="850615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0" name="Straight Arrow Connector 329">
                  <a:extLst>
                    <a:ext uri="{FF2B5EF4-FFF2-40B4-BE49-F238E27FC236}">
                      <a16:creationId xmlns:a16="http://schemas.microsoft.com/office/drawing/2014/main" id="{1BDD5409-D0FF-29DC-31BB-7F85EDBEEC4B}"/>
                    </a:ext>
                  </a:extLst>
                </p:cNvPr>
                <p:cNvCxnSpPr>
                  <a:stCxn id="104" idx="5"/>
                  <a:endCxn id="99" idx="0"/>
                </p:cNvCxnSpPr>
                <p:nvPr/>
              </p:nvCxnSpPr>
              <p:spPr>
                <a:xfrm>
                  <a:off x="5596692" y="2336466"/>
                  <a:ext cx="395213" cy="4577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330">
                  <a:extLst>
                    <a:ext uri="{FF2B5EF4-FFF2-40B4-BE49-F238E27FC236}">
                      <a16:creationId xmlns:a16="http://schemas.microsoft.com/office/drawing/2014/main" id="{DCEA2AB3-15C2-5E94-DA1F-1836CF7D43B4}"/>
                    </a:ext>
                  </a:extLst>
                </p:cNvPr>
                <p:cNvSpPr/>
                <p:nvPr/>
              </p:nvSpPr>
              <p:spPr>
                <a:xfrm>
                  <a:off x="5239119" y="3201888"/>
                  <a:ext cx="216979" cy="2224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2" name="Straight Arrow Connector 331">
                  <a:extLst>
                    <a:ext uri="{FF2B5EF4-FFF2-40B4-BE49-F238E27FC236}">
                      <a16:creationId xmlns:a16="http://schemas.microsoft.com/office/drawing/2014/main" id="{3105039A-B87A-FF72-759B-9A19142848A5}"/>
                    </a:ext>
                  </a:extLst>
                </p:cNvPr>
                <p:cNvCxnSpPr>
                  <a:stCxn id="97" idx="3"/>
                  <a:endCxn id="109" idx="7"/>
                </p:cNvCxnSpPr>
                <p:nvPr/>
              </p:nvCxnSpPr>
              <p:spPr>
                <a:xfrm flipH="1">
                  <a:off x="4895383" y="2853418"/>
                  <a:ext cx="213288" cy="32202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332">
                  <a:extLst>
                    <a:ext uri="{FF2B5EF4-FFF2-40B4-BE49-F238E27FC236}">
                      <a16:creationId xmlns:a16="http://schemas.microsoft.com/office/drawing/2014/main" id="{8D24B691-1EBC-41F9-90AA-29629326AF9F}"/>
                    </a:ext>
                  </a:extLst>
                </p:cNvPr>
                <p:cNvCxnSpPr>
                  <a:stCxn id="97" idx="5"/>
                  <a:endCxn id="101" idx="0"/>
                </p:cNvCxnSpPr>
                <p:nvPr/>
              </p:nvCxnSpPr>
              <p:spPr>
                <a:xfrm>
                  <a:off x="5292951" y="2853418"/>
                  <a:ext cx="54658" cy="3484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333">
                  <a:extLst>
                    <a:ext uri="{FF2B5EF4-FFF2-40B4-BE49-F238E27FC236}">
                      <a16:creationId xmlns:a16="http://schemas.microsoft.com/office/drawing/2014/main" id="{5517499A-3ED4-FF42-91C8-327191B61A40}"/>
                    </a:ext>
                  </a:extLst>
                </p:cNvPr>
                <p:cNvSpPr/>
                <p:nvPr/>
              </p:nvSpPr>
              <p:spPr>
                <a:xfrm>
                  <a:off x="5362465" y="2110974"/>
                  <a:ext cx="274414" cy="26418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05" name="Straight Arrow Connector 334">
                  <a:extLst>
                    <a:ext uri="{FF2B5EF4-FFF2-40B4-BE49-F238E27FC236}">
                      <a16:creationId xmlns:a16="http://schemas.microsoft.com/office/drawing/2014/main" id="{8C8F4FDB-BEAF-57AF-971E-E4D08820A6C2}"/>
                    </a:ext>
                  </a:extLst>
                </p:cNvPr>
                <p:cNvCxnSpPr>
                  <a:stCxn id="101" idx="3"/>
                  <a:endCxn id="108" idx="0"/>
                </p:cNvCxnSpPr>
                <p:nvPr/>
              </p:nvCxnSpPr>
              <p:spPr>
                <a:xfrm flipH="1">
                  <a:off x="5084754" y="3391758"/>
                  <a:ext cx="186141" cy="1832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335">
                  <a:extLst>
                    <a:ext uri="{FF2B5EF4-FFF2-40B4-BE49-F238E27FC236}">
                      <a16:creationId xmlns:a16="http://schemas.microsoft.com/office/drawing/2014/main" id="{A71DBD0F-A372-D99F-42C4-C5567E23661F}"/>
                    </a:ext>
                  </a:extLst>
                </p:cNvPr>
                <p:cNvCxnSpPr>
                  <a:stCxn id="101" idx="5"/>
                  <a:endCxn id="107" idx="0"/>
                </p:cNvCxnSpPr>
                <p:nvPr/>
              </p:nvCxnSpPr>
              <p:spPr>
                <a:xfrm>
                  <a:off x="5424322" y="3391758"/>
                  <a:ext cx="167235" cy="3462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336">
                  <a:extLst>
                    <a:ext uri="{FF2B5EF4-FFF2-40B4-BE49-F238E27FC236}">
                      <a16:creationId xmlns:a16="http://schemas.microsoft.com/office/drawing/2014/main" id="{A6C44C61-13B3-CC37-5CBB-BBE5F6551DBD}"/>
                    </a:ext>
                  </a:extLst>
                </p:cNvPr>
                <p:cNvSpPr/>
                <p:nvPr/>
              </p:nvSpPr>
              <p:spPr>
                <a:xfrm>
                  <a:off x="5536954" y="3738052"/>
                  <a:ext cx="109205" cy="9944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Oval 337">
                  <a:extLst>
                    <a:ext uri="{FF2B5EF4-FFF2-40B4-BE49-F238E27FC236}">
                      <a16:creationId xmlns:a16="http://schemas.microsoft.com/office/drawing/2014/main" id="{CE5C4867-A74F-9760-C762-C9F1A5E8509B}"/>
                    </a:ext>
                  </a:extLst>
                </p:cNvPr>
                <p:cNvSpPr/>
                <p:nvPr/>
              </p:nvSpPr>
              <p:spPr>
                <a:xfrm>
                  <a:off x="4955801" y="3574979"/>
                  <a:ext cx="257906" cy="255536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Oval 342">
                  <a:extLst>
                    <a:ext uri="{FF2B5EF4-FFF2-40B4-BE49-F238E27FC236}">
                      <a16:creationId xmlns:a16="http://schemas.microsoft.com/office/drawing/2014/main" id="{3FC90301-F26E-CC52-7C1F-9F320855E826}"/>
                    </a:ext>
                  </a:extLst>
                </p:cNvPr>
                <p:cNvSpPr/>
                <p:nvPr/>
              </p:nvSpPr>
              <p:spPr>
                <a:xfrm>
                  <a:off x="4452420" y="3098948"/>
                  <a:ext cx="518964" cy="522331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tint val="1000"/>
                        <a:satMod val="255000"/>
                      </a:schemeClr>
                    </a:gs>
                    <a:gs pos="55000">
                      <a:schemeClr val="accent5">
                        <a:tint val="12000"/>
                        <a:satMod val="25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</a:gradFill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2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033BAB1-F84F-BCB1-0A69-6BCD205C6854}"/>
                  </a:ext>
                </a:extLst>
              </p:cNvPr>
              <p:cNvSpPr txBox="1"/>
              <p:nvPr/>
            </p:nvSpPr>
            <p:spPr>
              <a:xfrm>
                <a:off x="6550932" y="2750343"/>
                <a:ext cx="1211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baseline="30000" dirty="0"/>
                  <a:t>st</a:t>
                </a:r>
                <a:r>
                  <a:rPr lang="en-US" b="1" dirty="0"/>
                  <a:t> Subtree</a:t>
                </a:r>
                <a:endParaRPr lang="el-GR" b="1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406DD8-BC0E-E9AB-9364-A84B2ADC8B88}"/>
                  </a:ext>
                </a:extLst>
              </p:cNvPr>
              <p:cNvSpPr txBox="1"/>
              <p:nvPr/>
            </p:nvSpPr>
            <p:spPr>
              <a:xfrm>
                <a:off x="9946710" y="2775834"/>
                <a:ext cx="1846006" cy="536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N</a:t>
                </a:r>
                <a:r>
                  <a:rPr lang="en-US" b="1" baseline="30000" dirty="0"/>
                  <a:t>th</a:t>
                </a:r>
                <a:r>
                  <a:rPr lang="en-US" b="1" dirty="0"/>
                  <a:t> Subtree</a:t>
                </a:r>
                <a:endParaRPr lang="el-GR" b="1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530704C-117C-3D8F-5BB2-75EDD92353E2}"/>
                  </a:ext>
                </a:extLst>
              </p:cNvPr>
              <p:cNvSpPr/>
              <p:nvPr/>
            </p:nvSpPr>
            <p:spPr>
              <a:xfrm>
                <a:off x="8327992" y="4070244"/>
                <a:ext cx="213288" cy="260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214F970-1FC5-1171-8585-EAA506A94AB9}"/>
                  </a:ext>
                </a:extLst>
              </p:cNvPr>
              <p:cNvSpPr/>
              <p:nvPr/>
            </p:nvSpPr>
            <p:spPr>
              <a:xfrm>
                <a:off x="8753225" y="4087727"/>
                <a:ext cx="213288" cy="260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37EE104-7D7D-EFAC-AC17-8C72C9EC1D0D}"/>
                  </a:ext>
                </a:extLst>
              </p:cNvPr>
              <p:cNvSpPr/>
              <p:nvPr/>
            </p:nvSpPr>
            <p:spPr>
              <a:xfrm>
                <a:off x="9196188" y="4089688"/>
                <a:ext cx="213288" cy="2606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Oval 333">
                <a:extLst>
                  <a:ext uri="{FF2B5EF4-FFF2-40B4-BE49-F238E27FC236}">
                    <a16:creationId xmlns:a16="http://schemas.microsoft.com/office/drawing/2014/main" id="{026D95E2-EC5C-1CEE-22E9-4EEF9F7DAE90}"/>
                  </a:ext>
                </a:extLst>
              </p:cNvPr>
              <p:cNvSpPr/>
              <p:nvPr/>
            </p:nvSpPr>
            <p:spPr>
              <a:xfrm>
                <a:off x="8584024" y="2058097"/>
                <a:ext cx="274414" cy="26418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B5775900-E2B7-F293-F30E-53C86A8ED97F}"/>
                  </a:ext>
                </a:extLst>
              </p:cNvPr>
              <p:cNvCxnSpPr>
                <a:cxnSpLocks/>
                <a:stCxn id="91" idx="3"/>
                <a:endCxn id="86" idx="0"/>
              </p:cNvCxnSpPr>
              <p:nvPr/>
            </p:nvCxnSpPr>
            <p:spPr>
              <a:xfrm flipH="1">
                <a:off x="7156836" y="2283589"/>
                <a:ext cx="1467375" cy="4667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D4BC9572-189D-547E-34DA-374E8B3D89E6}"/>
                  </a:ext>
                </a:extLst>
              </p:cNvPr>
              <p:cNvCxnSpPr>
                <a:stCxn id="91" idx="5"/>
                <a:endCxn id="87" idx="0"/>
              </p:cNvCxnSpPr>
              <p:nvPr/>
            </p:nvCxnSpPr>
            <p:spPr>
              <a:xfrm>
                <a:off x="8818250" y="2283589"/>
                <a:ext cx="2051464" cy="4922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5430D67-997A-F98A-B8BF-08EF2E2F8C48}"/>
                  </a:ext>
                </a:extLst>
              </p:cNvPr>
              <p:cNvCxnSpPr>
                <a:stCxn id="91" idx="4"/>
              </p:cNvCxnSpPr>
              <p:nvPr/>
            </p:nvCxnSpPr>
            <p:spPr>
              <a:xfrm flipH="1">
                <a:off x="8327992" y="2322277"/>
                <a:ext cx="393239" cy="4535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529564A-3172-6D02-1D16-E40D39F9D539}"/>
                  </a:ext>
                </a:extLst>
              </p:cNvPr>
              <p:cNvCxnSpPr>
                <a:stCxn id="91" idx="4"/>
              </p:cNvCxnSpPr>
              <p:nvPr/>
            </p:nvCxnSpPr>
            <p:spPr>
              <a:xfrm>
                <a:off x="8721231" y="2322277"/>
                <a:ext cx="23958" cy="4535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570272F-78A6-8F18-80EE-F5C30EBC1CA2}"/>
                  </a:ext>
                </a:extLst>
              </p:cNvPr>
              <p:cNvCxnSpPr>
                <a:stCxn id="91" idx="4"/>
              </p:cNvCxnSpPr>
              <p:nvPr/>
            </p:nvCxnSpPr>
            <p:spPr>
              <a:xfrm>
                <a:off x="8721231" y="2322277"/>
                <a:ext cx="331247" cy="4280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DA3853F-0158-BAE5-954A-38FFE38F0B91}"/>
              </a:ext>
            </a:extLst>
          </p:cNvPr>
          <p:cNvCxnSpPr>
            <a:cxnSpLocks/>
          </p:cNvCxnSpPr>
          <p:nvPr/>
        </p:nvCxnSpPr>
        <p:spPr>
          <a:xfrm>
            <a:off x="10802664" y="3447361"/>
            <a:ext cx="0" cy="7352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538F81C1-C0B6-977D-7F3A-543B01A0362C}"/>
              </a:ext>
            </a:extLst>
          </p:cNvPr>
          <p:cNvSpPr txBox="1"/>
          <p:nvPr/>
        </p:nvSpPr>
        <p:spPr>
          <a:xfrm>
            <a:off x="7561614" y="367342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PS</a:t>
            </a:r>
            <a:endParaRPr lang="el-GR" sz="2400" dirty="0">
              <a:solidFill>
                <a:schemeClr val="accent2"/>
              </a:solidFill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01A2BFA-E7E6-BF84-68FF-6073EDADCA93}"/>
              </a:ext>
            </a:extLst>
          </p:cNvPr>
          <p:cNvCxnSpPr>
            <a:cxnSpLocks/>
          </p:cNvCxnSpPr>
          <p:nvPr/>
        </p:nvCxnSpPr>
        <p:spPr>
          <a:xfrm flipH="1">
            <a:off x="7201652" y="5229386"/>
            <a:ext cx="645674" cy="57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AF2C03B7-369A-5F59-054E-809FDD9EC203}"/>
              </a:ext>
            </a:extLst>
          </p:cNvPr>
          <p:cNvSpPr/>
          <p:nvPr/>
        </p:nvSpPr>
        <p:spPr>
          <a:xfrm>
            <a:off x="5559099" y="4583250"/>
            <a:ext cx="2154289" cy="125457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  <a:endParaRPr lang="el-GR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B191E9C-52A2-CA87-D9CA-5CB564B9A013}"/>
              </a:ext>
            </a:extLst>
          </p:cNvPr>
          <p:cNvGrpSpPr/>
          <p:nvPr/>
        </p:nvGrpSpPr>
        <p:grpSpPr>
          <a:xfrm>
            <a:off x="2769980" y="3971088"/>
            <a:ext cx="2225153" cy="2478902"/>
            <a:chOff x="7697445" y="3331044"/>
            <a:chExt cx="2225153" cy="247890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D57F195-37DD-2780-BE86-11E15275404E}"/>
                </a:ext>
              </a:extLst>
            </p:cNvPr>
            <p:cNvSpPr/>
            <p:nvPr/>
          </p:nvSpPr>
          <p:spPr>
            <a:xfrm>
              <a:off x="7697445" y="3331044"/>
              <a:ext cx="2225153" cy="2478902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4" name="Cylinder 133">
              <a:extLst>
                <a:ext uri="{FF2B5EF4-FFF2-40B4-BE49-F238E27FC236}">
                  <a16:creationId xmlns:a16="http://schemas.microsoft.com/office/drawing/2014/main" id="{DC9DD40F-F41B-785E-5DAE-75C6E20CD58C}"/>
                </a:ext>
              </a:extLst>
            </p:cNvPr>
            <p:cNvSpPr/>
            <p:nvPr/>
          </p:nvSpPr>
          <p:spPr>
            <a:xfrm rot="5400000">
              <a:off x="8591386" y="3018617"/>
              <a:ext cx="338242" cy="1453299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5" name="Cylinder 134">
              <a:extLst>
                <a:ext uri="{FF2B5EF4-FFF2-40B4-BE49-F238E27FC236}">
                  <a16:creationId xmlns:a16="http://schemas.microsoft.com/office/drawing/2014/main" id="{49903E53-6CD0-58ED-003E-817A0C03B650}"/>
                </a:ext>
              </a:extLst>
            </p:cNvPr>
            <p:cNvSpPr/>
            <p:nvPr/>
          </p:nvSpPr>
          <p:spPr>
            <a:xfrm rot="5400000">
              <a:off x="8602087" y="3529872"/>
              <a:ext cx="338242" cy="1453299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6" name="Cylinder 135">
              <a:extLst>
                <a:ext uri="{FF2B5EF4-FFF2-40B4-BE49-F238E27FC236}">
                  <a16:creationId xmlns:a16="http://schemas.microsoft.com/office/drawing/2014/main" id="{0C35E132-22AF-5FAE-6200-E0BA8BC83854}"/>
                </a:ext>
              </a:extLst>
            </p:cNvPr>
            <p:cNvSpPr/>
            <p:nvPr/>
          </p:nvSpPr>
          <p:spPr>
            <a:xfrm rot="5400000">
              <a:off x="8602087" y="4731993"/>
              <a:ext cx="338242" cy="1453299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E2FF467-C684-CC72-A8E1-885172AB6580}"/>
                </a:ext>
              </a:extLst>
            </p:cNvPr>
            <p:cNvSpPr/>
            <p:nvPr/>
          </p:nvSpPr>
          <p:spPr>
            <a:xfrm>
              <a:off x="8674579" y="4552205"/>
              <a:ext cx="185619" cy="12659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7F057C-AF8D-190D-9ACE-1E9E1EB7674C}"/>
                </a:ext>
              </a:extLst>
            </p:cNvPr>
            <p:cNvSpPr/>
            <p:nvPr/>
          </p:nvSpPr>
          <p:spPr>
            <a:xfrm>
              <a:off x="8677724" y="5060244"/>
              <a:ext cx="185619" cy="12659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DA8B3F7-DF29-92DD-B331-A38A9EB86EE2}"/>
                </a:ext>
              </a:extLst>
            </p:cNvPr>
            <p:cNvSpPr/>
            <p:nvPr/>
          </p:nvSpPr>
          <p:spPr>
            <a:xfrm>
              <a:off x="8674579" y="4800833"/>
              <a:ext cx="185619" cy="12659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7DD5706-D358-0AA1-FCED-D790A95FC555}"/>
              </a:ext>
            </a:extLst>
          </p:cNvPr>
          <p:cNvCxnSpPr>
            <a:cxnSpLocks/>
          </p:cNvCxnSpPr>
          <p:nvPr/>
        </p:nvCxnSpPr>
        <p:spPr>
          <a:xfrm flipH="1">
            <a:off x="5010489" y="5218359"/>
            <a:ext cx="109722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FA09B9B6-E8B1-EA47-279B-3C6112C273C8}"/>
              </a:ext>
            </a:extLst>
          </p:cNvPr>
          <p:cNvSpPr txBox="1"/>
          <p:nvPr/>
        </p:nvSpPr>
        <p:spPr>
          <a:xfrm>
            <a:off x="2924914" y="361585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Rs</a:t>
            </a:r>
            <a:endParaRPr lang="el-GR" sz="2400" dirty="0">
              <a:solidFill>
                <a:schemeClr val="accent2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11A5E702-B4E9-8209-FDC6-F1F1047EF44C}"/>
              </a:ext>
            </a:extLst>
          </p:cNvPr>
          <p:cNvSpPr/>
          <p:nvPr/>
        </p:nvSpPr>
        <p:spPr>
          <a:xfrm>
            <a:off x="620909" y="4030372"/>
            <a:ext cx="2154289" cy="125457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  <a:endParaRPr lang="el-GR" dirty="0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4639151-7947-3BE8-11A6-F47E09D7A3F8}"/>
              </a:ext>
            </a:extLst>
          </p:cNvPr>
          <p:cNvCxnSpPr>
            <a:cxnSpLocks/>
          </p:cNvCxnSpPr>
          <p:nvPr/>
        </p:nvCxnSpPr>
        <p:spPr>
          <a:xfrm flipH="1">
            <a:off x="1117577" y="5287592"/>
            <a:ext cx="630021" cy="5985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6E69DE5C-418F-690F-EB43-885DE517AD92}"/>
              </a:ext>
            </a:extLst>
          </p:cNvPr>
          <p:cNvSpPr txBox="1"/>
          <p:nvPr/>
        </p:nvSpPr>
        <p:spPr>
          <a:xfrm>
            <a:off x="405211" y="5883742"/>
            <a:ext cx="178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Final Answer</a:t>
            </a:r>
            <a:endParaRPr lang="el-GR" sz="2400" dirty="0">
              <a:solidFill>
                <a:schemeClr val="accent2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364097D-CE04-3640-6BCE-82358F917D3C}"/>
              </a:ext>
            </a:extLst>
          </p:cNvPr>
          <p:cNvSpPr txBox="1"/>
          <p:nvPr/>
        </p:nvSpPr>
        <p:spPr>
          <a:xfrm>
            <a:off x="405211" y="1281166"/>
            <a:ext cx="103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 Stage </a:t>
            </a:r>
            <a:endParaRPr lang="el-GR" sz="24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05C44B3-5F9B-4416-6169-6B0DA2D8C549}"/>
              </a:ext>
            </a:extLst>
          </p:cNvPr>
          <p:cNvSpPr txBox="1"/>
          <p:nvPr/>
        </p:nvSpPr>
        <p:spPr>
          <a:xfrm>
            <a:off x="6855769" y="1317063"/>
            <a:ext cx="110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 Stage </a:t>
            </a:r>
            <a:endParaRPr lang="el-GR" sz="2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E2525CD-D3AD-8C66-F579-1279FCD4CF0B}"/>
              </a:ext>
            </a:extLst>
          </p:cNvPr>
          <p:cNvSpPr txBox="1"/>
          <p:nvPr/>
        </p:nvSpPr>
        <p:spPr>
          <a:xfrm>
            <a:off x="5272218" y="3897504"/>
            <a:ext cx="106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 Stage </a:t>
            </a:r>
            <a:endParaRPr lang="el-GR" sz="24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977C2F-9905-B63C-2402-F0CBE51EAE98}"/>
              </a:ext>
            </a:extLst>
          </p:cNvPr>
          <p:cNvSpPr txBox="1"/>
          <p:nvPr/>
        </p:nvSpPr>
        <p:spPr>
          <a:xfrm>
            <a:off x="229497" y="3892857"/>
            <a:ext cx="99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Stage</a:t>
            </a:r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E1C02-8152-4CB8-9957-8D32D145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3" grpId="0" animBg="1"/>
      <p:bldP spid="153" grpId="1" animBg="1"/>
      <p:bldP spid="151" grpId="0" animBg="1"/>
      <p:bldP spid="151" grpId="1" animBg="1"/>
      <p:bldP spid="148" grpId="0" animBg="1"/>
      <p:bldP spid="148" grpId="1" animBg="1"/>
      <p:bldP spid="149" grpId="0"/>
      <p:bldP spid="149" grpId="1"/>
      <p:bldP spid="152" grpId="0"/>
      <p:bldP spid="152" grpId="1"/>
      <p:bldP spid="154" grpId="0"/>
      <p:bldP spid="154" grpId="1"/>
      <p:bldP spid="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B35C-D075-8BC8-08FB-3AF5A8E1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71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Performance Analysis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11117-F24A-EC5D-77B3-7BEB8B3C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34"/>
            <a:ext cx="10515600" cy="38380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/>
                </a:solidFill>
              </a:rPr>
              <a:t>Setup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chemeClr val="accent1"/>
                </a:solidFill>
              </a:rPr>
              <a:t>2 Intel Xeon</a:t>
            </a:r>
            <a:r>
              <a:rPr lang="en-US" sz="2000" b="0" i="0" u="none" strike="noStrike" baseline="0" dirty="0"/>
              <a:t> E5-2650 v4 2.2GHz CPUs with </a:t>
            </a:r>
            <a:r>
              <a:rPr lang="en-US" sz="2000" b="0" i="0" u="none" strike="noStrike" baseline="0" dirty="0">
                <a:solidFill>
                  <a:schemeClr val="accent1"/>
                </a:solidFill>
              </a:rPr>
              <a:t>12 cores </a:t>
            </a:r>
            <a:r>
              <a:rPr lang="en-US" sz="2000" b="0" i="0" u="none" strike="noStrike" baseline="0" dirty="0"/>
              <a:t>each,  30MB L3 cache and </a:t>
            </a:r>
            <a:r>
              <a:rPr lang="en-US" sz="2000" b="0" i="0" u="none" strike="noStrike" baseline="0" dirty="0">
                <a:solidFill>
                  <a:schemeClr val="accent1"/>
                </a:solidFill>
              </a:rPr>
              <a:t>256GB of RAM</a:t>
            </a:r>
            <a:r>
              <a:rPr lang="en-US" sz="2000" b="0" i="0" u="none" strike="noStrike" baseline="0" dirty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/>
                </a:solidFill>
              </a:rPr>
              <a:t>Experiments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 use both </a:t>
            </a:r>
            <a:r>
              <a:rPr lang="en-US" dirty="0">
                <a:solidFill>
                  <a:schemeClr val="accent1"/>
                </a:solidFill>
              </a:rPr>
              <a:t>real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synthetic</a:t>
            </a:r>
            <a:r>
              <a:rPr lang="en-US" dirty="0"/>
              <a:t> datasets.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We measure </a:t>
            </a:r>
            <a:r>
              <a:rPr lang="en-US" sz="2400" dirty="0">
                <a:solidFill>
                  <a:schemeClr val="accent2"/>
                </a:solidFill>
              </a:rPr>
              <a:t>time</a:t>
            </a:r>
            <a:r>
              <a:rPr lang="en-US" sz="2400" dirty="0"/>
              <a:t> for </a:t>
            </a:r>
            <a:r>
              <a:rPr lang="en-US" sz="2400" dirty="0">
                <a:solidFill>
                  <a:schemeClr val="accent1"/>
                </a:solidFill>
              </a:rPr>
              <a:t>each stage</a:t>
            </a:r>
            <a:r>
              <a:rPr lang="en-US" sz="24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We compare SOTA </a:t>
            </a:r>
            <a:r>
              <a:rPr lang="en-US" sz="2400" dirty="0">
                <a:solidFill>
                  <a:schemeClr val="accent1"/>
                </a:solidFill>
              </a:rPr>
              <a:t>MESSI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an </a:t>
            </a:r>
            <a:r>
              <a:rPr lang="en-US" sz="2400" dirty="0">
                <a:solidFill>
                  <a:schemeClr val="accent1"/>
                </a:solidFill>
              </a:rPr>
              <a:t>optimized MESSI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FreSh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D1EF5-3C2C-2AD1-50C2-AF47D16A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23</a:t>
            </a:fld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80071-1D48-4AF3-B03B-AD146D00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44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B35C-D075-8BC8-08FB-3AF5A8E1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71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Performance Analysis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ED143-EBE8-EC27-8432-173AB2F82A61}"/>
              </a:ext>
            </a:extLst>
          </p:cNvPr>
          <p:cNvSpPr txBox="1"/>
          <p:nvPr/>
        </p:nvSpPr>
        <p:spPr>
          <a:xfrm>
            <a:off x="450165" y="1942683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 while </a:t>
            </a:r>
            <a:r>
              <a:rPr lang="en-US" sz="2000" dirty="0">
                <a:solidFill>
                  <a:schemeClr val="accent2"/>
                </a:solidFill>
              </a:rPr>
              <a:t>dataset size </a:t>
            </a:r>
            <a:r>
              <a:rPr lang="en-US" sz="2000" dirty="0"/>
              <a:t>increases </a:t>
            </a:r>
            <a:br>
              <a:rPr lang="en-US" sz="2000" dirty="0"/>
            </a:br>
            <a:endParaRPr lang="el-GR" sz="2000" dirty="0">
              <a:solidFill>
                <a:schemeClr val="accent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F4A7A9-F99B-9BA3-DF87-DCF4DB331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1" y="2325112"/>
            <a:ext cx="3783600" cy="29420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259DE-8DCD-C13F-8FFC-97BFA6E5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24</a:t>
            </a:fld>
            <a:endParaRPr lang="el-G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F9072-706A-8055-37A9-C5DAC475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35" y="2403801"/>
            <a:ext cx="3781826" cy="30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96D9A-72C0-862E-F62F-CCDBD4112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64" y="2486457"/>
            <a:ext cx="3783600" cy="2780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4BE2A3-455C-C559-2C9A-2236A57866CE}"/>
              </a:ext>
            </a:extLst>
          </p:cNvPr>
          <p:cNvSpPr txBox="1"/>
          <p:nvPr/>
        </p:nvSpPr>
        <p:spPr>
          <a:xfrm>
            <a:off x="102121" y="5788739"/>
            <a:ext cx="1248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FreSh</a:t>
            </a:r>
            <a:r>
              <a:rPr lang="en-US" sz="2400" dirty="0"/>
              <a:t> exhibits performance </a:t>
            </a:r>
            <a:r>
              <a:rPr lang="en-US" sz="2400" dirty="0">
                <a:solidFill>
                  <a:schemeClr val="accent1"/>
                </a:solidFill>
              </a:rPr>
              <a:t>as good as </a:t>
            </a:r>
            <a:r>
              <a:rPr lang="en-US" sz="2400" dirty="0"/>
              <a:t>MESSI, while providing </a:t>
            </a:r>
            <a:r>
              <a:rPr lang="en-US" sz="2400" dirty="0">
                <a:solidFill>
                  <a:schemeClr val="accent2"/>
                </a:solidFill>
              </a:rPr>
              <a:t>lock-freedom</a:t>
            </a:r>
            <a:r>
              <a:rPr lang="en-US" sz="2400" dirty="0"/>
              <a:t> without overhead.  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9E7E7-42F5-D2E8-F2C9-E990425BAB9B}"/>
              </a:ext>
            </a:extLst>
          </p:cNvPr>
          <p:cNvSpPr txBox="1"/>
          <p:nvPr/>
        </p:nvSpPr>
        <p:spPr>
          <a:xfrm>
            <a:off x="4432249" y="1955780"/>
            <a:ext cx="36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b) while </a:t>
            </a:r>
            <a:r>
              <a:rPr lang="en-US" sz="1800" dirty="0">
                <a:solidFill>
                  <a:schemeClr val="accent2"/>
                </a:solidFill>
              </a:rPr>
              <a:t>number of threads </a:t>
            </a:r>
            <a:r>
              <a:rPr lang="en-US" sz="1800" dirty="0"/>
              <a:t>increases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6583C-8213-990E-0966-E8C4234DE28B}"/>
              </a:ext>
            </a:extLst>
          </p:cNvPr>
          <p:cNvSpPr txBox="1"/>
          <p:nvPr/>
        </p:nvSpPr>
        <p:spPr>
          <a:xfrm>
            <a:off x="8103832" y="1951056"/>
            <a:ext cx="407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c) while using </a:t>
            </a:r>
            <a:r>
              <a:rPr lang="en-US" sz="1800" dirty="0">
                <a:solidFill>
                  <a:schemeClr val="accent1"/>
                </a:solidFill>
              </a:rPr>
              <a:t>simple lock free techniques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FD68C-1346-3630-644B-CB52F2159487}"/>
              </a:ext>
            </a:extLst>
          </p:cNvPr>
          <p:cNvSpPr txBox="1"/>
          <p:nvPr/>
        </p:nvSpPr>
        <p:spPr>
          <a:xfrm>
            <a:off x="5345768" y="1458794"/>
            <a:ext cx="1500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Total time </a:t>
            </a:r>
            <a:endParaRPr lang="el-GR" sz="24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0F6932-7769-4427-80A7-593C1F80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5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B35C-D075-8BC8-08FB-3AF5A8E1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7" y="151853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Performance Analysis</a:t>
            </a:r>
            <a:endParaRPr lang="el-GR" dirty="0">
              <a:solidFill>
                <a:schemeClr val="accent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F2A0B5-2BDD-BF6A-D4F4-398C2CA7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7722"/>
            <a:ext cx="4083582" cy="34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22C559-4EF8-5FE9-8B54-1F880388B2E0}"/>
              </a:ext>
            </a:extLst>
          </p:cNvPr>
          <p:cNvSpPr txBox="1"/>
          <p:nvPr/>
        </p:nvSpPr>
        <p:spPr>
          <a:xfrm>
            <a:off x="1633544" y="1850117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 while </a:t>
            </a:r>
            <a:r>
              <a:rPr lang="en-US" sz="2000" dirty="0">
                <a:solidFill>
                  <a:schemeClr val="accent2"/>
                </a:solidFill>
              </a:rPr>
              <a:t>dataset size </a:t>
            </a:r>
            <a:r>
              <a:rPr lang="en-US" sz="2000" dirty="0"/>
              <a:t>increases</a:t>
            </a:r>
            <a:endParaRPr lang="el-G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13D6D-7DDC-CD8A-3677-C4EDC9AC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25</a:t>
            </a:fld>
            <a:endParaRPr lang="el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23228-6FB9-451A-68B1-0922BAA8B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2" y="2232813"/>
            <a:ext cx="4313514" cy="34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3A1C1-90CE-EC5C-86E0-FAB0D6CD7CC3}"/>
              </a:ext>
            </a:extLst>
          </p:cNvPr>
          <p:cNvSpPr txBox="1"/>
          <p:nvPr/>
        </p:nvSpPr>
        <p:spPr>
          <a:xfrm>
            <a:off x="78375" y="5707915"/>
            <a:ext cx="1154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FreSh </a:t>
            </a:r>
            <a:r>
              <a:rPr lang="en-US" sz="2400" dirty="0"/>
              <a:t>implements a tree that supports </a:t>
            </a:r>
            <a:r>
              <a:rPr lang="en-US" sz="2400" dirty="0">
                <a:solidFill>
                  <a:schemeClr val="accent1"/>
                </a:solidFill>
              </a:rPr>
              <a:t>multiple insert </a:t>
            </a:r>
            <a:r>
              <a:rPr lang="en-US" sz="2400" dirty="0"/>
              <a:t>operations to concurrently </a:t>
            </a:r>
            <a:r>
              <a:rPr lang="en-US" sz="2400" dirty="0">
                <a:solidFill>
                  <a:schemeClr val="accent2"/>
                </a:solidFill>
              </a:rPr>
              <a:t>update a leaf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2A300-3F22-7E28-1DEB-32BDF85754E0}"/>
              </a:ext>
            </a:extLst>
          </p:cNvPr>
          <p:cNvSpPr txBox="1"/>
          <p:nvPr/>
        </p:nvSpPr>
        <p:spPr>
          <a:xfrm>
            <a:off x="6334875" y="1880973"/>
            <a:ext cx="411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b) </a:t>
            </a:r>
            <a:r>
              <a:rPr lang="en-US" sz="2000" dirty="0">
                <a:solidFill>
                  <a:schemeClr val="accent2"/>
                </a:solidFill>
              </a:rPr>
              <a:t>while number of threads </a:t>
            </a:r>
            <a:r>
              <a:rPr lang="en-US" sz="2000" dirty="0"/>
              <a:t>increases</a:t>
            </a:r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55AB1-3331-7D3A-4423-AE2D01FC4B73}"/>
              </a:ext>
            </a:extLst>
          </p:cNvPr>
          <p:cNvSpPr txBox="1"/>
          <p:nvPr/>
        </p:nvSpPr>
        <p:spPr>
          <a:xfrm>
            <a:off x="4676422" y="1435903"/>
            <a:ext cx="2352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Tree index time: </a:t>
            </a:r>
            <a:endParaRPr lang="el-G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F9BA9-EF98-4D72-B4C8-76EF0768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1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B35C-D075-8BC8-08FB-3AF5A8E1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71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Performance Analysis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ED143-EBE8-EC27-8432-173AB2F82A61}"/>
              </a:ext>
            </a:extLst>
          </p:cNvPr>
          <p:cNvSpPr txBox="1"/>
          <p:nvPr/>
        </p:nvSpPr>
        <p:spPr>
          <a:xfrm>
            <a:off x="1032717" y="1981863"/>
            <a:ext cx="4505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 dirty="0">
                <a:solidFill>
                  <a:schemeClr val="accent1"/>
                </a:solidFill>
              </a:rPr>
              <a:t>Total time: </a:t>
            </a:r>
            <a:r>
              <a:rPr lang="en-US" sz="2000" dirty="0"/>
              <a:t>while dataset size increases</a:t>
            </a:r>
            <a:endParaRPr lang="el-GR" sz="2000" dirty="0"/>
          </a:p>
          <a:p>
            <a:r>
              <a:rPr lang="en-US" sz="2000" dirty="0"/>
              <a:t> </a:t>
            </a:r>
            <a:endParaRPr lang="el-GR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41BEA-1418-8FCC-39FC-DD1D6774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5" y="2610163"/>
            <a:ext cx="3960000" cy="30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039D-F2BE-B378-7AE0-0DA7D730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46" y="2555539"/>
            <a:ext cx="3960000" cy="30792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32447-9262-AEC2-B959-4B7EB4A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26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57102-29B0-1C15-A6E4-436092F6F67B}"/>
              </a:ext>
            </a:extLst>
          </p:cNvPr>
          <p:cNvSpPr txBox="1"/>
          <p:nvPr/>
        </p:nvSpPr>
        <p:spPr>
          <a:xfrm>
            <a:off x="749504" y="5764727"/>
            <a:ext cx="1069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2"/>
                </a:solidFill>
              </a:rPr>
              <a:t>performance</a:t>
            </a:r>
            <a:r>
              <a:rPr lang="en-US" sz="2400" dirty="0"/>
              <a:t> of FreSh is also good with </a:t>
            </a:r>
            <a:r>
              <a:rPr lang="en-US" sz="2400" dirty="0">
                <a:solidFill>
                  <a:schemeClr val="accent1"/>
                </a:solidFill>
              </a:rPr>
              <a:t>real datasets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/>
                </a:solidFill>
              </a:rPr>
              <a:t>challenging queries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B217C-5D1F-EDFC-8518-3CD3A9D3DFC1}"/>
              </a:ext>
            </a:extLst>
          </p:cNvPr>
          <p:cNvSpPr txBox="1"/>
          <p:nvPr/>
        </p:nvSpPr>
        <p:spPr>
          <a:xfrm>
            <a:off x="6252754" y="19847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b) </a:t>
            </a:r>
            <a:r>
              <a:rPr lang="en-US" sz="1800" b="1" dirty="0">
                <a:solidFill>
                  <a:schemeClr val="accent1"/>
                </a:solidFill>
              </a:rPr>
              <a:t>Query Answering: </a:t>
            </a:r>
            <a:r>
              <a:rPr lang="en-US" sz="1800" dirty="0"/>
              <a:t>Increasing difficulty in queries </a:t>
            </a:r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B7BE2-B49E-4169-8C07-EE23E901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6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40A8-0516-E26A-AD38-BD0FFD8C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Performance Analysis</a:t>
            </a:r>
            <a:endParaRPr lang="el-G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D49C4F-F006-A969-4A57-F0EE3770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97" y="2311416"/>
            <a:ext cx="3950448" cy="34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47C93F-28F5-E85F-0052-61586C8A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75" y="2394988"/>
            <a:ext cx="3774715" cy="34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AE613-43C0-B557-0815-A655270A4C58}"/>
              </a:ext>
            </a:extLst>
          </p:cNvPr>
          <p:cNvSpPr txBox="1"/>
          <p:nvPr/>
        </p:nvSpPr>
        <p:spPr>
          <a:xfrm>
            <a:off x="2141629" y="1886537"/>
            <a:ext cx="2984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 Increasing time of delay </a:t>
            </a: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7CCA6-BCC9-3CCF-E912-3B1649F07E41}"/>
              </a:ext>
            </a:extLst>
          </p:cNvPr>
          <p:cNvSpPr txBox="1"/>
          <p:nvPr/>
        </p:nvSpPr>
        <p:spPr>
          <a:xfrm>
            <a:off x="6145620" y="1994878"/>
            <a:ext cx="438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 Increasing number of delayed threads</a:t>
            </a:r>
            <a:endParaRPr lang="el-GR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410B-3E73-1B0E-DE7E-D129D693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27</a:t>
            </a:fld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44785-52DF-7015-81E6-B968C5A6C471}"/>
              </a:ext>
            </a:extLst>
          </p:cNvPr>
          <p:cNvSpPr txBox="1"/>
          <p:nvPr/>
        </p:nvSpPr>
        <p:spPr>
          <a:xfrm>
            <a:off x="1154317" y="5854836"/>
            <a:ext cx="998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FreSh</a:t>
            </a:r>
            <a:r>
              <a:rPr lang="en-US" sz="2400" dirty="0"/>
              <a:t> maintains </a:t>
            </a:r>
            <a:r>
              <a:rPr lang="en-US" sz="2400" dirty="0">
                <a:solidFill>
                  <a:schemeClr val="accent2"/>
                </a:solidFill>
              </a:rPr>
              <a:t>good</a:t>
            </a:r>
            <a:r>
              <a:rPr lang="en-US" sz="2400" dirty="0"/>
              <a:t> performance on systems that may experience </a:t>
            </a:r>
            <a:r>
              <a:rPr lang="en-US" sz="2400" dirty="0">
                <a:solidFill>
                  <a:schemeClr val="accent1"/>
                </a:solidFill>
              </a:rPr>
              <a:t>delays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36543-539E-47DB-A303-71F689DF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40A8-0516-E26A-AD38-BD0FFD8C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Performance Analysis</a:t>
            </a:r>
            <a:endParaRPr lang="el-G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3C9FAC-4CBB-1870-98C1-45BC64A32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82" y="1898020"/>
            <a:ext cx="3843428" cy="34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A33C84-6634-CB82-791F-4B85E6CFE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42" y="1898020"/>
            <a:ext cx="3765258" cy="34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DE24-917A-C165-2114-5D385EA3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28</a:t>
            </a:fld>
            <a:endParaRPr lang="el-GR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C31CA-0730-A132-742F-4EBD61727ED9}"/>
              </a:ext>
            </a:extLst>
          </p:cNvPr>
          <p:cNvSpPr txBox="1"/>
          <p:nvPr/>
        </p:nvSpPr>
        <p:spPr>
          <a:xfrm>
            <a:off x="1052136" y="5421686"/>
            <a:ext cx="956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The</a:t>
            </a:r>
            <a:r>
              <a:rPr lang="en-US" sz="2400" dirty="0">
                <a:solidFill>
                  <a:schemeClr val="accent2"/>
                </a:solidFill>
              </a:rPr>
              <a:t> performance </a:t>
            </a:r>
            <a:r>
              <a:rPr lang="en-US" sz="2400" dirty="0"/>
              <a:t>of</a:t>
            </a:r>
            <a:r>
              <a:rPr lang="en-US" sz="2400" dirty="0">
                <a:solidFill>
                  <a:schemeClr val="accent2"/>
                </a:solidFill>
              </a:rPr>
              <a:t> FreSh </a:t>
            </a:r>
            <a:r>
              <a:rPr lang="en-US" sz="2400" dirty="0"/>
              <a:t>is maintained when the number of </a:t>
            </a:r>
            <a:r>
              <a:rPr lang="en-US" sz="2400" dirty="0">
                <a:solidFill>
                  <a:schemeClr val="accent1"/>
                </a:solidFill>
              </a:rPr>
              <a:t>remaining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threads</a:t>
            </a:r>
            <a:r>
              <a:rPr lang="en-US" sz="2400" dirty="0"/>
              <a:t> is </a:t>
            </a:r>
            <a:r>
              <a:rPr lang="en-US" sz="2400" dirty="0">
                <a:solidFill>
                  <a:schemeClr val="accent1"/>
                </a:solidFill>
              </a:rPr>
              <a:t>equal</a:t>
            </a:r>
            <a:r>
              <a:rPr lang="en-US" sz="2400" dirty="0"/>
              <a:t> to the number of </a:t>
            </a:r>
            <a:r>
              <a:rPr lang="en-US" sz="2400" dirty="0">
                <a:solidFill>
                  <a:schemeClr val="accent1"/>
                </a:solidFill>
              </a:rPr>
              <a:t>working threads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14185-9CB1-4F57-8AD7-D8C33923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1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BBA7-CE33-34EB-CFE4-71048B6B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Conclusions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21E58-6569-B91C-BBA9-A93AF630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developed and implemented </a:t>
            </a:r>
            <a:r>
              <a:rPr lang="en-US" dirty="0">
                <a:solidFill>
                  <a:schemeClr val="accent2"/>
                </a:solidFill>
              </a:rPr>
              <a:t>FreSh</a:t>
            </a:r>
            <a:r>
              <a:rPr lang="en-US" dirty="0"/>
              <a:t> the </a:t>
            </a:r>
            <a:r>
              <a:rPr lang="en-US" dirty="0">
                <a:solidFill>
                  <a:schemeClr val="accent1"/>
                </a:solidFill>
              </a:rPr>
              <a:t>first lock-free </a:t>
            </a:r>
            <a:r>
              <a:rPr lang="en-US" dirty="0"/>
              <a:t>data series index.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designed </a:t>
            </a:r>
            <a:r>
              <a:rPr lang="en-US" dirty="0">
                <a:solidFill>
                  <a:schemeClr val="accent2"/>
                </a:solidFill>
              </a:rPr>
              <a:t>Refresh</a:t>
            </a:r>
            <a:r>
              <a:rPr lang="en-US" dirty="0"/>
              <a:t> , a framework for supporting </a:t>
            </a:r>
            <a:r>
              <a:rPr lang="en-US" dirty="0">
                <a:solidFill>
                  <a:schemeClr val="accent2"/>
                </a:solidFill>
              </a:rPr>
              <a:t>lock-freedom</a:t>
            </a:r>
            <a:r>
              <a:rPr lang="en-US" dirty="0"/>
              <a:t> in a systematic way on top of </a:t>
            </a:r>
            <a:r>
              <a:rPr lang="en-US" dirty="0">
                <a:solidFill>
                  <a:srgbClr val="0070C0"/>
                </a:solidFill>
              </a:rPr>
              <a:t>highly-efficient data series indexes.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implemented a </a:t>
            </a:r>
            <a:r>
              <a:rPr lang="en-US" dirty="0">
                <a:solidFill>
                  <a:schemeClr val="accent2"/>
                </a:solidFill>
              </a:rPr>
              <a:t>lock-free leaf-oriented </a:t>
            </a:r>
            <a:r>
              <a:rPr lang="en-US" dirty="0">
                <a:solidFill>
                  <a:schemeClr val="accent1"/>
                </a:solidFill>
              </a:rPr>
              <a:t>tree data structure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Results show that </a:t>
            </a:r>
            <a:r>
              <a:rPr lang="en-US" dirty="0">
                <a:solidFill>
                  <a:schemeClr val="accent2"/>
                </a:solidFill>
              </a:rPr>
              <a:t>Refresh</a:t>
            </a:r>
            <a:r>
              <a:rPr lang="en-US" dirty="0"/>
              <a:t> offers </a:t>
            </a:r>
            <a:r>
              <a:rPr lang="en-US" dirty="0">
                <a:solidFill>
                  <a:schemeClr val="accent1"/>
                </a:solidFill>
              </a:rPr>
              <a:t>lock-freedom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without overhead and </a:t>
            </a:r>
            <a:r>
              <a:rPr lang="en-US" dirty="0"/>
              <a:t>that our lock-free leaf oriented </a:t>
            </a:r>
            <a:r>
              <a:rPr lang="en-US" dirty="0">
                <a:solidFill>
                  <a:schemeClr val="accent1"/>
                </a:solidFill>
              </a:rPr>
              <a:t>tree </a:t>
            </a:r>
            <a:r>
              <a:rPr lang="en-US" dirty="0"/>
              <a:t>enables </a:t>
            </a:r>
            <a:r>
              <a:rPr lang="en-US" dirty="0">
                <a:solidFill>
                  <a:schemeClr val="accent2"/>
                </a:solidFill>
              </a:rPr>
              <a:t>higher parallelism and throughput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79648-C373-E1DC-9D8E-92455C89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29</a:t>
            </a:fld>
            <a:endParaRPr lang="el-GR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BC65-21C1-402C-9580-01BFEC51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2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E0C0-5828-EBB5-B1AB-9977560A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3" y="1490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Data Series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2982-4FA2-EA61-2BAD-FF619F9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56" y="1229289"/>
            <a:ext cx="10734288" cy="10494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Many applications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070C0"/>
                </a:solidFill>
                <a:latin typeface="NimbusRomNo9L-Regu"/>
              </a:rPr>
              <a:t> </a:t>
            </a:r>
            <a:r>
              <a:rPr lang="en-US" sz="2000" b="0" i="0" u="none" strike="noStrike" baseline="0" dirty="0">
                <a:latin typeface="NimbusRomNo9L-Regu"/>
              </a:rPr>
              <a:t>Seismology, Meteorology, Oceanography, </a:t>
            </a:r>
            <a:r>
              <a:rPr lang="en-US" sz="2000" dirty="0">
                <a:latin typeface="NimbusRomNo9L-Regu"/>
              </a:rPr>
              <a:t>Astrophysics, </a:t>
            </a:r>
            <a:r>
              <a:rPr lang="en-US" sz="2000" b="0" i="0" u="none" strike="noStrike" baseline="0" dirty="0">
                <a:latin typeface="NimbusRomNo9L-Regu"/>
              </a:rPr>
              <a:t>Neuroscience, </a:t>
            </a:r>
            <a:r>
              <a:rPr lang="en-US" sz="2000" dirty="0">
                <a:latin typeface="NimbusRomNo9L-Regu"/>
              </a:rPr>
              <a:t>Biology</a:t>
            </a:r>
          </a:p>
          <a:p>
            <a:pPr marL="457200" lvl="1" indent="0">
              <a:buNone/>
            </a:pPr>
            <a:endParaRPr lang="el-G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3" name="Picture 12" descr="Picture 4.png">
            <a:extLst>
              <a:ext uri="{FF2B5EF4-FFF2-40B4-BE49-F238E27FC236}">
                <a16:creationId xmlns:a16="http://schemas.microsoft.com/office/drawing/2014/main" id="{E18BFB48-B74A-0FFA-4A85-66C63783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17" y="2220049"/>
            <a:ext cx="4389349" cy="323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FAC8FBE-2D55-D7F8-0F03-38028924E489}"/>
              </a:ext>
            </a:extLst>
          </p:cNvPr>
          <p:cNvSpPr txBox="1"/>
          <p:nvPr/>
        </p:nvSpPr>
        <p:spPr>
          <a:xfrm>
            <a:off x="427309" y="5608799"/>
            <a:ext cx="549885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 speed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ocean observing node project, http://bml.ucdavis.edu/boon/wind.html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2D8DD-0409-EB0A-DD55-2CC76206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198" y="6461279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3</a:t>
            </a:fld>
            <a:endParaRPr lang="el-GR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56303F-CB2B-9049-4D06-384D77EB94D9}"/>
              </a:ext>
            </a:extLst>
          </p:cNvPr>
          <p:cNvGraphicFramePr/>
          <p:nvPr/>
        </p:nvGraphicFramePr>
        <p:xfrm>
          <a:off x="5530393" y="2799568"/>
          <a:ext cx="6282441" cy="25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6FB65A-CC14-9F77-FBA7-C3E5DA565EA0}"/>
              </a:ext>
            </a:extLst>
          </p:cNvPr>
          <p:cNvSpPr txBox="1"/>
          <p:nvPr/>
        </p:nvSpPr>
        <p:spPr>
          <a:xfrm>
            <a:off x="7431735" y="5428407"/>
            <a:ext cx="359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Average number of calls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D4974-097E-4646-86F1-06DFF802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61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25EF-F752-05CD-CE58-D8C06896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95" y="306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How Does a data series index work?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5E48-E504-76E4-05E8-FF956424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77" y="1226098"/>
            <a:ext cx="10515600" cy="68160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/>
              <a:t>State-of-the art data series indexes are </a:t>
            </a:r>
            <a:r>
              <a:rPr lang="en-US" sz="4400" b="1" dirty="0">
                <a:solidFill>
                  <a:schemeClr val="accent2"/>
                </a:solidFill>
              </a:rPr>
              <a:t>blocking</a:t>
            </a:r>
            <a:r>
              <a:rPr lang="en-US" sz="4400" b="1" dirty="0"/>
              <a:t> </a:t>
            </a:r>
            <a:br>
              <a:rPr lang="en-US" sz="4400" dirty="0"/>
            </a:br>
            <a:endParaRPr lang="en-US" sz="44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AutoShape 35">
            <a:extLst>
              <a:ext uri="{FF2B5EF4-FFF2-40B4-BE49-F238E27FC236}">
                <a16:creationId xmlns:a16="http://schemas.microsoft.com/office/drawing/2014/main" id="{0FF820D1-B221-CD99-F8FD-042554F6700F}"/>
              </a:ext>
            </a:extLst>
          </p:cNvPr>
          <p:cNvSpPr>
            <a:spLocks noChangeArrowheads="1"/>
          </p:cNvSpPr>
          <p:nvPr/>
        </p:nvSpPr>
        <p:spPr bwMode="auto">
          <a:xfrm rot="20253" flipH="1">
            <a:off x="1707363" y="5684297"/>
            <a:ext cx="381506" cy="396875"/>
          </a:xfrm>
          <a:prstGeom prst="leftArrow">
            <a:avLst>
              <a:gd name="adj1" fmla="val 30146"/>
              <a:gd name="adj2" fmla="val 4700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3C4FB970-52F8-C468-275C-FD585AC7D0CD}"/>
              </a:ext>
            </a:extLst>
          </p:cNvPr>
          <p:cNvSpPr>
            <a:spLocks/>
          </p:cNvSpPr>
          <p:nvPr/>
        </p:nvSpPr>
        <p:spPr bwMode="black">
          <a:xfrm>
            <a:off x="416352" y="2522208"/>
            <a:ext cx="849312" cy="468312"/>
          </a:xfrm>
          <a:custGeom>
            <a:avLst/>
            <a:gdLst>
              <a:gd name="T0" fmla="*/ 0 w 898"/>
              <a:gd name="T1" fmla="*/ 345 h 459"/>
              <a:gd name="T2" fmla="*/ 232 w 898"/>
              <a:gd name="T3" fmla="*/ 345 h 459"/>
              <a:gd name="T4" fmla="*/ 426 w 898"/>
              <a:gd name="T5" fmla="*/ 9 h 459"/>
              <a:gd name="T6" fmla="*/ 531 w 898"/>
              <a:gd name="T7" fmla="*/ 401 h 459"/>
              <a:gd name="T8" fmla="*/ 602 w 898"/>
              <a:gd name="T9" fmla="*/ 360 h 459"/>
              <a:gd name="T10" fmla="*/ 726 w 898"/>
              <a:gd name="T11" fmla="*/ 432 h 459"/>
              <a:gd name="T12" fmla="*/ 898 w 898"/>
              <a:gd name="T13" fmla="*/ 432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8" h="459">
                <a:moveTo>
                  <a:pt x="0" y="345"/>
                </a:moveTo>
                <a:cubicBezTo>
                  <a:pt x="80" y="373"/>
                  <a:pt x="161" y="401"/>
                  <a:pt x="232" y="345"/>
                </a:cubicBezTo>
                <a:cubicBezTo>
                  <a:pt x="303" y="289"/>
                  <a:pt x="376" y="0"/>
                  <a:pt x="426" y="9"/>
                </a:cubicBezTo>
                <a:cubicBezTo>
                  <a:pt x="476" y="18"/>
                  <a:pt x="502" y="343"/>
                  <a:pt x="531" y="401"/>
                </a:cubicBezTo>
                <a:cubicBezTo>
                  <a:pt x="560" y="459"/>
                  <a:pt x="570" y="355"/>
                  <a:pt x="602" y="360"/>
                </a:cubicBezTo>
                <a:cubicBezTo>
                  <a:pt x="634" y="365"/>
                  <a:pt x="677" y="420"/>
                  <a:pt x="726" y="432"/>
                </a:cubicBezTo>
                <a:cubicBezTo>
                  <a:pt x="775" y="444"/>
                  <a:pt x="836" y="438"/>
                  <a:pt x="898" y="432"/>
                </a:cubicBezTo>
              </a:path>
            </a:pathLst>
          </a:custGeom>
          <a:noFill/>
          <a:ln w="57150" cap="flat" cmpd="sng">
            <a:solidFill>
              <a:srgbClr val="80808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D9B1DA5-4689-95F3-DD09-1D8EA712C87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16352" y="3014116"/>
            <a:ext cx="877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8" name="Line 27">
            <a:extLst>
              <a:ext uri="{FF2B5EF4-FFF2-40B4-BE49-F238E27FC236}">
                <a16:creationId xmlns:a16="http://schemas.microsoft.com/office/drawing/2014/main" id="{031E8609-5815-D9E9-22DF-7E46428A2E64}"/>
              </a:ext>
            </a:extLst>
          </p:cNvPr>
          <p:cNvSpPr>
            <a:spLocks noChangeShapeType="1"/>
          </p:cNvSpPr>
          <p:nvPr/>
        </p:nvSpPr>
        <p:spPr bwMode="black">
          <a:xfrm>
            <a:off x="1245036" y="2762746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1A16258-C026-8581-A006-198F81EACEB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61999" y="3008166"/>
            <a:ext cx="2727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summarized query</a:t>
            </a:r>
          </a:p>
        </p:txBody>
      </p:sp>
      <p:cxnSp>
        <p:nvCxnSpPr>
          <p:cNvPr id="10" name="Straight Connector 106">
            <a:extLst>
              <a:ext uri="{FF2B5EF4-FFF2-40B4-BE49-F238E27FC236}">
                <a16:creationId xmlns:a16="http://schemas.microsoft.com/office/drawing/2014/main" id="{D86727C6-C809-C1EF-98DC-5E09F17F92EA}"/>
              </a:ext>
            </a:extLst>
          </p:cNvPr>
          <p:cNvCxnSpPr>
            <a:cxnSpLocks/>
          </p:cNvCxnSpPr>
          <p:nvPr/>
        </p:nvCxnSpPr>
        <p:spPr>
          <a:xfrm>
            <a:off x="2319136" y="2886495"/>
            <a:ext cx="22166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7">
            <a:extLst>
              <a:ext uri="{FF2B5EF4-FFF2-40B4-BE49-F238E27FC236}">
                <a16:creationId xmlns:a16="http://schemas.microsoft.com/office/drawing/2014/main" id="{6BC0A090-5536-2C14-D914-CB3C41C8B37E}"/>
              </a:ext>
            </a:extLst>
          </p:cNvPr>
          <p:cNvCxnSpPr>
            <a:cxnSpLocks/>
          </p:cNvCxnSpPr>
          <p:nvPr/>
        </p:nvCxnSpPr>
        <p:spPr>
          <a:xfrm>
            <a:off x="2540803" y="2762746"/>
            <a:ext cx="21998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8">
            <a:extLst>
              <a:ext uri="{FF2B5EF4-FFF2-40B4-BE49-F238E27FC236}">
                <a16:creationId xmlns:a16="http://schemas.microsoft.com/office/drawing/2014/main" id="{3F380152-332B-4118-0CD5-2C0D33C48334}"/>
              </a:ext>
            </a:extLst>
          </p:cNvPr>
          <p:cNvCxnSpPr>
            <a:cxnSpLocks/>
          </p:cNvCxnSpPr>
          <p:nvPr/>
        </p:nvCxnSpPr>
        <p:spPr>
          <a:xfrm>
            <a:off x="2760790" y="2609689"/>
            <a:ext cx="223214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9">
            <a:extLst>
              <a:ext uri="{FF2B5EF4-FFF2-40B4-BE49-F238E27FC236}">
                <a16:creationId xmlns:a16="http://schemas.microsoft.com/office/drawing/2014/main" id="{A78226FE-3C82-6E05-FF69-C1AD3D396E7A}"/>
              </a:ext>
            </a:extLst>
          </p:cNvPr>
          <p:cNvCxnSpPr>
            <a:cxnSpLocks/>
          </p:cNvCxnSpPr>
          <p:nvPr/>
        </p:nvCxnSpPr>
        <p:spPr>
          <a:xfrm>
            <a:off x="2998329" y="2903934"/>
            <a:ext cx="227947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1">
            <a:extLst>
              <a:ext uri="{FF2B5EF4-FFF2-40B4-BE49-F238E27FC236}">
                <a16:creationId xmlns:a16="http://schemas.microsoft.com/office/drawing/2014/main" id="{A56E1366-E29C-FA47-EF6C-6D90693CF16A}"/>
              </a:ext>
            </a:extLst>
          </p:cNvPr>
          <p:cNvGrpSpPr/>
          <p:nvPr/>
        </p:nvGrpSpPr>
        <p:grpSpPr>
          <a:xfrm>
            <a:off x="2233095" y="4736280"/>
            <a:ext cx="846310" cy="1818537"/>
            <a:chOff x="2134458" y="1355026"/>
            <a:chExt cx="1348878" cy="2506952"/>
          </a:xfrm>
        </p:grpSpPr>
        <p:sp>
          <p:nvSpPr>
            <p:cNvPr id="15" name="Cylinder 138">
              <a:extLst>
                <a:ext uri="{FF2B5EF4-FFF2-40B4-BE49-F238E27FC236}">
                  <a16:creationId xmlns:a16="http://schemas.microsoft.com/office/drawing/2014/main" id="{693EC3A4-0DBD-187D-B008-7F658EB578C6}"/>
                </a:ext>
              </a:extLst>
            </p:cNvPr>
            <p:cNvSpPr/>
            <p:nvPr/>
          </p:nvSpPr>
          <p:spPr>
            <a:xfrm>
              <a:off x="2134458" y="1355026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39">
              <a:extLst>
                <a:ext uri="{FF2B5EF4-FFF2-40B4-BE49-F238E27FC236}">
                  <a16:creationId xmlns:a16="http://schemas.microsoft.com/office/drawing/2014/main" id="{0C7341FF-C9FB-F315-4BE0-CBB9C52812AC}"/>
                </a:ext>
              </a:extLst>
            </p:cNvPr>
            <p:cNvGrpSpPr/>
            <p:nvPr/>
          </p:nvGrpSpPr>
          <p:grpSpPr>
            <a:xfrm>
              <a:off x="2359119" y="1625192"/>
              <a:ext cx="895541" cy="2145051"/>
              <a:chOff x="1731099" y="4496553"/>
              <a:chExt cx="556371" cy="1451383"/>
            </a:xfrm>
          </p:grpSpPr>
          <p:grpSp>
            <p:nvGrpSpPr>
              <p:cNvPr id="17" name="Group 140">
                <a:extLst>
                  <a:ext uri="{FF2B5EF4-FFF2-40B4-BE49-F238E27FC236}">
                    <a16:creationId xmlns:a16="http://schemas.microsoft.com/office/drawing/2014/main" id="{E99FC1BA-8AA8-C14E-894D-42EC2F268631}"/>
                  </a:ext>
                </a:extLst>
              </p:cNvPr>
              <p:cNvGrpSpPr/>
              <p:nvPr/>
            </p:nvGrpSpPr>
            <p:grpSpPr>
              <a:xfrm>
                <a:off x="1731100" y="4496553"/>
                <a:ext cx="556370" cy="435555"/>
                <a:chOff x="7988270" y="2284847"/>
                <a:chExt cx="556370" cy="435555"/>
              </a:xfrm>
            </p:grpSpPr>
            <p:grpSp>
              <p:nvGrpSpPr>
                <p:cNvPr id="50" name="Group 185">
                  <a:extLst>
                    <a:ext uri="{FF2B5EF4-FFF2-40B4-BE49-F238E27FC236}">
                      <a16:creationId xmlns:a16="http://schemas.microsoft.com/office/drawing/2014/main" id="{8834432E-FF83-6A10-A0CA-925EA126079A}"/>
                    </a:ext>
                  </a:extLst>
                </p:cNvPr>
                <p:cNvGrpSpPr/>
                <p:nvPr/>
              </p:nvGrpSpPr>
              <p:grpSpPr>
                <a:xfrm>
                  <a:off x="7989937" y="2284847"/>
                  <a:ext cx="554703" cy="264278"/>
                  <a:chOff x="6619769" y="2293146"/>
                  <a:chExt cx="850769" cy="373236"/>
                </a:xfrm>
              </p:grpSpPr>
              <p:grpSp>
                <p:nvGrpSpPr>
                  <p:cNvPr id="55" name="Group 190">
                    <a:extLst>
                      <a:ext uri="{FF2B5EF4-FFF2-40B4-BE49-F238E27FC236}">
                        <a16:creationId xmlns:a16="http://schemas.microsoft.com/office/drawing/2014/main" id="{A97846D3-F277-3E0E-266E-99C91CAD0AD0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93146"/>
                    <a:ext cx="842038" cy="124239"/>
                    <a:chOff x="5021561" y="833132"/>
                    <a:chExt cx="650259" cy="124238"/>
                  </a:xfrm>
                </p:grpSpPr>
                <p:cxnSp>
                  <p:nvCxnSpPr>
                    <p:cNvPr id="61" name="Straight Connector 196">
                      <a:extLst>
                        <a:ext uri="{FF2B5EF4-FFF2-40B4-BE49-F238E27FC236}">
                          <a16:creationId xmlns:a16="http://schemas.microsoft.com/office/drawing/2014/main" id="{5BDA4BEB-D1D7-FF11-8BBD-80D61D45FC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197">
                      <a:extLst>
                        <a:ext uri="{FF2B5EF4-FFF2-40B4-BE49-F238E27FC236}">
                          <a16:creationId xmlns:a16="http://schemas.microsoft.com/office/drawing/2014/main" id="{5E352EB7-7AAC-66EA-EA6C-4619DC2504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5940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198">
                      <a:extLst>
                        <a:ext uri="{FF2B5EF4-FFF2-40B4-BE49-F238E27FC236}">
                          <a16:creationId xmlns:a16="http://schemas.microsoft.com/office/drawing/2014/main" id="{0124A714-DB37-0090-80A6-A57D2A01BF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199">
                      <a:extLst>
                        <a:ext uri="{FF2B5EF4-FFF2-40B4-BE49-F238E27FC236}">
                          <a16:creationId xmlns:a16="http://schemas.microsoft.com/office/drawing/2014/main" id="{F190E67A-235E-92C6-ACDC-0CB1D88B2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3313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191">
                    <a:extLst>
                      <a:ext uri="{FF2B5EF4-FFF2-40B4-BE49-F238E27FC236}">
                        <a16:creationId xmlns:a16="http://schemas.microsoft.com/office/drawing/2014/main" id="{6392C21B-36B6-C0EC-3443-5B4CE522BF7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493572"/>
                    <a:ext cx="850769" cy="172810"/>
                    <a:chOff x="5014819" y="1090209"/>
                    <a:chExt cx="657001" cy="172810"/>
                  </a:xfrm>
                </p:grpSpPr>
                <p:cxnSp>
                  <p:nvCxnSpPr>
                    <p:cNvPr id="57" name="Straight Connector 192">
                      <a:extLst>
                        <a:ext uri="{FF2B5EF4-FFF2-40B4-BE49-F238E27FC236}">
                          <a16:creationId xmlns:a16="http://schemas.microsoft.com/office/drawing/2014/main" id="{B3D8317E-2F74-E1AF-0B24-EF183EA877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193">
                      <a:extLst>
                        <a:ext uri="{FF2B5EF4-FFF2-40B4-BE49-F238E27FC236}">
                          <a16:creationId xmlns:a16="http://schemas.microsoft.com/office/drawing/2014/main" id="{E4D67862-F9E8-F726-4C7D-2B3DA11D77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09020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194">
                      <a:extLst>
                        <a:ext uri="{FF2B5EF4-FFF2-40B4-BE49-F238E27FC236}">
                          <a16:creationId xmlns:a16="http://schemas.microsoft.com/office/drawing/2014/main" id="{D89DF06F-5460-F426-5D1D-81557628D0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195">
                      <a:extLst>
                        <a:ext uri="{FF2B5EF4-FFF2-40B4-BE49-F238E27FC236}">
                          <a16:creationId xmlns:a16="http://schemas.microsoft.com/office/drawing/2014/main" id="{24EE984F-2EB4-32AA-8521-FF34AE406A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1" name="Straight Connector 186">
                  <a:extLst>
                    <a:ext uri="{FF2B5EF4-FFF2-40B4-BE49-F238E27FC236}">
                      <a16:creationId xmlns:a16="http://schemas.microsoft.com/office/drawing/2014/main" id="{02D2226E-984C-2CFD-D32B-31C7792EB6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187">
                  <a:extLst>
                    <a:ext uri="{FF2B5EF4-FFF2-40B4-BE49-F238E27FC236}">
                      <a16:creationId xmlns:a16="http://schemas.microsoft.com/office/drawing/2014/main" id="{558ECE12-237C-1C4C-43CD-B67CB5BCFE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1218" y="2629660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188">
                  <a:extLst>
                    <a:ext uri="{FF2B5EF4-FFF2-40B4-BE49-F238E27FC236}">
                      <a16:creationId xmlns:a16="http://schemas.microsoft.com/office/drawing/2014/main" id="{914502A7-764A-853B-C04C-C6E90ED2D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189">
                  <a:extLst>
                    <a:ext uri="{FF2B5EF4-FFF2-40B4-BE49-F238E27FC236}">
                      <a16:creationId xmlns:a16="http://schemas.microsoft.com/office/drawing/2014/main" id="{62EFFFA9-0463-8284-1ECA-C9625FA471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41">
                <a:extLst>
                  <a:ext uri="{FF2B5EF4-FFF2-40B4-BE49-F238E27FC236}">
                    <a16:creationId xmlns:a16="http://schemas.microsoft.com/office/drawing/2014/main" id="{772822E7-B715-5B7D-9B02-0148240D7A62}"/>
                  </a:ext>
                </a:extLst>
              </p:cNvPr>
              <p:cNvGrpSpPr/>
              <p:nvPr/>
            </p:nvGrpSpPr>
            <p:grpSpPr>
              <a:xfrm>
                <a:off x="1731100" y="4999894"/>
                <a:ext cx="554732" cy="440761"/>
                <a:chOff x="7988270" y="2279641"/>
                <a:chExt cx="554732" cy="440761"/>
              </a:xfrm>
            </p:grpSpPr>
            <p:grpSp>
              <p:nvGrpSpPr>
                <p:cNvPr id="35" name="Group 159">
                  <a:extLst>
                    <a:ext uri="{FF2B5EF4-FFF2-40B4-BE49-F238E27FC236}">
                      <a16:creationId xmlns:a16="http://schemas.microsoft.com/office/drawing/2014/main" id="{C0E75581-F45E-7611-8650-EC0CA7CABC14}"/>
                    </a:ext>
                  </a:extLst>
                </p:cNvPr>
                <p:cNvGrpSpPr/>
                <p:nvPr/>
              </p:nvGrpSpPr>
              <p:grpSpPr>
                <a:xfrm>
                  <a:off x="7988270" y="2279641"/>
                  <a:ext cx="554732" cy="295023"/>
                  <a:chOff x="6617249" y="2285792"/>
                  <a:chExt cx="850781" cy="416634"/>
                </a:xfrm>
              </p:grpSpPr>
              <p:grpSp>
                <p:nvGrpSpPr>
                  <p:cNvPr id="40" name="Group 164">
                    <a:extLst>
                      <a:ext uri="{FF2B5EF4-FFF2-40B4-BE49-F238E27FC236}">
                        <a16:creationId xmlns:a16="http://schemas.microsoft.com/office/drawing/2014/main" id="{E110485C-4D7D-AB7E-ED37-4ABCEA9ED947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85792"/>
                    <a:ext cx="842038" cy="131595"/>
                    <a:chOff x="5021561" y="825776"/>
                    <a:chExt cx="650259" cy="131594"/>
                  </a:xfrm>
                </p:grpSpPr>
                <p:cxnSp>
                  <p:nvCxnSpPr>
                    <p:cNvPr id="46" name="Straight Connector 181">
                      <a:extLst>
                        <a:ext uri="{FF2B5EF4-FFF2-40B4-BE49-F238E27FC236}">
                          <a16:creationId xmlns:a16="http://schemas.microsoft.com/office/drawing/2014/main" id="{130DA92E-A2FC-994A-433B-B4B2877A57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90038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182">
                      <a:extLst>
                        <a:ext uri="{FF2B5EF4-FFF2-40B4-BE49-F238E27FC236}">
                          <a16:creationId xmlns:a16="http://schemas.microsoft.com/office/drawing/2014/main" id="{B9CA2FC6-E76A-2426-8A88-A143662D93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2577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183">
                      <a:extLst>
                        <a:ext uri="{FF2B5EF4-FFF2-40B4-BE49-F238E27FC236}">
                          <a16:creationId xmlns:a16="http://schemas.microsoft.com/office/drawing/2014/main" id="{D2A708DA-305D-CB01-6187-71893B9DD7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184">
                      <a:extLst>
                        <a:ext uri="{FF2B5EF4-FFF2-40B4-BE49-F238E27FC236}">
                          <a16:creationId xmlns:a16="http://schemas.microsoft.com/office/drawing/2014/main" id="{80381606-A92C-2D14-35B2-0931C78E93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6339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165">
                    <a:extLst>
                      <a:ext uri="{FF2B5EF4-FFF2-40B4-BE49-F238E27FC236}">
                        <a16:creationId xmlns:a16="http://schemas.microsoft.com/office/drawing/2014/main" id="{B143A4B1-9EF4-6601-66BC-05EA5C13684E}"/>
                      </a:ext>
                    </a:extLst>
                  </p:cNvPr>
                  <p:cNvGrpSpPr/>
                  <p:nvPr/>
                </p:nvGrpSpPr>
                <p:grpSpPr>
                  <a:xfrm>
                    <a:off x="6617249" y="2537287"/>
                    <a:ext cx="850746" cy="165139"/>
                    <a:chOff x="5012871" y="1133924"/>
                    <a:chExt cx="656983" cy="165139"/>
                  </a:xfrm>
                </p:grpSpPr>
                <p:cxnSp>
                  <p:nvCxnSpPr>
                    <p:cNvPr id="42" name="Straight Connector 166">
                      <a:extLst>
                        <a:ext uri="{FF2B5EF4-FFF2-40B4-BE49-F238E27FC236}">
                          <a16:creationId xmlns:a16="http://schemas.microsoft.com/office/drawing/2014/main" id="{B47C5E9E-69C1-9CED-7507-2742281CE5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2871" y="123115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167">
                      <a:extLst>
                        <a:ext uri="{FF2B5EF4-FFF2-40B4-BE49-F238E27FC236}">
                          <a16:creationId xmlns:a16="http://schemas.microsoft.com/office/drawing/2014/main" id="{FC552B9D-291F-4224-49D4-5F92A5D155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3392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168">
                      <a:extLst>
                        <a:ext uri="{FF2B5EF4-FFF2-40B4-BE49-F238E27FC236}">
                          <a16:creationId xmlns:a16="http://schemas.microsoft.com/office/drawing/2014/main" id="{1228DE6D-2D70-E761-5015-73F93D214A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4734" y="129906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169">
                      <a:extLst>
                        <a:ext uri="{FF2B5EF4-FFF2-40B4-BE49-F238E27FC236}">
                          <a16:creationId xmlns:a16="http://schemas.microsoft.com/office/drawing/2014/main" id="{5A46CBFC-99EF-BF4A-BB14-5082184D25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7294" y="119889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6" name="Straight Connector 160">
                  <a:extLst>
                    <a:ext uri="{FF2B5EF4-FFF2-40B4-BE49-F238E27FC236}">
                      <a16:creationId xmlns:a16="http://schemas.microsoft.com/office/drawing/2014/main" id="{3E0BE6E1-16F3-C88D-806B-B00EE20252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161">
                  <a:extLst>
                    <a:ext uri="{FF2B5EF4-FFF2-40B4-BE49-F238E27FC236}">
                      <a16:creationId xmlns:a16="http://schemas.microsoft.com/office/drawing/2014/main" id="{5DDD5D87-E782-01F3-2972-F2888BDC9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3" y="2660629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62">
                  <a:extLst>
                    <a:ext uri="{FF2B5EF4-FFF2-40B4-BE49-F238E27FC236}">
                      <a16:creationId xmlns:a16="http://schemas.microsoft.com/office/drawing/2014/main" id="{6B903064-CB4B-E772-7FDB-1278A3B787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163">
                  <a:extLst>
                    <a:ext uri="{FF2B5EF4-FFF2-40B4-BE49-F238E27FC236}">
                      <a16:creationId xmlns:a16="http://schemas.microsoft.com/office/drawing/2014/main" id="{3B98D585-9461-45C0-99FB-2EF3F8BBE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27" y="261994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42">
                <a:extLst>
                  <a:ext uri="{FF2B5EF4-FFF2-40B4-BE49-F238E27FC236}">
                    <a16:creationId xmlns:a16="http://schemas.microsoft.com/office/drawing/2014/main" id="{155B8B29-3EFB-7CD2-0126-2F9298FB337C}"/>
                  </a:ext>
                </a:extLst>
              </p:cNvPr>
              <p:cNvGrpSpPr/>
              <p:nvPr/>
            </p:nvGrpSpPr>
            <p:grpSpPr>
              <a:xfrm>
                <a:off x="1731099" y="5533640"/>
                <a:ext cx="556369" cy="414296"/>
                <a:chOff x="7988270" y="2306106"/>
                <a:chExt cx="556369" cy="414296"/>
              </a:xfrm>
            </p:grpSpPr>
            <p:grpSp>
              <p:nvGrpSpPr>
                <p:cNvPr id="20" name="Group 143">
                  <a:extLst>
                    <a:ext uri="{FF2B5EF4-FFF2-40B4-BE49-F238E27FC236}">
                      <a16:creationId xmlns:a16="http://schemas.microsoft.com/office/drawing/2014/main" id="{7983A7BB-72C7-A593-93AF-2318F56F9DE8}"/>
                    </a:ext>
                  </a:extLst>
                </p:cNvPr>
                <p:cNvGrpSpPr/>
                <p:nvPr/>
              </p:nvGrpSpPr>
              <p:grpSpPr>
                <a:xfrm>
                  <a:off x="7989915" y="2306106"/>
                  <a:ext cx="554724" cy="243042"/>
                  <a:chOff x="6619769" y="2323157"/>
                  <a:chExt cx="850769" cy="343225"/>
                </a:xfrm>
              </p:grpSpPr>
              <p:grpSp>
                <p:nvGrpSpPr>
                  <p:cNvPr id="25" name="Group 148">
                    <a:extLst>
                      <a:ext uri="{FF2B5EF4-FFF2-40B4-BE49-F238E27FC236}">
                        <a16:creationId xmlns:a16="http://schemas.microsoft.com/office/drawing/2014/main" id="{AE337644-F7D5-8FB5-ED59-6C1D7E9C3E9E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89" y="2323157"/>
                    <a:ext cx="842004" cy="94230"/>
                    <a:chOff x="5021561" y="863141"/>
                    <a:chExt cx="650233" cy="94229"/>
                  </a:xfrm>
                </p:grpSpPr>
                <p:cxnSp>
                  <p:nvCxnSpPr>
                    <p:cNvPr id="31" name="Straight Connector 155">
                      <a:extLst>
                        <a:ext uri="{FF2B5EF4-FFF2-40B4-BE49-F238E27FC236}">
                          <a16:creationId xmlns:a16="http://schemas.microsoft.com/office/drawing/2014/main" id="{2FF1C2F0-22A3-0BD9-3B03-18576D121D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156">
                      <a:extLst>
                        <a:ext uri="{FF2B5EF4-FFF2-40B4-BE49-F238E27FC236}">
                          <a16:creationId xmlns:a16="http://schemas.microsoft.com/office/drawing/2014/main" id="{61539D76-9001-805F-A968-EF703B7534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6061" y="91107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157">
                      <a:extLst>
                        <a:ext uri="{FF2B5EF4-FFF2-40B4-BE49-F238E27FC236}">
                          <a16:creationId xmlns:a16="http://schemas.microsoft.com/office/drawing/2014/main" id="{742D9A23-B984-4979-4B15-FB363D4AB9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158">
                      <a:extLst>
                        <a:ext uri="{FF2B5EF4-FFF2-40B4-BE49-F238E27FC236}">
                          <a16:creationId xmlns:a16="http://schemas.microsoft.com/office/drawing/2014/main" id="{A1068041-2FE8-05BB-4B83-20F578E4C7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34" y="86314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149">
                    <a:extLst>
                      <a:ext uri="{FF2B5EF4-FFF2-40B4-BE49-F238E27FC236}">
                        <a16:creationId xmlns:a16="http://schemas.microsoft.com/office/drawing/2014/main" id="{36FCE621-76C2-939B-7964-A3ABE7C7278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537017"/>
                    <a:ext cx="850769" cy="129365"/>
                    <a:chOff x="5014819" y="1133654"/>
                    <a:chExt cx="657001" cy="129365"/>
                  </a:xfrm>
                </p:grpSpPr>
                <p:cxnSp>
                  <p:nvCxnSpPr>
                    <p:cNvPr id="27" name="Straight Connector 150">
                      <a:extLst>
                        <a:ext uri="{FF2B5EF4-FFF2-40B4-BE49-F238E27FC236}">
                          <a16:creationId xmlns:a16="http://schemas.microsoft.com/office/drawing/2014/main" id="{BD261C7E-E7C9-CD63-25AA-0ADB2D9A5E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151">
                      <a:extLst>
                        <a:ext uri="{FF2B5EF4-FFF2-40B4-BE49-F238E27FC236}">
                          <a16:creationId xmlns:a16="http://schemas.microsoft.com/office/drawing/2014/main" id="{26DC0F2A-5EE7-840C-921F-EA3E1BAB3E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6700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153">
                      <a:extLst>
                        <a:ext uri="{FF2B5EF4-FFF2-40B4-BE49-F238E27FC236}">
                          <a16:creationId xmlns:a16="http://schemas.microsoft.com/office/drawing/2014/main" id="{E1F9E126-1B54-86DE-B6DA-9BC8AD1AB5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154">
                      <a:extLst>
                        <a:ext uri="{FF2B5EF4-FFF2-40B4-BE49-F238E27FC236}">
                          <a16:creationId xmlns:a16="http://schemas.microsoft.com/office/drawing/2014/main" id="{3A1BDBF6-D365-0457-698C-7BDFE1DE37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1" name="Straight Connector 144">
                  <a:extLst>
                    <a:ext uri="{FF2B5EF4-FFF2-40B4-BE49-F238E27FC236}">
                      <a16:creationId xmlns:a16="http://schemas.microsoft.com/office/drawing/2014/main" id="{763D8C81-75E4-BE85-4B57-8ED4DA3F94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145">
                  <a:extLst>
                    <a:ext uri="{FF2B5EF4-FFF2-40B4-BE49-F238E27FC236}">
                      <a16:creationId xmlns:a16="http://schemas.microsoft.com/office/drawing/2014/main" id="{39079A8B-1DF4-3134-2977-AD01B79D9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4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146">
                  <a:extLst>
                    <a:ext uri="{FF2B5EF4-FFF2-40B4-BE49-F238E27FC236}">
                      <a16:creationId xmlns:a16="http://schemas.microsoft.com/office/drawing/2014/main" id="{9EFC308F-2A69-B34A-13E8-C87B3E7CE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147">
                  <a:extLst>
                    <a:ext uri="{FF2B5EF4-FFF2-40B4-BE49-F238E27FC236}">
                      <a16:creationId xmlns:a16="http://schemas.microsoft.com/office/drawing/2014/main" id="{FC56899F-8C3A-44D4-4443-B1B939B22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5" name="Text Box 29">
            <a:extLst>
              <a:ext uri="{FF2B5EF4-FFF2-40B4-BE49-F238E27FC236}">
                <a16:creationId xmlns:a16="http://schemas.microsoft.com/office/drawing/2014/main" id="{867CBDA4-EB82-1192-55D1-D22C521325A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874321" y="4088529"/>
            <a:ext cx="1903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Summarized Data Series</a:t>
            </a:r>
          </a:p>
        </p:txBody>
      </p:sp>
      <p:grpSp>
        <p:nvGrpSpPr>
          <p:cNvPr id="66" name="Group 294">
            <a:extLst>
              <a:ext uri="{FF2B5EF4-FFF2-40B4-BE49-F238E27FC236}">
                <a16:creationId xmlns:a16="http://schemas.microsoft.com/office/drawing/2014/main" id="{6F638355-4971-4CA6-313C-E8C2087E06AC}"/>
              </a:ext>
            </a:extLst>
          </p:cNvPr>
          <p:cNvGrpSpPr/>
          <p:nvPr/>
        </p:nvGrpSpPr>
        <p:grpSpPr>
          <a:xfrm>
            <a:off x="232745" y="4188019"/>
            <a:ext cx="1348878" cy="2506952"/>
            <a:chOff x="41702" y="1566461"/>
            <a:chExt cx="1348878" cy="2506952"/>
          </a:xfrm>
        </p:grpSpPr>
        <p:sp>
          <p:nvSpPr>
            <p:cNvPr id="67" name="Cylinder 293">
              <a:extLst>
                <a:ext uri="{FF2B5EF4-FFF2-40B4-BE49-F238E27FC236}">
                  <a16:creationId xmlns:a16="http://schemas.microsoft.com/office/drawing/2014/main" id="{73A0B635-19AB-99EB-DA8F-05D018801619}"/>
                </a:ext>
              </a:extLst>
            </p:cNvPr>
            <p:cNvSpPr/>
            <p:nvPr/>
          </p:nvSpPr>
          <p:spPr>
            <a:xfrm>
              <a:off x="41702" y="1566461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170">
              <a:extLst>
                <a:ext uri="{FF2B5EF4-FFF2-40B4-BE49-F238E27FC236}">
                  <a16:creationId xmlns:a16="http://schemas.microsoft.com/office/drawing/2014/main" id="{1E02F27E-D057-FA5F-DB3F-38D18D7B5B3D}"/>
                </a:ext>
              </a:extLst>
            </p:cNvPr>
            <p:cNvGrpSpPr/>
            <p:nvPr/>
          </p:nvGrpSpPr>
          <p:grpSpPr>
            <a:xfrm>
              <a:off x="215980" y="1819365"/>
              <a:ext cx="1007808" cy="2164330"/>
              <a:chOff x="1360054" y="4334125"/>
              <a:chExt cx="1007808" cy="2164330"/>
            </a:xfrm>
            <a:solidFill>
              <a:srgbClr val="BED3E1"/>
            </a:solidFill>
          </p:grpSpPr>
          <p:sp>
            <p:nvSpPr>
              <p:cNvPr id="69" name="Freeform: Shape 171">
                <a:extLst>
                  <a:ext uri="{FF2B5EF4-FFF2-40B4-BE49-F238E27FC236}">
                    <a16:creationId xmlns:a16="http://schemas.microsoft.com/office/drawing/2014/main" id="{CBA7F060-CF6C-547A-2B39-9E5D2179871A}"/>
                  </a:ext>
                </a:extLst>
              </p:cNvPr>
              <p:cNvSpPr/>
              <p:nvPr/>
            </p:nvSpPr>
            <p:spPr>
              <a:xfrm>
                <a:off x="1376410" y="4334125"/>
                <a:ext cx="991452" cy="209245"/>
              </a:xfrm>
              <a:custGeom>
                <a:avLst/>
                <a:gdLst>
                  <a:gd name="connsiteX0" fmla="*/ 0 w 1270000"/>
                  <a:gd name="connsiteY0" fmla="*/ 190430 h 391787"/>
                  <a:gd name="connsiteX1" fmla="*/ 157480 w 1270000"/>
                  <a:gd name="connsiteY1" fmla="*/ 38030 h 391787"/>
                  <a:gd name="connsiteX2" fmla="*/ 218440 w 1270000"/>
                  <a:gd name="connsiteY2" fmla="*/ 93910 h 391787"/>
                  <a:gd name="connsiteX3" fmla="*/ 264160 w 1270000"/>
                  <a:gd name="connsiteY3" fmla="*/ 38030 h 391787"/>
                  <a:gd name="connsiteX4" fmla="*/ 375920 w 1270000"/>
                  <a:gd name="connsiteY4" fmla="*/ 322510 h 391787"/>
                  <a:gd name="connsiteX5" fmla="*/ 502920 w 1270000"/>
                  <a:gd name="connsiteY5" fmla="*/ 342830 h 391787"/>
                  <a:gd name="connsiteX6" fmla="*/ 619760 w 1270000"/>
                  <a:gd name="connsiteY6" fmla="*/ 337750 h 391787"/>
                  <a:gd name="connsiteX7" fmla="*/ 690880 w 1270000"/>
                  <a:gd name="connsiteY7" fmla="*/ 205670 h 391787"/>
                  <a:gd name="connsiteX8" fmla="*/ 756920 w 1270000"/>
                  <a:gd name="connsiteY8" fmla="*/ 266630 h 391787"/>
                  <a:gd name="connsiteX9" fmla="*/ 817880 w 1270000"/>
                  <a:gd name="connsiteY9" fmla="*/ 144710 h 391787"/>
                  <a:gd name="connsiteX10" fmla="*/ 848360 w 1270000"/>
                  <a:gd name="connsiteY10" fmla="*/ 7550 h 391787"/>
                  <a:gd name="connsiteX11" fmla="*/ 873760 w 1270000"/>
                  <a:gd name="connsiteY11" fmla="*/ 388550 h 391787"/>
                  <a:gd name="connsiteX12" fmla="*/ 919480 w 1270000"/>
                  <a:gd name="connsiteY12" fmla="*/ 190430 h 391787"/>
                  <a:gd name="connsiteX13" fmla="*/ 1041400 w 1270000"/>
                  <a:gd name="connsiteY13" fmla="*/ 180270 h 391787"/>
                  <a:gd name="connsiteX14" fmla="*/ 1183640 w 1270000"/>
                  <a:gd name="connsiteY14" fmla="*/ 180270 h 391787"/>
                  <a:gd name="connsiteX15" fmla="*/ 1270000 w 1270000"/>
                  <a:gd name="connsiteY15" fmla="*/ 180270 h 39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0000" h="391787">
                    <a:moveTo>
                      <a:pt x="0" y="190430"/>
                    </a:moveTo>
                    <a:cubicBezTo>
                      <a:pt x="60536" y="122273"/>
                      <a:pt x="121073" y="54117"/>
                      <a:pt x="157480" y="38030"/>
                    </a:cubicBezTo>
                    <a:cubicBezTo>
                      <a:pt x="193887" y="21943"/>
                      <a:pt x="200660" y="93910"/>
                      <a:pt x="218440" y="93910"/>
                    </a:cubicBezTo>
                    <a:cubicBezTo>
                      <a:pt x="236220" y="93910"/>
                      <a:pt x="237913" y="-70"/>
                      <a:pt x="264160" y="38030"/>
                    </a:cubicBezTo>
                    <a:cubicBezTo>
                      <a:pt x="290407" y="76130"/>
                      <a:pt x="336127" y="271710"/>
                      <a:pt x="375920" y="322510"/>
                    </a:cubicBezTo>
                    <a:cubicBezTo>
                      <a:pt x="415713" y="373310"/>
                      <a:pt x="462280" y="340290"/>
                      <a:pt x="502920" y="342830"/>
                    </a:cubicBezTo>
                    <a:cubicBezTo>
                      <a:pt x="543560" y="345370"/>
                      <a:pt x="588433" y="360610"/>
                      <a:pt x="619760" y="337750"/>
                    </a:cubicBezTo>
                    <a:cubicBezTo>
                      <a:pt x="651087" y="314890"/>
                      <a:pt x="668020" y="217523"/>
                      <a:pt x="690880" y="205670"/>
                    </a:cubicBezTo>
                    <a:cubicBezTo>
                      <a:pt x="713740" y="193817"/>
                      <a:pt x="735753" y="276790"/>
                      <a:pt x="756920" y="266630"/>
                    </a:cubicBezTo>
                    <a:cubicBezTo>
                      <a:pt x="778087" y="256470"/>
                      <a:pt x="802640" y="187890"/>
                      <a:pt x="817880" y="144710"/>
                    </a:cubicBezTo>
                    <a:cubicBezTo>
                      <a:pt x="833120" y="101530"/>
                      <a:pt x="839047" y="-33090"/>
                      <a:pt x="848360" y="7550"/>
                    </a:cubicBezTo>
                    <a:cubicBezTo>
                      <a:pt x="857673" y="48190"/>
                      <a:pt x="861907" y="358070"/>
                      <a:pt x="873760" y="388550"/>
                    </a:cubicBezTo>
                    <a:cubicBezTo>
                      <a:pt x="885613" y="419030"/>
                      <a:pt x="891540" y="225143"/>
                      <a:pt x="919480" y="190430"/>
                    </a:cubicBezTo>
                    <a:cubicBezTo>
                      <a:pt x="947420" y="155717"/>
                      <a:pt x="997373" y="181963"/>
                      <a:pt x="1041400" y="180270"/>
                    </a:cubicBezTo>
                    <a:cubicBezTo>
                      <a:pt x="1085427" y="178577"/>
                      <a:pt x="1183640" y="180270"/>
                      <a:pt x="1183640" y="180270"/>
                    </a:cubicBezTo>
                    <a:lnTo>
                      <a:pt x="1270000" y="18027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reeform: Shape 172">
                <a:extLst>
                  <a:ext uri="{FF2B5EF4-FFF2-40B4-BE49-F238E27FC236}">
                    <a16:creationId xmlns:a16="http://schemas.microsoft.com/office/drawing/2014/main" id="{76E3820E-77A1-2EA3-D092-4F45621F9813}"/>
                  </a:ext>
                </a:extLst>
              </p:cNvPr>
              <p:cNvSpPr/>
              <p:nvPr/>
            </p:nvSpPr>
            <p:spPr>
              <a:xfrm>
                <a:off x="1376410" y="4556510"/>
                <a:ext cx="991452" cy="209245"/>
              </a:xfrm>
              <a:custGeom>
                <a:avLst/>
                <a:gdLst>
                  <a:gd name="connsiteX0" fmla="*/ 0 w 1214120"/>
                  <a:gd name="connsiteY0" fmla="*/ 178093 h 310429"/>
                  <a:gd name="connsiteX1" fmla="*/ 177800 w 1214120"/>
                  <a:gd name="connsiteY1" fmla="*/ 264453 h 310429"/>
                  <a:gd name="connsiteX2" fmla="*/ 365760 w 1214120"/>
                  <a:gd name="connsiteY2" fmla="*/ 274613 h 310429"/>
                  <a:gd name="connsiteX3" fmla="*/ 401320 w 1214120"/>
                  <a:gd name="connsiteY3" fmla="*/ 293 h 310429"/>
                  <a:gd name="connsiteX4" fmla="*/ 452120 w 1214120"/>
                  <a:gd name="connsiteY4" fmla="*/ 218733 h 310429"/>
                  <a:gd name="connsiteX5" fmla="*/ 502920 w 1214120"/>
                  <a:gd name="connsiteY5" fmla="*/ 76493 h 310429"/>
                  <a:gd name="connsiteX6" fmla="*/ 543560 w 1214120"/>
                  <a:gd name="connsiteY6" fmla="*/ 310173 h 310429"/>
                  <a:gd name="connsiteX7" fmla="*/ 594360 w 1214120"/>
                  <a:gd name="connsiteY7" fmla="*/ 122213 h 310429"/>
                  <a:gd name="connsiteX8" fmla="*/ 762000 w 1214120"/>
                  <a:gd name="connsiteY8" fmla="*/ 122213 h 310429"/>
                  <a:gd name="connsiteX9" fmla="*/ 812800 w 1214120"/>
                  <a:gd name="connsiteY9" fmla="*/ 233973 h 310429"/>
                  <a:gd name="connsiteX10" fmla="*/ 960120 w 1214120"/>
                  <a:gd name="connsiteY10" fmla="*/ 122213 h 310429"/>
                  <a:gd name="connsiteX11" fmla="*/ 1127760 w 1214120"/>
                  <a:gd name="connsiteY11" fmla="*/ 162853 h 310429"/>
                  <a:gd name="connsiteX12" fmla="*/ 1214120 w 1214120"/>
                  <a:gd name="connsiteY12" fmla="*/ 127293 h 3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120" h="310429">
                    <a:moveTo>
                      <a:pt x="0" y="178093"/>
                    </a:moveTo>
                    <a:cubicBezTo>
                      <a:pt x="58420" y="213229"/>
                      <a:pt x="116840" y="248366"/>
                      <a:pt x="177800" y="264453"/>
                    </a:cubicBezTo>
                    <a:cubicBezTo>
                      <a:pt x="238760" y="280540"/>
                      <a:pt x="328507" y="318640"/>
                      <a:pt x="365760" y="274613"/>
                    </a:cubicBezTo>
                    <a:cubicBezTo>
                      <a:pt x="403013" y="230586"/>
                      <a:pt x="386927" y="9606"/>
                      <a:pt x="401320" y="293"/>
                    </a:cubicBezTo>
                    <a:cubicBezTo>
                      <a:pt x="415713" y="-9020"/>
                      <a:pt x="435187" y="206033"/>
                      <a:pt x="452120" y="218733"/>
                    </a:cubicBezTo>
                    <a:cubicBezTo>
                      <a:pt x="469053" y="231433"/>
                      <a:pt x="487680" y="61253"/>
                      <a:pt x="502920" y="76493"/>
                    </a:cubicBezTo>
                    <a:cubicBezTo>
                      <a:pt x="518160" y="91733"/>
                      <a:pt x="528320" y="302553"/>
                      <a:pt x="543560" y="310173"/>
                    </a:cubicBezTo>
                    <a:cubicBezTo>
                      <a:pt x="558800" y="317793"/>
                      <a:pt x="557953" y="153540"/>
                      <a:pt x="594360" y="122213"/>
                    </a:cubicBezTo>
                    <a:cubicBezTo>
                      <a:pt x="630767" y="90886"/>
                      <a:pt x="725593" y="103586"/>
                      <a:pt x="762000" y="122213"/>
                    </a:cubicBezTo>
                    <a:cubicBezTo>
                      <a:pt x="798407" y="140840"/>
                      <a:pt x="779780" y="233973"/>
                      <a:pt x="812800" y="233973"/>
                    </a:cubicBezTo>
                    <a:cubicBezTo>
                      <a:pt x="845820" y="233973"/>
                      <a:pt x="907627" y="134066"/>
                      <a:pt x="960120" y="122213"/>
                    </a:cubicBezTo>
                    <a:cubicBezTo>
                      <a:pt x="1012613" y="110360"/>
                      <a:pt x="1085427" y="162006"/>
                      <a:pt x="1127760" y="162853"/>
                    </a:cubicBezTo>
                    <a:cubicBezTo>
                      <a:pt x="1170093" y="163700"/>
                      <a:pt x="1214120" y="127293"/>
                      <a:pt x="1214120" y="12729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173">
                <a:extLst>
                  <a:ext uri="{FF2B5EF4-FFF2-40B4-BE49-F238E27FC236}">
                    <a16:creationId xmlns:a16="http://schemas.microsoft.com/office/drawing/2014/main" id="{CB7D3323-1B55-EF7A-5273-253E4A45FE3C}"/>
                  </a:ext>
                </a:extLst>
              </p:cNvPr>
              <p:cNvSpPr/>
              <p:nvPr/>
            </p:nvSpPr>
            <p:spPr>
              <a:xfrm>
                <a:off x="1376410" y="5184246"/>
                <a:ext cx="991452" cy="209245"/>
              </a:xfrm>
              <a:custGeom>
                <a:avLst/>
                <a:gdLst>
                  <a:gd name="connsiteX0" fmla="*/ 0 w 1285240"/>
                  <a:gd name="connsiteY0" fmla="*/ 129801 h 262169"/>
                  <a:gd name="connsiteX1" fmla="*/ 360680 w 1285240"/>
                  <a:gd name="connsiteY1" fmla="*/ 251721 h 262169"/>
                  <a:gd name="connsiteX2" fmla="*/ 472440 w 1285240"/>
                  <a:gd name="connsiteY2" fmla="*/ 63761 h 262169"/>
                  <a:gd name="connsiteX3" fmla="*/ 711200 w 1285240"/>
                  <a:gd name="connsiteY3" fmla="*/ 7881 h 262169"/>
                  <a:gd name="connsiteX4" fmla="*/ 767080 w 1285240"/>
                  <a:gd name="connsiteY4" fmla="*/ 216161 h 262169"/>
                  <a:gd name="connsiteX5" fmla="*/ 899160 w 1285240"/>
                  <a:gd name="connsiteY5" fmla="*/ 195841 h 262169"/>
                  <a:gd name="connsiteX6" fmla="*/ 929640 w 1285240"/>
                  <a:gd name="connsiteY6" fmla="*/ 261881 h 262169"/>
                  <a:gd name="connsiteX7" fmla="*/ 1026160 w 1285240"/>
                  <a:gd name="connsiteY7" fmla="*/ 165361 h 262169"/>
                  <a:gd name="connsiteX8" fmla="*/ 1153160 w 1285240"/>
                  <a:gd name="connsiteY8" fmla="*/ 89161 h 262169"/>
                  <a:gd name="connsiteX9" fmla="*/ 1229360 w 1285240"/>
                  <a:gd name="connsiteY9" fmla="*/ 139961 h 262169"/>
                  <a:gd name="connsiteX10" fmla="*/ 1285240 w 1285240"/>
                  <a:gd name="connsiteY10" fmla="*/ 139961 h 26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240" h="262169">
                    <a:moveTo>
                      <a:pt x="0" y="129801"/>
                    </a:moveTo>
                    <a:cubicBezTo>
                      <a:pt x="140970" y="196264"/>
                      <a:pt x="281940" y="262728"/>
                      <a:pt x="360680" y="251721"/>
                    </a:cubicBezTo>
                    <a:cubicBezTo>
                      <a:pt x="439420" y="240714"/>
                      <a:pt x="414020" y="104401"/>
                      <a:pt x="472440" y="63761"/>
                    </a:cubicBezTo>
                    <a:cubicBezTo>
                      <a:pt x="530860" y="23121"/>
                      <a:pt x="662093" y="-17519"/>
                      <a:pt x="711200" y="7881"/>
                    </a:cubicBezTo>
                    <a:cubicBezTo>
                      <a:pt x="760307" y="33281"/>
                      <a:pt x="735753" y="184834"/>
                      <a:pt x="767080" y="216161"/>
                    </a:cubicBezTo>
                    <a:cubicBezTo>
                      <a:pt x="798407" y="247488"/>
                      <a:pt x="872067" y="188221"/>
                      <a:pt x="899160" y="195841"/>
                    </a:cubicBezTo>
                    <a:cubicBezTo>
                      <a:pt x="926253" y="203461"/>
                      <a:pt x="908473" y="266961"/>
                      <a:pt x="929640" y="261881"/>
                    </a:cubicBezTo>
                    <a:cubicBezTo>
                      <a:pt x="950807" y="256801"/>
                      <a:pt x="988907" y="194148"/>
                      <a:pt x="1026160" y="165361"/>
                    </a:cubicBezTo>
                    <a:cubicBezTo>
                      <a:pt x="1063413" y="136574"/>
                      <a:pt x="1119293" y="93394"/>
                      <a:pt x="1153160" y="89161"/>
                    </a:cubicBezTo>
                    <a:cubicBezTo>
                      <a:pt x="1187027" y="84928"/>
                      <a:pt x="1207347" y="131494"/>
                      <a:pt x="1229360" y="139961"/>
                    </a:cubicBezTo>
                    <a:cubicBezTo>
                      <a:pt x="1251373" y="148428"/>
                      <a:pt x="1270000" y="141654"/>
                      <a:pt x="1285240" y="139961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174">
                <a:extLst>
                  <a:ext uri="{FF2B5EF4-FFF2-40B4-BE49-F238E27FC236}">
                    <a16:creationId xmlns:a16="http://schemas.microsoft.com/office/drawing/2014/main" id="{40448261-27C7-4F21-21B1-4C4A048C8168}"/>
                  </a:ext>
                </a:extLst>
              </p:cNvPr>
              <p:cNvSpPr/>
              <p:nvPr/>
            </p:nvSpPr>
            <p:spPr>
              <a:xfrm>
                <a:off x="1376410" y="5393491"/>
                <a:ext cx="991452" cy="20924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97020">
                    <a:moveTo>
                      <a:pt x="0" y="191302"/>
                    </a:moveTo>
                    <a:cubicBezTo>
                      <a:pt x="91440" y="177755"/>
                      <a:pt x="182880" y="164209"/>
                      <a:pt x="248920" y="181142"/>
                    </a:cubicBezTo>
                    <a:cubicBezTo>
                      <a:pt x="314960" y="198075"/>
                      <a:pt x="349673" y="320842"/>
                      <a:pt x="396240" y="292902"/>
                    </a:cubicBezTo>
                    <a:cubicBezTo>
                      <a:pt x="442807" y="264962"/>
                      <a:pt x="485987" y="54989"/>
                      <a:pt x="528320" y="13502"/>
                    </a:cubicBezTo>
                    <a:cubicBezTo>
                      <a:pt x="570653" y="-27985"/>
                      <a:pt x="598593" y="38902"/>
                      <a:pt x="650240" y="43982"/>
                    </a:cubicBezTo>
                    <a:cubicBezTo>
                      <a:pt x="701887" y="49062"/>
                      <a:pt x="784013" y="46522"/>
                      <a:pt x="838200" y="43982"/>
                    </a:cubicBezTo>
                    <a:cubicBezTo>
                      <a:pt x="892387" y="41442"/>
                      <a:pt x="943187" y="10115"/>
                      <a:pt x="975360" y="28742"/>
                    </a:cubicBezTo>
                    <a:cubicBezTo>
                      <a:pt x="1007533" y="47369"/>
                      <a:pt x="986367" y="134575"/>
                      <a:pt x="1031240" y="155742"/>
                    </a:cubicBezTo>
                    <a:cubicBezTo>
                      <a:pt x="1076113" y="176909"/>
                      <a:pt x="1160356" y="166325"/>
                      <a:pt x="1244600" y="1557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175">
                <a:extLst>
                  <a:ext uri="{FF2B5EF4-FFF2-40B4-BE49-F238E27FC236}">
                    <a16:creationId xmlns:a16="http://schemas.microsoft.com/office/drawing/2014/main" id="{A6886866-0288-3AD0-3C35-5C6270D226BD}"/>
                  </a:ext>
                </a:extLst>
              </p:cNvPr>
              <p:cNvSpPr/>
              <p:nvPr/>
            </p:nvSpPr>
            <p:spPr>
              <a:xfrm>
                <a:off x="1376410" y="4765755"/>
                <a:ext cx="991452" cy="209245"/>
              </a:xfrm>
              <a:custGeom>
                <a:avLst/>
                <a:gdLst>
                  <a:gd name="connsiteX0" fmla="*/ 0 w 1351493"/>
                  <a:gd name="connsiteY0" fmla="*/ 152403 h 289746"/>
                  <a:gd name="connsiteX1" fmla="*/ 254000 w 1351493"/>
                  <a:gd name="connsiteY1" fmla="*/ 248923 h 289746"/>
                  <a:gd name="connsiteX2" fmla="*/ 314960 w 1351493"/>
                  <a:gd name="connsiteY2" fmla="*/ 81283 h 289746"/>
                  <a:gd name="connsiteX3" fmla="*/ 436880 w 1351493"/>
                  <a:gd name="connsiteY3" fmla="*/ 193043 h 289746"/>
                  <a:gd name="connsiteX4" fmla="*/ 543560 w 1351493"/>
                  <a:gd name="connsiteY4" fmla="*/ 3 h 289746"/>
                  <a:gd name="connsiteX5" fmla="*/ 655320 w 1351493"/>
                  <a:gd name="connsiteY5" fmla="*/ 187963 h 289746"/>
                  <a:gd name="connsiteX6" fmla="*/ 721360 w 1351493"/>
                  <a:gd name="connsiteY6" fmla="*/ 81283 h 289746"/>
                  <a:gd name="connsiteX7" fmla="*/ 878840 w 1351493"/>
                  <a:gd name="connsiteY7" fmla="*/ 269243 h 289746"/>
                  <a:gd name="connsiteX8" fmla="*/ 1036320 w 1351493"/>
                  <a:gd name="connsiteY8" fmla="*/ 264163 h 289746"/>
                  <a:gd name="connsiteX9" fmla="*/ 1300480 w 1351493"/>
                  <a:gd name="connsiteY9" fmla="*/ 289563 h 289746"/>
                  <a:gd name="connsiteX10" fmla="*/ 1351280 w 1351493"/>
                  <a:gd name="connsiteY10" fmla="*/ 248923 h 2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1493" h="289746">
                    <a:moveTo>
                      <a:pt x="0" y="152403"/>
                    </a:moveTo>
                    <a:cubicBezTo>
                      <a:pt x="100753" y="206589"/>
                      <a:pt x="201507" y="260776"/>
                      <a:pt x="254000" y="248923"/>
                    </a:cubicBezTo>
                    <a:cubicBezTo>
                      <a:pt x="306493" y="237070"/>
                      <a:pt x="284480" y="90596"/>
                      <a:pt x="314960" y="81283"/>
                    </a:cubicBezTo>
                    <a:cubicBezTo>
                      <a:pt x="345440" y="71970"/>
                      <a:pt x="398780" y="206590"/>
                      <a:pt x="436880" y="193043"/>
                    </a:cubicBezTo>
                    <a:cubicBezTo>
                      <a:pt x="474980" y="179496"/>
                      <a:pt x="507153" y="850"/>
                      <a:pt x="543560" y="3"/>
                    </a:cubicBezTo>
                    <a:cubicBezTo>
                      <a:pt x="579967" y="-844"/>
                      <a:pt x="625687" y="174416"/>
                      <a:pt x="655320" y="187963"/>
                    </a:cubicBezTo>
                    <a:cubicBezTo>
                      <a:pt x="684953" y="201510"/>
                      <a:pt x="684107" y="67736"/>
                      <a:pt x="721360" y="81283"/>
                    </a:cubicBezTo>
                    <a:cubicBezTo>
                      <a:pt x="758613" y="94830"/>
                      <a:pt x="826347" y="238763"/>
                      <a:pt x="878840" y="269243"/>
                    </a:cubicBezTo>
                    <a:cubicBezTo>
                      <a:pt x="931333" y="299723"/>
                      <a:pt x="966047" y="260776"/>
                      <a:pt x="1036320" y="264163"/>
                    </a:cubicBezTo>
                    <a:cubicBezTo>
                      <a:pt x="1106593" y="267550"/>
                      <a:pt x="1247987" y="292103"/>
                      <a:pt x="1300480" y="289563"/>
                    </a:cubicBezTo>
                    <a:cubicBezTo>
                      <a:pt x="1352973" y="287023"/>
                      <a:pt x="1352126" y="267973"/>
                      <a:pt x="1351280" y="24892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176">
                <a:extLst>
                  <a:ext uri="{FF2B5EF4-FFF2-40B4-BE49-F238E27FC236}">
                    <a16:creationId xmlns:a16="http://schemas.microsoft.com/office/drawing/2014/main" id="{02EE00A9-F52D-5A04-E63C-FA12A3C18151}"/>
                  </a:ext>
                </a:extLst>
              </p:cNvPr>
              <p:cNvSpPr/>
              <p:nvPr/>
            </p:nvSpPr>
            <p:spPr>
              <a:xfrm>
                <a:off x="1376410" y="4975000"/>
                <a:ext cx="991452" cy="209245"/>
              </a:xfrm>
              <a:custGeom>
                <a:avLst/>
                <a:gdLst>
                  <a:gd name="connsiteX0" fmla="*/ 0 w 1310640"/>
                  <a:gd name="connsiteY0" fmla="*/ 157638 h 199710"/>
                  <a:gd name="connsiteX1" fmla="*/ 193040 w 1310640"/>
                  <a:gd name="connsiteY1" fmla="*/ 198278 h 199710"/>
                  <a:gd name="connsiteX2" fmla="*/ 299720 w 1310640"/>
                  <a:gd name="connsiteY2" fmla="*/ 111918 h 199710"/>
                  <a:gd name="connsiteX3" fmla="*/ 497840 w 1310640"/>
                  <a:gd name="connsiteY3" fmla="*/ 167798 h 199710"/>
                  <a:gd name="connsiteX4" fmla="*/ 645160 w 1310640"/>
                  <a:gd name="connsiteY4" fmla="*/ 158 h 199710"/>
                  <a:gd name="connsiteX5" fmla="*/ 807720 w 1310640"/>
                  <a:gd name="connsiteY5" fmla="*/ 137318 h 199710"/>
                  <a:gd name="connsiteX6" fmla="*/ 1051560 w 1310640"/>
                  <a:gd name="connsiteY6" fmla="*/ 142398 h 199710"/>
                  <a:gd name="connsiteX7" fmla="*/ 1137920 w 1310640"/>
                  <a:gd name="connsiteY7" fmla="*/ 116998 h 199710"/>
                  <a:gd name="connsiteX8" fmla="*/ 1234440 w 1310640"/>
                  <a:gd name="connsiteY8" fmla="*/ 183038 h 199710"/>
                  <a:gd name="connsiteX9" fmla="*/ 1310640 w 1310640"/>
                  <a:gd name="connsiteY9" fmla="*/ 177958 h 1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0640" h="199710">
                    <a:moveTo>
                      <a:pt x="0" y="157638"/>
                    </a:moveTo>
                    <a:cubicBezTo>
                      <a:pt x="71543" y="181768"/>
                      <a:pt x="143087" y="205898"/>
                      <a:pt x="193040" y="198278"/>
                    </a:cubicBezTo>
                    <a:cubicBezTo>
                      <a:pt x="242993" y="190658"/>
                      <a:pt x="248920" y="116998"/>
                      <a:pt x="299720" y="111918"/>
                    </a:cubicBezTo>
                    <a:cubicBezTo>
                      <a:pt x="350520" y="106838"/>
                      <a:pt x="440267" y="186425"/>
                      <a:pt x="497840" y="167798"/>
                    </a:cubicBezTo>
                    <a:cubicBezTo>
                      <a:pt x="555413" y="149171"/>
                      <a:pt x="593513" y="5238"/>
                      <a:pt x="645160" y="158"/>
                    </a:cubicBezTo>
                    <a:cubicBezTo>
                      <a:pt x="696807" y="-4922"/>
                      <a:pt x="739987" y="113611"/>
                      <a:pt x="807720" y="137318"/>
                    </a:cubicBezTo>
                    <a:cubicBezTo>
                      <a:pt x="875453" y="161025"/>
                      <a:pt x="996527" y="145785"/>
                      <a:pt x="1051560" y="142398"/>
                    </a:cubicBezTo>
                    <a:cubicBezTo>
                      <a:pt x="1106593" y="139011"/>
                      <a:pt x="1107440" y="110225"/>
                      <a:pt x="1137920" y="116998"/>
                    </a:cubicBezTo>
                    <a:cubicBezTo>
                      <a:pt x="1168400" y="123771"/>
                      <a:pt x="1205653" y="172878"/>
                      <a:pt x="1234440" y="183038"/>
                    </a:cubicBezTo>
                    <a:cubicBezTo>
                      <a:pt x="1263227" y="193198"/>
                      <a:pt x="1289473" y="178805"/>
                      <a:pt x="1310640" y="177958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177">
                <a:extLst>
                  <a:ext uri="{FF2B5EF4-FFF2-40B4-BE49-F238E27FC236}">
                    <a16:creationId xmlns:a16="http://schemas.microsoft.com/office/drawing/2014/main" id="{1C220888-631A-92EE-D78F-B153A0EA5089}"/>
                  </a:ext>
                </a:extLst>
              </p:cNvPr>
              <p:cNvSpPr/>
              <p:nvPr/>
            </p:nvSpPr>
            <p:spPr>
              <a:xfrm>
                <a:off x="1376410" y="5631283"/>
                <a:ext cx="991452" cy="1966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9092">
                    <a:moveTo>
                      <a:pt x="0" y="173887"/>
                    </a:moveTo>
                    <a:cubicBezTo>
                      <a:pt x="91440" y="160340"/>
                      <a:pt x="182880" y="146794"/>
                      <a:pt x="248920" y="163727"/>
                    </a:cubicBezTo>
                    <a:cubicBezTo>
                      <a:pt x="314960" y="180660"/>
                      <a:pt x="345688" y="261739"/>
                      <a:pt x="396240" y="275487"/>
                    </a:cubicBezTo>
                    <a:cubicBezTo>
                      <a:pt x="446792" y="289235"/>
                      <a:pt x="488644" y="260233"/>
                      <a:pt x="552234" y="246217"/>
                    </a:cubicBezTo>
                    <a:cubicBezTo>
                      <a:pt x="615824" y="232201"/>
                      <a:pt x="730120" y="227998"/>
                      <a:pt x="777781" y="191390"/>
                    </a:cubicBezTo>
                    <a:cubicBezTo>
                      <a:pt x="825442" y="154782"/>
                      <a:pt x="805270" y="56577"/>
                      <a:pt x="838200" y="26567"/>
                    </a:cubicBezTo>
                    <a:cubicBezTo>
                      <a:pt x="871130" y="-3443"/>
                      <a:pt x="943187" y="-7300"/>
                      <a:pt x="975360" y="11327"/>
                    </a:cubicBezTo>
                    <a:cubicBezTo>
                      <a:pt x="1007533" y="29954"/>
                      <a:pt x="986367" y="117160"/>
                      <a:pt x="1031240" y="138327"/>
                    </a:cubicBezTo>
                    <a:cubicBezTo>
                      <a:pt x="1076113" y="159494"/>
                      <a:pt x="1160356" y="148910"/>
                      <a:pt x="1244600" y="13832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178">
                <a:extLst>
                  <a:ext uri="{FF2B5EF4-FFF2-40B4-BE49-F238E27FC236}">
                    <a16:creationId xmlns:a16="http://schemas.microsoft.com/office/drawing/2014/main" id="{82CC2F8F-03F8-6323-1B77-BD0CEB1B4BEF}"/>
                  </a:ext>
                </a:extLst>
              </p:cNvPr>
              <p:cNvSpPr/>
              <p:nvPr/>
            </p:nvSpPr>
            <p:spPr>
              <a:xfrm>
                <a:off x="1369330" y="5844545"/>
                <a:ext cx="991452" cy="234941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333495">
                    <a:moveTo>
                      <a:pt x="0" y="215847"/>
                    </a:moveTo>
                    <a:cubicBezTo>
                      <a:pt x="91440" y="202300"/>
                      <a:pt x="69288" y="111011"/>
                      <a:pt x="135328" y="90763"/>
                    </a:cubicBezTo>
                    <a:cubicBezTo>
                      <a:pt x="201368" y="70515"/>
                      <a:pt x="326756" y="61455"/>
                      <a:pt x="396240" y="94357"/>
                    </a:cubicBezTo>
                    <a:cubicBezTo>
                      <a:pt x="465724" y="127259"/>
                      <a:pt x="488644" y="265012"/>
                      <a:pt x="552234" y="288177"/>
                    </a:cubicBezTo>
                    <a:cubicBezTo>
                      <a:pt x="615824" y="311343"/>
                      <a:pt x="730120" y="281225"/>
                      <a:pt x="777781" y="233350"/>
                    </a:cubicBezTo>
                    <a:cubicBezTo>
                      <a:pt x="825442" y="185475"/>
                      <a:pt x="810253" y="-15261"/>
                      <a:pt x="838201" y="924"/>
                    </a:cubicBezTo>
                    <a:cubicBezTo>
                      <a:pt x="866149" y="17109"/>
                      <a:pt x="913294" y="300566"/>
                      <a:pt x="945467" y="330460"/>
                    </a:cubicBezTo>
                    <a:cubicBezTo>
                      <a:pt x="977640" y="360354"/>
                      <a:pt x="986367" y="159120"/>
                      <a:pt x="1031240" y="180287"/>
                    </a:cubicBezTo>
                    <a:cubicBezTo>
                      <a:pt x="1076113" y="201454"/>
                      <a:pt x="1160356" y="190870"/>
                      <a:pt x="1244600" y="18028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179">
                <a:extLst>
                  <a:ext uri="{FF2B5EF4-FFF2-40B4-BE49-F238E27FC236}">
                    <a16:creationId xmlns:a16="http://schemas.microsoft.com/office/drawing/2014/main" id="{6B8AA2AF-FBC5-4A2E-A00F-8BFCA8B0ABB7}"/>
                  </a:ext>
                </a:extLst>
              </p:cNvPr>
              <p:cNvSpPr/>
              <p:nvPr/>
            </p:nvSpPr>
            <p:spPr>
              <a:xfrm>
                <a:off x="1376410" y="6162815"/>
                <a:ext cx="991452" cy="112134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159172">
                    <a:moveTo>
                      <a:pt x="0" y="125214"/>
                    </a:moveTo>
                    <a:cubicBezTo>
                      <a:pt x="91440" y="111667"/>
                      <a:pt x="79252" y="-4410"/>
                      <a:pt x="135328" y="130"/>
                    </a:cubicBezTo>
                    <a:cubicBezTo>
                      <a:pt x="191404" y="4670"/>
                      <a:pt x="277932" y="131943"/>
                      <a:pt x="336455" y="152451"/>
                    </a:cubicBezTo>
                    <a:cubicBezTo>
                      <a:pt x="394978" y="172959"/>
                      <a:pt x="444800" y="141704"/>
                      <a:pt x="486469" y="123181"/>
                    </a:cubicBezTo>
                    <a:cubicBezTo>
                      <a:pt x="528138" y="104658"/>
                      <a:pt x="541797" y="59894"/>
                      <a:pt x="586469" y="41313"/>
                    </a:cubicBezTo>
                    <a:cubicBezTo>
                      <a:pt x="631141" y="22732"/>
                      <a:pt x="701643" y="17"/>
                      <a:pt x="754501" y="11695"/>
                    </a:cubicBezTo>
                    <a:cubicBezTo>
                      <a:pt x="807359" y="23373"/>
                      <a:pt x="857494" y="98390"/>
                      <a:pt x="903617" y="111383"/>
                    </a:cubicBezTo>
                    <a:cubicBezTo>
                      <a:pt x="949740" y="124376"/>
                      <a:pt x="986367" y="68487"/>
                      <a:pt x="1031240" y="89654"/>
                    </a:cubicBezTo>
                    <a:cubicBezTo>
                      <a:pt x="1076113" y="110821"/>
                      <a:pt x="1160356" y="100237"/>
                      <a:pt x="1244600" y="89654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180">
                <a:extLst>
                  <a:ext uri="{FF2B5EF4-FFF2-40B4-BE49-F238E27FC236}">
                    <a16:creationId xmlns:a16="http://schemas.microsoft.com/office/drawing/2014/main" id="{04A9AE3D-F999-48D4-5729-CC317EA18DCE}"/>
                  </a:ext>
                </a:extLst>
              </p:cNvPr>
              <p:cNvSpPr/>
              <p:nvPr/>
            </p:nvSpPr>
            <p:spPr>
              <a:xfrm>
                <a:off x="1360054" y="6303040"/>
                <a:ext cx="991452" cy="1954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  <a:gd name="connsiteX0" fmla="*/ 0 w 1244600"/>
                  <a:gd name="connsiteY0" fmla="*/ 206283 h 245928"/>
                  <a:gd name="connsiteX1" fmla="*/ 141306 w 1244600"/>
                  <a:gd name="connsiteY1" fmla="*/ 76 h 245928"/>
                  <a:gd name="connsiteX2" fmla="*/ 336455 w 1244600"/>
                  <a:gd name="connsiteY2" fmla="*/ 233520 h 245928"/>
                  <a:gd name="connsiteX3" fmla="*/ 486469 w 1244600"/>
                  <a:gd name="connsiteY3" fmla="*/ 204250 h 245928"/>
                  <a:gd name="connsiteX4" fmla="*/ 586469 w 1244600"/>
                  <a:gd name="connsiteY4" fmla="*/ 122382 h 245928"/>
                  <a:gd name="connsiteX5" fmla="*/ 754501 w 1244600"/>
                  <a:gd name="connsiteY5" fmla="*/ 92764 h 245928"/>
                  <a:gd name="connsiteX6" fmla="*/ 903617 w 1244600"/>
                  <a:gd name="connsiteY6" fmla="*/ 192452 h 245928"/>
                  <a:gd name="connsiteX7" fmla="*/ 1031240 w 1244600"/>
                  <a:gd name="connsiteY7" fmla="*/ 170723 h 245928"/>
                  <a:gd name="connsiteX8" fmla="*/ 1244600 w 1244600"/>
                  <a:gd name="connsiteY8" fmla="*/ 170723 h 245928"/>
                  <a:gd name="connsiteX0" fmla="*/ 0 w 1244600"/>
                  <a:gd name="connsiteY0" fmla="*/ 206659 h 282867"/>
                  <a:gd name="connsiteX1" fmla="*/ 141306 w 1244600"/>
                  <a:gd name="connsiteY1" fmla="*/ 452 h 282867"/>
                  <a:gd name="connsiteX2" fmla="*/ 240799 w 1244600"/>
                  <a:gd name="connsiteY2" fmla="*/ 274458 h 282867"/>
                  <a:gd name="connsiteX3" fmla="*/ 486469 w 1244600"/>
                  <a:gd name="connsiteY3" fmla="*/ 204626 h 282867"/>
                  <a:gd name="connsiteX4" fmla="*/ 586469 w 1244600"/>
                  <a:gd name="connsiteY4" fmla="*/ 122758 h 282867"/>
                  <a:gd name="connsiteX5" fmla="*/ 754501 w 1244600"/>
                  <a:gd name="connsiteY5" fmla="*/ 93140 h 282867"/>
                  <a:gd name="connsiteX6" fmla="*/ 903617 w 1244600"/>
                  <a:gd name="connsiteY6" fmla="*/ 192828 h 282867"/>
                  <a:gd name="connsiteX7" fmla="*/ 1031240 w 1244600"/>
                  <a:gd name="connsiteY7" fmla="*/ 171099 h 282867"/>
                  <a:gd name="connsiteX8" fmla="*/ 1244600 w 1244600"/>
                  <a:gd name="connsiteY8" fmla="*/ 171099 h 282867"/>
                  <a:gd name="connsiteX0" fmla="*/ 0 w 1244600"/>
                  <a:gd name="connsiteY0" fmla="*/ 206659 h 277388"/>
                  <a:gd name="connsiteX1" fmla="*/ 141306 w 1244600"/>
                  <a:gd name="connsiteY1" fmla="*/ 452 h 277388"/>
                  <a:gd name="connsiteX2" fmla="*/ 240799 w 1244600"/>
                  <a:gd name="connsiteY2" fmla="*/ 274458 h 277388"/>
                  <a:gd name="connsiteX3" fmla="*/ 342985 w 1244600"/>
                  <a:gd name="connsiteY3" fmla="*/ 143785 h 277388"/>
                  <a:gd name="connsiteX4" fmla="*/ 586469 w 1244600"/>
                  <a:gd name="connsiteY4" fmla="*/ 122758 h 277388"/>
                  <a:gd name="connsiteX5" fmla="*/ 754501 w 1244600"/>
                  <a:gd name="connsiteY5" fmla="*/ 93140 h 277388"/>
                  <a:gd name="connsiteX6" fmla="*/ 903617 w 1244600"/>
                  <a:gd name="connsiteY6" fmla="*/ 192828 h 277388"/>
                  <a:gd name="connsiteX7" fmla="*/ 1031240 w 1244600"/>
                  <a:gd name="connsiteY7" fmla="*/ 171099 h 277388"/>
                  <a:gd name="connsiteX8" fmla="*/ 1244600 w 1244600"/>
                  <a:gd name="connsiteY8" fmla="*/ 171099 h 27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7388">
                    <a:moveTo>
                      <a:pt x="0" y="206659"/>
                    </a:moveTo>
                    <a:cubicBezTo>
                      <a:pt x="91440" y="193112"/>
                      <a:pt x="101173" y="-10848"/>
                      <a:pt x="141306" y="452"/>
                    </a:cubicBezTo>
                    <a:cubicBezTo>
                      <a:pt x="181439" y="11752"/>
                      <a:pt x="207186" y="250569"/>
                      <a:pt x="240799" y="274458"/>
                    </a:cubicBezTo>
                    <a:cubicBezTo>
                      <a:pt x="274412" y="298347"/>
                      <a:pt x="285374" y="169068"/>
                      <a:pt x="342985" y="143785"/>
                    </a:cubicBezTo>
                    <a:cubicBezTo>
                      <a:pt x="400596" y="118502"/>
                      <a:pt x="517883" y="131199"/>
                      <a:pt x="586469" y="122758"/>
                    </a:cubicBezTo>
                    <a:cubicBezTo>
                      <a:pt x="655055" y="114317"/>
                      <a:pt x="701643" y="81462"/>
                      <a:pt x="754501" y="93140"/>
                    </a:cubicBezTo>
                    <a:cubicBezTo>
                      <a:pt x="807359" y="104818"/>
                      <a:pt x="857494" y="179835"/>
                      <a:pt x="903617" y="192828"/>
                    </a:cubicBezTo>
                    <a:cubicBezTo>
                      <a:pt x="949740" y="205821"/>
                      <a:pt x="986367" y="149932"/>
                      <a:pt x="1031240" y="171099"/>
                    </a:cubicBezTo>
                    <a:cubicBezTo>
                      <a:pt x="1076113" y="192266"/>
                      <a:pt x="1160356" y="181682"/>
                      <a:pt x="1244600" y="171099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Text Box 29">
            <a:extLst>
              <a:ext uri="{FF2B5EF4-FFF2-40B4-BE49-F238E27FC236}">
                <a16:creationId xmlns:a16="http://schemas.microsoft.com/office/drawing/2014/main" id="{9A85F26B-8A2D-9479-AE2A-7EE72747199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7261" y="3561880"/>
            <a:ext cx="16836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Raw Data Series</a:t>
            </a:r>
            <a:b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</a:br>
            <a:endParaRPr lang="en-US" altLang="en-US" b="1" i="1" dirty="0">
              <a:latin typeface="Open Sans" panose="020B0604020202020204"/>
              <a:cs typeface="Arial" panose="020B0604020202020204" pitchFamily="34" charset="0"/>
            </a:endParaRPr>
          </a:p>
        </p:txBody>
      </p:sp>
      <p:sp>
        <p:nvSpPr>
          <p:cNvPr id="80" name="AutoShape 34">
            <a:extLst>
              <a:ext uri="{FF2B5EF4-FFF2-40B4-BE49-F238E27FC236}">
                <a16:creationId xmlns:a16="http://schemas.microsoft.com/office/drawing/2014/main" id="{128FD4E1-08FD-0603-1F1A-902AF211BE5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72464" y="5176840"/>
            <a:ext cx="1389063" cy="1365250"/>
          </a:xfrm>
          <a:prstGeom prst="flowChartMultidocument">
            <a:avLst/>
          </a:prstGeom>
          <a:solidFill>
            <a:srgbClr val="BED3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AutoShape 35">
            <a:extLst>
              <a:ext uri="{FF2B5EF4-FFF2-40B4-BE49-F238E27FC236}">
                <a16:creationId xmlns:a16="http://schemas.microsoft.com/office/drawing/2014/main" id="{4C258431-DCCF-E2C5-39BD-F27922B78B18}"/>
              </a:ext>
            </a:extLst>
          </p:cNvPr>
          <p:cNvSpPr>
            <a:spLocks noChangeArrowheads="1"/>
          </p:cNvSpPr>
          <p:nvPr/>
        </p:nvSpPr>
        <p:spPr bwMode="auto">
          <a:xfrm rot="20253" flipH="1">
            <a:off x="3523402" y="5531884"/>
            <a:ext cx="665162" cy="396875"/>
          </a:xfrm>
          <a:prstGeom prst="leftArrow">
            <a:avLst>
              <a:gd name="adj1" fmla="val 67361"/>
              <a:gd name="adj2" fmla="val 565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36">
            <a:extLst>
              <a:ext uri="{FF2B5EF4-FFF2-40B4-BE49-F238E27FC236}">
                <a16:creationId xmlns:a16="http://schemas.microsoft.com/office/drawing/2014/main" id="{2B8F7572-1C2A-753C-AC09-29E711DF7EB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034189" y="6526103"/>
            <a:ext cx="3021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Answer Superset</a:t>
            </a:r>
          </a:p>
        </p:txBody>
      </p:sp>
      <p:grpSp>
        <p:nvGrpSpPr>
          <p:cNvPr id="83" name="Group 328">
            <a:extLst>
              <a:ext uri="{FF2B5EF4-FFF2-40B4-BE49-F238E27FC236}">
                <a16:creationId xmlns:a16="http://schemas.microsoft.com/office/drawing/2014/main" id="{1F8D5BFA-ABA9-87B4-AEFE-0C0CC6892EB6}"/>
              </a:ext>
            </a:extLst>
          </p:cNvPr>
          <p:cNvGrpSpPr/>
          <p:nvPr/>
        </p:nvGrpSpPr>
        <p:grpSpPr>
          <a:xfrm>
            <a:off x="5478408" y="5597905"/>
            <a:ext cx="1030623" cy="627736"/>
            <a:chOff x="4667938" y="2994030"/>
            <a:chExt cx="899219" cy="854418"/>
          </a:xfrm>
        </p:grpSpPr>
        <p:cxnSp>
          <p:nvCxnSpPr>
            <p:cNvPr id="84" name="Straight Connector 312">
              <a:extLst>
                <a:ext uri="{FF2B5EF4-FFF2-40B4-BE49-F238E27FC236}">
                  <a16:creationId xmlns:a16="http://schemas.microsoft.com/office/drawing/2014/main" id="{510D4735-A21C-523B-9E9C-6B6D5424C649}"/>
                </a:ext>
              </a:extLst>
            </p:cNvPr>
            <p:cNvCxnSpPr>
              <a:cxnSpLocks/>
            </p:cNvCxnSpPr>
            <p:nvPr/>
          </p:nvCxnSpPr>
          <p:spPr>
            <a:xfrm>
              <a:off x="4670621" y="2995020"/>
              <a:ext cx="2209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13">
              <a:extLst>
                <a:ext uri="{FF2B5EF4-FFF2-40B4-BE49-F238E27FC236}">
                  <a16:creationId xmlns:a16="http://schemas.microsoft.com/office/drawing/2014/main" id="{AD6FAAD9-D99F-C7DF-177A-B13960552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21627" y="2994030"/>
              <a:ext cx="2209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14">
              <a:extLst>
                <a:ext uri="{FF2B5EF4-FFF2-40B4-BE49-F238E27FC236}">
                  <a16:creationId xmlns:a16="http://schemas.microsoft.com/office/drawing/2014/main" id="{03AEE28F-A6F8-FC75-29AF-58049D7B4371}"/>
                </a:ext>
              </a:extLst>
            </p:cNvPr>
            <p:cNvCxnSpPr>
              <a:cxnSpLocks/>
            </p:cNvCxnSpPr>
            <p:nvPr/>
          </p:nvCxnSpPr>
          <p:spPr>
            <a:xfrm>
              <a:off x="4898028" y="3114045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15">
              <a:extLst>
                <a:ext uri="{FF2B5EF4-FFF2-40B4-BE49-F238E27FC236}">
                  <a16:creationId xmlns:a16="http://schemas.microsoft.com/office/drawing/2014/main" id="{FAA18990-86EA-99B6-8B98-51951764DB23}"/>
                </a:ext>
              </a:extLst>
            </p:cNvPr>
            <p:cNvCxnSpPr>
              <a:cxnSpLocks/>
            </p:cNvCxnSpPr>
            <p:nvPr/>
          </p:nvCxnSpPr>
          <p:spPr>
            <a:xfrm>
              <a:off x="5118960" y="3248156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16">
              <a:extLst>
                <a:ext uri="{FF2B5EF4-FFF2-40B4-BE49-F238E27FC236}">
                  <a16:creationId xmlns:a16="http://schemas.microsoft.com/office/drawing/2014/main" id="{4456F0AB-2044-A1FF-ABBE-5659961C48B7}"/>
                </a:ext>
              </a:extLst>
            </p:cNvPr>
            <p:cNvCxnSpPr>
              <a:cxnSpLocks/>
            </p:cNvCxnSpPr>
            <p:nvPr/>
          </p:nvCxnSpPr>
          <p:spPr>
            <a:xfrm>
              <a:off x="5339902" y="3103203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17">
              <a:extLst>
                <a:ext uri="{FF2B5EF4-FFF2-40B4-BE49-F238E27FC236}">
                  <a16:creationId xmlns:a16="http://schemas.microsoft.com/office/drawing/2014/main" id="{3B10C2FA-4004-30CC-2B56-586179106D2D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14" y="3426418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18">
              <a:extLst>
                <a:ext uri="{FF2B5EF4-FFF2-40B4-BE49-F238E27FC236}">
                  <a16:creationId xmlns:a16="http://schemas.microsoft.com/office/drawing/2014/main" id="{71438DF3-540A-EBD4-DC91-2B9DB6DAF29B}"/>
                </a:ext>
              </a:extLst>
            </p:cNvPr>
            <p:cNvCxnSpPr>
              <a:cxnSpLocks/>
            </p:cNvCxnSpPr>
            <p:nvPr/>
          </p:nvCxnSpPr>
          <p:spPr>
            <a:xfrm>
              <a:off x="4898041" y="3348340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19">
              <a:extLst>
                <a:ext uri="{FF2B5EF4-FFF2-40B4-BE49-F238E27FC236}">
                  <a16:creationId xmlns:a16="http://schemas.microsoft.com/office/drawing/2014/main" id="{D7F47A4A-A39F-5273-2533-5E06B0EAC44F}"/>
                </a:ext>
              </a:extLst>
            </p:cNvPr>
            <p:cNvCxnSpPr>
              <a:cxnSpLocks/>
            </p:cNvCxnSpPr>
            <p:nvPr/>
          </p:nvCxnSpPr>
          <p:spPr>
            <a:xfrm>
              <a:off x="5339916" y="3387711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0">
              <a:extLst>
                <a:ext uri="{FF2B5EF4-FFF2-40B4-BE49-F238E27FC236}">
                  <a16:creationId xmlns:a16="http://schemas.microsoft.com/office/drawing/2014/main" id="{07D32602-E673-2D97-6434-FC01846B23CC}"/>
                </a:ext>
              </a:extLst>
            </p:cNvPr>
            <p:cNvCxnSpPr>
              <a:cxnSpLocks/>
            </p:cNvCxnSpPr>
            <p:nvPr/>
          </p:nvCxnSpPr>
          <p:spPr>
            <a:xfrm>
              <a:off x="5118953" y="3397015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1">
              <a:extLst>
                <a:ext uri="{FF2B5EF4-FFF2-40B4-BE49-F238E27FC236}">
                  <a16:creationId xmlns:a16="http://schemas.microsoft.com/office/drawing/2014/main" id="{51A92EF4-C268-C1B6-DAEA-48357652FB6E}"/>
                </a:ext>
              </a:extLst>
            </p:cNvPr>
            <p:cNvCxnSpPr>
              <a:cxnSpLocks/>
            </p:cNvCxnSpPr>
            <p:nvPr/>
          </p:nvCxnSpPr>
          <p:spPr>
            <a:xfrm>
              <a:off x="4667938" y="3557085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2">
              <a:extLst>
                <a:ext uri="{FF2B5EF4-FFF2-40B4-BE49-F238E27FC236}">
                  <a16:creationId xmlns:a16="http://schemas.microsoft.com/office/drawing/2014/main" id="{1F7E2C27-3205-D079-F843-33BD12D429E3}"/>
                </a:ext>
              </a:extLst>
            </p:cNvPr>
            <p:cNvCxnSpPr>
              <a:cxnSpLocks/>
            </p:cNvCxnSpPr>
            <p:nvPr/>
          </p:nvCxnSpPr>
          <p:spPr>
            <a:xfrm>
              <a:off x="4888862" y="3524065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3">
              <a:extLst>
                <a:ext uri="{FF2B5EF4-FFF2-40B4-BE49-F238E27FC236}">
                  <a16:creationId xmlns:a16="http://schemas.microsoft.com/office/drawing/2014/main" id="{5B758A5D-54D0-FB65-41E5-38D78FB3AD87}"/>
                </a:ext>
              </a:extLst>
            </p:cNvPr>
            <p:cNvCxnSpPr>
              <a:cxnSpLocks/>
            </p:cNvCxnSpPr>
            <p:nvPr/>
          </p:nvCxnSpPr>
          <p:spPr>
            <a:xfrm>
              <a:off x="5346231" y="3582485"/>
              <a:ext cx="2209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324">
              <a:extLst>
                <a:ext uri="{FF2B5EF4-FFF2-40B4-BE49-F238E27FC236}">
                  <a16:creationId xmlns:a16="http://schemas.microsoft.com/office/drawing/2014/main" id="{EA141C35-876E-00A4-783A-06660A005E0C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12" y="3774730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325">
              <a:extLst>
                <a:ext uri="{FF2B5EF4-FFF2-40B4-BE49-F238E27FC236}">
                  <a16:creationId xmlns:a16="http://schemas.microsoft.com/office/drawing/2014/main" id="{DACBF765-AB61-5098-11BF-2E26B35C56E3}"/>
                </a:ext>
              </a:extLst>
            </p:cNvPr>
            <p:cNvCxnSpPr>
              <a:cxnSpLocks/>
            </p:cNvCxnSpPr>
            <p:nvPr/>
          </p:nvCxnSpPr>
          <p:spPr>
            <a:xfrm>
              <a:off x="4900674" y="3799993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6">
              <a:extLst>
                <a:ext uri="{FF2B5EF4-FFF2-40B4-BE49-F238E27FC236}">
                  <a16:creationId xmlns:a16="http://schemas.microsoft.com/office/drawing/2014/main" id="{BDE0754D-CCFC-348B-2D8C-24E5C80963B9}"/>
                </a:ext>
              </a:extLst>
            </p:cNvPr>
            <p:cNvCxnSpPr>
              <a:cxnSpLocks/>
            </p:cNvCxnSpPr>
            <p:nvPr/>
          </p:nvCxnSpPr>
          <p:spPr>
            <a:xfrm>
              <a:off x="5118972" y="3848448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7">
              <a:extLst>
                <a:ext uri="{FF2B5EF4-FFF2-40B4-BE49-F238E27FC236}">
                  <a16:creationId xmlns:a16="http://schemas.microsoft.com/office/drawing/2014/main" id="{068C82C5-05E5-DEE1-12B2-74FA0DB31930}"/>
                </a:ext>
              </a:extLst>
            </p:cNvPr>
            <p:cNvCxnSpPr>
              <a:cxnSpLocks/>
            </p:cNvCxnSpPr>
            <p:nvPr/>
          </p:nvCxnSpPr>
          <p:spPr>
            <a:xfrm>
              <a:off x="5342549" y="3751396"/>
              <a:ext cx="2209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Ομάδα 136">
            <a:extLst>
              <a:ext uri="{FF2B5EF4-FFF2-40B4-BE49-F238E27FC236}">
                <a16:creationId xmlns:a16="http://schemas.microsoft.com/office/drawing/2014/main" id="{00F11001-1B47-DF28-813A-30479E60843A}"/>
              </a:ext>
            </a:extLst>
          </p:cNvPr>
          <p:cNvGrpSpPr/>
          <p:nvPr/>
        </p:nvGrpSpPr>
        <p:grpSpPr>
          <a:xfrm>
            <a:off x="3861698" y="1599965"/>
            <a:ext cx="3314018" cy="2906752"/>
            <a:chOff x="3842034" y="1511477"/>
            <a:chExt cx="3314018" cy="2906752"/>
          </a:xfrm>
        </p:grpSpPr>
        <p:sp>
          <p:nvSpPr>
            <p:cNvPr id="100" name="Oval 300">
              <a:extLst>
                <a:ext uri="{FF2B5EF4-FFF2-40B4-BE49-F238E27FC236}">
                  <a16:creationId xmlns:a16="http://schemas.microsoft.com/office/drawing/2014/main" id="{66075ECF-0B92-B3AB-E6E2-0854AA2ED77D}"/>
                </a:ext>
              </a:extLst>
            </p:cNvPr>
            <p:cNvSpPr/>
            <p:nvPr/>
          </p:nvSpPr>
          <p:spPr>
            <a:xfrm>
              <a:off x="5050841" y="2542484"/>
              <a:ext cx="260612" cy="26061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1" name="Straight Arrow Connector 301">
              <a:extLst>
                <a:ext uri="{FF2B5EF4-FFF2-40B4-BE49-F238E27FC236}">
                  <a16:creationId xmlns:a16="http://schemas.microsoft.com/office/drawing/2014/main" id="{8EB8E26F-0FF5-79B6-AFDD-9DC6DCBA6761}"/>
                </a:ext>
              </a:extLst>
            </p:cNvPr>
            <p:cNvCxnSpPr>
              <a:stCxn id="107" idx="3"/>
              <a:endCxn id="100" idx="0"/>
            </p:cNvCxnSpPr>
            <p:nvPr/>
          </p:nvCxnSpPr>
          <p:spPr>
            <a:xfrm flipH="1">
              <a:off x="5181147" y="2247978"/>
              <a:ext cx="201841" cy="294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302">
              <a:extLst>
                <a:ext uri="{FF2B5EF4-FFF2-40B4-BE49-F238E27FC236}">
                  <a16:creationId xmlns:a16="http://schemas.microsoft.com/office/drawing/2014/main" id="{359A5934-78BC-BE00-E73C-D8807CC801C6}"/>
                </a:ext>
              </a:extLst>
            </p:cNvPr>
            <p:cNvSpPr/>
            <p:nvPr/>
          </p:nvSpPr>
          <p:spPr>
            <a:xfrm>
              <a:off x="5543078" y="2705756"/>
              <a:ext cx="858325" cy="850615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3" name="Straight Arrow Connector 329">
              <a:extLst>
                <a:ext uri="{FF2B5EF4-FFF2-40B4-BE49-F238E27FC236}">
                  <a16:creationId xmlns:a16="http://schemas.microsoft.com/office/drawing/2014/main" id="{39CD700E-17A2-E842-7F3A-6D6F72A0DC93}"/>
                </a:ext>
              </a:extLst>
            </p:cNvPr>
            <p:cNvCxnSpPr>
              <a:stCxn id="107" idx="5"/>
              <a:endCxn id="102" idx="0"/>
            </p:cNvCxnSpPr>
            <p:nvPr/>
          </p:nvCxnSpPr>
          <p:spPr>
            <a:xfrm>
              <a:off x="5577028" y="2247978"/>
              <a:ext cx="395213" cy="4577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330">
              <a:extLst>
                <a:ext uri="{FF2B5EF4-FFF2-40B4-BE49-F238E27FC236}">
                  <a16:creationId xmlns:a16="http://schemas.microsoft.com/office/drawing/2014/main" id="{B2F73AE1-E5AE-0D33-7B8A-5A2136E4A5CD}"/>
                </a:ext>
              </a:extLst>
            </p:cNvPr>
            <p:cNvSpPr/>
            <p:nvPr/>
          </p:nvSpPr>
          <p:spPr>
            <a:xfrm>
              <a:off x="5219455" y="3113400"/>
              <a:ext cx="216979" cy="2224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5" name="Straight Arrow Connector 331">
              <a:extLst>
                <a:ext uri="{FF2B5EF4-FFF2-40B4-BE49-F238E27FC236}">
                  <a16:creationId xmlns:a16="http://schemas.microsoft.com/office/drawing/2014/main" id="{7983C49E-1BA4-597D-4D84-44113078C38E}"/>
                </a:ext>
              </a:extLst>
            </p:cNvPr>
            <p:cNvCxnSpPr>
              <a:stCxn id="100" idx="3"/>
              <a:endCxn id="116" idx="7"/>
            </p:cNvCxnSpPr>
            <p:nvPr/>
          </p:nvCxnSpPr>
          <p:spPr>
            <a:xfrm flipH="1">
              <a:off x="4875719" y="2764930"/>
              <a:ext cx="213288" cy="322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32">
              <a:extLst>
                <a:ext uri="{FF2B5EF4-FFF2-40B4-BE49-F238E27FC236}">
                  <a16:creationId xmlns:a16="http://schemas.microsoft.com/office/drawing/2014/main" id="{A4998BA2-CC35-C4E6-6E0E-FF714D609F95}"/>
                </a:ext>
              </a:extLst>
            </p:cNvPr>
            <p:cNvCxnSpPr>
              <a:stCxn id="100" idx="5"/>
              <a:endCxn id="104" idx="0"/>
            </p:cNvCxnSpPr>
            <p:nvPr/>
          </p:nvCxnSpPr>
          <p:spPr>
            <a:xfrm>
              <a:off x="5273287" y="2764930"/>
              <a:ext cx="54658" cy="348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333">
              <a:extLst>
                <a:ext uri="{FF2B5EF4-FFF2-40B4-BE49-F238E27FC236}">
                  <a16:creationId xmlns:a16="http://schemas.microsoft.com/office/drawing/2014/main" id="{5F1CEFC1-30F7-F428-8D60-94FFE89A9E4F}"/>
                </a:ext>
              </a:extLst>
            </p:cNvPr>
            <p:cNvSpPr/>
            <p:nvPr/>
          </p:nvSpPr>
          <p:spPr>
            <a:xfrm>
              <a:off x="5342801" y="2022486"/>
              <a:ext cx="274414" cy="264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8" name="Straight Arrow Connector 334">
              <a:extLst>
                <a:ext uri="{FF2B5EF4-FFF2-40B4-BE49-F238E27FC236}">
                  <a16:creationId xmlns:a16="http://schemas.microsoft.com/office/drawing/2014/main" id="{157F81C9-25D1-7B00-62CC-1CF9C4509AB6}"/>
                </a:ext>
              </a:extLst>
            </p:cNvPr>
            <p:cNvCxnSpPr>
              <a:stCxn id="104" idx="3"/>
              <a:endCxn id="111" idx="0"/>
            </p:cNvCxnSpPr>
            <p:nvPr/>
          </p:nvCxnSpPr>
          <p:spPr>
            <a:xfrm flipH="1">
              <a:off x="5065090" y="3303270"/>
              <a:ext cx="186141" cy="1832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335">
              <a:extLst>
                <a:ext uri="{FF2B5EF4-FFF2-40B4-BE49-F238E27FC236}">
                  <a16:creationId xmlns:a16="http://schemas.microsoft.com/office/drawing/2014/main" id="{A981D759-4958-189A-1946-0106D17682F1}"/>
                </a:ext>
              </a:extLst>
            </p:cNvPr>
            <p:cNvCxnSpPr>
              <a:stCxn id="104" idx="5"/>
              <a:endCxn id="110" idx="0"/>
            </p:cNvCxnSpPr>
            <p:nvPr/>
          </p:nvCxnSpPr>
          <p:spPr>
            <a:xfrm>
              <a:off x="5404658" y="3303270"/>
              <a:ext cx="167235" cy="346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336">
              <a:extLst>
                <a:ext uri="{FF2B5EF4-FFF2-40B4-BE49-F238E27FC236}">
                  <a16:creationId xmlns:a16="http://schemas.microsoft.com/office/drawing/2014/main" id="{84526D4C-E8C8-BB11-BECD-5F0792466039}"/>
                </a:ext>
              </a:extLst>
            </p:cNvPr>
            <p:cNvSpPr/>
            <p:nvPr/>
          </p:nvSpPr>
          <p:spPr>
            <a:xfrm>
              <a:off x="5517290" y="3649564"/>
              <a:ext cx="109205" cy="994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1" name="Oval 337">
              <a:extLst>
                <a:ext uri="{FF2B5EF4-FFF2-40B4-BE49-F238E27FC236}">
                  <a16:creationId xmlns:a16="http://schemas.microsoft.com/office/drawing/2014/main" id="{F0DF226D-0F48-1BF8-D19C-A3A6C3C74BB8}"/>
                </a:ext>
              </a:extLst>
            </p:cNvPr>
            <p:cNvSpPr/>
            <p:nvPr/>
          </p:nvSpPr>
          <p:spPr>
            <a:xfrm>
              <a:off x="4936137" y="3486491"/>
              <a:ext cx="257906" cy="255536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338">
              <a:extLst>
                <a:ext uri="{FF2B5EF4-FFF2-40B4-BE49-F238E27FC236}">
                  <a16:creationId xmlns:a16="http://schemas.microsoft.com/office/drawing/2014/main" id="{613044E6-B6AC-7561-F258-971A0A3E071B}"/>
                </a:ext>
              </a:extLst>
            </p:cNvPr>
            <p:cNvSpPr/>
            <p:nvPr/>
          </p:nvSpPr>
          <p:spPr>
            <a:xfrm>
              <a:off x="3854976" y="3978154"/>
              <a:ext cx="3267711" cy="44007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339">
              <a:extLst>
                <a:ext uri="{FF2B5EF4-FFF2-40B4-BE49-F238E27FC236}">
                  <a16:creationId xmlns:a16="http://schemas.microsoft.com/office/drawing/2014/main" id="{01F24E36-61C0-A0B8-CD26-5ACB6A84B039}"/>
                </a:ext>
              </a:extLst>
            </p:cNvPr>
            <p:cNvSpPr/>
            <p:nvPr/>
          </p:nvSpPr>
          <p:spPr>
            <a:xfrm>
              <a:off x="5300724" y="4070539"/>
              <a:ext cx="375177" cy="22003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4" name="Straight Connector 340">
              <a:extLst>
                <a:ext uri="{FF2B5EF4-FFF2-40B4-BE49-F238E27FC236}">
                  <a16:creationId xmlns:a16="http://schemas.microsoft.com/office/drawing/2014/main" id="{8D8A88B7-14CF-7C87-7020-508D75A473DF}"/>
                </a:ext>
              </a:extLst>
            </p:cNvPr>
            <p:cNvCxnSpPr>
              <a:stCxn id="110" idx="4"/>
              <a:endCxn id="113" idx="2"/>
            </p:cNvCxnSpPr>
            <p:nvPr/>
          </p:nvCxnSpPr>
          <p:spPr>
            <a:xfrm flipH="1">
              <a:off x="5300724" y="3749004"/>
              <a:ext cx="271169" cy="431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341">
              <a:extLst>
                <a:ext uri="{FF2B5EF4-FFF2-40B4-BE49-F238E27FC236}">
                  <a16:creationId xmlns:a16="http://schemas.microsoft.com/office/drawing/2014/main" id="{C62DB7D8-DD08-1CE3-0F48-0C8B82786E75}"/>
                </a:ext>
              </a:extLst>
            </p:cNvPr>
            <p:cNvCxnSpPr>
              <a:stCxn id="110" idx="4"/>
              <a:endCxn id="113" idx="6"/>
            </p:cNvCxnSpPr>
            <p:nvPr/>
          </p:nvCxnSpPr>
          <p:spPr>
            <a:xfrm>
              <a:off x="5571893" y="3749004"/>
              <a:ext cx="104008" cy="431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342">
              <a:extLst>
                <a:ext uri="{FF2B5EF4-FFF2-40B4-BE49-F238E27FC236}">
                  <a16:creationId xmlns:a16="http://schemas.microsoft.com/office/drawing/2014/main" id="{AD49FA0C-38B2-4AA6-7A60-CC3A779C1CFE}"/>
                </a:ext>
              </a:extLst>
            </p:cNvPr>
            <p:cNvSpPr/>
            <p:nvPr/>
          </p:nvSpPr>
          <p:spPr>
            <a:xfrm>
              <a:off x="4432756" y="3010460"/>
              <a:ext cx="518964" cy="522331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6FA1B77D-D5DF-8258-9E23-D2E8CBE11CD3}"/>
                </a:ext>
              </a:extLst>
            </p:cNvPr>
            <p:cNvSpPr/>
            <p:nvPr/>
          </p:nvSpPr>
          <p:spPr>
            <a:xfrm>
              <a:off x="5233468" y="1649384"/>
              <a:ext cx="353919" cy="2489703"/>
            </a:xfrm>
            <a:custGeom>
              <a:avLst/>
              <a:gdLst>
                <a:gd name="connsiteX0" fmla="*/ 417817 w 482978"/>
                <a:gd name="connsiteY0" fmla="*/ 0 h 2349660"/>
                <a:gd name="connsiteX1" fmla="*/ 429392 w 482978"/>
                <a:gd name="connsiteY1" fmla="*/ 277792 h 2349660"/>
                <a:gd name="connsiteX2" fmla="*/ 302070 w 482978"/>
                <a:gd name="connsiteY2" fmla="*/ 532435 h 2349660"/>
                <a:gd name="connsiteX3" fmla="*/ 1128 w 482978"/>
                <a:gd name="connsiteY3" fmla="*/ 972273 h 2349660"/>
                <a:gd name="connsiteX4" fmla="*/ 209473 w 482978"/>
                <a:gd name="connsiteY4" fmla="*/ 1597306 h 2349660"/>
                <a:gd name="connsiteX5" fmla="*/ 464116 w 482978"/>
                <a:gd name="connsiteY5" fmla="*/ 2037144 h 2349660"/>
                <a:gd name="connsiteX6" fmla="*/ 464116 w 482978"/>
                <a:gd name="connsiteY6" fmla="*/ 2349660 h 2349660"/>
                <a:gd name="connsiteX7" fmla="*/ 464116 w 482978"/>
                <a:gd name="connsiteY7" fmla="*/ 2349660 h 2349660"/>
                <a:gd name="connsiteX0" fmla="*/ 458158 w 482978"/>
                <a:gd name="connsiteY0" fmla="*/ 0 h 2349660"/>
                <a:gd name="connsiteX1" fmla="*/ 429392 w 482978"/>
                <a:gd name="connsiteY1" fmla="*/ 277792 h 2349660"/>
                <a:gd name="connsiteX2" fmla="*/ 302070 w 482978"/>
                <a:gd name="connsiteY2" fmla="*/ 532435 h 2349660"/>
                <a:gd name="connsiteX3" fmla="*/ 1128 w 482978"/>
                <a:gd name="connsiteY3" fmla="*/ 972273 h 2349660"/>
                <a:gd name="connsiteX4" fmla="*/ 209473 w 482978"/>
                <a:gd name="connsiteY4" fmla="*/ 1597306 h 2349660"/>
                <a:gd name="connsiteX5" fmla="*/ 464116 w 482978"/>
                <a:gd name="connsiteY5" fmla="*/ 2037144 h 2349660"/>
                <a:gd name="connsiteX6" fmla="*/ 464116 w 482978"/>
                <a:gd name="connsiteY6" fmla="*/ 2349660 h 2349660"/>
                <a:gd name="connsiteX7" fmla="*/ 464116 w 482978"/>
                <a:gd name="connsiteY7" fmla="*/ 2349660 h 2349660"/>
                <a:gd name="connsiteX0" fmla="*/ 458158 w 482978"/>
                <a:gd name="connsiteY0" fmla="*/ 0 h 2349660"/>
                <a:gd name="connsiteX1" fmla="*/ 429392 w 482978"/>
                <a:gd name="connsiteY1" fmla="*/ 277792 h 2349660"/>
                <a:gd name="connsiteX2" fmla="*/ 302070 w 482978"/>
                <a:gd name="connsiteY2" fmla="*/ 532435 h 2349660"/>
                <a:gd name="connsiteX3" fmla="*/ 1128 w 482978"/>
                <a:gd name="connsiteY3" fmla="*/ 972273 h 2349660"/>
                <a:gd name="connsiteX4" fmla="*/ 209473 w 482978"/>
                <a:gd name="connsiteY4" fmla="*/ 1597306 h 2349660"/>
                <a:gd name="connsiteX5" fmla="*/ 464116 w 482978"/>
                <a:gd name="connsiteY5" fmla="*/ 2037144 h 2349660"/>
                <a:gd name="connsiteX6" fmla="*/ 464116 w 482978"/>
                <a:gd name="connsiteY6" fmla="*/ 2349660 h 2349660"/>
                <a:gd name="connsiteX7" fmla="*/ 464116 w 482978"/>
                <a:gd name="connsiteY7" fmla="*/ 2349660 h 2349660"/>
                <a:gd name="connsiteX0" fmla="*/ 409246 w 434066"/>
                <a:gd name="connsiteY0" fmla="*/ 0 h 2349660"/>
                <a:gd name="connsiteX1" fmla="*/ 380480 w 434066"/>
                <a:gd name="connsiteY1" fmla="*/ 277792 h 2349660"/>
                <a:gd name="connsiteX2" fmla="*/ 253158 w 434066"/>
                <a:gd name="connsiteY2" fmla="*/ 532435 h 2349660"/>
                <a:gd name="connsiteX3" fmla="*/ 1521 w 434066"/>
                <a:gd name="connsiteY3" fmla="*/ 990203 h 2349660"/>
                <a:gd name="connsiteX4" fmla="*/ 160561 w 434066"/>
                <a:gd name="connsiteY4" fmla="*/ 1597306 h 2349660"/>
                <a:gd name="connsiteX5" fmla="*/ 415204 w 434066"/>
                <a:gd name="connsiteY5" fmla="*/ 2037144 h 2349660"/>
                <a:gd name="connsiteX6" fmla="*/ 415204 w 434066"/>
                <a:gd name="connsiteY6" fmla="*/ 2349660 h 2349660"/>
                <a:gd name="connsiteX7" fmla="*/ 415204 w 434066"/>
                <a:gd name="connsiteY7" fmla="*/ 2349660 h 2349660"/>
                <a:gd name="connsiteX0" fmla="*/ 408609 w 433429"/>
                <a:gd name="connsiteY0" fmla="*/ 0 h 2349660"/>
                <a:gd name="connsiteX1" fmla="*/ 379843 w 433429"/>
                <a:gd name="connsiteY1" fmla="*/ 277792 h 2349660"/>
                <a:gd name="connsiteX2" fmla="*/ 252521 w 433429"/>
                <a:gd name="connsiteY2" fmla="*/ 532435 h 2349660"/>
                <a:gd name="connsiteX3" fmla="*/ 884 w 433429"/>
                <a:gd name="connsiteY3" fmla="*/ 990203 h 2349660"/>
                <a:gd name="connsiteX4" fmla="*/ 159924 w 433429"/>
                <a:gd name="connsiteY4" fmla="*/ 1597306 h 2349660"/>
                <a:gd name="connsiteX5" fmla="*/ 414567 w 433429"/>
                <a:gd name="connsiteY5" fmla="*/ 2037144 h 2349660"/>
                <a:gd name="connsiteX6" fmla="*/ 414567 w 433429"/>
                <a:gd name="connsiteY6" fmla="*/ 2349660 h 2349660"/>
                <a:gd name="connsiteX7" fmla="*/ 414567 w 433429"/>
                <a:gd name="connsiteY7" fmla="*/ 2349660 h 2349660"/>
                <a:gd name="connsiteX0" fmla="*/ 407787 w 423974"/>
                <a:gd name="connsiteY0" fmla="*/ 0 h 2349660"/>
                <a:gd name="connsiteX1" fmla="*/ 379021 w 423974"/>
                <a:gd name="connsiteY1" fmla="*/ 277792 h 2349660"/>
                <a:gd name="connsiteX2" fmla="*/ 251699 w 423974"/>
                <a:gd name="connsiteY2" fmla="*/ 532435 h 2349660"/>
                <a:gd name="connsiteX3" fmla="*/ 62 w 423974"/>
                <a:gd name="connsiteY3" fmla="*/ 990203 h 2349660"/>
                <a:gd name="connsiteX4" fmla="*/ 275643 w 423974"/>
                <a:gd name="connsiteY4" fmla="*/ 1606271 h 2349660"/>
                <a:gd name="connsiteX5" fmla="*/ 413745 w 423974"/>
                <a:gd name="connsiteY5" fmla="*/ 2037144 h 2349660"/>
                <a:gd name="connsiteX6" fmla="*/ 413745 w 423974"/>
                <a:gd name="connsiteY6" fmla="*/ 2349660 h 2349660"/>
                <a:gd name="connsiteX7" fmla="*/ 413745 w 423974"/>
                <a:gd name="connsiteY7" fmla="*/ 2349660 h 2349660"/>
                <a:gd name="connsiteX0" fmla="*/ 407787 w 423974"/>
                <a:gd name="connsiteY0" fmla="*/ 0 h 2349660"/>
                <a:gd name="connsiteX1" fmla="*/ 379021 w 423974"/>
                <a:gd name="connsiteY1" fmla="*/ 277792 h 2349660"/>
                <a:gd name="connsiteX2" fmla="*/ 251699 w 423974"/>
                <a:gd name="connsiteY2" fmla="*/ 532435 h 2349660"/>
                <a:gd name="connsiteX3" fmla="*/ 62 w 423974"/>
                <a:gd name="connsiteY3" fmla="*/ 990203 h 2349660"/>
                <a:gd name="connsiteX4" fmla="*/ 275643 w 423974"/>
                <a:gd name="connsiteY4" fmla="*/ 1606271 h 2349660"/>
                <a:gd name="connsiteX5" fmla="*/ 413745 w 423974"/>
                <a:gd name="connsiteY5" fmla="*/ 2037144 h 2349660"/>
                <a:gd name="connsiteX6" fmla="*/ 413745 w 423974"/>
                <a:gd name="connsiteY6" fmla="*/ 2349660 h 2349660"/>
                <a:gd name="connsiteX7" fmla="*/ 413745 w 423974"/>
                <a:gd name="connsiteY7" fmla="*/ 2349660 h 2349660"/>
                <a:gd name="connsiteX0" fmla="*/ 407787 w 447110"/>
                <a:gd name="connsiteY0" fmla="*/ 0 h 2349660"/>
                <a:gd name="connsiteX1" fmla="*/ 379021 w 447110"/>
                <a:gd name="connsiteY1" fmla="*/ 277792 h 2349660"/>
                <a:gd name="connsiteX2" fmla="*/ 251699 w 447110"/>
                <a:gd name="connsiteY2" fmla="*/ 532435 h 2349660"/>
                <a:gd name="connsiteX3" fmla="*/ 62 w 447110"/>
                <a:gd name="connsiteY3" fmla="*/ 990203 h 2349660"/>
                <a:gd name="connsiteX4" fmla="*/ 275643 w 447110"/>
                <a:gd name="connsiteY4" fmla="*/ 1606271 h 2349660"/>
                <a:gd name="connsiteX5" fmla="*/ 440639 w 447110"/>
                <a:gd name="connsiteY5" fmla="*/ 2046109 h 2349660"/>
                <a:gd name="connsiteX6" fmla="*/ 413745 w 447110"/>
                <a:gd name="connsiteY6" fmla="*/ 2349660 h 2349660"/>
                <a:gd name="connsiteX7" fmla="*/ 413745 w 447110"/>
                <a:gd name="connsiteY7" fmla="*/ 2349660 h 2349660"/>
                <a:gd name="connsiteX0" fmla="*/ 407787 w 456657"/>
                <a:gd name="connsiteY0" fmla="*/ 0 h 2349660"/>
                <a:gd name="connsiteX1" fmla="*/ 379021 w 456657"/>
                <a:gd name="connsiteY1" fmla="*/ 277792 h 2349660"/>
                <a:gd name="connsiteX2" fmla="*/ 251699 w 456657"/>
                <a:gd name="connsiteY2" fmla="*/ 532435 h 2349660"/>
                <a:gd name="connsiteX3" fmla="*/ 62 w 456657"/>
                <a:gd name="connsiteY3" fmla="*/ 990203 h 2349660"/>
                <a:gd name="connsiteX4" fmla="*/ 275643 w 456657"/>
                <a:gd name="connsiteY4" fmla="*/ 1606271 h 2349660"/>
                <a:gd name="connsiteX5" fmla="*/ 440639 w 456657"/>
                <a:gd name="connsiteY5" fmla="*/ 2046109 h 2349660"/>
                <a:gd name="connsiteX6" fmla="*/ 413745 w 456657"/>
                <a:gd name="connsiteY6" fmla="*/ 2349660 h 2349660"/>
                <a:gd name="connsiteX7" fmla="*/ 413745 w 456657"/>
                <a:gd name="connsiteY7" fmla="*/ 2349660 h 2349660"/>
                <a:gd name="connsiteX0" fmla="*/ 407787 w 472016"/>
                <a:gd name="connsiteY0" fmla="*/ 0 h 2374610"/>
                <a:gd name="connsiteX1" fmla="*/ 379021 w 472016"/>
                <a:gd name="connsiteY1" fmla="*/ 277792 h 2374610"/>
                <a:gd name="connsiteX2" fmla="*/ 251699 w 472016"/>
                <a:gd name="connsiteY2" fmla="*/ 532435 h 2374610"/>
                <a:gd name="connsiteX3" fmla="*/ 62 w 472016"/>
                <a:gd name="connsiteY3" fmla="*/ 990203 h 2374610"/>
                <a:gd name="connsiteX4" fmla="*/ 275643 w 472016"/>
                <a:gd name="connsiteY4" fmla="*/ 1606271 h 2374610"/>
                <a:gd name="connsiteX5" fmla="*/ 440639 w 472016"/>
                <a:gd name="connsiteY5" fmla="*/ 2046109 h 2374610"/>
                <a:gd name="connsiteX6" fmla="*/ 413745 w 472016"/>
                <a:gd name="connsiteY6" fmla="*/ 2349660 h 2374610"/>
                <a:gd name="connsiteX7" fmla="*/ 472016 w 472016"/>
                <a:gd name="connsiteY7" fmla="*/ 2358625 h 2374610"/>
                <a:gd name="connsiteX0" fmla="*/ 407787 w 472016"/>
                <a:gd name="connsiteY0" fmla="*/ 0 h 2374610"/>
                <a:gd name="connsiteX1" fmla="*/ 379021 w 472016"/>
                <a:gd name="connsiteY1" fmla="*/ 277792 h 2374610"/>
                <a:gd name="connsiteX2" fmla="*/ 251699 w 472016"/>
                <a:gd name="connsiteY2" fmla="*/ 532435 h 2374610"/>
                <a:gd name="connsiteX3" fmla="*/ 62 w 472016"/>
                <a:gd name="connsiteY3" fmla="*/ 990203 h 2374610"/>
                <a:gd name="connsiteX4" fmla="*/ 275643 w 472016"/>
                <a:gd name="connsiteY4" fmla="*/ 1606271 h 2374610"/>
                <a:gd name="connsiteX5" fmla="*/ 440639 w 472016"/>
                <a:gd name="connsiteY5" fmla="*/ 2046109 h 2374610"/>
                <a:gd name="connsiteX6" fmla="*/ 442320 w 472016"/>
                <a:gd name="connsiteY6" fmla="*/ 2349660 h 2374610"/>
                <a:gd name="connsiteX7" fmla="*/ 472016 w 472016"/>
                <a:gd name="connsiteY7" fmla="*/ 2358625 h 2374610"/>
                <a:gd name="connsiteX0" fmla="*/ 407787 w 472016"/>
                <a:gd name="connsiteY0" fmla="*/ 0 h 2372009"/>
                <a:gd name="connsiteX1" fmla="*/ 379021 w 472016"/>
                <a:gd name="connsiteY1" fmla="*/ 277792 h 2372009"/>
                <a:gd name="connsiteX2" fmla="*/ 251699 w 472016"/>
                <a:gd name="connsiteY2" fmla="*/ 532435 h 2372009"/>
                <a:gd name="connsiteX3" fmla="*/ 62 w 472016"/>
                <a:gd name="connsiteY3" fmla="*/ 990203 h 2372009"/>
                <a:gd name="connsiteX4" fmla="*/ 275643 w 472016"/>
                <a:gd name="connsiteY4" fmla="*/ 1606271 h 2372009"/>
                <a:gd name="connsiteX5" fmla="*/ 440639 w 472016"/>
                <a:gd name="connsiteY5" fmla="*/ 2046109 h 2372009"/>
                <a:gd name="connsiteX6" fmla="*/ 461370 w 472016"/>
                <a:gd name="connsiteY6" fmla="*/ 2345850 h 2372009"/>
                <a:gd name="connsiteX7" fmla="*/ 472016 w 472016"/>
                <a:gd name="connsiteY7" fmla="*/ 2358625 h 2372009"/>
                <a:gd name="connsiteX0" fmla="*/ 407787 w 472016"/>
                <a:gd name="connsiteY0" fmla="*/ 0 h 2395166"/>
                <a:gd name="connsiteX1" fmla="*/ 379021 w 472016"/>
                <a:gd name="connsiteY1" fmla="*/ 277792 h 2395166"/>
                <a:gd name="connsiteX2" fmla="*/ 251699 w 472016"/>
                <a:gd name="connsiteY2" fmla="*/ 532435 h 2395166"/>
                <a:gd name="connsiteX3" fmla="*/ 62 w 472016"/>
                <a:gd name="connsiteY3" fmla="*/ 990203 h 2395166"/>
                <a:gd name="connsiteX4" fmla="*/ 275643 w 472016"/>
                <a:gd name="connsiteY4" fmla="*/ 1606271 h 2395166"/>
                <a:gd name="connsiteX5" fmla="*/ 440639 w 472016"/>
                <a:gd name="connsiteY5" fmla="*/ 2046109 h 2395166"/>
                <a:gd name="connsiteX6" fmla="*/ 467085 w 472016"/>
                <a:gd name="connsiteY6" fmla="*/ 2376330 h 2395166"/>
                <a:gd name="connsiteX7" fmla="*/ 472016 w 472016"/>
                <a:gd name="connsiteY7" fmla="*/ 2358625 h 2395166"/>
                <a:gd name="connsiteX0" fmla="*/ 407787 w 475826"/>
                <a:gd name="connsiteY0" fmla="*/ 0 h 2403243"/>
                <a:gd name="connsiteX1" fmla="*/ 379021 w 475826"/>
                <a:gd name="connsiteY1" fmla="*/ 277792 h 2403243"/>
                <a:gd name="connsiteX2" fmla="*/ 251699 w 475826"/>
                <a:gd name="connsiteY2" fmla="*/ 532435 h 2403243"/>
                <a:gd name="connsiteX3" fmla="*/ 62 w 475826"/>
                <a:gd name="connsiteY3" fmla="*/ 990203 h 2403243"/>
                <a:gd name="connsiteX4" fmla="*/ 275643 w 475826"/>
                <a:gd name="connsiteY4" fmla="*/ 1606271 h 2403243"/>
                <a:gd name="connsiteX5" fmla="*/ 440639 w 475826"/>
                <a:gd name="connsiteY5" fmla="*/ 2046109 h 2403243"/>
                <a:gd name="connsiteX6" fmla="*/ 467085 w 475826"/>
                <a:gd name="connsiteY6" fmla="*/ 2376330 h 2403243"/>
                <a:gd name="connsiteX7" fmla="*/ 475826 w 475826"/>
                <a:gd name="connsiteY7" fmla="*/ 2385295 h 2403243"/>
                <a:gd name="connsiteX0" fmla="*/ 455412 w 475826"/>
                <a:gd name="connsiteY0" fmla="*/ 0 h 2408005"/>
                <a:gd name="connsiteX1" fmla="*/ 379021 w 475826"/>
                <a:gd name="connsiteY1" fmla="*/ 282554 h 2408005"/>
                <a:gd name="connsiteX2" fmla="*/ 251699 w 475826"/>
                <a:gd name="connsiteY2" fmla="*/ 537197 h 2408005"/>
                <a:gd name="connsiteX3" fmla="*/ 62 w 475826"/>
                <a:gd name="connsiteY3" fmla="*/ 994965 h 2408005"/>
                <a:gd name="connsiteX4" fmla="*/ 275643 w 475826"/>
                <a:gd name="connsiteY4" fmla="*/ 1611033 h 2408005"/>
                <a:gd name="connsiteX5" fmla="*/ 440639 w 475826"/>
                <a:gd name="connsiteY5" fmla="*/ 2050871 h 2408005"/>
                <a:gd name="connsiteX6" fmla="*/ 467085 w 475826"/>
                <a:gd name="connsiteY6" fmla="*/ 2381092 h 2408005"/>
                <a:gd name="connsiteX7" fmla="*/ 475826 w 475826"/>
                <a:gd name="connsiteY7" fmla="*/ 2390057 h 2408005"/>
                <a:gd name="connsiteX0" fmla="*/ 455412 w 475826"/>
                <a:gd name="connsiteY0" fmla="*/ 0 h 2408005"/>
                <a:gd name="connsiteX1" fmla="*/ 379021 w 475826"/>
                <a:gd name="connsiteY1" fmla="*/ 282554 h 2408005"/>
                <a:gd name="connsiteX2" fmla="*/ 251699 w 475826"/>
                <a:gd name="connsiteY2" fmla="*/ 537197 h 2408005"/>
                <a:gd name="connsiteX3" fmla="*/ 62 w 475826"/>
                <a:gd name="connsiteY3" fmla="*/ 994965 h 2408005"/>
                <a:gd name="connsiteX4" fmla="*/ 275643 w 475826"/>
                <a:gd name="connsiteY4" fmla="*/ 1611033 h 2408005"/>
                <a:gd name="connsiteX5" fmla="*/ 440639 w 475826"/>
                <a:gd name="connsiteY5" fmla="*/ 2050871 h 2408005"/>
                <a:gd name="connsiteX6" fmla="*/ 467085 w 475826"/>
                <a:gd name="connsiteY6" fmla="*/ 2381092 h 2408005"/>
                <a:gd name="connsiteX7" fmla="*/ 475826 w 475826"/>
                <a:gd name="connsiteY7" fmla="*/ 2390057 h 2408005"/>
                <a:gd name="connsiteX0" fmla="*/ 455412 w 475826"/>
                <a:gd name="connsiteY0" fmla="*/ 0 h 2408005"/>
                <a:gd name="connsiteX1" fmla="*/ 379021 w 475826"/>
                <a:gd name="connsiteY1" fmla="*/ 282554 h 2408005"/>
                <a:gd name="connsiteX2" fmla="*/ 251699 w 475826"/>
                <a:gd name="connsiteY2" fmla="*/ 537197 h 2408005"/>
                <a:gd name="connsiteX3" fmla="*/ 62 w 475826"/>
                <a:gd name="connsiteY3" fmla="*/ 994965 h 2408005"/>
                <a:gd name="connsiteX4" fmla="*/ 275643 w 475826"/>
                <a:gd name="connsiteY4" fmla="*/ 1611033 h 2408005"/>
                <a:gd name="connsiteX5" fmla="*/ 440639 w 475826"/>
                <a:gd name="connsiteY5" fmla="*/ 2050871 h 2408005"/>
                <a:gd name="connsiteX6" fmla="*/ 467085 w 475826"/>
                <a:gd name="connsiteY6" fmla="*/ 2381092 h 2408005"/>
                <a:gd name="connsiteX7" fmla="*/ 475826 w 475826"/>
                <a:gd name="connsiteY7" fmla="*/ 2390057 h 2408005"/>
                <a:gd name="connsiteX0" fmla="*/ 455412 w 475826"/>
                <a:gd name="connsiteY0" fmla="*/ 0 h 2408005"/>
                <a:gd name="connsiteX1" fmla="*/ 402834 w 475826"/>
                <a:gd name="connsiteY1" fmla="*/ 282554 h 2408005"/>
                <a:gd name="connsiteX2" fmla="*/ 251699 w 475826"/>
                <a:gd name="connsiteY2" fmla="*/ 537197 h 2408005"/>
                <a:gd name="connsiteX3" fmla="*/ 62 w 475826"/>
                <a:gd name="connsiteY3" fmla="*/ 994965 h 2408005"/>
                <a:gd name="connsiteX4" fmla="*/ 275643 w 475826"/>
                <a:gd name="connsiteY4" fmla="*/ 1611033 h 2408005"/>
                <a:gd name="connsiteX5" fmla="*/ 440639 w 475826"/>
                <a:gd name="connsiteY5" fmla="*/ 2050871 h 2408005"/>
                <a:gd name="connsiteX6" fmla="*/ 467085 w 475826"/>
                <a:gd name="connsiteY6" fmla="*/ 2381092 h 2408005"/>
                <a:gd name="connsiteX7" fmla="*/ 475826 w 475826"/>
                <a:gd name="connsiteY7" fmla="*/ 2390057 h 2408005"/>
                <a:gd name="connsiteX0" fmla="*/ 455412 w 481530"/>
                <a:gd name="connsiteY0" fmla="*/ 0 h 2526638"/>
                <a:gd name="connsiteX1" fmla="*/ 402834 w 481530"/>
                <a:gd name="connsiteY1" fmla="*/ 282554 h 2526638"/>
                <a:gd name="connsiteX2" fmla="*/ 251699 w 481530"/>
                <a:gd name="connsiteY2" fmla="*/ 537197 h 2526638"/>
                <a:gd name="connsiteX3" fmla="*/ 62 w 481530"/>
                <a:gd name="connsiteY3" fmla="*/ 994965 h 2526638"/>
                <a:gd name="connsiteX4" fmla="*/ 275643 w 481530"/>
                <a:gd name="connsiteY4" fmla="*/ 1611033 h 2526638"/>
                <a:gd name="connsiteX5" fmla="*/ 440639 w 481530"/>
                <a:gd name="connsiteY5" fmla="*/ 2050871 h 2526638"/>
                <a:gd name="connsiteX6" fmla="*/ 480762 w 481530"/>
                <a:gd name="connsiteY6" fmla="*/ 2515907 h 2526638"/>
                <a:gd name="connsiteX7" fmla="*/ 475826 w 481530"/>
                <a:gd name="connsiteY7" fmla="*/ 2390057 h 2526638"/>
                <a:gd name="connsiteX0" fmla="*/ 455412 w 487549"/>
                <a:gd name="connsiteY0" fmla="*/ 0 h 2572122"/>
                <a:gd name="connsiteX1" fmla="*/ 402834 w 487549"/>
                <a:gd name="connsiteY1" fmla="*/ 282554 h 2572122"/>
                <a:gd name="connsiteX2" fmla="*/ 251699 w 487549"/>
                <a:gd name="connsiteY2" fmla="*/ 537197 h 2572122"/>
                <a:gd name="connsiteX3" fmla="*/ 62 w 487549"/>
                <a:gd name="connsiteY3" fmla="*/ 994965 h 2572122"/>
                <a:gd name="connsiteX4" fmla="*/ 275643 w 487549"/>
                <a:gd name="connsiteY4" fmla="*/ 1611033 h 2572122"/>
                <a:gd name="connsiteX5" fmla="*/ 440639 w 487549"/>
                <a:gd name="connsiteY5" fmla="*/ 2050871 h 2572122"/>
                <a:gd name="connsiteX6" fmla="*/ 480762 w 487549"/>
                <a:gd name="connsiteY6" fmla="*/ 2515907 h 2572122"/>
                <a:gd name="connsiteX7" fmla="*/ 487549 w 487549"/>
                <a:gd name="connsiteY7" fmla="*/ 2565903 h 2572122"/>
                <a:gd name="connsiteX0" fmla="*/ 455412 w 481803"/>
                <a:gd name="connsiteY0" fmla="*/ 0 h 2572122"/>
                <a:gd name="connsiteX1" fmla="*/ 402834 w 481803"/>
                <a:gd name="connsiteY1" fmla="*/ 282554 h 2572122"/>
                <a:gd name="connsiteX2" fmla="*/ 251699 w 481803"/>
                <a:gd name="connsiteY2" fmla="*/ 537197 h 2572122"/>
                <a:gd name="connsiteX3" fmla="*/ 62 w 481803"/>
                <a:gd name="connsiteY3" fmla="*/ 994965 h 2572122"/>
                <a:gd name="connsiteX4" fmla="*/ 275643 w 481803"/>
                <a:gd name="connsiteY4" fmla="*/ 1611033 h 2572122"/>
                <a:gd name="connsiteX5" fmla="*/ 440639 w 481803"/>
                <a:gd name="connsiteY5" fmla="*/ 2050871 h 2572122"/>
                <a:gd name="connsiteX6" fmla="*/ 480762 w 481803"/>
                <a:gd name="connsiteY6" fmla="*/ 2515907 h 2572122"/>
                <a:gd name="connsiteX7" fmla="*/ 479734 w 481803"/>
                <a:gd name="connsiteY7" fmla="*/ 2565903 h 2572122"/>
                <a:gd name="connsiteX0" fmla="*/ 455412 w 491316"/>
                <a:gd name="connsiteY0" fmla="*/ 0 h 2569700"/>
                <a:gd name="connsiteX1" fmla="*/ 402834 w 491316"/>
                <a:gd name="connsiteY1" fmla="*/ 282554 h 2569700"/>
                <a:gd name="connsiteX2" fmla="*/ 251699 w 491316"/>
                <a:gd name="connsiteY2" fmla="*/ 537197 h 2569700"/>
                <a:gd name="connsiteX3" fmla="*/ 62 w 491316"/>
                <a:gd name="connsiteY3" fmla="*/ 994965 h 2569700"/>
                <a:gd name="connsiteX4" fmla="*/ 275643 w 491316"/>
                <a:gd name="connsiteY4" fmla="*/ 1611033 h 2569700"/>
                <a:gd name="connsiteX5" fmla="*/ 440639 w 491316"/>
                <a:gd name="connsiteY5" fmla="*/ 2050871 h 2569700"/>
                <a:gd name="connsiteX6" fmla="*/ 490531 w 491316"/>
                <a:gd name="connsiteY6" fmla="*/ 2510046 h 2569700"/>
                <a:gd name="connsiteX7" fmla="*/ 479734 w 491316"/>
                <a:gd name="connsiteY7" fmla="*/ 2565903 h 2569700"/>
                <a:gd name="connsiteX0" fmla="*/ 455412 w 484234"/>
                <a:gd name="connsiteY0" fmla="*/ 0 h 2565903"/>
                <a:gd name="connsiteX1" fmla="*/ 402834 w 484234"/>
                <a:gd name="connsiteY1" fmla="*/ 282554 h 2565903"/>
                <a:gd name="connsiteX2" fmla="*/ 251699 w 484234"/>
                <a:gd name="connsiteY2" fmla="*/ 537197 h 2565903"/>
                <a:gd name="connsiteX3" fmla="*/ 62 w 484234"/>
                <a:gd name="connsiteY3" fmla="*/ 994965 h 2565903"/>
                <a:gd name="connsiteX4" fmla="*/ 275643 w 484234"/>
                <a:gd name="connsiteY4" fmla="*/ 1611033 h 2565903"/>
                <a:gd name="connsiteX5" fmla="*/ 440639 w 484234"/>
                <a:gd name="connsiteY5" fmla="*/ 2050871 h 2565903"/>
                <a:gd name="connsiteX6" fmla="*/ 483274 w 484234"/>
                <a:gd name="connsiteY6" fmla="*/ 2404817 h 2565903"/>
                <a:gd name="connsiteX7" fmla="*/ 479734 w 484234"/>
                <a:gd name="connsiteY7" fmla="*/ 2565903 h 2565903"/>
                <a:gd name="connsiteX0" fmla="*/ 455412 w 490619"/>
                <a:gd name="connsiteY0" fmla="*/ 0 h 2471560"/>
                <a:gd name="connsiteX1" fmla="*/ 402834 w 490619"/>
                <a:gd name="connsiteY1" fmla="*/ 282554 h 2471560"/>
                <a:gd name="connsiteX2" fmla="*/ 251699 w 490619"/>
                <a:gd name="connsiteY2" fmla="*/ 537197 h 2471560"/>
                <a:gd name="connsiteX3" fmla="*/ 62 w 490619"/>
                <a:gd name="connsiteY3" fmla="*/ 994965 h 2471560"/>
                <a:gd name="connsiteX4" fmla="*/ 275643 w 490619"/>
                <a:gd name="connsiteY4" fmla="*/ 1611033 h 2471560"/>
                <a:gd name="connsiteX5" fmla="*/ 440639 w 490619"/>
                <a:gd name="connsiteY5" fmla="*/ 2050871 h 2471560"/>
                <a:gd name="connsiteX6" fmla="*/ 483274 w 490619"/>
                <a:gd name="connsiteY6" fmla="*/ 2404817 h 2471560"/>
                <a:gd name="connsiteX7" fmla="*/ 490619 w 490619"/>
                <a:gd name="connsiteY7" fmla="*/ 2471560 h 2471560"/>
                <a:gd name="connsiteX0" fmla="*/ 455412 w 490619"/>
                <a:gd name="connsiteY0" fmla="*/ 0 h 2471560"/>
                <a:gd name="connsiteX1" fmla="*/ 402834 w 490619"/>
                <a:gd name="connsiteY1" fmla="*/ 282554 h 2471560"/>
                <a:gd name="connsiteX2" fmla="*/ 251699 w 490619"/>
                <a:gd name="connsiteY2" fmla="*/ 537197 h 2471560"/>
                <a:gd name="connsiteX3" fmla="*/ 62 w 490619"/>
                <a:gd name="connsiteY3" fmla="*/ 994965 h 2471560"/>
                <a:gd name="connsiteX4" fmla="*/ 275643 w 490619"/>
                <a:gd name="connsiteY4" fmla="*/ 1611033 h 2471560"/>
                <a:gd name="connsiteX5" fmla="*/ 339039 w 490619"/>
                <a:gd name="connsiteY5" fmla="*/ 2050871 h 2471560"/>
                <a:gd name="connsiteX6" fmla="*/ 483274 w 490619"/>
                <a:gd name="connsiteY6" fmla="*/ 2404817 h 2471560"/>
                <a:gd name="connsiteX7" fmla="*/ 490619 w 490619"/>
                <a:gd name="connsiteY7" fmla="*/ 2471560 h 2471560"/>
                <a:gd name="connsiteX0" fmla="*/ 455412 w 490619"/>
                <a:gd name="connsiteY0" fmla="*/ 0 h 2471560"/>
                <a:gd name="connsiteX1" fmla="*/ 402834 w 490619"/>
                <a:gd name="connsiteY1" fmla="*/ 282554 h 2471560"/>
                <a:gd name="connsiteX2" fmla="*/ 251699 w 490619"/>
                <a:gd name="connsiteY2" fmla="*/ 537197 h 2471560"/>
                <a:gd name="connsiteX3" fmla="*/ 62 w 490619"/>
                <a:gd name="connsiteY3" fmla="*/ 994965 h 2471560"/>
                <a:gd name="connsiteX4" fmla="*/ 275643 w 490619"/>
                <a:gd name="connsiteY4" fmla="*/ 1611033 h 2471560"/>
                <a:gd name="connsiteX5" fmla="*/ 339039 w 490619"/>
                <a:gd name="connsiteY5" fmla="*/ 2050871 h 2471560"/>
                <a:gd name="connsiteX6" fmla="*/ 349017 w 490619"/>
                <a:gd name="connsiteY6" fmla="*/ 2404817 h 2471560"/>
                <a:gd name="connsiteX7" fmla="*/ 490619 w 490619"/>
                <a:gd name="connsiteY7" fmla="*/ 2471560 h 2471560"/>
                <a:gd name="connsiteX0" fmla="*/ 455412 w 456504"/>
                <a:gd name="connsiteY0" fmla="*/ 0 h 2467932"/>
                <a:gd name="connsiteX1" fmla="*/ 402834 w 456504"/>
                <a:gd name="connsiteY1" fmla="*/ 282554 h 2467932"/>
                <a:gd name="connsiteX2" fmla="*/ 251699 w 456504"/>
                <a:gd name="connsiteY2" fmla="*/ 537197 h 2467932"/>
                <a:gd name="connsiteX3" fmla="*/ 62 w 456504"/>
                <a:gd name="connsiteY3" fmla="*/ 994965 h 2467932"/>
                <a:gd name="connsiteX4" fmla="*/ 275643 w 456504"/>
                <a:gd name="connsiteY4" fmla="*/ 1611033 h 2467932"/>
                <a:gd name="connsiteX5" fmla="*/ 339039 w 456504"/>
                <a:gd name="connsiteY5" fmla="*/ 2050871 h 2467932"/>
                <a:gd name="connsiteX6" fmla="*/ 349017 w 456504"/>
                <a:gd name="connsiteY6" fmla="*/ 2404817 h 2467932"/>
                <a:gd name="connsiteX7" fmla="*/ 367248 w 456504"/>
                <a:gd name="connsiteY7" fmla="*/ 2467932 h 2467932"/>
                <a:gd name="connsiteX0" fmla="*/ 455412 w 456504"/>
                <a:gd name="connsiteY0" fmla="*/ 0 h 2489703"/>
                <a:gd name="connsiteX1" fmla="*/ 402834 w 456504"/>
                <a:gd name="connsiteY1" fmla="*/ 282554 h 2489703"/>
                <a:gd name="connsiteX2" fmla="*/ 251699 w 456504"/>
                <a:gd name="connsiteY2" fmla="*/ 537197 h 2489703"/>
                <a:gd name="connsiteX3" fmla="*/ 62 w 456504"/>
                <a:gd name="connsiteY3" fmla="*/ 994965 h 2489703"/>
                <a:gd name="connsiteX4" fmla="*/ 275643 w 456504"/>
                <a:gd name="connsiteY4" fmla="*/ 1611033 h 2489703"/>
                <a:gd name="connsiteX5" fmla="*/ 339039 w 456504"/>
                <a:gd name="connsiteY5" fmla="*/ 2050871 h 2489703"/>
                <a:gd name="connsiteX6" fmla="*/ 349017 w 456504"/>
                <a:gd name="connsiteY6" fmla="*/ 2404817 h 2489703"/>
                <a:gd name="connsiteX7" fmla="*/ 356362 w 456504"/>
                <a:gd name="connsiteY7" fmla="*/ 2489703 h 2489703"/>
                <a:gd name="connsiteX0" fmla="*/ 455395 w 456487"/>
                <a:gd name="connsiteY0" fmla="*/ 0 h 2489703"/>
                <a:gd name="connsiteX1" fmla="*/ 402817 w 456487"/>
                <a:gd name="connsiteY1" fmla="*/ 282554 h 2489703"/>
                <a:gd name="connsiteX2" fmla="*/ 251682 w 456487"/>
                <a:gd name="connsiteY2" fmla="*/ 537197 h 2489703"/>
                <a:gd name="connsiteX3" fmla="*/ 45 w 456487"/>
                <a:gd name="connsiteY3" fmla="*/ 994965 h 2489703"/>
                <a:gd name="connsiteX4" fmla="*/ 232083 w 456487"/>
                <a:gd name="connsiteY4" fmla="*/ 1611033 h 2489703"/>
                <a:gd name="connsiteX5" fmla="*/ 339022 w 456487"/>
                <a:gd name="connsiteY5" fmla="*/ 2050871 h 2489703"/>
                <a:gd name="connsiteX6" fmla="*/ 349000 w 456487"/>
                <a:gd name="connsiteY6" fmla="*/ 2404817 h 2489703"/>
                <a:gd name="connsiteX7" fmla="*/ 356345 w 456487"/>
                <a:gd name="connsiteY7" fmla="*/ 2489703 h 2489703"/>
                <a:gd name="connsiteX0" fmla="*/ 455394 w 456486"/>
                <a:gd name="connsiteY0" fmla="*/ 0 h 2489703"/>
                <a:gd name="connsiteX1" fmla="*/ 402816 w 456486"/>
                <a:gd name="connsiteY1" fmla="*/ 282554 h 2489703"/>
                <a:gd name="connsiteX2" fmla="*/ 251681 w 456486"/>
                <a:gd name="connsiteY2" fmla="*/ 537197 h 2489703"/>
                <a:gd name="connsiteX3" fmla="*/ 44 w 456486"/>
                <a:gd name="connsiteY3" fmla="*/ 994965 h 2489703"/>
                <a:gd name="connsiteX4" fmla="*/ 232082 w 456486"/>
                <a:gd name="connsiteY4" fmla="*/ 1611033 h 2489703"/>
                <a:gd name="connsiteX5" fmla="*/ 320878 w 456486"/>
                <a:gd name="connsiteY5" fmla="*/ 2047242 h 2489703"/>
                <a:gd name="connsiteX6" fmla="*/ 348999 w 456486"/>
                <a:gd name="connsiteY6" fmla="*/ 2404817 h 2489703"/>
                <a:gd name="connsiteX7" fmla="*/ 356344 w 456486"/>
                <a:gd name="connsiteY7" fmla="*/ 2489703 h 2489703"/>
                <a:gd name="connsiteX0" fmla="*/ 456003 w 456844"/>
                <a:gd name="connsiteY0" fmla="*/ 0 h 2489703"/>
                <a:gd name="connsiteX1" fmla="*/ 403425 w 456844"/>
                <a:gd name="connsiteY1" fmla="*/ 282554 h 2489703"/>
                <a:gd name="connsiteX2" fmla="*/ 312162 w 456844"/>
                <a:gd name="connsiteY2" fmla="*/ 537197 h 2489703"/>
                <a:gd name="connsiteX3" fmla="*/ 653 w 456844"/>
                <a:gd name="connsiteY3" fmla="*/ 994965 h 2489703"/>
                <a:gd name="connsiteX4" fmla="*/ 232691 w 456844"/>
                <a:gd name="connsiteY4" fmla="*/ 1611033 h 2489703"/>
                <a:gd name="connsiteX5" fmla="*/ 321487 w 456844"/>
                <a:gd name="connsiteY5" fmla="*/ 2047242 h 2489703"/>
                <a:gd name="connsiteX6" fmla="*/ 349608 w 456844"/>
                <a:gd name="connsiteY6" fmla="*/ 2404817 h 2489703"/>
                <a:gd name="connsiteX7" fmla="*/ 356953 w 456844"/>
                <a:gd name="connsiteY7" fmla="*/ 2489703 h 2489703"/>
                <a:gd name="connsiteX0" fmla="*/ 353078 w 353919"/>
                <a:gd name="connsiteY0" fmla="*/ 0 h 2489703"/>
                <a:gd name="connsiteX1" fmla="*/ 300500 w 353919"/>
                <a:gd name="connsiteY1" fmla="*/ 282554 h 2489703"/>
                <a:gd name="connsiteX2" fmla="*/ 209237 w 353919"/>
                <a:gd name="connsiteY2" fmla="*/ 537197 h 2489703"/>
                <a:gd name="connsiteX3" fmla="*/ 1142 w 353919"/>
                <a:gd name="connsiteY3" fmla="*/ 1011293 h 2489703"/>
                <a:gd name="connsiteX4" fmla="*/ 129766 w 353919"/>
                <a:gd name="connsiteY4" fmla="*/ 1611033 h 2489703"/>
                <a:gd name="connsiteX5" fmla="*/ 218562 w 353919"/>
                <a:gd name="connsiteY5" fmla="*/ 2047242 h 2489703"/>
                <a:gd name="connsiteX6" fmla="*/ 246683 w 353919"/>
                <a:gd name="connsiteY6" fmla="*/ 2404817 h 2489703"/>
                <a:gd name="connsiteX7" fmla="*/ 254028 w 353919"/>
                <a:gd name="connsiteY7" fmla="*/ 2489703 h 248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919" h="2489703">
                  <a:moveTo>
                    <a:pt x="353078" y="0"/>
                  </a:moveTo>
                  <a:cubicBezTo>
                    <a:pt x="359826" y="104051"/>
                    <a:pt x="324473" y="193021"/>
                    <a:pt x="300500" y="282554"/>
                  </a:cubicBezTo>
                  <a:cubicBezTo>
                    <a:pt x="276527" y="372087"/>
                    <a:pt x="259130" y="415740"/>
                    <a:pt x="209237" y="537197"/>
                  </a:cubicBezTo>
                  <a:cubicBezTo>
                    <a:pt x="159344" y="658654"/>
                    <a:pt x="14387" y="832320"/>
                    <a:pt x="1142" y="1011293"/>
                  </a:cubicBezTo>
                  <a:cubicBezTo>
                    <a:pt x="-12103" y="1190266"/>
                    <a:pt x="93529" y="1438375"/>
                    <a:pt x="129766" y="1611033"/>
                  </a:cubicBezTo>
                  <a:cubicBezTo>
                    <a:pt x="166003" y="1783691"/>
                    <a:pt x="199076" y="1914945"/>
                    <a:pt x="218562" y="2047242"/>
                  </a:cubicBezTo>
                  <a:cubicBezTo>
                    <a:pt x="238048" y="2179539"/>
                    <a:pt x="238353" y="2334702"/>
                    <a:pt x="246683" y="2404817"/>
                  </a:cubicBezTo>
                  <a:cubicBezTo>
                    <a:pt x="255013" y="2474932"/>
                    <a:pt x="234604" y="2486715"/>
                    <a:pt x="254028" y="2489703"/>
                  </a:cubicBezTo>
                </a:path>
              </a:pathLst>
            </a:custGeom>
            <a:ln>
              <a:solidFill>
                <a:srgbClr val="C00000"/>
              </a:solidFill>
              <a:tailEnd type="triangle" w="lg" len="med"/>
            </a:ln>
            <a:effectLst>
              <a:glow rad="50800">
                <a:schemeClr val="accent2">
                  <a:lumMod val="20000"/>
                  <a:lumOff val="80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AutoShape 5">
              <a:extLst>
                <a:ext uri="{FF2B5EF4-FFF2-40B4-BE49-F238E27FC236}">
                  <a16:creationId xmlns:a16="http://schemas.microsoft.com/office/drawing/2014/main" id="{158FD13E-5125-1625-13D7-31028376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034" y="1739942"/>
              <a:ext cx="3314018" cy="2094685"/>
            </a:xfrm>
            <a:prstGeom prst="triangle">
              <a:avLst>
                <a:gd name="adj" fmla="val 50000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345">
              <a:extLst>
                <a:ext uri="{FF2B5EF4-FFF2-40B4-BE49-F238E27FC236}">
                  <a16:creationId xmlns:a16="http://schemas.microsoft.com/office/drawing/2014/main" id="{7AF32CC3-4F4E-4C02-2B41-E168F7B2E828}"/>
                </a:ext>
              </a:extLst>
            </p:cNvPr>
            <p:cNvSpPr/>
            <p:nvPr/>
          </p:nvSpPr>
          <p:spPr>
            <a:xfrm>
              <a:off x="4263690" y="4139087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Oval 346">
              <a:extLst>
                <a:ext uri="{FF2B5EF4-FFF2-40B4-BE49-F238E27FC236}">
                  <a16:creationId xmlns:a16="http://schemas.microsoft.com/office/drawing/2014/main" id="{C0328250-AC79-19D7-4636-9A52A5EFE8B1}"/>
                </a:ext>
              </a:extLst>
            </p:cNvPr>
            <p:cNvSpPr/>
            <p:nvPr/>
          </p:nvSpPr>
          <p:spPr>
            <a:xfrm>
              <a:off x="4472891" y="4249780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Oval 347">
              <a:extLst>
                <a:ext uri="{FF2B5EF4-FFF2-40B4-BE49-F238E27FC236}">
                  <a16:creationId xmlns:a16="http://schemas.microsoft.com/office/drawing/2014/main" id="{ED23CB3E-0735-ED92-BBED-BEF90693EEEA}"/>
                </a:ext>
              </a:extLst>
            </p:cNvPr>
            <p:cNvSpPr/>
            <p:nvPr/>
          </p:nvSpPr>
          <p:spPr>
            <a:xfrm>
              <a:off x="4724890" y="4139087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Oval 348">
              <a:extLst>
                <a:ext uri="{FF2B5EF4-FFF2-40B4-BE49-F238E27FC236}">
                  <a16:creationId xmlns:a16="http://schemas.microsoft.com/office/drawing/2014/main" id="{8B69525B-A75E-6EA7-DD4C-9B9A08AC4AC0}"/>
                </a:ext>
              </a:extLst>
            </p:cNvPr>
            <p:cNvSpPr/>
            <p:nvPr/>
          </p:nvSpPr>
          <p:spPr>
            <a:xfrm>
              <a:off x="5135300" y="4255926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Oval 349">
              <a:extLst>
                <a:ext uri="{FF2B5EF4-FFF2-40B4-BE49-F238E27FC236}">
                  <a16:creationId xmlns:a16="http://schemas.microsoft.com/office/drawing/2014/main" id="{3BFDAD30-09F0-B4AD-9587-337DFE373412}"/>
                </a:ext>
              </a:extLst>
            </p:cNvPr>
            <p:cNvSpPr/>
            <p:nvPr/>
          </p:nvSpPr>
          <p:spPr>
            <a:xfrm>
              <a:off x="5880802" y="4088740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Oval 350">
              <a:extLst>
                <a:ext uri="{FF2B5EF4-FFF2-40B4-BE49-F238E27FC236}">
                  <a16:creationId xmlns:a16="http://schemas.microsoft.com/office/drawing/2014/main" id="{511C0B47-3700-6B1F-3E98-9952A92F6988}"/>
                </a:ext>
              </a:extLst>
            </p:cNvPr>
            <p:cNvSpPr/>
            <p:nvPr/>
          </p:nvSpPr>
          <p:spPr>
            <a:xfrm>
              <a:off x="5986094" y="4274661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Oval 351">
              <a:extLst>
                <a:ext uri="{FF2B5EF4-FFF2-40B4-BE49-F238E27FC236}">
                  <a16:creationId xmlns:a16="http://schemas.microsoft.com/office/drawing/2014/main" id="{B56A3977-D9C8-9291-3FCD-BC9D0CD3FD3E}"/>
                </a:ext>
              </a:extLst>
            </p:cNvPr>
            <p:cNvSpPr/>
            <p:nvPr/>
          </p:nvSpPr>
          <p:spPr>
            <a:xfrm>
              <a:off x="6161068" y="4215557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Oval 352">
              <a:extLst>
                <a:ext uri="{FF2B5EF4-FFF2-40B4-BE49-F238E27FC236}">
                  <a16:creationId xmlns:a16="http://schemas.microsoft.com/office/drawing/2014/main" id="{5744F08E-620B-098A-7042-4372E9963B34}"/>
                </a:ext>
              </a:extLst>
            </p:cNvPr>
            <p:cNvSpPr/>
            <p:nvPr/>
          </p:nvSpPr>
          <p:spPr>
            <a:xfrm>
              <a:off x="6525444" y="4274661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Oval 353">
              <a:extLst>
                <a:ext uri="{FF2B5EF4-FFF2-40B4-BE49-F238E27FC236}">
                  <a16:creationId xmlns:a16="http://schemas.microsoft.com/office/drawing/2014/main" id="{D516E732-3361-3190-22A8-54B74492471A}"/>
                </a:ext>
              </a:extLst>
            </p:cNvPr>
            <p:cNvSpPr/>
            <p:nvPr/>
          </p:nvSpPr>
          <p:spPr>
            <a:xfrm>
              <a:off x="6355684" y="4093332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Oval 354">
              <a:extLst>
                <a:ext uri="{FF2B5EF4-FFF2-40B4-BE49-F238E27FC236}">
                  <a16:creationId xmlns:a16="http://schemas.microsoft.com/office/drawing/2014/main" id="{B88081D4-84DC-FA72-FE27-5795604A9BD1}"/>
                </a:ext>
              </a:extLst>
            </p:cNvPr>
            <p:cNvSpPr/>
            <p:nvPr/>
          </p:nvSpPr>
          <p:spPr>
            <a:xfrm>
              <a:off x="6653599" y="4124012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Oval 355">
              <a:extLst>
                <a:ext uri="{FF2B5EF4-FFF2-40B4-BE49-F238E27FC236}">
                  <a16:creationId xmlns:a16="http://schemas.microsoft.com/office/drawing/2014/main" id="{E8B3DF62-9263-561E-50F6-E5965CC69545}"/>
                </a:ext>
              </a:extLst>
            </p:cNvPr>
            <p:cNvSpPr/>
            <p:nvPr/>
          </p:nvSpPr>
          <p:spPr>
            <a:xfrm>
              <a:off x="5038538" y="4095774"/>
              <a:ext cx="45719" cy="59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Oval 358">
              <a:extLst>
                <a:ext uri="{FF2B5EF4-FFF2-40B4-BE49-F238E27FC236}">
                  <a16:creationId xmlns:a16="http://schemas.microsoft.com/office/drawing/2014/main" id="{4703D5C1-D0CB-5CEF-539F-914FAD100A30}"/>
                </a:ext>
              </a:extLst>
            </p:cNvPr>
            <p:cNvSpPr/>
            <p:nvPr/>
          </p:nvSpPr>
          <p:spPr>
            <a:xfrm>
              <a:off x="5526616" y="1511477"/>
              <a:ext cx="109205" cy="994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1" name="Line 27">
            <a:extLst>
              <a:ext uri="{FF2B5EF4-FFF2-40B4-BE49-F238E27FC236}">
                <a16:creationId xmlns:a16="http://schemas.microsoft.com/office/drawing/2014/main" id="{C943D346-5DE8-55A8-4B8F-D4D792448C66}"/>
              </a:ext>
            </a:extLst>
          </p:cNvPr>
          <p:cNvSpPr>
            <a:spLocks noChangeShapeType="1"/>
          </p:cNvSpPr>
          <p:nvPr/>
        </p:nvSpPr>
        <p:spPr bwMode="black">
          <a:xfrm>
            <a:off x="3589265" y="2756364"/>
            <a:ext cx="9490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2" name="AutoShape 43">
            <a:extLst>
              <a:ext uri="{FF2B5EF4-FFF2-40B4-BE49-F238E27FC236}">
                <a16:creationId xmlns:a16="http://schemas.microsoft.com/office/drawing/2014/main" id="{3171F723-777B-82EA-C939-43DDC5092AB3}"/>
              </a:ext>
            </a:extLst>
          </p:cNvPr>
          <p:cNvSpPr>
            <a:spLocks noChangeArrowheads="1"/>
          </p:cNvSpPr>
          <p:nvPr/>
        </p:nvSpPr>
        <p:spPr bwMode="auto">
          <a:xfrm rot="4150502" flipH="1">
            <a:off x="5441033" y="4658390"/>
            <a:ext cx="544181" cy="396875"/>
          </a:xfrm>
          <a:prstGeom prst="leftArrow">
            <a:avLst>
              <a:gd name="adj1" fmla="val 30747"/>
              <a:gd name="adj2" fmla="val 4195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261">
            <a:extLst>
              <a:ext uri="{FF2B5EF4-FFF2-40B4-BE49-F238E27FC236}">
                <a16:creationId xmlns:a16="http://schemas.microsoft.com/office/drawing/2014/main" id="{04FBBD54-EB32-F994-D4DA-AD717ABAB11B}"/>
              </a:ext>
            </a:extLst>
          </p:cNvPr>
          <p:cNvSpPr/>
          <p:nvPr/>
        </p:nvSpPr>
        <p:spPr>
          <a:xfrm>
            <a:off x="3864961" y="4609237"/>
            <a:ext cx="184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b="1" i="1" dirty="0">
                <a:latin typeface="Open Sans" panose="020B0604020202020204"/>
                <a:cs typeface="Arial" panose="020B0604020202020204" pitchFamily="34" charset="0"/>
              </a:rPr>
              <a:t>Best So Far </a:t>
            </a:r>
          </a:p>
          <a:p>
            <a:pPr algn="ctr"/>
            <a:r>
              <a:rPr lang="en-US" altLang="en-US" sz="2400" b="1" i="1" dirty="0">
                <a:latin typeface="Open Sans" panose="020B0604020202020204"/>
                <a:cs typeface="Arial" panose="020B0604020202020204" pitchFamily="34" charset="0"/>
              </a:rPr>
              <a:t>(BSF)</a:t>
            </a:r>
            <a:endParaRPr lang="en-US" sz="2400" dirty="0">
              <a:latin typeface="Open Sans" panose="020B0604020202020204"/>
            </a:endParaRPr>
          </a:p>
        </p:txBody>
      </p:sp>
      <p:sp>
        <p:nvSpPr>
          <p:cNvPr id="139" name="AutoShape 43">
            <a:extLst>
              <a:ext uri="{FF2B5EF4-FFF2-40B4-BE49-F238E27FC236}">
                <a16:creationId xmlns:a16="http://schemas.microsoft.com/office/drawing/2014/main" id="{FF1F275C-D6E9-8579-8074-4E6D8268F94C}"/>
              </a:ext>
            </a:extLst>
          </p:cNvPr>
          <p:cNvSpPr>
            <a:spLocks noChangeArrowheads="1"/>
          </p:cNvSpPr>
          <p:nvPr/>
        </p:nvSpPr>
        <p:spPr bwMode="auto">
          <a:xfrm rot="20253" flipH="1">
            <a:off x="7410215" y="2530692"/>
            <a:ext cx="665162" cy="396875"/>
          </a:xfrm>
          <a:prstGeom prst="leftArrow">
            <a:avLst>
              <a:gd name="adj1" fmla="val 67361"/>
              <a:gd name="adj2" fmla="val 565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49">
            <a:extLst>
              <a:ext uri="{FF2B5EF4-FFF2-40B4-BE49-F238E27FC236}">
                <a16:creationId xmlns:a16="http://schemas.microsoft.com/office/drawing/2014/main" id="{2C46538F-4E4C-1515-4055-4ABE8EA78C4C}"/>
              </a:ext>
            </a:extLst>
          </p:cNvPr>
          <p:cNvSpPr>
            <a:spLocks noChangeArrowheads="1"/>
          </p:cNvSpPr>
          <p:nvPr/>
        </p:nvSpPr>
        <p:spPr bwMode="auto">
          <a:xfrm rot="20253" flipH="1">
            <a:off x="10018658" y="3047556"/>
            <a:ext cx="665162" cy="396875"/>
          </a:xfrm>
          <a:prstGeom prst="leftArrow">
            <a:avLst>
              <a:gd name="adj1" fmla="val 67361"/>
              <a:gd name="adj2" fmla="val 5656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Text Box 50">
            <a:extLst>
              <a:ext uri="{FF2B5EF4-FFF2-40B4-BE49-F238E27FC236}">
                <a16:creationId xmlns:a16="http://schemas.microsoft.com/office/drawing/2014/main" id="{5450D140-2EFF-3012-9143-1B725E64882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0698028" y="2219157"/>
            <a:ext cx="1348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Final Answer set</a:t>
            </a:r>
          </a:p>
        </p:txBody>
      </p:sp>
      <p:grpSp>
        <p:nvGrpSpPr>
          <p:cNvPr id="142" name="Group 309">
            <a:extLst>
              <a:ext uri="{FF2B5EF4-FFF2-40B4-BE49-F238E27FC236}">
                <a16:creationId xmlns:a16="http://schemas.microsoft.com/office/drawing/2014/main" id="{12EB3AD9-62CC-F17F-C3DC-1EB2260A2067}"/>
              </a:ext>
            </a:extLst>
          </p:cNvPr>
          <p:cNvGrpSpPr/>
          <p:nvPr/>
        </p:nvGrpSpPr>
        <p:grpSpPr>
          <a:xfrm>
            <a:off x="10897312" y="3042937"/>
            <a:ext cx="1093965" cy="662354"/>
            <a:chOff x="10763990" y="4523998"/>
            <a:chExt cx="1386309" cy="662354"/>
          </a:xfrm>
        </p:grpSpPr>
        <p:sp>
          <p:nvSpPr>
            <p:cNvPr id="143" name="Freeform: Shape 306">
              <a:extLst>
                <a:ext uri="{FF2B5EF4-FFF2-40B4-BE49-F238E27FC236}">
                  <a16:creationId xmlns:a16="http://schemas.microsoft.com/office/drawing/2014/main" id="{41C8B230-03BF-1AA9-122E-794A3C01DDBD}"/>
                </a:ext>
              </a:extLst>
            </p:cNvPr>
            <p:cNvSpPr/>
            <p:nvPr/>
          </p:nvSpPr>
          <p:spPr>
            <a:xfrm>
              <a:off x="10789972" y="4883249"/>
              <a:ext cx="1360327" cy="303103"/>
            </a:xfrm>
            <a:custGeom>
              <a:avLst/>
              <a:gdLst>
                <a:gd name="connsiteX0" fmla="*/ 0 w 1244600"/>
                <a:gd name="connsiteY0" fmla="*/ 191302 h 297020"/>
                <a:gd name="connsiteX1" fmla="*/ 248920 w 1244600"/>
                <a:gd name="connsiteY1" fmla="*/ 181142 h 297020"/>
                <a:gd name="connsiteX2" fmla="*/ 396240 w 1244600"/>
                <a:gd name="connsiteY2" fmla="*/ 292902 h 297020"/>
                <a:gd name="connsiteX3" fmla="*/ 528320 w 1244600"/>
                <a:gd name="connsiteY3" fmla="*/ 13502 h 297020"/>
                <a:gd name="connsiteX4" fmla="*/ 650240 w 1244600"/>
                <a:gd name="connsiteY4" fmla="*/ 43982 h 297020"/>
                <a:gd name="connsiteX5" fmla="*/ 838200 w 1244600"/>
                <a:gd name="connsiteY5" fmla="*/ 43982 h 297020"/>
                <a:gd name="connsiteX6" fmla="*/ 975360 w 1244600"/>
                <a:gd name="connsiteY6" fmla="*/ 28742 h 297020"/>
                <a:gd name="connsiteX7" fmla="*/ 1031240 w 1244600"/>
                <a:gd name="connsiteY7" fmla="*/ 155742 h 297020"/>
                <a:gd name="connsiteX8" fmla="*/ 1244600 w 1244600"/>
                <a:gd name="connsiteY8" fmla="*/ 155742 h 2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600" h="297020">
                  <a:moveTo>
                    <a:pt x="0" y="191302"/>
                  </a:moveTo>
                  <a:cubicBezTo>
                    <a:pt x="91440" y="177755"/>
                    <a:pt x="182880" y="164209"/>
                    <a:pt x="248920" y="181142"/>
                  </a:cubicBezTo>
                  <a:cubicBezTo>
                    <a:pt x="314960" y="198075"/>
                    <a:pt x="349673" y="320842"/>
                    <a:pt x="396240" y="292902"/>
                  </a:cubicBezTo>
                  <a:cubicBezTo>
                    <a:pt x="442807" y="264962"/>
                    <a:pt x="485987" y="54989"/>
                    <a:pt x="528320" y="13502"/>
                  </a:cubicBezTo>
                  <a:cubicBezTo>
                    <a:pt x="570653" y="-27985"/>
                    <a:pt x="598593" y="38902"/>
                    <a:pt x="650240" y="43982"/>
                  </a:cubicBezTo>
                  <a:cubicBezTo>
                    <a:pt x="701887" y="49062"/>
                    <a:pt x="784013" y="46522"/>
                    <a:pt x="838200" y="43982"/>
                  </a:cubicBezTo>
                  <a:cubicBezTo>
                    <a:pt x="892387" y="41442"/>
                    <a:pt x="943187" y="10115"/>
                    <a:pt x="975360" y="28742"/>
                  </a:cubicBezTo>
                  <a:cubicBezTo>
                    <a:pt x="1007533" y="47369"/>
                    <a:pt x="986367" y="134575"/>
                    <a:pt x="1031240" y="155742"/>
                  </a:cubicBezTo>
                  <a:cubicBezTo>
                    <a:pt x="1076113" y="176909"/>
                    <a:pt x="1160356" y="166325"/>
                    <a:pt x="1244600" y="155742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307">
              <a:extLst>
                <a:ext uri="{FF2B5EF4-FFF2-40B4-BE49-F238E27FC236}">
                  <a16:creationId xmlns:a16="http://schemas.microsoft.com/office/drawing/2014/main" id="{1B6A0B4C-E5FA-02F5-020C-67AADC26F00A}"/>
                </a:ext>
              </a:extLst>
            </p:cNvPr>
            <p:cNvSpPr/>
            <p:nvPr/>
          </p:nvSpPr>
          <p:spPr>
            <a:xfrm>
              <a:off x="10763990" y="4523998"/>
              <a:ext cx="1360327" cy="303103"/>
            </a:xfrm>
            <a:custGeom>
              <a:avLst/>
              <a:gdLst>
                <a:gd name="connsiteX0" fmla="*/ 0 w 1310640"/>
                <a:gd name="connsiteY0" fmla="*/ 157638 h 199710"/>
                <a:gd name="connsiteX1" fmla="*/ 193040 w 1310640"/>
                <a:gd name="connsiteY1" fmla="*/ 198278 h 199710"/>
                <a:gd name="connsiteX2" fmla="*/ 299720 w 1310640"/>
                <a:gd name="connsiteY2" fmla="*/ 111918 h 199710"/>
                <a:gd name="connsiteX3" fmla="*/ 497840 w 1310640"/>
                <a:gd name="connsiteY3" fmla="*/ 167798 h 199710"/>
                <a:gd name="connsiteX4" fmla="*/ 645160 w 1310640"/>
                <a:gd name="connsiteY4" fmla="*/ 158 h 199710"/>
                <a:gd name="connsiteX5" fmla="*/ 807720 w 1310640"/>
                <a:gd name="connsiteY5" fmla="*/ 137318 h 199710"/>
                <a:gd name="connsiteX6" fmla="*/ 1051560 w 1310640"/>
                <a:gd name="connsiteY6" fmla="*/ 142398 h 199710"/>
                <a:gd name="connsiteX7" fmla="*/ 1137920 w 1310640"/>
                <a:gd name="connsiteY7" fmla="*/ 116998 h 199710"/>
                <a:gd name="connsiteX8" fmla="*/ 1234440 w 1310640"/>
                <a:gd name="connsiteY8" fmla="*/ 183038 h 199710"/>
                <a:gd name="connsiteX9" fmla="*/ 1310640 w 1310640"/>
                <a:gd name="connsiteY9" fmla="*/ 177958 h 19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0" h="199710">
                  <a:moveTo>
                    <a:pt x="0" y="157638"/>
                  </a:moveTo>
                  <a:cubicBezTo>
                    <a:pt x="71543" y="181768"/>
                    <a:pt x="143087" y="205898"/>
                    <a:pt x="193040" y="198278"/>
                  </a:cubicBezTo>
                  <a:cubicBezTo>
                    <a:pt x="242993" y="190658"/>
                    <a:pt x="248920" y="116998"/>
                    <a:pt x="299720" y="111918"/>
                  </a:cubicBezTo>
                  <a:cubicBezTo>
                    <a:pt x="350520" y="106838"/>
                    <a:pt x="440267" y="186425"/>
                    <a:pt x="497840" y="167798"/>
                  </a:cubicBezTo>
                  <a:cubicBezTo>
                    <a:pt x="555413" y="149171"/>
                    <a:pt x="593513" y="5238"/>
                    <a:pt x="645160" y="158"/>
                  </a:cubicBezTo>
                  <a:cubicBezTo>
                    <a:pt x="696807" y="-4922"/>
                    <a:pt x="739987" y="113611"/>
                    <a:pt x="807720" y="137318"/>
                  </a:cubicBezTo>
                  <a:cubicBezTo>
                    <a:pt x="875453" y="161025"/>
                    <a:pt x="996527" y="145785"/>
                    <a:pt x="1051560" y="142398"/>
                  </a:cubicBezTo>
                  <a:cubicBezTo>
                    <a:pt x="1106593" y="139011"/>
                    <a:pt x="1107440" y="110225"/>
                    <a:pt x="1137920" y="116998"/>
                  </a:cubicBezTo>
                  <a:cubicBezTo>
                    <a:pt x="1168400" y="123771"/>
                    <a:pt x="1205653" y="172878"/>
                    <a:pt x="1234440" y="183038"/>
                  </a:cubicBezTo>
                  <a:cubicBezTo>
                    <a:pt x="1263227" y="193198"/>
                    <a:pt x="1289473" y="178805"/>
                    <a:pt x="1310640" y="177958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5" name="Text Box 44">
            <a:extLst>
              <a:ext uri="{FF2B5EF4-FFF2-40B4-BE49-F238E27FC236}">
                <a16:creationId xmlns:a16="http://schemas.microsoft.com/office/drawing/2014/main" id="{6852AA28-17F8-94C9-29FB-7A75C3561DA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096103" y="2957832"/>
            <a:ext cx="1324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latin typeface="Open Sans" panose="020B0604020202020204"/>
                <a:cs typeface="Arial" panose="020B0604020202020204" pitchFamily="34" charset="0"/>
              </a:rPr>
              <a:t>Verify against Raw Data Series </a:t>
            </a:r>
          </a:p>
        </p:txBody>
      </p:sp>
      <p:sp>
        <p:nvSpPr>
          <p:cNvPr id="146" name="Cylinder 255">
            <a:extLst>
              <a:ext uri="{FF2B5EF4-FFF2-40B4-BE49-F238E27FC236}">
                <a16:creationId xmlns:a16="http://schemas.microsoft.com/office/drawing/2014/main" id="{E18028BA-0FCE-F2DB-CE17-3468F99385D3}"/>
              </a:ext>
            </a:extLst>
          </p:cNvPr>
          <p:cNvSpPr/>
          <p:nvPr/>
        </p:nvSpPr>
        <p:spPr>
          <a:xfrm>
            <a:off x="8410486" y="2184835"/>
            <a:ext cx="1348878" cy="1594036"/>
          </a:xfrm>
          <a:prstGeom prst="can">
            <a:avLst>
              <a:gd name="adj" fmla="val 131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3852D1D5-48F1-4779-9DBF-33A0A6F164F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304900" y="1879039"/>
            <a:ext cx="1616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b="1" i="1" dirty="0">
                <a:latin typeface="Open Sans" panose="020B0604020202020204"/>
                <a:cs typeface="Arial" panose="020B0604020202020204" pitchFamily="34" charset="0"/>
              </a:rPr>
              <a:t>Raw Data Series</a:t>
            </a:r>
            <a:br>
              <a:rPr lang="en-US" altLang="en-US" sz="1400" b="1" i="1" dirty="0">
                <a:latin typeface="Open Sans" panose="020B0604020202020204"/>
                <a:cs typeface="Arial" panose="020B0604020202020204" pitchFamily="34" charset="0"/>
              </a:rPr>
            </a:br>
            <a:endParaRPr lang="en-US" altLang="en-US" sz="1400" b="1" i="1" dirty="0">
              <a:latin typeface="Open Sans" panose="020B0604020202020204"/>
              <a:cs typeface="Arial" panose="020B0604020202020204" pitchFamily="34" charset="0"/>
            </a:endParaRPr>
          </a:p>
        </p:txBody>
      </p:sp>
      <p:grpSp>
        <p:nvGrpSpPr>
          <p:cNvPr id="148" name="Group 257">
            <a:extLst>
              <a:ext uri="{FF2B5EF4-FFF2-40B4-BE49-F238E27FC236}">
                <a16:creationId xmlns:a16="http://schemas.microsoft.com/office/drawing/2014/main" id="{18B90CF3-AD63-BD85-F0C5-2FBAF61963CA}"/>
              </a:ext>
            </a:extLst>
          </p:cNvPr>
          <p:cNvGrpSpPr/>
          <p:nvPr/>
        </p:nvGrpSpPr>
        <p:grpSpPr>
          <a:xfrm>
            <a:off x="8573547" y="2464661"/>
            <a:ext cx="1022756" cy="1136222"/>
            <a:chOff x="8535056" y="2637829"/>
            <a:chExt cx="1360327" cy="1231446"/>
          </a:xfrm>
          <a:solidFill>
            <a:srgbClr val="BED3E1"/>
          </a:solidFill>
        </p:grpSpPr>
        <p:sp>
          <p:nvSpPr>
            <p:cNvPr id="149" name="Freeform: Shape 258">
              <a:extLst>
                <a:ext uri="{FF2B5EF4-FFF2-40B4-BE49-F238E27FC236}">
                  <a16:creationId xmlns:a16="http://schemas.microsoft.com/office/drawing/2014/main" id="{5D5990AE-B6D1-3CE8-C5DF-3711A40B2644}"/>
                </a:ext>
              </a:extLst>
            </p:cNvPr>
            <p:cNvSpPr/>
            <p:nvPr/>
          </p:nvSpPr>
          <p:spPr>
            <a:xfrm>
              <a:off x="8535056" y="2637829"/>
              <a:ext cx="1360327" cy="303103"/>
            </a:xfrm>
            <a:custGeom>
              <a:avLst/>
              <a:gdLst>
                <a:gd name="connsiteX0" fmla="*/ 0 w 1270000"/>
                <a:gd name="connsiteY0" fmla="*/ 190430 h 391787"/>
                <a:gd name="connsiteX1" fmla="*/ 157480 w 1270000"/>
                <a:gd name="connsiteY1" fmla="*/ 38030 h 391787"/>
                <a:gd name="connsiteX2" fmla="*/ 218440 w 1270000"/>
                <a:gd name="connsiteY2" fmla="*/ 93910 h 391787"/>
                <a:gd name="connsiteX3" fmla="*/ 264160 w 1270000"/>
                <a:gd name="connsiteY3" fmla="*/ 38030 h 391787"/>
                <a:gd name="connsiteX4" fmla="*/ 375920 w 1270000"/>
                <a:gd name="connsiteY4" fmla="*/ 322510 h 391787"/>
                <a:gd name="connsiteX5" fmla="*/ 502920 w 1270000"/>
                <a:gd name="connsiteY5" fmla="*/ 342830 h 391787"/>
                <a:gd name="connsiteX6" fmla="*/ 619760 w 1270000"/>
                <a:gd name="connsiteY6" fmla="*/ 337750 h 391787"/>
                <a:gd name="connsiteX7" fmla="*/ 690880 w 1270000"/>
                <a:gd name="connsiteY7" fmla="*/ 205670 h 391787"/>
                <a:gd name="connsiteX8" fmla="*/ 756920 w 1270000"/>
                <a:gd name="connsiteY8" fmla="*/ 266630 h 391787"/>
                <a:gd name="connsiteX9" fmla="*/ 817880 w 1270000"/>
                <a:gd name="connsiteY9" fmla="*/ 144710 h 391787"/>
                <a:gd name="connsiteX10" fmla="*/ 848360 w 1270000"/>
                <a:gd name="connsiteY10" fmla="*/ 7550 h 391787"/>
                <a:gd name="connsiteX11" fmla="*/ 873760 w 1270000"/>
                <a:gd name="connsiteY11" fmla="*/ 388550 h 391787"/>
                <a:gd name="connsiteX12" fmla="*/ 919480 w 1270000"/>
                <a:gd name="connsiteY12" fmla="*/ 190430 h 391787"/>
                <a:gd name="connsiteX13" fmla="*/ 1041400 w 1270000"/>
                <a:gd name="connsiteY13" fmla="*/ 180270 h 391787"/>
                <a:gd name="connsiteX14" fmla="*/ 1183640 w 1270000"/>
                <a:gd name="connsiteY14" fmla="*/ 180270 h 391787"/>
                <a:gd name="connsiteX15" fmla="*/ 1270000 w 1270000"/>
                <a:gd name="connsiteY15" fmla="*/ 180270 h 3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0" h="391787">
                  <a:moveTo>
                    <a:pt x="0" y="190430"/>
                  </a:moveTo>
                  <a:cubicBezTo>
                    <a:pt x="60536" y="122273"/>
                    <a:pt x="121073" y="54117"/>
                    <a:pt x="157480" y="38030"/>
                  </a:cubicBezTo>
                  <a:cubicBezTo>
                    <a:pt x="193887" y="21943"/>
                    <a:pt x="200660" y="93910"/>
                    <a:pt x="218440" y="93910"/>
                  </a:cubicBezTo>
                  <a:cubicBezTo>
                    <a:pt x="236220" y="93910"/>
                    <a:pt x="237913" y="-70"/>
                    <a:pt x="264160" y="38030"/>
                  </a:cubicBezTo>
                  <a:cubicBezTo>
                    <a:pt x="290407" y="76130"/>
                    <a:pt x="336127" y="271710"/>
                    <a:pt x="375920" y="322510"/>
                  </a:cubicBezTo>
                  <a:cubicBezTo>
                    <a:pt x="415713" y="373310"/>
                    <a:pt x="462280" y="340290"/>
                    <a:pt x="502920" y="342830"/>
                  </a:cubicBezTo>
                  <a:cubicBezTo>
                    <a:pt x="543560" y="345370"/>
                    <a:pt x="588433" y="360610"/>
                    <a:pt x="619760" y="337750"/>
                  </a:cubicBezTo>
                  <a:cubicBezTo>
                    <a:pt x="651087" y="314890"/>
                    <a:pt x="668020" y="217523"/>
                    <a:pt x="690880" y="205670"/>
                  </a:cubicBezTo>
                  <a:cubicBezTo>
                    <a:pt x="713740" y="193817"/>
                    <a:pt x="735753" y="276790"/>
                    <a:pt x="756920" y="266630"/>
                  </a:cubicBezTo>
                  <a:cubicBezTo>
                    <a:pt x="778087" y="256470"/>
                    <a:pt x="802640" y="187890"/>
                    <a:pt x="817880" y="144710"/>
                  </a:cubicBezTo>
                  <a:cubicBezTo>
                    <a:pt x="833120" y="101530"/>
                    <a:pt x="839047" y="-33090"/>
                    <a:pt x="848360" y="7550"/>
                  </a:cubicBezTo>
                  <a:cubicBezTo>
                    <a:pt x="857673" y="48190"/>
                    <a:pt x="861907" y="358070"/>
                    <a:pt x="873760" y="388550"/>
                  </a:cubicBezTo>
                  <a:cubicBezTo>
                    <a:pt x="885613" y="419030"/>
                    <a:pt x="891540" y="225143"/>
                    <a:pt x="919480" y="190430"/>
                  </a:cubicBezTo>
                  <a:cubicBezTo>
                    <a:pt x="947420" y="155717"/>
                    <a:pt x="997373" y="181963"/>
                    <a:pt x="1041400" y="180270"/>
                  </a:cubicBezTo>
                  <a:cubicBezTo>
                    <a:pt x="1085427" y="178577"/>
                    <a:pt x="1183640" y="180270"/>
                    <a:pt x="1183640" y="180270"/>
                  </a:cubicBezTo>
                  <a:lnTo>
                    <a:pt x="1270000" y="180270"/>
                  </a:ln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Freeform: Shape 259">
              <a:extLst>
                <a:ext uri="{FF2B5EF4-FFF2-40B4-BE49-F238E27FC236}">
                  <a16:creationId xmlns:a16="http://schemas.microsoft.com/office/drawing/2014/main" id="{256747C1-8246-EED2-34E3-736EF130A958}"/>
                </a:ext>
              </a:extLst>
            </p:cNvPr>
            <p:cNvSpPr/>
            <p:nvPr/>
          </p:nvSpPr>
          <p:spPr>
            <a:xfrm>
              <a:off x="8535056" y="2959966"/>
              <a:ext cx="1360327" cy="303103"/>
            </a:xfrm>
            <a:custGeom>
              <a:avLst/>
              <a:gdLst>
                <a:gd name="connsiteX0" fmla="*/ 0 w 1214120"/>
                <a:gd name="connsiteY0" fmla="*/ 178093 h 310429"/>
                <a:gd name="connsiteX1" fmla="*/ 177800 w 1214120"/>
                <a:gd name="connsiteY1" fmla="*/ 264453 h 310429"/>
                <a:gd name="connsiteX2" fmla="*/ 365760 w 1214120"/>
                <a:gd name="connsiteY2" fmla="*/ 274613 h 310429"/>
                <a:gd name="connsiteX3" fmla="*/ 401320 w 1214120"/>
                <a:gd name="connsiteY3" fmla="*/ 293 h 310429"/>
                <a:gd name="connsiteX4" fmla="*/ 452120 w 1214120"/>
                <a:gd name="connsiteY4" fmla="*/ 218733 h 310429"/>
                <a:gd name="connsiteX5" fmla="*/ 502920 w 1214120"/>
                <a:gd name="connsiteY5" fmla="*/ 76493 h 310429"/>
                <a:gd name="connsiteX6" fmla="*/ 543560 w 1214120"/>
                <a:gd name="connsiteY6" fmla="*/ 310173 h 310429"/>
                <a:gd name="connsiteX7" fmla="*/ 594360 w 1214120"/>
                <a:gd name="connsiteY7" fmla="*/ 122213 h 310429"/>
                <a:gd name="connsiteX8" fmla="*/ 762000 w 1214120"/>
                <a:gd name="connsiteY8" fmla="*/ 122213 h 310429"/>
                <a:gd name="connsiteX9" fmla="*/ 812800 w 1214120"/>
                <a:gd name="connsiteY9" fmla="*/ 233973 h 310429"/>
                <a:gd name="connsiteX10" fmla="*/ 960120 w 1214120"/>
                <a:gd name="connsiteY10" fmla="*/ 122213 h 310429"/>
                <a:gd name="connsiteX11" fmla="*/ 1127760 w 1214120"/>
                <a:gd name="connsiteY11" fmla="*/ 162853 h 310429"/>
                <a:gd name="connsiteX12" fmla="*/ 1214120 w 1214120"/>
                <a:gd name="connsiteY12" fmla="*/ 127293 h 3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4120" h="310429">
                  <a:moveTo>
                    <a:pt x="0" y="178093"/>
                  </a:moveTo>
                  <a:cubicBezTo>
                    <a:pt x="58420" y="213229"/>
                    <a:pt x="116840" y="248366"/>
                    <a:pt x="177800" y="264453"/>
                  </a:cubicBezTo>
                  <a:cubicBezTo>
                    <a:pt x="238760" y="280540"/>
                    <a:pt x="328507" y="318640"/>
                    <a:pt x="365760" y="274613"/>
                  </a:cubicBezTo>
                  <a:cubicBezTo>
                    <a:pt x="403013" y="230586"/>
                    <a:pt x="386927" y="9606"/>
                    <a:pt x="401320" y="293"/>
                  </a:cubicBezTo>
                  <a:cubicBezTo>
                    <a:pt x="415713" y="-9020"/>
                    <a:pt x="435187" y="206033"/>
                    <a:pt x="452120" y="218733"/>
                  </a:cubicBezTo>
                  <a:cubicBezTo>
                    <a:pt x="469053" y="231433"/>
                    <a:pt x="487680" y="61253"/>
                    <a:pt x="502920" y="76493"/>
                  </a:cubicBezTo>
                  <a:cubicBezTo>
                    <a:pt x="518160" y="91733"/>
                    <a:pt x="528320" y="302553"/>
                    <a:pt x="543560" y="310173"/>
                  </a:cubicBezTo>
                  <a:cubicBezTo>
                    <a:pt x="558800" y="317793"/>
                    <a:pt x="557953" y="153540"/>
                    <a:pt x="594360" y="122213"/>
                  </a:cubicBezTo>
                  <a:cubicBezTo>
                    <a:pt x="630767" y="90886"/>
                    <a:pt x="725593" y="103586"/>
                    <a:pt x="762000" y="122213"/>
                  </a:cubicBezTo>
                  <a:cubicBezTo>
                    <a:pt x="798407" y="140840"/>
                    <a:pt x="779780" y="233973"/>
                    <a:pt x="812800" y="233973"/>
                  </a:cubicBezTo>
                  <a:cubicBezTo>
                    <a:pt x="845820" y="233973"/>
                    <a:pt x="907627" y="134066"/>
                    <a:pt x="960120" y="122213"/>
                  </a:cubicBezTo>
                  <a:cubicBezTo>
                    <a:pt x="1012613" y="110360"/>
                    <a:pt x="1085427" y="162006"/>
                    <a:pt x="1127760" y="162853"/>
                  </a:cubicBezTo>
                  <a:cubicBezTo>
                    <a:pt x="1170093" y="163700"/>
                    <a:pt x="1214120" y="127293"/>
                    <a:pt x="1214120" y="12729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260">
              <a:extLst>
                <a:ext uri="{FF2B5EF4-FFF2-40B4-BE49-F238E27FC236}">
                  <a16:creationId xmlns:a16="http://schemas.microsoft.com/office/drawing/2014/main" id="{EF8F783B-6702-5DFE-1EA4-2B7FCB143AFD}"/>
                </a:ext>
              </a:extLst>
            </p:cNvPr>
            <p:cNvSpPr/>
            <p:nvPr/>
          </p:nvSpPr>
          <p:spPr>
            <a:xfrm>
              <a:off x="8535056" y="3263069"/>
              <a:ext cx="1360327" cy="303103"/>
            </a:xfrm>
            <a:custGeom>
              <a:avLst/>
              <a:gdLst>
                <a:gd name="connsiteX0" fmla="*/ 0 w 1351493"/>
                <a:gd name="connsiteY0" fmla="*/ 152403 h 289746"/>
                <a:gd name="connsiteX1" fmla="*/ 254000 w 1351493"/>
                <a:gd name="connsiteY1" fmla="*/ 248923 h 289746"/>
                <a:gd name="connsiteX2" fmla="*/ 314960 w 1351493"/>
                <a:gd name="connsiteY2" fmla="*/ 81283 h 289746"/>
                <a:gd name="connsiteX3" fmla="*/ 436880 w 1351493"/>
                <a:gd name="connsiteY3" fmla="*/ 193043 h 289746"/>
                <a:gd name="connsiteX4" fmla="*/ 543560 w 1351493"/>
                <a:gd name="connsiteY4" fmla="*/ 3 h 289746"/>
                <a:gd name="connsiteX5" fmla="*/ 655320 w 1351493"/>
                <a:gd name="connsiteY5" fmla="*/ 187963 h 289746"/>
                <a:gd name="connsiteX6" fmla="*/ 721360 w 1351493"/>
                <a:gd name="connsiteY6" fmla="*/ 81283 h 289746"/>
                <a:gd name="connsiteX7" fmla="*/ 878840 w 1351493"/>
                <a:gd name="connsiteY7" fmla="*/ 269243 h 289746"/>
                <a:gd name="connsiteX8" fmla="*/ 1036320 w 1351493"/>
                <a:gd name="connsiteY8" fmla="*/ 264163 h 289746"/>
                <a:gd name="connsiteX9" fmla="*/ 1300480 w 1351493"/>
                <a:gd name="connsiteY9" fmla="*/ 289563 h 289746"/>
                <a:gd name="connsiteX10" fmla="*/ 1351280 w 1351493"/>
                <a:gd name="connsiteY10" fmla="*/ 248923 h 28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1493" h="289746">
                  <a:moveTo>
                    <a:pt x="0" y="152403"/>
                  </a:moveTo>
                  <a:cubicBezTo>
                    <a:pt x="100753" y="206589"/>
                    <a:pt x="201507" y="260776"/>
                    <a:pt x="254000" y="248923"/>
                  </a:cubicBezTo>
                  <a:cubicBezTo>
                    <a:pt x="306493" y="237070"/>
                    <a:pt x="284480" y="90596"/>
                    <a:pt x="314960" y="81283"/>
                  </a:cubicBezTo>
                  <a:cubicBezTo>
                    <a:pt x="345440" y="71970"/>
                    <a:pt x="398780" y="206590"/>
                    <a:pt x="436880" y="193043"/>
                  </a:cubicBezTo>
                  <a:cubicBezTo>
                    <a:pt x="474980" y="179496"/>
                    <a:pt x="507153" y="850"/>
                    <a:pt x="543560" y="3"/>
                  </a:cubicBezTo>
                  <a:cubicBezTo>
                    <a:pt x="579967" y="-844"/>
                    <a:pt x="625687" y="174416"/>
                    <a:pt x="655320" y="187963"/>
                  </a:cubicBezTo>
                  <a:cubicBezTo>
                    <a:pt x="684953" y="201510"/>
                    <a:pt x="684107" y="67736"/>
                    <a:pt x="721360" y="81283"/>
                  </a:cubicBezTo>
                  <a:cubicBezTo>
                    <a:pt x="758613" y="94830"/>
                    <a:pt x="826347" y="238763"/>
                    <a:pt x="878840" y="269243"/>
                  </a:cubicBezTo>
                  <a:cubicBezTo>
                    <a:pt x="931333" y="299723"/>
                    <a:pt x="966047" y="260776"/>
                    <a:pt x="1036320" y="264163"/>
                  </a:cubicBezTo>
                  <a:cubicBezTo>
                    <a:pt x="1106593" y="267550"/>
                    <a:pt x="1247987" y="292103"/>
                    <a:pt x="1300480" y="289563"/>
                  </a:cubicBezTo>
                  <a:cubicBezTo>
                    <a:pt x="1352973" y="287023"/>
                    <a:pt x="1352126" y="267973"/>
                    <a:pt x="1351280" y="24892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261">
              <a:extLst>
                <a:ext uri="{FF2B5EF4-FFF2-40B4-BE49-F238E27FC236}">
                  <a16:creationId xmlns:a16="http://schemas.microsoft.com/office/drawing/2014/main" id="{26D711B5-8472-EB8F-5932-7F6B2ED688C7}"/>
                </a:ext>
              </a:extLst>
            </p:cNvPr>
            <p:cNvSpPr/>
            <p:nvPr/>
          </p:nvSpPr>
          <p:spPr>
            <a:xfrm>
              <a:off x="8535056" y="3566172"/>
              <a:ext cx="1360327" cy="303103"/>
            </a:xfrm>
            <a:custGeom>
              <a:avLst/>
              <a:gdLst>
                <a:gd name="connsiteX0" fmla="*/ 0 w 1310640"/>
                <a:gd name="connsiteY0" fmla="*/ 157638 h 199710"/>
                <a:gd name="connsiteX1" fmla="*/ 193040 w 1310640"/>
                <a:gd name="connsiteY1" fmla="*/ 198278 h 199710"/>
                <a:gd name="connsiteX2" fmla="*/ 299720 w 1310640"/>
                <a:gd name="connsiteY2" fmla="*/ 111918 h 199710"/>
                <a:gd name="connsiteX3" fmla="*/ 497840 w 1310640"/>
                <a:gd name="connsiteY3" fmla="*/ 167798 h 199710"/>
                <a:gd name="connsiteX4" fmla="*/ 645160 w 1310640"/>
                <a:gd name="connsiteY4" fmla="*/ 158 h 199710"/>
                <a:gd name="connsiteX5" fmla="*/ 807720 w 1310640"/>
                <a:gd name="connsiteY5" fmla="*/ 137318 h 199710"/>
                <a:gd name="connsiteX6" fmla="*/ 1051560 w 1310640"/>
                <a:gd name="connsiteY6" fmla="*/ 142398 h 199710"/>
                <a:gd name="connsiteX7" fmla="*/ 1137920 w 1310640"/>
                <a:gd name="connsiteY7" fmla="*/ 116998 h 199710"/>
                <a:gd name="connsiteX8" fmla="*/ 1234440 w 1310640"/>
                <a:gd name="connsiteY8" fmla="*/ 183038 h 199710"/>
                <a:gd name="connsiteX9" fmla="*/ 1310640 w 1310640"/>
                <a:gd name="connsiteY9" fmla="*/ 177958 h 19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0" h="199710">
                  <a:moveTo>
                    <a:pt x="0" y="157638"/>
                  </a:moveTo>
                  <a:cubicBezTo>
                    <a:pt x="71543" y="181768"/>
                    <a:pt x="143087" y="205898"/>
                    <a:pt x="193040" y="198278"/>
                  </a:cubicBezTo>
                  <a:cubicBezTo>
                    <a:pt x="242993" y="190658"/>
                    <a:pt x="248920" y="116998"/>
                    <a:pt x="299720" y="111918"/>
                  </a:cubicBezTo>
                  <a:cubicBezTo>
                    <a:pt x="350520" y="106838"/>
                    <a:pt x="440267" y="186425"/>
                    <a:pt x="497840" y="167798"/>
                  </a:cubicBezTo>
                  <a:cubicBezTo>
                    <a:pt x="555413" y="149171"/>
                    <a:pt x="593513" y="5238"/>
                    <a:pt x="645160" y="158"/>
                  </a:cubicBezTo>
                  <a:cubicBezTo>
                    <a:pt x="696807" y="-4922"/>
                    <a:pt x="739987" y="113611"/>
                    <a:pt x="807720" y="137318"/>
                  </a:cubicBezTo>
                  <a:cubicBezTo>
                    <a:pt x="875453" y="161025"/>
                    <a:pt x="996527" y="145785"/>
                    <a:pt x="1051560" y="142398"/>
                  </a:cubicBezTo>
                  <a:cubicBezTo>
                    <a:pt x="1106593" y="139011"/>
                    <a:pt x="1107440" y="110225"/>
                    <a:pt x="1137920" y="116998"/>
                  </a:cubicBezTo>
                  <a:cubicBezTo>
                    <a:pt x="1168400" y="123771"/>
                    <a:pt x="1205653" y="172878"/>
                    <a:pt x="1234440" y="183038"/>
                  </a:cubicBezTo>
                  <a:cubicBezTo>
                    <a:pt x="1263227" y="193198"/>
                    <a:pt x="1289473" y="178805"/>
                    <a:pt x="1310640" y="177958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76E58-B461-A9AB-9413-7E97845F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4</a:t>
            </a:fld>
            <a:endParaRPr lang="el-GR" sz="1800" dirty="0"/>
          </a:p>
        </p:txBody>
      </p:sp>
      <p:sp>
        <p:nvSpPr>
          <p:cNvPr id="133" name="Footer Placeholder 132">
            <a:extLst>
              <a:ext uri="{FF2B5EF4-FFF2-40B4-BE49-F238E27FC236}">
                <a16:creationId xmlns:a16="http://schemas.microsoft.com/office/drawing/2014/main" id="{E2136C74-E88C-4BCB-BC26-E5D10B36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9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 animBg="1"/>
      <p:bldP spid="9" grpId="0"/>
      <p:bldP spid="65" grpId="0"/>
      <p:bldP spid="80" grpId="0" animBg="1"/>
      <p:bldP spid="81" grpId="0" animBg="1"/>
      <p:bldP spid="82" grpId="0"/>
      <p:bldP spid="131" grpId="0" animBg="1"/>
      <p:bldP spid="132" grpId="0" animBg="1"/>
      <p:bldP spid="136" grpId="0"/>
      <p:bldP spid="139" grpId="0" animBg="1"/>
      <p:bldP spid="140" grpId="0" animBg="1"/>
      <p:bldP spid="141" grpId="0"/>
      <p:bldP spid="145" grpId="0"/>
      <p:bldP spid="146" grpId="0" animBg="1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35BB-2DEA-DABD-C49D-8777C249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Blocking &amp; Non-Blocking Algorithms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75F3C-49AF-57BC-784E-B59074B4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2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Blocking</a:t>
            </a:r>
            <a:r>
              <a:rPr lang="en-US" sz="2400" dirty="0"/>
              <a:t>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Usually use </a:t>
            </a:r>
            <a:r>
              <a:rPr lang="en-US" sz="2000" dirty="0">
                <a:solidFill>
                  <a:schemeClr val="accent1"/>
                </a:solidFill>
              </a:rPr>
              <a:t>locks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Locks can lead to </a:t>
            </a:r>
            <a:r>
              <a:rPr lang="en-US" sz="2400" dirty="0">
                <a:solidFill>
                  <a:schemeClr val="accent1"/>
                </a:solidFill>
              </a:rPr>
              <a:t>performance degradation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If a thread holding the lock </a:t>
            </a:r>
            <a:r>
              <a:rPr lang="en-US" sz="2000" dirty="0">
                <a:solidFill>
                  <a:schemeClr val="accent2"/>
                </a:solidFill>
              </a:rPr>
              <a:t>fails</a:t>
            </a:r>
            <a:r>
              <a:rPr lang="en-US" sz="2000" dirty="0"/>
              <a:t> or experience </a:t>
            </a:r>
            <a:r>
              <a:rPr lang="en-US" sz="2000" dirty="0">
                <a:solidFill>
                  <a:schemeClr val="accent2"/>
                </a:solidFill>
              </a:rPr>
              <a:t>delays</a:t>
            </a:r>
            <a:r>
              <a:rPr lang="en-US" sz="2000" dirty="0"/>
              <a:t> , other threads are </a:t>
            </a:r>
            <a:r>
              <a:rPr lang="en-US" sz="2000" dirty="0">
                <a:solidFill>
                  <a:schemeClr val="accent2"/>
                </a:solidFill>
              </a:rPr>
              <a:t>blocked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Locks can also result in undesired behavior: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Priority Inversion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Convoying</a:t>
            </a:r>
            <a:endParaRPr lang="el-GR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Lock-free</a:t>
            </a:r>
            <a:r>
              <a:rPr lang="en-US" sz="2400" dirty="0"/>
              <a:t>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Have some sort of </a:t>
            </a:r>
            <a:r>
              <a:rPr lang="en-US" sz="2000" dirty="0">
                <a:solidFill>
                  <a:schemeClr val="accent1"/>
                </a:solidFill>
              </a:rPr>
              <a:t>helping mechanism</a:t>
            </a:r>
            <a:r>
              <a:rPr lang="en-US" sz="20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Expensive, difficult to design and implement.</a:t>
            </a:r>
            <a:endParaRPr lang="el-G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067A6-CC27-350B-C25A-F8142534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5</a:t>
            </a:fld>
            <a:endParaRPr lang="el-GR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2F917-A96A-47B8-9473-60A51E2A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51B1-609C-4CF6-C8F6-90EF4A1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Our Contributions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A0C2-B6B7-F4C5-449A-A8A6AC6F4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Develop RefreSh, a </a:t>
            </a:r>
            <a:r>
              <a:rPr lang="en-US" dirty="0">
                <a:solidFill>
                  <a:schemeClr val="accent2"/>
                </a:solidFill>
              </a:rPr>
              <a:t>theoretical framework </a:t>
            </a:r>
            <a:r>
              <a:rPr lang="en-US" dirty="0"/>
              <a:t>for supporting </a:t>
            </a:r>
            <a:r>
              <a:rPr lang="en-US" dirty="0">
                <a:solidFill>
                  <a:schemeClr val="accent2"/>
                </a:solidFill>
              </a:rPr>
              <a:t>lock-freedom</a:t>
            </a:r>
            <a:r>
              <a:rPr lang="en-US" dirty="0"/>
              <a:t> in a systematic way on top of </a:t>
            </a:r>
            <a:r>
              <a:rPr lang="en-US" dirty="0">
                <a:solidFill>
                  <a:srgbClr val="0070C0"/>
                </a:solidFill>
              </a:rPr>
              <a:t>highly-efficient data series indexes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Develop </a:t>
            </a:r>
            <a:r>
              <a:rPr lang="en-US" dirty="0">
                <a:solidFill>
                  <a:schemeClr val="accent2"/>
                </a:solidFill>
              </a:rPr>
              <a:t>FreSh</a:t>
            </a:r>
            <a:r>
              <a:rPr lang="en-US" dirty="0"/>
              <a:t>, the first lock-free, iSAX-based data series index.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FreSh performs </a:t>
            </a:r>
            <a:r>
              <a:rPr lang="en-US" dirty="0">
                <a:solidFill>
                  <a:schemeClr val="accent2"/>
                </a:solidFill>
              </a:rPr>
              <a:t>as efficient as </a:t>
            </a:r>
            <a:r>
              <a:rPr lang="en-US" dirty="0"/>
              <a:t>the state-of-the-art blocking index.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FreSh </a:t>
            </a:r>
            <a:r>
              <a:rPr lang="en-US" dirty="0">
                <a:solidFill>
                  <a:schemeClr val="accent2"/>
                </a:solidFill>
              </a:rPr>
              <a:t>outperforms by far </a:t>
            </a:r>
            <a:r>
              <a:rPr lang="en-US" dirty="0"/>
              <a:t>lock-free implementations based on conventional approaches.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dirty="0"/>
              <a:t>Introduce the </a:t>
            </a:r>
            <a:r>
              <a:rPr lang="en-US" dirty="0">
                <a:solidFill>
                  <a:schemeClr val="accent2"/>
                </a:solidFill>
              </a:rPr>
              <a:t>traverse object</a:t>
            </a:r>
            <a:r>
              <a:rPr lang="el-GR" dirty="0">
                <a:solidFill>
                  <a:schemeClr val="accent2"/>
                </a:solidFill>
              </a:rPr>
              <a:t> </a:t>
            </a:r>
            <a:r>
              <a:rPr lang="en-US" dirty="0"/>
              <a:t>for developing state-of-the-art </a:t>
            </a:r>
            <a:r>
              <a:rPr lang="en-US" dirty="0">
                <a:solidFill>
                  <a:schemeClr val="accent1"/>
                </a:solidFill>
              </a:rPr>
              <a:t>data series indexes </a:t>
            </a:r>
            <a:r>
              <a:rPr lang="en-US" dirty="0"/>
              <a:t>in a modular way.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7E2E3-7A23-56E0-9CDC-7E892CB9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5059-DA54-4CE8-8F03-D9A021969024}" type="slidenum">
              <a:rPr lang="el-GR" sz="1800" smtClean="0"/>
              <a:t>6</a:t>
            </a:fld>
            <a:endParaRPr lang="el-GR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7528C-D8FC-45FE-A0C6-299D3CC9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8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B36E-CD13-4E35-B644-9BE524C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9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Locality Awareness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190B-659E-F5D5-9D80-62973FB9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70" y="1807421"/>
            <a:ext cx="10515600" cy="43435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 have </a:t>
            </a:r>
            <a:r>
              <a:rPr lang="en-US" sz="2400" dirty="0">
                <a:solidFill>
                  <a:schemeClr val="accent1"/>
                </a:solidFill>
              </a:rPr>
              <a:t>good performance, </a:t>
            </a:r>
            <a:r>
              <a:rPr lang="en-US" sz="2400" dirty="0"/>
              <a:t>state-of-the-art data-series indexes must respect a </a:t>
            </a:r>
            <a:r>
              <a:rPr lang="en-US" sz="2400" dirty="0">
                <a:solidFill>
                  <a:schemeClr val="accent1"/>
                </a:solidFill>
              </a:rPr>
              <a:t>property, </a:t>
            </a:r>
            <a:r>
              <a:rPr lang="en-US" sz="2400" dirty="0"/>
              <a:t>called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locality awareness </a:t>
            </a:r>
            <a:r>
              <a:rPr lang="en-US" sz="2400" dirty="0"/>
              <a:t>that we formalize.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Locality awareness</a:t>
            </a:r>
            <a:r>
              <a:rPr lang="en-US" sz="2400" dirty="0"/>
              <a:t> has three principles: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</a:rPr>
              <a:t>Data Locality.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</a:rPr>
              <a:t>High Parallelism &amp; Low Synchronization Cost.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/>
                </a:solidFill>
              </a:rPr>
              <a:t>Load Balancing.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F2F-7746-B97F-84A9-98DD04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4" y="643503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7</a:t>
            </a:fld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04C5-F2CF-4F22-9542-50BB52B1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81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B36E-CD13-4E35-B644-9BE524C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9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Locality aware data series index.</a:t>
            </a:r>
            <a:endParaRPr lang="el-GR" sz="4000" dirty="0">
              <a:solidFill>
                <a:schemeClr val="accent2"/>
              </a:solidFill>
            </a:endParaRPr>
          </a:p>
        </p:txBody>
      </p:sp>
      <p:cxnSp>
        <p:nvCxnSpPr>
          <p:cNvPr id="74" name="Straight Arrow Connector 140">
            <a:extLst>
              <a:ext uri="{FF2B5EF4-FFF2-40B4-BE49-F238E27FC236}">
                <a16:creationId xmlns:a16="http://schemas.microsoft.com/office/drawing/2014/main" id="{7AAE1DDC-8EEB-CB9B-DC03-1067F20D0743}"/>
              </a:ext>
            </a:extLst>
          </p:cNvPr>
          <p:cNvCxnSpPr>
            <a:cxnSpLocks/>
          </p:cNvCxnSpPr>
          <p:nvPr/>
        </p:nvCxnSpPr>
        <p:spPr>
          <a:xfrm>
            <a:off x="1854505" y="4006099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140">
            <a:extLst>
              <a:ext uri="{FF2B5EF4-FFF2-40B4-BE49-F238E27FC236}">
                <a16:creationId xmlns:a16="http://schemas.microsoft.com/office/drawing/2014/main" id="{36EB3931-3639-4DA1-2F06-07F855A59EB4}"/>
              </a:ext>
            </a:extLst>
          </p:cNvPr>
          <p:cNvCxnSpPr>
            <a:cxnSpLocks/>
          </p:cNvCxnSpPr>
          <p:nvPr/>
        </p:nvCxnSpPr>
        <p:spPr>
          <a:xfrm>
            <a:off x="1853774" y="4156003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140">
            <a:extLst>
              <a:ext uri="{FF2B5EF4-FFF2-40B4-BE49-F238E27FC236}">
                <a16:creationId xmlns:a16="http://schemas.microsoft.com/office/drawing/2014/main" id="{6F5C59A3-DA6F-5247-1D5E-68883C99E3D8}"/>
              </a:ext>
            </a:extLst>
          </p:cNvPr>
          <p:cNvCxnSpPr>
            <a:cxnSpLocks/>
          </p:cNvCxnSpPr>
          <p:nvPr/>
        </p:nvCxnSpPr>
        <p:spPr>
          <a:xfrm>
            <a:off x="1853774" y="3827780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F2F-7746-B97F-84A9-98DD04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4" y="643503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8</a:t>
            </a:fld>
            <a:endParaRPr lang="el-GR" dirty="0"/>
          </a:p>
        </p:txBody>
      </p:sp>
      <p:grpSp>
        <p:nvGrpSpPr>
          <p:cNvPr id="7" name="Group 294">
            <a:extLst>
              <a:ext uri="{FF2B5EF4-FFF2-40B4-BE49-F238E27FC236}">
                <a16:creationId xmlns:a16="http://schemas.microsoft.com/office/drawing/2014/main" id="{C9E59D0B-7392-1E45-E11C-739A1C80CBF0}"/>
              </a:ext>
            </a:extLst>
          </p:cNvPr>
          <p:cNvGrpSpPr/>
          <p:nvPr/>
        </p:nvGrpSpPr>
        <p:grpSpPr>
          <a:xfrm>
            <a:off x="358207" y="2893655"/>
            <a:ext cx="1348878" cy="2506952"/>
            <a:chOff x="41702" y="1566461"/>
            <a:chExt cx="1348878" cy="2506952"/>
          </a:xfrm>
        </p:grpSpPr>
        <p:sp>
          <p:nvSpPr>
            <p:cNvPr id="8" name="Cylinder 293">
              <a:extLst>
                <a:ext uri="{FF2B5EF4-FFF2-40B4-BE49-F238E27FC236}">
                  <a16:creationId xmlns:a16="http://schemas.microsoft.com/office/drawing/2014/main" id="{BF78AFA1-AC6B-44FE-0936-9F960B968FE0}"/>
                </a:ext>
              </a:extLst>
            </p:cNvPr>
            <p:cNvSpPr/>
            <p:nvPr/>
          </p:nvSpPr>
          <p:spPr>
            <a:xfrm>
              <a:off x="41702" y="1566461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70">
              <a:extLst>
                <a:ext uri="{FF2B5EF4-FFF2-40B4-BE49-F238E27FC236}">
                  <a16:creationId xmlns:a16="http://schemas.microsoft.com/office/drawing/2014/main" id="{31062BEC-2DC2-14BD-8D0E-86183F7AB836}"/>
                </a:ext>
              </a:extLst>
            </p:cNvPr>
            <p:cNvGrpSpPr/>
            <p:nvPr/>
          </p:nvGrpSpPr>
          <p:grpSpPr>
            <a:xfrm>
              <a:off x="215980" y="1819365"/>
              <a:ext cx="1007808" cy="2164330"/>
              <a:chOff x="1360054" y="4334125"/>
              <a:chExt cx="1007808" cy="2164330"/>
            </a:xfrm>
            <a:solidFill>
              <a:srgbClr val="BED3E1"/>
            </a:solidFill>
          </p:grpSpPr>
          <p:sp>
            <p:nvSpPr>
              <p:cNvPr id="10" name="Freeform: Shape 171">
                <a:extLst>
                  <a:ext uri="{FF2B5EF4-FFF2-40B4-BE49-F238E27FC236}">
                    <a16:creationId xmlns:a16="http://schemas.microsoft.com/office/drawing/2014/main" id="{10833163-EAA5-DF45-B259-01B7A05EE832}"/>
                  </a:ext>
                </a:extLst>
              </p:cNvPr>
              <p:cNvSpPr/>
              <p:nvPr/>
            </p:nvSpPr>
            <p:spPr>
              <a:xfrm>
                <a:off x="1376410" y="4334125"/>
                <a:ext cx="991452" cy="209245"/>
              </a:xfrm>
              <a:custGeom>
                <a:avLst/>
                <a:gdLst>
                  <a:gd name="connsiteX0" fmla="*/ 0 w 1270000"/>
                  <a:gd name="connsiteY0" fmla="*/ 190430 h 391787"/>
                  <a:gd name="connsiteX1" fmla="*/ 157480 w 1270000"/>
                  <a:gd name="connsiteY1" fmla="*/ 38030 h 391787"/>
                  <a:gd name="connsiteX2" fmla="*/ 218440 w 1270000"/>
                  <a:gd name="connsiteY2" fmla="*/ 93910 h 391787"/>
                  <a:gd name="connsiteX3" fmla="*/ 264160 w 1270000"/>
                  <a:gd name="connsiteY3" fmla="*/ 38030 h 391787"/>
                  <a:gd name="connsiteX4" fmla="*/ 375920 w 1270000"/>
                  <a:gd name="connsiteY4" fmla="*/ 322510 h 391787"/>
                  <a:gd name="connsiteX5" fmla="*/ 502920 w 1270000"/>
                  <a:gd name="connsiteY5" fmla="*/ 342830 h 391787"/>
                  <a:gd name="connsiteX6" fmla="*/ 619760 w 1270000"/>
                  <a:gd name="connsiteY6" fmla="*/ 337750 h 391787"/>
                  <a:gd name="connsiteX7" fmla="*/ 690880 w 1270000"/>
                  <a:gd name="connsiteY7" fmla="*/ 205670 h 391787"/>
                  <a:gd name="connsiteX8" fmla="*/ 756920 w 1270000"/>
                  <a:gd name="connsiteY8" fmla="*/ 266630 h 391787"/>
                  <a:gd name="connsiteX9" fmla="*/ 817880 w 1270000"/>
                  <a:gd name="connsiteY9" fmla="*/ 144710 h 391787"/>
                  <a:gd name="connsiteX10" fmla="*/ 848360 w 1270000"/>
                  <a:gd name="connsiteY10" fmla="*/ 7550 h 391787"/>
                  <a:gd name="connsiteX11" fmla="*/ 873760 w 1270000"/>
                  <a:gd name="connsiteY11" fmla="*/ 388550 h 391787"/>
                  <a:gd name="connsiteX12" fmla="*/ 919480 w 1270000"/>
                  <a:gd name="connsiteY12" fmla="*/ 190430 h 391787"/>
                  <a:gd name="connsiteX13" fmla="*/ 1041400 w 1270000"/>
                  <a:gd name="connsiteY13" fmla="*/ 180270 h 391787"/>
                  <a:gd name="connsiteX14" fmla="*/ 1183640 w 1270000"/>
                  <a:gd name="connsiteY14" fmla="*/ 180270 h 391787"/>
                  <a:gd name="connsiteX15" fmla="*/ 1270000 w 1270000"/>
                  <a:gd name="connsiteY15" fmla="*/ 180270 h 39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0000" h="391787">
                    <a:moveTo>
                      <a:pt x="0" y="190430"/>
                    </a:moveTo>
                    <a:cubicBezTo>
                      <a:pt x="60536" y="122273"/>
                      <a:pt x="121073" y="54117"/>
                      <a:pt x="157480" y="38030"/>
                    </a:cubicBezTo>
                    <a:cubicBezTo>
                      <a:pt x="193887" y="21943"/>
                      <a:pt x="200660" y="93910"/>
                      <a:pt x="218440" y="93910"/>
                    </a:cubicBezTo>
                    <a:cubicBezTo>
                      <a:pt x="236220" y="93910"/>
                      <a:pt x="237913" y="-70"/>
                      <a:pt x="264160" y="38030"/>
                    </a:cubicBezTo>
                    <a:cubicBezTo>
                      <a:pt x="290407" y="76130"/>
                      <a:pt x="336127" y="271710"/>
                      <a:pt x="375920" y="322510"/>
                    </a:cubicBezTo>
                    <a:cubicBezTo>
                      <a:pt x="415713" y="373310"/>
                      <a:pt x="462280" y="340290"/>
                      <a:pt x="502920" y="342830"/>
                    </a:cubicBezTo>
                    <a:cubicBezTo>
                      <a:pt x="543560" y="345370"/>
                      <a:pt x="588433" y="360610"/>
                      <a:pt x="619760" y="337750"/>
                    </a:cubicBezTo>
                    <a:cubicBezTo>
                      <a:pt x="651087" y="314890"/>
                      <a:pt x="668020" y="217523"/>
                      <a:pt x="690880" y="205670"/>
                    </a:cubicBezTo>
                    <a:cubicBezTo>
                      <a:pt x="713740" y="193817"/>
                      <a:pt x="735753" y="276790"/>
                      <a:pt x="756920" y="266630"/>
                    </a:cubicBezTo>
                    <a:cubicBezTo>
                      <a:pt x="778087" y="256470"/>
                      <a:pt x="802640" y="187890"/>
                      <a:pt x="817880" y="144710"/>
                    </a:cubicBezTo>
                    <a:cubicBezTo>
                      <a:pt x="833120" y="101530"/>
                      <a:pt x="839047" y="-33090"/>
                      <a:pt x="848360" y="7550"/>
                    </a:cubicBezTo>
                    <a:cubicBezTo>
                      <a:pt x="857673" y="48190"/>
                      <a:pt x="861907" y="358070"/>
                      <a:pt x="873760" y="388550"/>
                    </a:cubicBezTo>
                    <a:cubicBezTo>
                      <a:pt x="885613" y="419030"/>
                      <a:pt x="891540" y="225143"/>
                      <a:pt x="919480" y="190430"/>
                    </a:cubicBezTo>
                    <a:cubicBezTo>
                      <a:pt x="947420" y="155717"/>
                      <a:pt x="997373" y="181963"/>
                      <a:pt x="1041400" y="180270"/>
                    </a:cubicBezTo>
                    <a:cubicBezTo>
                      <a:pt x="1085427" y="178577"/>
                      <a:pt x="1183640" y="180270"/>
                      <a:pt x="1183640" y="180270"/>
                    </a:cubicBezTo>
                    <a:lnTo>
                      <a:pt x="1270000" y="18027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: Shape 172">
                <a:extLst>
                  <a:ext uri="{FF2B5EF4-FFF2-40B4-BE49-F238E27FC236}">
                    <a16:creationId xmlns:a16="http://schemas.microsoft.com/office/drawing/2014/main" id="{EFFEBAE4-CAC7-F9F3-2BBF-EDD90AAA65C6}"/>
                  </a:ext>
                </a:extLst>
              </p:cNvPr>
              <p:cNvSpPr/>
              <p:nvPr/>
            </p:nvSpPr>
            <p:spPr>
              <a:xfrm>
                <a:off x="1376410" y="4556510"/>
                <a:ext cx="991452" cy="209245"/>
              </a:xfrm>
              <a:custGeom>
                <a:avLst/>
                <a:gdLst>
                  <a:gd name="connsiteX0" fmla="*/ 0 w 1214120"/>
                  <a:gd name="connsiteY0" fmla="*/ 178093 h 310429"/>
                  <a:gd name="connsiteX1" fmla="*/ 177800 w 1214120"/>
                  <a:gd name="connsiteY1" fmla="*/ 264453 h 310429"/>
                  <a:gd name="connsiteX2" fmla="*/ 365760 w 1214120"/>
                  <a:gd name="connsiteY2" fmla="*/ 274613 h 310429"/>
                  <a:gd name="connsiteX3" fmla="*/ 401320 w 1214120"/>
                  <a:gd name="connsiteY3" fmla="*/ 293 h 310429"/>
                  <a:gd name="connsiteX4" fmla="*/ 452120 w 1214120"/>
                  <a:gd name="connsiteY4" fmla="*/ 218733 h 310429"/>
                  <a:gd name="connsiteX5" fmla="*/ 502920 w 1214120"/>
                  <a:gd name="connsiteY5" fmla="*/ 76493 h 310429"/>
                  <a:gd name="connsiteX6" fmla="*/ 543560 w 1214120"/>
                  <a:gd name="connsiteY6" fmla="*/ 310173 h 310429"/>
                  <a:gd name="connsiteX7" fmla="*/ 594360 w 1214120"/>
                  <a:gd name="connsiteY7" fmla="*/ 122213 h 310429"/>
                  <a:gd name="connsiteX8" fmla="*/ 762000 w 1214120"/>
                  <a:gd name="connsiteY8" fmla="*/ 122213 h 310429"/>
                  <a:gd name="connsiteX9" fmla="*/ 812800 w 1214120"/>
                  <a:gd name="connsiteY9" fmla="*/ 233973 h 310429"/>
                  <a:gd name="connsiteX10" fmla="*/ 960120 w 1214120"/>
                  <a:gd name="connsiteY10" fmla="*/ 122213 h 310429"/>
                  <a:gd name="connsiteX11" fmla="*/ 1127760 w 1214120"/>
                  <a:gd name="connsiteY11" fmla="*/ 162853 h 310429"/>
                  <a:gd name="connsiteX12" fmla="*/ 1214120 w 1214120"/>
                  <a:gd name="connsiteY12" fmla="*/ 127293 h 3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120" h="310429">
                    <a:moveTo>
                      <a:pt x="0" y="178093"/>
                    </a:moveTo>
                    <a:cubicBezTo>
                      <a:pt x="58420" y="213229"/>
                      <a:pt x="116840" y="248366"/>
                      <a:pt x="177800" y="264453"/>
                    </a:cubicBezTo>
                    <a:cubicBezTo>
                      <a:pt x="238760" y="280540"/>
                      <a:pt x="328507" y="318640"/>
                      <a:pt x="365760" y="274613"/>
                    </a:cubicBezTo>
                    <a:cubicBezTo>
                      <a:pt x="403013" y="230586"/>
                      <a:pt x="386927" y="9606"/>
                      <a:pt x="401320" y="293"/>
                    </a:cubicBezTo>
                    <a:cubicBezTo>
                      <a:pt x="415713" y="-9020"/>
                      <a:pt x="435187" y="206033"/>
                      <a:pt x="452120" y="218733"/>
                    </a:cubicBezTo>
                    <a:cubicBezTo>
                      <a:pt x="469053" y="231433"/>
                      <a:pt x="487680" y="61253"/>
                      <a:pt x="502920" y="76493"/>
                    </a:cubicBezTo>
                    <a:cubicBezTo>
                      <a:pt x="518160" y="91733"/>
                      <a:pt x="528320" y="302553"/>
                      <a:pt x="543560" y="310173"/>
                    </a:cubicBezTo>
                    <a:cubicBezTo>
                      <a:pt x="558800" y="317793"/>
                      <a:pt x="557953" y="153540"/>
                      <a:pt x="594360" y="122213"/>
                    </a:cubicBezTo>
                    <a:cubicBezTo>
                      <a:pt x="630767" y="90886"/>
                      <a:pt x="725593" y="103586"/>
                      <a:pt x="762000" y="122213"/>
                    </a:cubicBezTo>
                    <a:cubicBezTo>
                      <a:pt x="798407" y="140840"/>
                      <a:pt x="779780" y="233973"/>
                      <a:pt x="812800" y="233973"/>
                    </a:cubicBezTo>
                    <a:cubicBezTo>
                      <a:pt x="845820" y="233973"/>
                      <a:pt x="907627" y="134066"/>
                      <a:pt x="960120" y="122213"/>
                    </a:cubicBezTo>
                    <a:cubicBezTo>
                      <a:pt x="1012613" y="110360"/>
                      <a:pt x="1085427" y="162006"/>
                      <a:pt x="1127760" y="162853"/>
                    </a:cubicBezTo>
                    <a:cubicBezTo>
                      <a:pt x="1170093" y="163700"/>
                      <a:pt x="1214120" y="127293"/>
                      <a:pt x="1214120" y="12729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73">
                <a:extLst>
                  <a:ext uri="{FF2B5EF4-FFF2-40B4-BE49-F238E27FC236}">
                    <a16:creationId xmlns:a16="http://schemas.microsoft.com/office/drawing/2014/main" id="{50440E06-0F1C-950C-71A3-30A1256059E1}"/>
                  </a:ext>
                </a:extLst>
              </p:cNvPr>
              <p:cNvSpPr/>
              <p:nvPr/>
            </p:nvSpPr>
            <p:spPr>
              <a:xfrm>
                <a:off x="1376410" y="5184246"/>
                <a:ext cx="991452" cy="209245"/>
              </a:xfrm>
              <a:custGeom>
                <a:avLst/>
                <a:gdLst>
                  <a:gd name="connsiteX0" fmla="*/ 0 w 1285240"/>
                  <a:gd name="connsiteY0" fmla="*/ 129801 h 262169"/>
                  <a:gd name="connsiteX1" fmla="*/ 360680 w 1285240"/>
                  <a:gd name="connsiteY1" fmla="*/ 251721 h 262169"/>
                  <a:gd name="connsiteX2" fmla="*/ 472440 w 1285240"/>
                  <a:gd name="connsiteY2" fmla="*/ 63761 h 262169"/>
                  <a:gd name="connsiteX3" fmla="*/ 711200 w 1285240"/>
                  <a:gd name="connsiteY3" fmla="*/ 7881 h 262169"/>
                  <a:gd name="connsiteX4" fmla="*/ 767080 w 1285240"/>
                  <a:gd name="connsiteY4" fmla="*/ 216161 h 262169"/>
                  <a:gd name="connsiteX5" fmla="*/ 899160 w 1285240"/>
                  <a:gd name="connsiteY5" fmla="*/ 195841 h 262169"/>
                  <a:gd name="connsiteX6" fmla="*/ 929640 w 1285240"/>
                  <a:gd name="connsiteY6" fmla="*/ 261881 h 262169"/>
                  <a:gd name="connsiteX7" fmla="*/ 1026160 w 1285240"/>
                  <a:gd name="connsiteY7" fmla="*/ 165361 h 262169"/>
                  <a:gd name="connsiteX8" fmla="*/ 1153160 w 1285240"/>
                  <a:gd name="connsiteY8" fmla="*/ 89161 h 262169"/>
                  <a:gd name="connsiteX9" fmla="*/ 1229360 w 1285240"/>
                  <a:gd name="connsiteY9" fmla="*/ 139961 h 262169"/>
                  <a:gd name="connsiteX10" fmla="*/ 1285240 w 1285240"/>
                  <a:gd name="connsiteY10" fmla="*/ 139961 h 26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240" h="262169">
                    <a:moveTo>
                      <a:pt x="0" y="129801"/>
                    </a:moveTo>
                    <a:cubicBezTo>
                      <a:pt x="140970" y="196264"/>
                      <a:pt x="281940" y="262728"/>
                      <a:pt x="360680" y="251721"/>
                    </a:cubicBezTo>
                    <a:cubicBezTo>
                      <a:pt x="439420" y="240714"/>
                      <a:pt x="414020" y="104401"/>
                      <a:pt x="472440" y="63761"/>
                    </a:cubicBezTo>
                    <a:cubicBezTo>
                      <a:pt x="530860" y="23121"/>
                      <a:pt x="662093" y="-17519"/>
                      <a:pt x="711200" y="7881"/>
                    </a:cubicBezTo>
                    <a:cubicBezTo>
                      <a:pt x="760307" y="33281"/>
                      <a:pt x="735753" y="184834"/>
                      <a:pt x="767080" y="216161"/>
                    </a:cubicBezTo>
                    <a:cubicBezTo>
                      <a:pt x="798407" y="247488"/>
                      <a:pt x="872067" y="188221"/>
                      <a:pt x="899160" y="195841"/>
                    </a:cubicBezTo>
                    <a:cubicBezTo>
                      <a:pt x="926253" y="203461"/>
                      <a:pt x="908473" y="266961"/>
                      <a:pt x="929640" y="261881"/>
                    </a:cubicBezTo>
                    <a:cubicBezTo>
                      <a:pt x="950807" y="256801"/>
                      <a:pt x="988907" y="194148"/>
                      <a:pt x="1026160" y="165361"/>
                    </a:cubicBezTo>
                    <a:cubicBezTo>
                      <a:pt x="1063413" y="136574"/>
                      <a:pt x="1119293" y="93394"/>
                      <a:pt x="1153160" y="89161"/>
                    </a:cubicBezTo>
                    <a:cubicBezTo>
                      <a:pt x="1187027" y="84928"/>
                      <a:pt x="1207347" y="131494"/>
                      <a:pt x="1229360" y="139961"/>
                    </a:cubicBezTo>
                    <a:cubicBezTo>
                      <a:pt x="1251373" y="148428"/>
                      <a:pt x="1270000" y="141654"/>
                      <a:pt x="1285240" y="139961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74">
                <a:extLst>
                  <a:ext uri="{FF2B5EF4-FFF2-40B4-BE49-F238E27FC236}">
                    <a16:creationId xmlns:a16="http://schemas.microsoft.com/office/drawing/2014/main" id="{D4B8CDD0-9B0A-29CB-59D4-2E609492F0BA}"/>
                  </a:ext>
                </a:extLst>
              </p:cNvPr>
              <p:cNvSpPr/>
              <p:nvPr/>
            </p:nvSpPr>
            <p:spPr>
              <a:xfrm>
                <a:off x="1376410" y="5393491"/>
                <a:ext cx="991452" cy="20924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97020">
                    <a:moveTo>
                      <a:pt x="0" y="191302"/>
                    </a:moveTo>
                    <a:cubicBezTo>
                      <a:pt x="91440" y="177755"/>
                      <a:pt x="182880" y="164209"/>
                      <a:pt x="248920" y="181142"/>
                    </a:cubicBezTo>
                    <a:cubicBezTo>
                      <a:pt x="314960" y="198075"/>
                      <a:pt x="349673" y="320842"/>
                      <a:pt x="396240" y="292902"/>
                    </a:cubicBezTo>
                    <a:cubicBezTo>
                      <a:pt x="442807" y="264962"/>
                      <a:pt x="485987" y="54989"/>
                      <a:pt x="528320" y="13502"/>
                    </a:cubicBezTo>
                    <a:cubicBezTo>
                      <a:pt x="570653" y="-27985"/>
                      <a:pt x="598593" y="38902"/>
                      <a:pt x="650240" y="43982"/>
                    </a:cubicBezTo>
                    <a:cubicBezTo>
                      <a:pt x="701887" y="49062"/>
                      <a:pt x="784013" y="46522"/>
                      <a:pt x="838200" y="43982"/>
                    </a:cubicBezTo>
                    <a:cubicBezTo>
                      <a:pt x="892387" y="41442"/>
                      <a:pt x="943187" y="10115"/>
                      <a:pt x="975360" y="28742"/>
                    </a:cubicBezTo>
                    <a:cubicBezTo>
                      <a:pt x="1007533" y="47369"/>
                      <a:pt x="986367" y="134575"/>
                      <a:pt x="1031240" y="155742"/>
                    </a:cubicBezTo>
                    <a:cubicBezTo>
                      <a:pt x="1076113" y="176909"/>
                      <a:pt x="1160356" y="166325"/>
                      <a:pt x="1244600" y="1557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75">
                <a:extLst>
                  <a:ext uri="{FF2B5EF4-FFF2-40B4-BE49-F238E27FC236}">
                    <a16:creationId xmlns:a16="http://schemas.microsoft.com/office/drawing/2014/main" id="{DE31F2B2-0BEA-877F-47BB-5E299A03D485}"/>
                  </a:ext>
                </a:extLst>
              </p:cNvPr>
              <p:cNvSpPr/>
              <p:nvPr/>
            </p:nvSpPr>
            <p:spPr>
              <a:xfrm>
                <a:off x="1376410" y="4765755"/>
                <a:ext cx="991452" cy="209245"/>
              </a:xfrm>
              <a:custGeom>
                <a:avLst/>
                <a:gdLst>
                  <a:gd name="connsiteX0" fmla="*/ 0 w 1351493"/>
                  <a:gd name="connsiteY0" fmla="*/ 152403 h 289746"/>
                  <a:gd name="connsiteX1" fmla="*/ 254000 w 1351493"/>
                  <a:gd name="connsiteY1" fmla="*/ 248923 h 289746"/>
                  <a:gd name="connsiteX2" fmla="*/ 314960 w 1351493"/>
                  <a:gd name="connsiteY2" fmla="*/ 81283 h 289746"/>
                  <a:gd name="connsiteX3" fmla="*/ 436880 w 1351493"/>
                  <a:gd name="connsiteY3" fmla="*/ 193043 h 289746"/>
                  <a:gd name="connsiteX4" fmla="*/ 543560 w 1351493"/>
                  <a:gd name="connsiteY4" fmla="*/ 3 h 289746"/>
                  <a:gd name="connsiteX5" fmla="*/ 655320 w 1351493"/>
                  <a:gd name="connsiteY5" fmla="*/ 187963 h 289746"/>
                  <a:gd name="connsiteX6" fmla="*/ 721360 w 1351493"/>
                  <a:gd name="connsiteY6" fmla="*/ 81283 h 289746"/>
                  <a:gd name="connsiteX7" fmla="*/ 878840 w 1351493"/>
                  <a:gd name="connsiteY7" fmla="*/ 269243 h 289746"/>
                  <a:gd name="connsiteX8" fmla="*/ 1036320 w 1351493"/>
                  <a:gd name="connsiteY8" fmla="*/ 264163 h 289746"/>
                  <a:gd name="connsiteX9" fmla="*/ 1300480 w 1351493"/>
                  <a:gd name="connsiteY9" fmla="*/ 289563 h 289746"/>
                  <a:gd name="connsiteX10" fmla="*/ 1351280 w 1351493"/>
                  <a:gd name="connsiteY10" fmla="*/ 248923 h 2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1493" h="289746">
                    <a:moveTo>
                      <a:pt x="0" y="152403"/>
                    </a:moveTo>
                    <a:cubicBezTo>
                      <a:pt x="100753" y="206589"/>
                      <a:pt x="201507" y="260776"/>
                      <a:pt x="254000" y="248923"/>
                    </a:cubicBezTo>
                    <a:cubicBezTo>
                      <a:pt x="306493" y="237070"/>
                      <a:pt x="284480" y="90596"/>
                      <a:pt x="314960" y="81283"/>
                    </a:cubicBezTo>
                    <a:cubicBezTo>
                      <a:pt x="345440" y="71970"/>
                      <a:pt x="398780" y="206590"/>
                      <a:pt x="436880" y="193043"/>
                    </a:cubicBezTo>
                    <a:cubicBezTo>
                      <a:pt x="474980" y="179496"/>
                      <a:pt x="507153" y="850"/>
                      <a:pt x="543560" y="3"/>
                    </a:cubicBezTo>
                    <a:cubicBezTo>
                      <a:pt x="579967" y="-844"/>
                      <a:pt x="625687" y="174416"/>
                      <a:pt x="655320" y="187963"/>
                    </a:cubicBezTo>
                    <a:cubicBezTo>
                      <a:pt x="684953" y="201510"/>
                      <a:pt x="684107" y="67736"/>
                      <a:pt x="721360" y="81283"/>
                    </a:cubicBezTo>
                    <a:cubicBezTo>
                      <a:pt x="758613" y="94830"/>
                      <a:pt x="826347" y="238763"/>
                      <a:pt x="878840" y="269243"/>
                    </a:cubicBezTo>
                    <a:cubicBezTo>
                      <a:pt x="931333" y="299723"/>
                      <a:pt x="966047" y="260776"/>
                      <a:pt x="1036320" y="264163"/>
                    </a:cubicBezTo>
                    <a:cubicBezTo>
                      <a:pt x="1106593" y="267550"/>
                      <a:pt x="1247987" y="292103"/>
                      <a:pt x="1300480" y="289563"/>
                    </a:cubicBezTo>
                    <a:cubicBezTo>
                      <a:pt x="1352973" y="287023"/>
                      <a:pt x="1352126" y="267973"/>
                      <a:pt x="1351280" y="24892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76">
                <a:extLst>
                  <a:ext uri="{FF2B5EF4-FFF2-40B4-BE49-F238E27FC236}">
                    <a16:creationId xmlns:a16="http://schemas.microsoft.com/office/drawing/2014/main" id="{69200225-525B-2767-6EB0-96C5B996324C}"/>
                  </a:ext>
                </a:extLst>
              </p:cNvPr>
              <p:cNvSpPr/>
              <p:nvPr/>
            </p:nvSpPr>
            <p:spPr>
              <a:xfrm>
                <a:off x="1376410" y="4975000"/>
                <a:ext cx="991452" cy="209245"/>
              </a:xfrm>
              <a:custGeom>
                <a:avLst/>
                <a:gdLst>
                  <a:gd name="connsiteX0" fmla="*/ 0 w 1310640"/>
                  <a:gd name="connsiteY0" fmla="*/ 157638 h 199710"/>
                  <a:gd name="connsiteX1" fmla="*/ 193040 w 1310640"/>
                  <a:gd name="connsiteY1" fmla="*/ 198278 h 199710"/>
                  <a:gd name="connsiteX2" fmla="*/ 299720 w 1310640"/>
                  <a:gd name="connsiteY2" fmla="*/ 111918 h 199710"/>
                  <a:gd name="connsiteX3" fmla="*/ 497840 w 1310640"/>
                  <a:gd name="connsiteY3" fmla="*/ 167798 h 199710"/>
                  <a:gd name="connsiteX4" fmla="*/ 645160 w 1310640"/>
                  <a:gd name="connsiteY4" fmla="*/ 158 h 199710"/>
                  <a:gd name="connsiteX5" fmla="*/ 807720 w 1310640"/>
                  <a:gd name="connsiteY5" fmla="*/ 137318 h 199710"/>
                  <a:gd name="connsiteX6" fmla="*/ 1051560 w 1310640"/>
                  <a:gd name="connsiteY6" fmla="*/ 142398 h 199710"/>
                  <a:gd name="connsiteX7" fmla="*/ 1137920 w 1310640"/>
                  <a:gd name="connsiteY7" fmla="*/ 116998 h 199710"/>
                  <a:gd name="connsiteX8" fmla="*/ 1234440 w 1310640"/>
                  <a:gd name="connsiteY8" fmla="*/ 183038 h 199710"/>
                  <a:gd name="connsiteX9" fmla="*/ 1310640 w 1310640"/>
                  <a:gd name="connsiteY9" fmla="*/ 177958 h 1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0640" h="199710">
                    <a:moveTo>
                      <a:pt x="0" y="157638"/>
                    </a:moveTo>
                    <a:cubicBezTo>
                      <a:pt x="71543" y="181768"/>
                      <a:pt x="143087" y="205898"/>
                      <a:pt x="193040" y="198278"/>
                    </a:cubicBezTo>
                    <a:cubicBezTo>
                      <a:pt x="242993" y="190658"/>
                      <a:pt x="248920" y="116998"/>
                      <a:pt x="299720" y="111918"/>
                    </a:cubicBezTo>
                    <a:cubicBezTo>
                      <a:pt x="350520" y="106838"/>
                      <a:pt x="440267" y="186425"/>
                      <a:pt x="497840" y="167798"/>
                    </a:cubicBezTo>
                    <a:cubicBezTo>
                      <a:pt x="555413" y="149171"/>
                      <a:pt x="593513" y="5238"/>
                      <a:pt x="645160" y="158"/>
                    </a:cubicBezTo>
                    <a:cubicBezTo>
                      <a:pt x="696807" y="-4922"/>
                      <a:pt x="739987" y="113611"/>
                      <a:pt x="807720" y="137318"/>
                    </a:cubicBezTo>
                    <a:cubicBezTo>
                      <a:pt x="875453" y="161025"/>
                      <a:pt x="996527" y="145785"/>
                      <a:pt x="1051560" y="142398"/>
                    </a:cubicBezTo>
                    <a:cubicBezTo>
                      <a:pt x="1106593" y="139011"/>
                      <a:pt x="1107440" y="110225"/>
                      <a:pt x="1137920" y="116998"/>
                    </a:cubicBezTo>
                    <a:cubicBezTo>
                      <a:pt x="1168400" y="123771"/>
                      <a:pt x="1205653" y="172878"/>
                      <a:pt x="1234440" y="183038"/>
                    </a:cubicBezTo>
                    <a:cubicBezTo>
                      <a:pt x="1263227" y="193198"/>
                      <a:pt x="1289473" y="178805"/>
                      <a:pt x="1310640" y="177958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77">
                <a:extLst>
                  <a:ext uri="{FF2B5EF4-FFF2-40B4-BE49-F238E27FC236}">
                    <a16:creationId xmlns:a16="http://schemas.microsoft.com/office/drawing/2014/main" id="{FB0A4AC0-7AA7-49D6-284D-2BD0BEED9489}"/>
                  </a:ext>
                </a:extLst>
              </p:cNvPr>
              <p:cNvSpPr/>
              <p:nvPr/>
            </p:nvSpPr>
            <p:spPr>
              <a:xfrm>
                <a:off x="1376410" y="5631283"/>
                <a:ext cx="991452" cy="1966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9092">
                    <a:moveTo>
                      <a:pt x="0" y="173887"/>
                    </a:moveTo>
                    <a:cubicBezTo>
                      <a:pt x="91440" y="160340"/>
                      <a:pt x="182880" y="146794"/>
                      <a:pt x="248920" y="163727"/>
                    </a:cubicBezTo>
                    <a:cubicBezTo>
                      <a:pt x="314960" y="180660"/>
                      <a:pt x="345688" y="261739"/>
                      <a:pt x="396240" y="275487"/>
                    </a:cubicBezTo>
                    <a:cubicBezTo>
                      <a:pt x="446792" y="289235"/>
                      <a:pt x="488644" y="260233"/>
                      <a:pt x="552234" y="246217"/>
                    </a:cubicBezTo>
                    <a:cubicBezTo>
                      <a:pt x="615824" y="232201"/>
                      <a:pt x="730120" y="227998"/>
                      <a:pt x="777781" y="191390"/>
                    </a:cubicBezTo>
                    <a:cubicBezTo>
                      <a:pt x="825442" y="154782"/>
                      <a:pt x="805270" y="56577"/>
                      <a:pt x="838200" y="26567"/>
                    </a:cubicBezTo>
                    <a:cubicBezTo>
                      <a:pt x="871130" y="-3443"/>
                      <a:pt x="943187" y="-7300"/>
                      <a:pt x="975360" y="11327"/>
                    </a:cubicBezTo>
                    <a:cubicBezTo>
                      <a:pt x="1007533" y="29954"/>
                      <a:pt x="986367" y="117160"/>
                      <a:pt x="1031240" y="138327"/>
                    </a:cubicBezTo>
                    <a:cubicBezTo>
                      <a:pt x="1076113" y="159494"/>
                      <a:pt x="1160356" y="148910"/>
                      <a:pt x="1244600" y="13832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78">
                <a:extLst>
                  <a:ext uri="{FF2B5EF4-FFF2-40B4-BE49-F238E27FC236}">
                    <a16:creationId xmlns:a16="http://schemas.microsoft.com/office/drawing/2014/main" id="{D8E71760-0B1F-EBCD-9D01-11F9DDCFBC75}"/>
                  </a:ext>
                </a:extLst>
              </p:cNvPr>
              <p:cNvSpPr/>
              <p:nvPr/>
            </p:nvSpPr>
            <p:spPr>
              <a:xfrm>
                <a:off x="1369330" y="5844545"/>
                <a:ext cx="991452" cy="234941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333495">
                    <a:moveTo>
                      <a:pt x="0" y="215847"/>
                    </a:moveTo>
                    <a:cubicBezTo>
                      <a:pt x="91440" y="202300"/>
                      <a:pt x="69288" y="111011"/>
                      <a:pt x="135328" y="90763"/>
                    </a:cubicBezTo>
                    <a:cubicBezTo>
                      <a:pt x="201368" y="70515"/>
                      <a:pt x="326756" y="61455"/>
                      <a:pt x="396240" y="94357"/>
                    </a:cubicBezTo>
                    <a:cubicBezTo>
                      <a:pt x="465724" y="127259"/>
                      <a:pt x="488644" y="265012"/>
                      <a:pt x="552234" y="288177"/>
                    </a:cubicBezTo>
                    <a:cubicBezTo>
                      <a:pt x="615824" y="311343"/>
                      <a:pt x="730120" y="281225"/>
                      <a:pt x="777781" y="233350"/>
                    </a:cubicBezTo>
                    <a:cubicBezTo>
                      <a:pt x="825442" y="185475"/>
                      <a:pt x="810253" y="-15261"/>
                      <a:pt x="838201" y="924"/>
                    </a:cubicBezTo>
                    <a:cubicBezTo>
                      <a:pt x="866149" y="17109"/>
                      <a:pt x="913294" y="300566"/>
                      <a:pt x="945467" y="330460"/>
                    </a:cubicBezTo>
                    <a:cubicBezTo>
                      <a:pt x="977640" y="360354"/>
                      <a:pt x="986367" y="159120"/>
                      <a:pt x="1031240" y="180287"/>
                    </a:cubicBezTo>
                    <a:cubicBezTo>
                      <a:pt x="1076113" y="201454"/>
                      <a:pt x="1160356" y="190870"/>
                      <a:pt x="1244600" y="18028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9">
                <a:extLst>
                  <a:ext uri="{FF2B5EF4-FFF2-40B4-BE49-F238E27FC236}">
                    <a16:creationId xmlns:a16="http://schemas.microsoft.com/office/drawing/2014/main" id="{0533498F-7698-D6F6-533E-EC4C1D46006C}"/>
                  </a:ext>
                </a:extLst>
              </p:cNvPr>
              <p:cNvSpPr/>
              <p:nvPr/>
            </p:nvSpPr>
            <p:spPr>
              <a:xfrm>
                <a:off x="1376410" y="6162815"/>
                <a:ext cx="991452" cy="112134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159172">
                    <a:moveTo>
                      <a:pt x="0" y="125214"/>
                    </a:moveTo>
                    <a:cubicBezTo>
                      <a:pt x="91440" y="111667"/>
                      <a:pt x="79252" y="-4410"/>
                      <a:pt x="135328" y="130"/>
                    </a:cubicBezTo>
                    <a:cubicBezTo>
                      <a:pt x="191404" y="4670"/>
                      <a:pt x="277932" y="131943"/>
                      <a:pt x="336455" y="152451"/>
                    </a:cubicBezTo>
                    <a:cubicBezTo>
                      <a:pt x="394978" y="172959"/>
                      <a:pt x="444800" y="141704"/>
                      <a:pt x="486469" y="123181"/>
                    </a:cubicBezTo>
                    <a:cubicBezTo>
                      <a:pt x="528138" y="104658"/>
                      <a:pt x="541797" y="59894"/>
                      <a:pt x="586469" y="41313"/>
                    </a:cubicBezTo>
                    <a:cubicBezTo>
                      <a:pt x="631141" y="22732"/>
                      <a:pt x="701643" y="17"/>
                      <a:pt x="754501" y="11695"/>
                    </a:cubicBezTo>
                    <a:cubicBezTo>
                      <a:pt x="807359" y="23373"/>
                      <a:pt x="857494" y="98390"/>
                      <a:pt x="903617" y="111383"/>
                    </a:cubicBezTo>
                    <a:cubicBezTo>
                      <a:pt x="949740" y="124376"/>
                      <a:pt x="986367" y="68487"/>
                      <a:pt x="1031240" y="89654"/>
                    </a:cubicBezTo>
                    <a:cubicBezTo>
                      <a:pt x="1076113" y="110821"/>
                      <a:pt x="1160356" y="100237"/>
                      <a:pt x="1244600" y="89654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0">
                <a:extLst>
                  <a:ext uri="{FF2B5EF4-FFF2-40B4-BE49-F238E27FC236}">
                    <a16:creationId xmlns:a16="http://schemas.microsoft.com/office/drawing/2014/main" id="{20C3F7A7-BEC2-6A00-2467-0EAAB6C3A450}"/>
                  </a:ext>
                </a:extLst>
              </p:cNvPr>
              <p:cNvSpPr/>
              <p:nvPr/>
            </p:nvSpPr>
            <p:spPr>
              <a:xfrm>
                <a:off x="1360054" y="6303040"/>
                <a:ext cx="991452" cy="1954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  <a:gd name="connsiteX0" fmla="*/ 0 w 1244600"/>
                  <a:gd name="connsiteY0" fmla="*/ 206283 h 245928"/>
                  <a:gd name="connsiteX1" fmla="*/ 141306 w 1244600"/>
                  <a:gd name="connsiteY1" fmla="*/ 76 h 245928"/>
                  <a:gd name="connsiteX2" fmla="*/ 336455 w 1244600"/>
                  <a:gd name="connsiteY2" fmla="*/ 233520 h 245928"/>
                  <a:gd name="connsiteX3" fmla="*/ 486469 w 1244600"/>
                  <a:gd name="connsiteY3" fmla="*/ 204250 h 245928"/>
                  <a:gd name="connsiteX4" fmla="*/ 586469 w 1244600"/>
                  <a:gd name="connsiteY4" fmla="*/ 122382 h 245928"/>
                  <a:gd name="connsiteX5" fmla="*/ 754501 w 1244600"/>
                  <a:gd name="connsiteY5" fmla="*/ 92764 h 245928"/>
                  <a:gd name="connsiteX6" fmla="*/ 903617 w 1244600"/>
                  <a:gd name="connsiteY6" fmla="*/ 192452 h 245928"/>
                  <a:gd name="connsiteX7" fmla="*/ 1031240 w 1244600"/>
                  <a:gd name="connsiteY7" fmla="*/ 170723 h 245928"/>
                  <a:gd name="connsiteX8" fmla="*/ 1244600 w 1244600"/>
                  <a:gd name="connsiteY8" fmla="*/ 170723 h 245928"/>
                  <a:gd name="connsiteX0" fmla="*/ 0 w 1244600"/>
                  <a:gd name="connsiteY0" fmla="*/ 206659 h 282867"/>
                  <a:gd name="connsiteX1" fmla="*/ 141306 w 1244600"/>
                  <a:gd name="connsiteY1" fmla="*/ 452 h 282867"/>
                  <a:gd name="connsiteX2" fmla="*/ 240799 w 1244600"/>
                  <a:gd name="connsiteY2" fmla="*/ 274458 h 282867"/>
                  <a:gd name="connsiteX3" fmla="*/ 486469 w 1244600"/>
                  <a:gd name="connsiteY3" fmla="*/ 204626 h 282867"/>
                  <a:gd name="connsiteX4" fmla="*/ 586469 w 1244600"/>
                  <a:gd name="connsiteY4" fmla="*/ 122758 h 282867"/>
                  <a:gd name="connsiteX5" fmla="*/ 754501 w 1244600"/>
                  <a:gd name="connsiteY5" fmla="*/ 93140 h 282867"/>
                  <a:gd name="connsiteX6" fmla="*/ 903617 w 1244600"/>
                  <a:gd name="connsiteY6" fmla="*/ 192828 h 282867"/>
                  <a:gd name="connsiteX7" fmla="*/ 1031240 w 1244600"/>
                  <a:gd name="connsiteY7" fmla="*/ 171099 h 282867"/>
                  <a:gd name="connsiteX8" fmla="*/ 1244600 w 1244600"/>
                  <a:gd name="connsiteY8" fmla="*/ 171099 h 282867"/>
                  <a:gd name="connsiteX0" fmla="*/ 0 w 1244600"/>
                  <a:gd name="connsiteY0" fmla="*/ 206659 h 277388"/>
                  <a:gd name="connsiteX1" fmla="*/ 141306 w 1244600"/>
                  <a:gd name="connsiteY1" fmla="*/ 452 h 277388"/>
                  <a:gd name="connsiteX2" fmla="*/ 240799 w 1244600"/>
                  <a:gd name="connsiteY2" fmla="*/ 274458 h 277388"/>
                  <a:gd name="connsiteX3" fmla="*/ 342985 w 1244600"/>
                  <a:gd name="connsiteY3" fmla="*/ 143785 h 277388"/>
                  <a:gd name="connsiteX4" fmla="*/ 586469 w 1244600"/>
                  <a:gd name="connsiteY4" fmla="*/ 122758 h 277388"/>
                  <a:gd name="connsiteX5" fmla="*/ 754501 w 1244600"/>
                  <a:gd name="connsiteY5" fmla="*/ 93140 h 277388"/>
                  <a:gd name="connsiteX6" fmla="*/ 903617 w 1244600"/>
                  <a:gd name="connsiteY6" fmla="*/ 192828 h 277388"/>
                  <a:gd name="connsiteX7" fmla="*/ 1031240 w 1244600"/>
                  <a:gd name="connsiteY7" fmla="*/ 171099 h 277388"/>
                  <a:gd name="connsiteX8" fmla="*/ 1244600 w 1244600"/>
                  <a:gd name="connsiteY8" fmla="*/ 171099 h 27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7388">
                    <a:moveTo>
                      <a:pt x="0" y="206659"/>
                    </a:moveTo>
                    <a:cubicBezTo>
                      <a:pt x="91440" y="193112"/>
                      <a:pt x="101173" y="-10848"/>
                      <a:pt x="141306" y="452"/>
                    </a:cubicBezTo>
                    <a:cubicBezTo>
                      <a:pt x="181439" y="11752"/>
                      <a:pt x="207186" y="250569"/>
                      <a:pt x="240799" y="274458"/>
                    </a:cubicBezTo>
                    <a:cubicBezTo>
                      <a:pt x="274412" y="298347"/>
                      <a:pt x="285374" y="169068"/>
                      <a:pt x="342985" y="143785"/>
                    </a:cubicBezTo>
                    <a:cubicBezTo>
                      <a:pt x="400596" y="118502"/>
                      <a:pt x="517883" y="131199"/>
                      <a:pt x="586469" y="122758"/>
                    </a:cubicBezTo>
                    <a:cubicBezTo>
                      <a:pt x="655055" y="114317"/>
                      <a:pt x="701643" y="81462"/>
                      <a:pt x="754501" y="93140"/>
                    </a:cubicBezTo>
                    <a:cubicBezTo>
                      <a:pt x="807359" y="104818"/>
                      <a:pt x="857494" y="179835"/>
                      <a:pt x="903617" y="192828"/>
                    </a:cubicBezTo>
                    <a:cubicBezTo>
                      <a:pt x="949740" y="205821"/>
                      <a:pt x="986367" y="149932"/>
                      <a:pt x="1031240" y="171099"/>
                    </a:cubicBezTo>
                    <a:cubicBezTo>
                      <a:pt x="1076113" y="192266"/>
                      <a:pt x="1160356" y="181682"/>
                      <a:pt x="1244600" y="171099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 Box 29">
            <a:extLst>
              <a:ext uri="{FF2B5EF4-FFF2-40B4-BE49-F238E27FC236}">
                <a16:creationId xmlns:a16="http://schemas.microsoft.com/office/drawing/2014/main" id="{C913B7F6-46F7-52E0-ACC7-42B4D4E2AB2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70087" y="2148278"/>
            <a:ext cx="16836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cs typeface="Arial" panose="020B0604020202020204" pitchFamily="34" charset="0"/>
              </a:rPr>
              <a:t>Raw Data Series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94">
            <a:extLst>
              <a:ext uri="{FF2B5EF4-FFF2-40B4-BE49-F238E27FC236}">
                <a16:creationId xmlns:a16="http://schemas.microsoft.com/office/drawing/2014/main" id="{1111920D-1D38-92AF-FB3C-B2CAAE611A71}"/>
              </a:ext>
            </a:extLst>
          </p:cNvPr>
          <p:cNvGrpSpPr/>
          <p:nvPr/>
        </p:nvGrpSpPr>
        <p:grpSpPr>
          <a:xfrm flipV="1">
            <a:off x="2534107" y="2625494"/>
            <a:ext cx="385689" cy="716821"/>
            <a:chOff x="41702" y="1566461"/>
            <a:chExt cx="1348878" cy="2506952"/>
          </a:xfrm>
        </p:grpSpPr>
        <p:sp>
          <p:nvSpPr>
            <p:cNvPr id="5" name="Cylinder 293">
              <a:extLst>
                <a:ext uri="{FF2B5EF4-FFF2-40B4-BE49-F238E27FC236}">
                  <a16:creationId xmlns:a16="http://schemas.microsoft.com/office/drawing/2014/main" id="{732861A6-36C2-64B1-6BBF-24C3A0684B18}"/>
                </a:ext>
              </a:extLst>
            </p:cNvPr>
            <p:cNvSpPr/>
            <p:nvPr/>
          </p:nvSpPr>
          <p:spPr>
            <a:xfrm>
              <a:off x="41702" y="1566461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70">
              <a:extLst>
                <a:ext uri="{FF2B5EF4-FFF2-40B4-BE49-F238E27FC236}">
                  <a16:creationId xmlns:a16="http://schemas.microsoft.com/office/drawing/2014/main" id="{CD0B8246-5E3F-EF65-ACA4-D572DEA91900}"/>
                </a:ext>
              </a:extLst>
            </p:cNvPr>
            <p:cNvGrpSpPr/>
            <p:nvPr/>
          </p:nvGrpSpPr>
          <p:grpSpPr>
            <a:xfrm>
              <a:off x="215980" y="1819365"/>
              <a:ext cx="1007808" cy="2164330"/>
              <a:chOff x="1360054" y="4334125"/>
              <a:chExt cx="1007808" cy="2164330"/>
            </a:xfrm>
            <a:solidFill>
              <a:srgbClr val="BED3E1"/>
            </a:solidFill>
          </p:grpSpPr>
          <p:sp>
            <p:nvSpPr>
              <p:cNvPr id="21" name="Freeform: Shape 171">
                <a:extLst>
                  <a:ext uri="{FF2B5EF4-FFF2-40B4-BE49-F238E27FC236}">
                    <a16:creationId xmlns:a16="http://schemas.microsoft.com/office/drawing/2014/main" id="{829EBDC4-D581-AE03-4E4B-BF9945DA1423}"/>
                  </a:ext>
                </a:extLst>
              </p:cNvPr>
              <p:cNvSpPr/>
              <p:nvPr/>
            </p:nvSpPr>
            <p:spPr>
              <a:xfrm>
                <a:off x="1376410" y="4334125"/>
                <a:ext cx="991452" cy="209245"/>
              </a:xfrm>
              <a:custGeom>
                <a:avLst/>
                <a:gdLst>
                  <a:gd name="connsiteX0" fmla="*/ 0 w 1270000"/>
                  <a:gd name="connsiteY0" fmla="*/ 190430 h 391787"/>
                  <a:gd name="connsiteX1" fmla="*/ 157480 w 1270000"/>
                  <a:gd name="connsiteY1" fmla="*/ 38030 h 391787"/>
                  <a:gd name="connsiteX2" fmla="*/ 218440 w 1270000"/>
                  <a:gd name="connsiteY2" fmla="*/ 93910 h 391787"/>
                  <a:gd name="connsiteX3" fmla="*/ 264160 w 1270000"/>
                  <a:gd name="connsiteY3" fmla="*/ 38030 h 391787"/>
                  <a:gd name="connsiteX4" fmla="*/ 375920 w 1270000"/>
                  <a:gd name="connsiteY4" fmla="*/ 322510 h 391787"/>
                  <a:gd name="connsiteX5" fmla="*/ 502920 w 1270000"/>
                  <a:gd name="connsiteY5" fmla="*/ 342830 h 391787"/>
                  <a:gd name="connsiteX6" fmla="*/ 619760 w 1270000"/>
                  <a:gd name="connsiteY6" fmla="*/ 337750 h 391787"/>
                  <a:gd name="connsiteX7" fmla="*/ 690880 w 1270000"/>
                  <a:gd name="connsiteY7" fmla="*/ 205670 h 391787"/>
                  <a:gd name="connsiteX8" fmla="*/ 756920 w 1270000"/>
                  <a:gd name="connsiteY8" fmla="*/ 266630 h 391787"/>
                  <a:gd name="connsiteX9" fmla="*/ 817880 w 1270000"/>
                  <a:gd name="connsiteY9" fmla="*/ 144710 h 391787"/>
                  <a:gd name="connsiteX10" fmla="*/ 848360 w 1270000"/>
                  <a:gd name="connsiteY10" fmla="*/ 7550 h 391787"/>
                  <a:gd name="connsiteX11" fmla="*/ 873760 w 1270000"/>
                  <a:gd name="connsiteY11" fmla="*/ 388550 h 391787"/>
                  <a:gd name="connsiteX12" fmla="*/ 919480 w 1270000"/>
                  <a:gd name="connsiteY12" fmla="*/ 190430 h 391787"/>
                  <a:gd name="connsiteX13" fmla="*/ 1041400 w 1270000"/>
                  <a:gd name="connsiteY13" fmla="*/ 180270 h 391787"/>
                  <a:gd name="connsiteX14" fmla="*/ 1183640 w 1270000"/>
                  <a:gd name="connsiteY14" fmla="*/ 180270 h 391787"/>
                  <a:gd name="connsiteX15" fmla="*/ 1270000 w 1270000"/>
                  <a:gd name="connsiteY15" fmla="*/ 180270 h 39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0000" h="391787">
                    <a:moveTo>
                      <a:pt x="0" y="190430"/>
                    </a:moveTo>
                    <a:cubicBezTo>
                      <a:pt x="60536" y="122273"/>
                      <a:pt x="121073" y="54117"/>
                      <a:pt x="157480" y="38030"/>
                    </a:cubicBezTo>
                    <a:cubicBezTo>
                      <a:pt x="193887" y="21943"/>
                      <a:pt x="200660" y="93910"/>
                      <a:pt x="218440" y="93910"/>
                    </a:cubicBezTo>
                    <a:cubicBezTo>
                      <a:pt x="236220" y="93910"/>
                      <a:pt x="237913" y="-70"/>
                      <a:pt x="264160" y="38030"/>
                    </a:cubicBezTo>
                    <a:cubicBezTo>
                      <a:pt x="290407" y="76130"/>
                      <a:pt x="336127" y="271710"/>
                      <a:pt x="375920" y="322510"/>
                    </a:cubicBezTo>
                    <a:cubicBezTo>
                      <a:pt x="415713" y="373310"/>
                      <a:pt x="462280" y="340290"/>
                      <a:pt x="502920" y="342830"/>
                    </a:cubicBezTo>
                    <a:cubicBezTo>
                      <a:pt x="543560" y="345370"/>
                      <a:pt x="588433" y="360610"/>
                      <a:pt x="619760" y="337750"/>
                    </a:cubicBezTo>
                    <a:cubicBezTo>
                      <a:pt x="651087" y="314890"/>
                      <a:pt x="668020" y="217523"/>
                      <a:pt x="690880" y="205670"/>
                    </a:cubicBezTo>
                    <a:cubicBezTo>
                      <a:pt x="713740" y="193817"/>
                      <a:pt x="735753" y="276790"/>
                      <a:pt x="756920" y="266630"/>
                    </a:cubicBezTo>
                    <a:cubicBezTo>
                      <a:pt x="778087" y="256470"/>
                      <a:pt x="802640" y="187890"/>
                      <a:pt x="817880" y="144710"/>
                    </a:cubicBezTo>
                    <a:cubicBezTo>
                      <a:pt x="833120" y="101530"/>
                      <a:pt x="839047" y="-33090"/>
                      <a:pt x="848360" y="7550"/>
                    </a:cubicBezTo>
                    <a:cubicBezTo>
                      <a:pt x="857673" y="48190"/>
                      <a:pt x="861907" y="358070"/>
                      <a:pt x="873760" y="388550"/>
                    </a:cubicBezTo>
                    <a:cubicBezTo>
                      <a:pt x="885613" y="419030"/>
                      <a:pt x="891540" y="225143"/>
                      <a:pt x="919480" y="190430"/>
                    </a:cubicBezTo>
                    <a:cubicBezTo>
                      <a:pt x="947420" y="155717"/>
                      <a:pt x="997373" y="181963"/>
                      <a:pt x="1041400" y="180270"/>
                    </a:cubicBezTo>
                    <a:cubicBezTo>
                      <a:pt x="1085427" y="178577"/>
                      <a:pt x="1183640" y="180270"/>
                      <a:pt x="1183640" y="180270"/>
                    </a:cubicBezTo>
                    <a:lnTo>
                      <a:pt x="1270000" y="18027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172">
                <a:extLst>
                  <a:ext uri="{FF2B5EF4-FFF2-40B4-BE49-F238E27FC236}">
                    <a16:creationId xmlns:a16="http://schemas.microsoft.com/office/drawing/2014/main" id="{0D1465DF-D1E0-0564-BE81-AF28CB357607}"/>
                  </a:ext>
                </a:extLst>
              </p:cNvPr>
              <p:cNvSpPr/>
              <p:nvPr/>
            </p:nvSpPr>
            <p:spPr>
              <a:xfrm>
                <a:off x="1376410" y="4556510"/>
                <a:ext cx="991452" cy="209245"/>
              </a:xfrm>
              <a:custGeom>
                <a:avLst/>
                <a:gdLst>
                  <a:gd name="connsiteX0" fmla="*/ 0 w 1214120"/>
                  <a:gd name="connsiteY0" fmla="*/ 178093 h 310429"/>
                  <a:gd name="connsiteX1" fmla="*/ 177800 w 1214120"/>
                  <a:gd name="connsiteY1" fmla="*/ 264453 h 310429"/>
                  <a:gd name="connsiteX2" fmla="*/ 365760 w 1214120"/>
                  <a:gd name="connsiteY2" fmla="*/ 274613 h 310429"/>
                  <a:gd name="connsiteX3" fmla="*/ 401320 w 1214120"/>
                  <a:gd name="connsiteY3" fmla="*/ 293 h 310429"/>
                  <a:gd name="connsiteX4" fmla="*/ 452120 w 1214120"/>
                  <a:gd name="connsiteY4" fmla="*/ 218733 h 310429"/>
                  <a:gd name="connsiteX5" fmla="*/ 502920 w 1214120"/>
                  <a:gd name="connsiteY5" fmla="*/ 76493 h 310429"/>
                  <a:gd name="connsiteX6" fmla="*/ 543560 w 1214120"/>
                  <a:gd name="connsiteY6" fmla="*/ 310173 h 310429"/>
                  <a:gd name="connsiteX7" fmla="*/ 594360 w 1214120"/>
                  <a:gd name="connsiteY7" fmla="*/ 122213 h 310429"/>
                  <a:gd name="connsiteX8" fmla="*/ 762000 w 1214120"/>
                  <a:gd name="connsiteY8" fmla="*/ 122213 h 310429"/>
                  <a:gd name="connsiteX9" fmla="*/ 812800 w 1214120"/>
                  <a:gd name="connsiteY9" fmla="*/ 233973 h 310429"/>
                  <a:gd name="connsiteX10" fmla="*/ 960120 w 1214120"/>
                  <a:gd name="connsiteY10" fmla="*/ 122213 h 310429"/>
                  <a:gd name="connsiteX11" fmla="*/ 1127760 w 1214120"/>
                  <a:gd name="connsiteY11" fmla="*/ 162853 h 310429"/>
                  <a:gd name="connsiteX12" fmla="*/ 1214120 w 1214120"/>
                  <a:gd name="connsiteY12" fmla="*/ 127293 h 3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120" h="310429">
                    <a:moveTo>
                      <a:pt x="0" y="178093"/>
                    </a:moveTo>
                    <a:cubicBezTo>
                      <a:pt x="58420" y="213229"/>
                      <a:pt x="116840" y="248366"/>
                      <a:pt x="177800" y="264453"/>
                    </a:cubicBezTo>
                    <a:cubicBezTo>
                      <a:pt x="238760" y="280540"/>
                      <a:pt x="328507" y="318640"/>
                      <a:pt x="365760" y="274613"/>
                    </a:cubicBezTo>
                    <a:cubicBezTo>
                      <a:pt x="403013" y="230586"/>
                      <a:pt x="386927" y="9606"/>
                      <a:pt x="401320" y="293"/>
                    </a:cubicBezTo>
                    <a:cubicBezTo>
                      <a:pt x="415713" y="-9020"/>
                      <a:pt x="435187" y="206033"/>
                      <a:pt x="452120" y="218733"/>
                    </a:cubicBezTo>
                    <a:cubicBezTo>
                      <a:pt x="469053" y="231433"/>
                      <a:pt x="487680" y="61253"/>
                      <a:pt x="502920" y="76493"/>
                    </a:cubicBezTo>
                    <a:cubicBezTo>
                      <a:pt x="518160" y="91733"/>
                      <a:pt x="528320" y="302553"/>
                      <a:pt x="543560" y="310173"/>
                    </a:cubicBezTo>
                    <a:cubicBezTo>
                      <a:pt x="558800" y="317793"/>
                      <a:pt x="557953" y="153540"/>
                      <a:pt x="594360" y="122213"/>
                    </a:cubicBezTo>
                    <a:cubicBezTo>
                      <a:pt x="630767" y="90886"/>
                      <a:pt x="725593" y="103586"/>
                      <a:pt x="762000" y="122213"/>
                    </a:cubicBezTo>
                    <a:cubicBezTo>
                      <a:pt x="798407" y="140840"/>
                      <a:pt x="779780" y="233973"/>
                      <a:pt x="812800" y="233973"/>
                    </a:cubicBezTo>
                    <a:cubicBezTo>
                      <a:pt x="845820" y="233973"/>
                      <a:pt x="907627" y="134066"/>
                      <a:pt x="960120" y="122213"/>
                    </a:cubicBezTo>
                    <a:cubicBezTo>
                      <a:pt x="1012613" y="110360"/>
                      <a:pt x="1085427" y="162006"/>
                      <a:pt x="1127760" y="162853"/>
                    </a:cubicBezTo>
                    <a:cubicBezTo>
                      <a:pt x="1170093" y="163700"/>
                      <a:pt x="1214120" y="127293"/>
                      <a:pt x="1214120" y="12729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173">
                <a:extLst>
                  <a:ext uri="{FF2B5EF4-FFF2-40B4-BE49-F238E27FC236}">
                    <a16:creationId xmlns:a16="http://schemas.microsoft.com/office/drawing/2014/main" id="{391564B3-1F34-9B34-41B5-4DB2A4FEB245}"/>
                  </a:ext>
                </a:extLst>
              </p:cNvPr>
              <p:cNvSpPr/>
              <p:nvPr/>
            </p:nvSpPr>
            <p:spPr>
              <a:xfrm>
                <a:off x="1376410" y="5184246"/>
                <a:ext cx="991452" cy="209245"/>
              </a:xfrm>
              <a:custGeom>
                <a:avLst/>
                <a:gdLst>
                  <a:gd name="connsiteX0" fmla="*/ 0 w 1285240"/>
                  <a:gd name="connsiteY0" fmla="*/ 129801 h 262169"/>
                  <a:gd name="connsiteX1" fmla="*/ 360680 w 1285240"/>
                  <a:gd name="connsiteY1" fmla="*/ 251721 h 262169"/>
                  <a:gd name="connsiteX2" fmla="*/ 472440 w 1285240"/>
                  <a:gd name="connsiteY2" fmla="*/ 63761 h 262169"/>
                  <a:gd name="connsiteX3" fmla="*/ 711200 w 1285240"/>
                  <a:gd name="connsiteY3" fmla="*/ 7881 h 262169"/>
                  <a:gd name="connsiteX4" fmla="*/ 767080 w 1285240"/>
                  <a:gd name="connsiteY4" fmla="*/ 216161 h 262169"/>
                  <a:gd name="connsiteX5" fmla="*/ 899160 w 1285240"/>
                  <a:gd name="connsiteY5" fmla="*/ 195841 h 262169"/>
                  <a:gd name="connsiteX6" fmla="*/ 929640 w 1285240"/>
                  <a:gd name="connsiteY6" fmla="*/ 261881 h 262169"/>
                  <a:gd name="connsiteX7" fmla="*/ 1026160 w 1285240"/>
                  <a:gd name="connsiteY7" fmla="*/ 165361 h 262169"/>
                  <a:gd name="connsiteX8" fmla="*/ 1153160 w 1285240"/>
                  <a:gd name="connsiteY8" fmla="*/ 89161 h 262169"/>
                  <a:gd name="connsiteX9" fmla="*/ 1229360 w 1285240"/>
                  <a:gd name="connsiteY9" fmla="*/ 139961 h 262169"/>
                  <a:gd name="connsiteX10" fmla="*/ 1285240 w 1285240"/>
                  <a:gd name="connsiteY10" fmla="*/ 139961 h 26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240" h="262169">
                    <a:moveTo>
                      <a:pt x="0" y="129801"/>
                    </a:moveTo>
                    <a:cubicBezTo>
                      <a:pt x="140970" y="196264"/>
                      <a:pt x="281940" y="262728"/>
                      <a:pt x="360680" y="251721"/>
                    </a:cubicBezTo>
                    <a:cubicBezTo>
                      <a:pt x="439420" y="240714"/>
                      <a:pt x="414020" y="104401"/>
                      <a:pt x="472440" y="63761"/>
                    </a:cubicBezTo>
                    <a:cubicBezTo>
                      <a:pt x="530860" y="23121"/>
                      <a:pt x="662093" y="-17519"/>
                      <a:pt x="711200" y="7881"/>
                    </a:cubicBezTo>
                    <a:cubicBezTo>
                      <a:pt x="760307" y="33281"/>
                      <a:pt x="735753" y="184834"/>
                      <a:pt x="767080" y="216161"/>
                    </a:cubicBezTo>
                    <a:cubicBezTo>
                      <a:pt x="798407" y="247488"/>
                      <a:pt x="872067" y="188221"/>
                      <a:pt x="899160" y="195841"/>
                    </a:cubicBezTo>
                    <a:cubicBezTo>
                      <a:pt x="926253" y="203461"/>
                      <a:pt x="908473" y="266961"/>
                      <a:pt x="929640" y="261881"/>
                    </a:cubicBezTo>
                    <a:cubicBezTo>
                      <a:pt x="950807" y="256801"/>
                      <a:pt x="988907" y="194148"/>
                      <a:pt x="1026160" y="165361"/>
                    </a:cubicBezTo>
                    <a:cubicBezTo>
                      <a:pt x="1063413" y="136574"/>
                      <a:pt x="1119293" y="93394"/>
                      <a:pt x="1153160" y="89161"/>
                    </a:cubicBezTo>
                    <a:cubicBezTo>
                      <a:pt x="1187027" y="84928"/>
                      <a:pt x="1207347" y="131494"/>
                      <a:pt x="1229360" y="139961"/>
                    </a:cubicBezTo>
                    <a:cubicBezTo>
                      <a:pt x="1251373" y="148428"/>
                      <a:pt x="1270000" y="141654"/>
                      <a:pt x="1285240" y="139961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174">
                <a:extLst>
                  <a:ext uri="{FF2B5EF4-FFF2-40B4-BE49-F238E27FC236}">
                    <a16:creationId xmlns:a16="http://schemas.microsoft.com/office/drawing/2014/main" id="{1F805991-E451-5D96-CBF0-5892EBE71680}"/>
                  </a:ext>
                </a:extLst>
              </p:cNvPr>
              <p:cNvSpPr/>
              <p:nvPr/>
            </p:nvSpPr>
            <p:spPr>
              <a:xfrm>
                <a:off x="1376410" y="5393491"/>
                <a:ext cx="991452" cy="20924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97020">
                    <a:moveTo>
                      <a:pt x="0" y="191302"/>
                    </a:moveTo>
                    <a:cubicBezTo>
                      <a:pt x="91440" y="177755"/>
                      <a:pt x="182880" y="164209"/>
                      <a:pt x="248920" y="181142"/>
                    </a:cubicBezTo>
                    <a:cubicBezTo>
                      <a:pt x="314960" y="198075"/>
                      <a:pt x="349673" y="320842"/>
                      <a:pt x="396240" y="292902"/>
                    </a:cubicBezTo>
                    <a:cubicBezTo>
                      <a:pt x="442807" y="264962"/>
                      <a:pt x="485987" y="54989"/>
                      <a:pt x="528320" y="13502"/>
                    </a:cubicBezTo>
                    <a:cubicBezTo>
                      <a:pt x="570653" y="-27985"/>
                      <a:pt x="598593" y="38902"/>
                      <a:pt x="650240" y="43982"/>
                    </a:cubicBezTo>
                    <a:cubicBezTo>
                      <a:pt x="701887" y="49062"/>
                      <a:pt x="784013" y="46522"/>
                      <a:pt x="838200" y="43982"/>
                    </a:cubicBezTo>
                    <a:cubicBezTo>
                      <a:pt x="892387" y="41442"/>
                      <a:pt x="943187" y="10115"/>
                      <a:pt x="975360" y="28742"/>
                    </a:cubicBezTo>
                    <a:cubicBezTo>
                      <a:pt x="1007533" y="47369"/>
                      <a:pt x="986367" y="134575"/>
                      <a:pt x="1031240" y="155742"/>
                    </a:cubicBezTo>
                    <a:cubicBezTo>
                      <a:pt x="1076113" y="176909"/>
                      <a:pt x="1160356" y="166325"/>
                      <a:pt x="1244600" y="1557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175">
                <a:extLst>
                  <a:ext uri="{FF2B5EF4-FFF2-40B4-BE49-F238E27FC236}">
                    <a16:creationId xmlns:a16="http://schemas.microsoft.com/office/drawing/2014/main" id="{09ED54F0-83F9-6552-EE52-5418D97A8F7B}"/>
                  </a:ext>
                </a:extLst>
              </p:cNvPr>
              <p:cNvSpPr/>
              <p:nvPr/>
            </p:nvSpPr>
            <p:spPr>
              <a:xfrm>
                <a:off x="1376410" y="4765755"/>
                <a:ext cx="991452" cy="209245"/>
              </a:xfrm>
              <a:custGeom>
                <a:avLst/>
                <a:gdLst>
                  <a:gd name="connsiteX0" fmla="*/ 0 w 1351493"/>
                  <a:gd name="connsiteY0" fmla="*/ 152403 h 289746"/>
                  <a:gd name="connsiteX1" fmla="*/ 254000 w 1351493"/>
                  <a:gd name="connsiteY1" fmla="*/ 248923 h 289746"/>
                  <a:gd name="connsiteX2" fmla="*/ 314960 w 1351493"/>
                  <a:gd name="connsiteY2" fmla="*/ 81283 h 289746"/>
                  <a:gd name="connsiteX3" fmla="*/ 436880 w 1351493"/>
                  <a:gd name="connsiteY3" fmla="*/ 193043 h 289746"/>
                  <a:gd name="connsiteX4" fmla="*/ 543560 w 1351493"/>
                  <a:gd name="connsiteY4" fmla="*/ 3 h 289746"/>
                  <a:gd name="connsiteX5" fmla="*/ 655320 w 1351493"/>
                  <a:gd name="connsiteY5" fmla="*/ 187963 h 289746"/>
                  <a:gd name="connsiteX6" fmla="*/ 721360 w 1351493"/>
                  <a:gd name="connsiteY6" fmla="*/ 81283 h 289746"/>
                  <a:gd name="connsiteX7" fmla="*/ 878840 w 1351493"/>
                  <a:gd name="connsiteY7" fmla="*/ 269243 h 289746"/>
                  <a:gd name="connsiteX8" fmla="*/ 1036320 w 1351493"/>
                  <a:gd name="connsiteY8" fmla="*/ 264163 h 289746"/>
                  <a:gd name="connsiteX9" fmla="*/ 1300480 w 1351493"/>
                  <a:gd name="connsiteY9" fmla="*/ 289563 h 289746"/>
                  <a:gd name="connsiteX10" fmla="*/ 1351280 w 1351493"/>
                  <a:gd name="connsiteY10" fmla="*/ 248923 h 2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1493" h="289746">
                    <a:moveTo>
                      <a:pt x="0" y="152403"/>
                    </a:moveTo>
                    <a:cubicBezTo>
                      <a:pt x="100753" y="206589"/>
                      <a:pt x="201507" y="260776"/>
                      <a:pt x="254000" y="248923"/>
                    </a:cubicBezTo>
                    <a:cubicBezTo>
                      <a:pt x="306493" y="237070"/>
                      <a:pt x="284480" y="90596"/>
                      <a:pt x="314960" y="81283"/>
                    </a:cubicBezTo>
                    <a:cubicBezTo>
                      <a:pt x="345440" y="71970"/>
                      <a:pt x="398780" y="206590"/>
                      <a:pt x="436880" y="193043"/>
                    </a:cubicBezTo>
                    <a:cubicBezTo>
                      <a:pt x="474980" y="179496"/>
                      <a:pt x="507153" y="850"/>
                      <a:pt x="543560" y="3"/>
                    </a:cubicBezTo>
                    <a:cubicBezTo>
                      <a:pt x="579967" y="-844"/>
                      <a:pt x="625687" y="174416"/>
                      <a:pt x="655320" y="187963"/>
                    </a:cubicBezTo>
                    <a:cubicBezTo>
                      <a:pt x="684953" y="201510"/>
                      <a:pt x="684107" y="67736"/>
                      <a:pt x="721360" y="81283"/>
                    </a:cubicBezTo>
                    <a:cubicBezTo>
                      <a:pt x="758613" y="94830"/>
                      <a:pt x="826347" y="238763"/>
                      <a:pt x="878840" y="269243"/>
                    </a:cubicBezTo>
                    <a:cubicBezTo>
                      <a:pt x="931333" y="299723"/>
                      <a:pt x="966047" y="260776"/>
                      <a:pt x="1036320" y="264163"/>
                    </a:cubicBezTo>
                    <a:cubicBezTo>
                      <a:pt x="1106593" y="267550"/>
                      <a:pt x="1247987" y="292103"/>
                      <a:pt x="1300480" y="289563"/>
                    </a:cubicBezTo>
                    <a:cubicBezTo>
                      <a:pt x="1352973" y="287023"/>
                      <a:pt x="1352126" y="267973"/>
                      <a:pt x="1351280" y="24892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176">
                <a:extLst>
                  <a:ext uri="{FF2B5EF4-FFF2-40B4-BE49-F238E27FC236}">
                    <a16:creationId xmlns:a16="http://schemas.microsoft.com/office/drawing/2014/main" id="{34651581-704E-B467-4DF6-ED35B1CAC3FB}"/>
                  </a:ext>
                </a:extLst>
              </p:cNvPr>
              <p:cNvSpPr/>
              <p:nvPr/>
            </p:nvSpPr>
            <p:spPr>
              <a:xfrm>
                <a:off x="1376410" y="4975000"/>
                <a:ext cx="991452" cy="209245"/>
              </a:xfrm>
              <a:custGeom>
                <a:avLst/>
                <a:gdLst>
                  <a:gd name="connsiteX0" fmla="*/ 0 w 1310640"/>
                  <a:gd name="connsiteY0" fmla="*/ 157638 h 199710"/>
                  <a:gd name="connsiteX1" fmla="*/ 193040 w 1310640"/>
                  <a:gd name="connsiteY1" fmla="*/ 198278 h 199710"/>
                  <a:gd name="connsiteX2" fmla="*/ 299720 w 1310640"/>
                  <a:gd name="connsiteY2" fmla="*/ 111918 h 199710"/>
                  <a:gd name="connsiteX3" fmla="*/ 497840 w 1310640"/>
                  <a:gd name="connsiteY3" fmla="*/ 167798 h 199710"/>
                  <a:gd name="connsiteX4" fmla="*/ 645160 w 1310640"/>
                  <a:gd name="connsiteY4" fmla="*/ 158 h 199710"/>
                  <a:gd name="connsiteX5" fmla="*/ 807720 w 1310640"/>
                  <a:gd name="connsiteY5" fmla="*/ 137318 h 199710"/>
                  <a:gd name="connsiteX6" fmla="*/ 1051560 w 1310640"/>
                  <a:gd name="connsiteY6" fmla="*/ 142398 h 199710"/>
                  <a:gd name="connsiteX7" fmla="*/ 1137920 w 1310640"/>
                  <a:gd name="connsiteY7" fmla="*/ 116998 h 199710"/>
                  <a:gd name="connsiteX8" fmla="*/ 1234440 w 1310640"/>
                  <a:gd name="connsiteY8" fmla="*/ 183038 h 199710"/>
                  <a:gd name="connsiteX9" fmla="*/ 1310640 w 1310640"/>
                  <a:gd name="connsiteY9" fmla="*/ 177958 h 1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0640" h="199710">
                    <a:moveTo>
                      <a:pt x="0" y="157638"/>
                    </a:moveTo>
                    <a:cubicBezTo>
                      <a:pt x="71543" y="181768"/>
                      <a:pt x="143087" y="205898"/>
                      <a:pt x="193040" y="198278"/>
                    </a:cubicBezTo>
                    <a:cubicBezTo>
                      <a:pt x="242993" y="190658"/>
                      <a:pt x="248920" y="116998"/>
                      <a:pt x="299720" y="111918"/>
                    </a:cubicBezTo>
                    <a:cubicBezTo>
                      <a:pt x="350520" y="106838"/>
                      <a:pt x="440267" y="186425"/>
                      <a:pt x="497840" y="167798"/>
                    </a:cubicBezTo>
                    <a:cubicBezTo>
                      <a:pt x="555413" y="149171"/>
                      <a:pt x="593513" y="5238"/>
                      <a:pt x="645160" y="158"/>
                    </a:cubicBezTo>
                    <a:cubicBezTo>
                      <a:pt x="696807" y="-4922"/>
                      <a:pt x="739987" y="113611"/>
                      <a:pt x="807720" y="137318"/>
                    </a:cubicBezTo>
                    <a:cubicBezTo>
                      <a:pt x="875453" y="161025"/>
                      <a:pt x="996527" y="145785"/>
                      <a:pt x="1051560" y="142398"/>
                    </a:cubicBezTo>
                    <a:cubicBezTo>
                      <a:pt x="1106593" y="139011"/>
                      <a:pt x="1107440" y="110225"/>
                      <a:pt x="1137920" y="116998"/>
                    </a:cubicBezTo>
                    <a:cubicBezTo>
                      <a:pt x="1168400" y="123771"/>
                      <a:pt x="1205653" y="172878"/>
                      <a:pt x="1234440" y="183038"/>
                    </a:cubicBezTo>
                    <a:cubicBezTo>
                      <a:pt x="1263227" y="193198"/>
                      <a:pt x="1289473" y="178805"/>
                      <a:pt x="1310640" y="177958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177">
                <a:extLst>
                  <a:ext uri="{FF2B5EF4-FFF2-40B4-BE49-F238E27FC236}">
                    <a16:creationId xmlns:a16="http://schemas.microsoft.com/office/drawing/2014/main" id="{2CB92554-C356-66CE-131E-D33FE6A91521}"/>
                  </a:ext>
                </a:extLst>
              </p:cNvPr>
              <p:cNvSpPr/>
              <p:nvPr/>
            </p:nvSpPr>
            <p:spPr>
              <a:xfrm>
                <a:off x="1376410" y="5631283"/>
                <a:ext cx="991452" cy="1966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9092">
                    <a:moveTo>
                      <a:pt x="0" y="173887"/>
                    </a:moveTo>
                    <a:cubicBezTo>
                      <a:pt x="91440" y="160340"/>
                      <a:pt x="182880" y="146794"/>
                      <a:pt x="248920" y="163727"/>
                    </a:cubicBezTo>
                    <a:cubicBezTo>
                      <a:pt x="314960" y="180660"/>
                      <a:pt x="345688" y="261739"/>
                      <a:pt x="396240" y="275487"/>
                    </a:cubicBezTo>
                    <a:cubicBezTo>
                      <a:pt x="446792" y="289235"/>
                      <a:pt x="488644" y="260233"/>
                      <a:pt x="552234" y="246217"/>
                    </a:cubicBezTo>
                    <a:cubicBezTo>
                      <a:pt x="615824" y="232201"/>
                      <a:pt x="730120" y="227998"/>
                      <a:pt x="777781" y="191390"/>
                    </a:cubicBezTo>
                    <a:cubicBezTo>
                      <a:pt x="825442" y="154782"/>
                      <a:pt x="805270" y="56577"/>
                      <a:pt x="838200" y="26567"/>
                    </a:cubicBezTo>
                    <a:cubicBezTo>
                      <a:pt x="871130" y="-3443"/>
                      <a:pt x="943187" y="-7300"/>
                      <a:pt x="975360" y="11327"/>
                    </a:cubicBezTo>
                    <a:cubicBezTo>
                      <a:pt x="1007533" y="29954"/>
                      <a:pt x="986367" y="117160"/>
                      <a:pt x="1031240" y="138327"/>
                    </a:cubicBezTo>
                    <a:cubicBezTo>
                      <a:pt x="1076113" y="159494"/>
                      <a:pt x="1160356" y="148910"/>
                      <a:pt x="1244600" y="13832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178">
                <a:extLst>
                  <a:ext uri="{FF2B5EF4-FFF2-40B4-BE49-F238E27FC236}">
                    <a16:creationId xmlns:a16="http://schemas.microsoft.com/office/drawing/2014/main" id="{36C4A621-3CD4-23DC-7A46-7AE9DB4D264D}"/>
                  </a:ext>
                </a:extLst>
              </p:cNvPr>
              <p:cNvSpPr/>
              <p:nvPr/>
            </p:nvSpPr>
            <p:spPr>
              <a:xfrm>
                <a:off x="1369330" y="5844545"/>
                <a:ext cx="991452" cy="234941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333495">
                    <a:moveTo>
                      <a:pt x="0" y="215847"/>
                    </a:moveTo>
                    <a:cubicBezTo>
                      <a:pt x="91440" y="202300"/>
                      <a:pt x="69288" y="111011"/>
                      <a:pt x="135328" y="90763"/>
                    </a:cubicBezTo>
                    <a:cubicBezTo>
                      <a:pt x="201368" y="70515"/>
                      <a:pt x="326756" y="61455"/>
                      <a:pt x="396240" y="94357"/>
                    </a:cubicBezTo>
                    <a:cubicBezTo>
                      <a:pt x="465724" y="127259"/>
                      <a:pt x="488644" y="265012"/>
                      <a:pt x="552234" y="288177"/>
                    </a:cubicBezTo>
                    <a:cubicBezTo>
                      <a:pt x="615824" y="311343"/>
                      <a:pt x="730120" y="281225"/>
                      <a:pt x="777781" y="233350"/>
                    </a:cubicBezTo>
                    <a:cubicBezTo>
                      <a:pt x="825442" y="185475"/>
                      <a:pt x="810253" y="-15261"/>
                      <a:pt x="838201" y="924"/>
                    </a:cubicBezTo>
                    <a:cubicBezTo>
                      <a:pt x="866149" y="17109"/>
                      <a:pt x="913294" y="300566"/>
                      <a:pt x="945467" y="330460"/>
                    </a:cubicBezTo>
                    <a:cubicBezTo>
                      <a:pt x="977640" y="360354"/>
                      <a:pt x="986367" y="159120"/>
                      <a:pt x="1031240" y="180287"/>
                    </a:cubicBezTo>
                    <a:cubicBezTo>
                      <a:pt x="1076113" y="201454"/>
                      <a:pt x="1160356" y="190870"/>
                      <a:pt x="1244600" y="18028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179">
                <a:extLst>
                  <a:ext uri="{FF2B5EF4-FFF2-40B4-BE49-F238E27FC236}">
                    <a16:creationId xmlns:a16="http://schemas.microsoft.com/office/drawing/2014/main" id="{5EBACB6E-B9DE-DE9A-57F4-4FBDA60BC6E6}"/>
                  </a:ext>
                </a:extLst>
              </p:cNvPr>
              <p:cNvSpPr/>
              <p:nvPr/>
            </p:nvSpPr>
            <p:spPr>
              <a:xfrm>
                <a:off x="1376410" y="6162815"/>
                <a:ext cx="991452" cy="112134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159172">
                    <a:moveTo>
                      <a:pt x="0" y="125214"/>
                    </a:moveTo>
                    <a:cubicBezTo>
                      <a:pt x="91440" y="111667"/>
                      <a:pt x="79252" y="-4410"/>
                      <a:pt x="135328" y="130"/>
                    </a:cubicBezTo>
                    <a:cubicBezTo>
                      <a:pt x="191404" y="4670"/>
                      <a:pt x="277932" y="131943"/>
                      <a:pt x="336455" y="152451"/>
                    </a:cubicBezTo>
                    <a:cubicBezTo>
                      <a:pt x="394978" y="172959"/>
                      <a:pt x="444800" y="141704"/>
                      <a:pt x="486469" y="123181"/>
                    </a:cubicBezTo>
                    <a:cubicBezTo>
                      <a:pt x="528138" y="104658"/>
                      <a:pt x="541797" y="59894"/>
                      <a:pt x="586469" y="41313"/>
                    </a:cubicBezTo>
                    <a:cubicBezTo>
                      <a:pt x="631141" y="22732"/>
                      <a:pt x="701643" y="17"/>
                      <a:pt x="754501" y="11695"/>
                    </a:cubicBezTo>
                    <a:cubicBezTo>
                      <a:pt x="807359" y="23373"/>
                      <a:pt x="857494" y="98390"/>
                      <a:pt x="903617" y="111383"/>
                    </a:cubicBezTo>
                    <a:cubicBezTo>
                      <a:pt x="949740" y="124376"/>
                      <a:pt x="986367" y="68487"/>
                      <a:pt x="1031240" y="89654"/>
                    </a:cubicBezTo>
                    <a:cubicBezTo>
                      <a:pt x="1076113" y="110821"/>
                      <a:pt x="1160356" y="100237"/>
                      <a:pt x="1244600" y="89654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180">
                <a:extLst>
                  <a:ext uri="{FF2B5EF4-FFF2-40B4-BE49-F238E27FC236}">
                    <a16:creationId xmlns:a16="http://schemas.microsoft.com/office/drawing/2014/main" id="{F7626F9C-3919-26A9-1520-269CB7C1761B}"/>
                  </a:ext>
                </a:extLst>
              </p:cNvPr>
              <p:cNvSpPr/>
              <p:nvPr/>
            </p:nvSpPr>
            <p:spPr>
              <a:xfrm>
                <a:off x="1360054" y="6303040"/>
                <a:ext cx="991452" cy="1954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  <a:gd name="connsiteX0" fmla="*/ 0 w 1244600"/>
                  <a:gd name="connsiteY0" fmla="*/ 206283 h 245928"/>
                  <a:gd name="connsiteX1" fmla="*/ 141306 w 1244600"/>
                  <a:gd name="connsiteY1" fmla="*/ 76 h 245928"/>
                  <a:gd name="connsiteX2" fmla="*/ 336455 w 1244600"/>
                  <a:gd name="connsiteY2" fmla="*/ 233520 h 245928"/>
                  <a:gd name="connsiteX3" fmla="*/ 486469 w 1244600"/>
                  <a:gd name="connsiteY3" fmla="*/ 204250 h 245928"/>
                  <a:gd name="connsiteX4" fmla="*/ 586469 w 1244600"/>
                  <a:gd name="connsiteY4" fmla="*/ 122382 h 245928"/>
                  <a:gd name="connsiteX5" fmla="*/ 754501 w 1244600"/>
                  <a:gd name="connsiteY5" fmla="*/ 92764 h 245928"/>
                  <a:gd name="connsiteX6" fmla="*/ 903617 w 1244600"/>
                  <a:gd name="connsiteY6" fmla="*/ 192452 h 245928"/>
                  <a:gd name="connsiteX7" fmla="*/ 1031240 w 1244600"/>
                  <a:gd name="connsiteY7" fmla="*/ 170723 h 245928"/>
                  <a:gd name="connsiteX8" fmla="*/ 1244600 w 1244600"/>
                  <a:gd name="connsiteY8" fmla="*/ 170723 h 245928"/>
                  <a:gd name="connsiteX0" fmla="*/ 0 w 1244600"/>
                  <a:gd name="connsiteY0" fmla="*/ 206659 h 282867"/>
                  <a:gd name="connsiteX1" fmla="*/ 141306 w 1244600"/>
                  <a:gd name="connsiteY1" fmla="*/ 452 h 282867"/>
                  <a:gd name="connsiteX2" fmla="*/ 240799 w 1244600"/>
                  <a:gd name="connsiteY2" fmla="*/ 274458 h 282867"/>
                  <a:gd name="connsiteX3" fmla="*/ 486469 w 1244600"/>
                  <a:gd name="connsiteY3" fmla="*/ 204626 h 282867"/>
                  <a:gd name="connsiteX4" fmla="*/ 586469 w 1244600"/>
                  <a:gd name="connsiteY4" fmla="*/ 122758 h 282867"/>
                  <a:gd name="connsiteX5" fmla="*/ 754501 w 1244600"/>
                  <a:gd name="connsiteY5" fmla="*/ 93140 h 282867"/>
                  <a:gd name="connsiteX6" fmla="*/ 903617 w 1244600"/>
                  <a:gd name="connsiteY6" fmla="*/ 192828 h 282867"/>
                  <a:gd name="connsiteX7" fmla="*/ 1031240 w 1244600"/>
                  <a:gd name="connsiteY7" fmla="*/ 171099 h 282867"/>
                  <a:gd name="connsiteX8" fmla="*/ 1244600 w 1244600"/>
                  <a:gd name="connsiteY8" fmla="*/ 171099 h 282867"/>
                  <a:gd name="connsiteX0" fmla="*/ 0 w 1244600"/>
                  <a:gd name="connsiteY0" fmla="*/ 206659 h 277388"/>
                  <a:gd name="connsiteX1" fmla="*/ 141306 w 1244600"/>
                  <a:gd name="connsiteY1" fmla="*/ 452 h 277388"/>
                  <a:gd name="connsiteX2" fmla="*/ 240799 w 1244600"/>
                  <a:gd name="connsiteY2" fmla="*/ 274458 h 277388"/>
                  <a:gd name="connsiteX3" fmla="*/ 342985 w 1244600"/>
                  <a:gd name="connsiteY3" fmla="*/ 143785 h 277388"/>
                  <a:gd name="connsiteX4" fmla="*/ 586469 w 1244600"/>
                  <a:gd name="connsiteY4" fmla="*/ 122758 h 277388"/>
                  <a:gd name="connsiteX5" fmla="*/ 754501 w 1244600"/>
                  <a:gd name="connsiteY5" fmla="*/ 93140 h 277388"/>
                  <a:gd name="connsiteX6" fmla="*/ 903617 w 1244600"/>
                  <a:gd name="connsiteY6" fmla="*/ 192828 h 277388"/>
                  <a:gd name="connsiteX7" fmla="*/ 1031240 w 1244600"/>
                  <a:gd name="connsiteY7" fmla="*/ 171099 h 277388"/>
                  <a:gd name="connsiteX8" fmla="*/ 1244600 w 1244600"/>
                  <a:gd name="connsiteY8" fmla="*/ 171099 h 27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7388">
                    <a:moveTo>
                      <a:pt x="0" y="206659"/>
                    </a:moveTo>
                    <a:cubicBezTo>
                      <a:pt x="91440" y="193112"/>
                      <a:pt x="101173" y="-10848"/>
                      <a:pt x="141306" y="452"/>
                    </a:cubicBezTo>
                    <a:cubicBezTo>
                      <a:pt x="181439" y="11752"/>
                      <a:pt x="207186" y="250569"/>
                      <a:pt x="240799" y="274458"/>
                    </a:cubicBezTo>
                    <a:cubicBezTo>
                      <a:pt x="274412" y="298347"/>
                      <a:pt x="285374" y="169068"/>
                      <a:pt x="342985" y="143785"/>
                    </a:cubicBezTo>
                    <a:cubicBezTo>
                      <a:pt x="400596" y="118502"/>
                      <a:pt x="517883" y="131199"/>
                      <a:pt x="586469" y="122758"/>
                    </a:cubicBezTo>
                    <a:cubicBezTo>
                      <a:pt x="655055" y="114317"/>
                      <a:pt x="701643" y="81462"/>
                      <a:pt x="754501" y="93140"/>
                    </a:cubicBezTo>
                    <a:cubicBezTo>
                      <a:pt x="807359" y="104818"/>
                      <a:pt x="857494" y="179835"/>
                      <a:pt x="903617" y="192828"/>
                    </a:cubicBezTo>
                    <a:cubicBezTo>
                      <a:pt x="949740" y="205821"/>
                      <a:pt x="986367" y="149932"/>
                      <a:pt x="1031240" y="171099"/>
                    </a:cubicBezTo>
                    <a:cubicBezTo>
                      <a:pt x="1076113" y="192266"/>
                      <a:pt x="1160356" y="181682"/>
                      <a:pt x="1244600" y="171099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294">
            <a:extLst>
              <a:ext uri="{FF2B5EF4-FFF2-40B4-BE49-F238E27FC236}">
                <a16:creationId xmlns:a16="http://schemas.microsoft.com/office/drawing/2014/main" id="{FC1F6722-DE11-CE6D-6079-C896BD92005F}"/>
              </a:ext>
            </a:extLst>
          </p:cNvPr>
          <p:cNvGrpSpPr/>
          <p:nvPr/>
        </p:nvGrpSpPr>
        <p:grpSpPr>
          <a:xfrm flipV="1">
            <a:off x="2523679" y="3504243"/>
            <a:ext cx="385689" cy="716821"/>
            <a:chOff x="41702" y="1566461"/>
            <a:chExt cx="1348878" cy="2506952"/>
          </a:xfrm>
        </p:grpSpPr>
        <p:sp>
          <p:nvSpPr>
            <p:cNvPr id="32" name="Cylinder 293">
              <a:extLst>
                <a:ext uri="{FF2B5EF4-FFF2-40B4-BE49-F238E27FC236}">
                  <a16:creationId xmlns:a16="http://schemas.microsoft.com/office/drawing/2014/main" id="{03FD5DCC-8987-8F8B-203A-64C049D1065B}"/>
                </a:ext>
              </a:extLst>
            </p:cNvPr>
            <p:cNvSpPr/>
            <p:nvPr/>
          </p:nvSpPr>
          <p:spPr>
            <a:xfrm>
              <a:off x="41702" y="1566461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170">
              <a:extLst>
                <a:ext uri="{FF2B5EF4-FFF2-40B4-BE49-F238E27FC236}">
                  <a16:creationId xmlns:a16="http://schemas.microsoft.com/office/drawing/2014/main" id="{E298D067-A284-C037-919B-C63864594EF7}"/>
                </a:ext>
              </a:extLst>
            </p:cNvPr>
            <p:cNvGrpSpPr/>
            <p:nvPr/>
          </p:nvGrpSpPr>
          <p:grpSpPr>
            <a:xfrm>
              <a:off x="215980" y="1819365"/>
              <a:ext cx="1007808" cy="2164330"/>
              <a:chOff x="1360054" y="4334125"/>
              <a:chExt cx="1007808" cy="2164330"/>
            </a:xfrm>
            <a:solidFill>
              <a:srgbClr val="BED3E1"/>
            </a:solidFill>
          </p:grpSpPr>
          <p:sp>
            <p:nvSpPr>
              <p:cNvPr id="34" name="Freeform: Shape 171">
                <a:extLst>
                  <a:ext uri="{FF2B5EF4-FFF2-40B4-BE49-F238E27FC236}">
                    <a16:creationId xmlns:a16="http://schemas.microsoft.com/office/drawing/2014/main" id="{15DE0D09-88C9-6011-9232-0EDFD5650827}"/>
                  </a:ext>
                </a:extLst>
              </p:cNvPr>
              <p:cNvSpPr/>
              <p:nvPr/>
            </p:nvSpPr>
            <p:spPr>
              <a:xfrm>
                <a:off x="1376410" y="4334125"/>
                <a:ext cx="991452" cy="209245"/>
              </a:xfrm>
              <a:custGeom>
                <a:avLst/>
                <a:gdLst>
                  <a:gd name="connsiteX0" fmla="*/ 0 w 1270000"/>
                  <a:gd name="connsiteY0" fmla="*/ 190430 h 391787"/>
                  <a:gd name="connsiteX1" fmla="*/ 157480 w 1270000"/>
                  <a:gd name="connsiteY1" fmla="*/ 38030 h 391787"/>
                  <a:gd name="connsiteX2" fmla="*/ 218440 w 1270000"/>
                  <a:gd name="connsiteY2" fmla="*/ 93910 h 391787"/>
                  <a:gd name="connsiteX3" fmla="*/ 264160 w 1270000"/>
                  <a:gd name="connsiteY3" fmla="*/ 38030 h 391787"/>
                  <a:gd name="connsiteX4" fmla="*/ 375920 w 1270000"/>
                  <a:gd name="connsiteY4" fmla="*/ 322510 h 391787"/>
                  <a:gd name="connsiteX5" fmla="*/ 502920 w 1270000"/>
                  <a:gd name="connsiteY5" fmla="*/ 342830 h 391787"/>
                  <a:gd name="connsiteX6" fmla="*/ 619760 w 1270000"/>
                  <a:gd name="connsiteY6" fmla="*/ 337750 h 391787"/>
                  <a:gd name="connsiteX7" fmla="*/ 690880 w 1270000"/>
                  <a:gd name="connsiteY7" fmla="*/ 205670 h 391787"/>
                  <a:gd name="connsiteX8" fmla="*/ 756920 w 1270000"/>
                  <a:gd name="connsiteY8" fmla="*/ 266630 h 391787"/>
                  <a:gd name="connsiteX9" fmla="*/ 817880 w 1270000"/>
                  <a:gd name="connsiteY9" fmla="*/ 144710 h 391787"/>
                  <a:gd name="connsiteX10" fmla="*/ 848360 w 1270000"/>
                  <a:gd name="connsiteY10" fmla="*/ 7550 h 391787"/>
                  <a:gd name="connsiteX11" fmla="*/ 873760 w 1270000"/>
                  <a:gd name="connsiteY11" fmla="*/ 388550 h 391787"/>
                  <a:gd name="connsiteX12" fmla="*/ 919480 w 1270000"/>
                  <a:gd name="connsiteY12" fmla="*/ 190430 h 391787"/>
                  <a:gd name="connsiteX13" fmla="*/ 1041400 w 1270000"/>
                  <a:gd name="connsiteY13" fmla="*/ 180270 h 391787"/>
                  <a:gd name="connsiteX14" fmla="*/ 1183640 w 1270000"/>
                  <a:gd name="connsiteY14" fmla="*/ 180270 h 391787"/>
                  <a:gd name="connsiteX15" fmla="*/ 1270000 w 1270000"/>
                  <a:gd name="connsiteY15" fmla="*/ 180270 h 39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0000" h="391787">
                    <a:moveTo>
                      <a:pt x="0" y="190430"/>
                    </a:moveTo>
                    <a:cubicBezTo>
                      <a:pt x="60536" y="122273"/>
                      <a:pt x="121073" y="54117"/>
                      <a:pt x="157480" y="38030"/>
                    </a:cubicBezTo>
                    <a:cubicBezTo>
                      <a:pt x="193887" y="21943"/>
                      <a:pt x="200660" y="93910"/>
                      <a:pt x="218440" y="93910"/>
                    </a:cubicBezTo>
                    <a:cubicBezTo>
                      <a:pt x="236220" y="93910"/>
                      <a:pt x="237913" y="-70"/>
                      <a:pt x="264160" y="38030"/>
                    </a:cubicBezTo>
                    <a:cubicBezTo>
                      <a:pt x="290407" y="76130"/>
                      <a:pt x="336127" y="271710"/>
                      <a:pt x="375920" y="322510"/>
                    </a:cubicBezTo>
                    <a:cubicBezTo>
                      <a:pt x="415713" y="373310"/>
                      <a:pt x="462280" y="340290"/>
                      <a:pt x="502920" y="342830"/>
                    </a:cubicBezTo>
                    <a:cubicBezTo>
                      <a:pt x="543560" y="345370"/>
                      <a:pt x="588433" y="360610"/>
                      <a:pt x="619760" y="337750"/>
                    </a:cubicBezTo>
                    <a:cubicBezTo>
                      <a:pt x="651087" y="314890"/>
                      <a:pt x="668020" y="217523"/>
                      <a:pt x="690880" y="205670"/>
                    </a:cubicBezTo>
                    <a:cubicBezTo>
                      <a:pt x="713740" y="193817"/>
                      <a:pt x="735753" y="276790"/>
                      <a:pt x="756920" y="266630"/>
                    </a:cubicBezTo>
                    <a:cubicBezTo>
                      <a:pt x="778087" y="256470"/>
                      <a:pt x="802640" y="187890"/>
                      <a:pt x="817880" y="144710"/>
                    </a:cubicBezTo>
                    <a:cubicBezTo>
                      <a:pt x="833120" y="101530"/>
                      <a:pt x="839047" y="-33090"/>
                      <a:pt x="848360" y="7550"/>
                    </a:cubicBezTo>
                    <a:cubicBezTo>
                      <a:pt x="857673" y="48190"/>
                      <a:pt x="861907" y="358070"/>
                      <a:pt x="873760" y="388550"/>
                    </a:cubicBezTo>
                    <a:cubicBezTo>
                      <a:pt x="885613" y="419030"/>
                      <a:pt x="891540" y="225143"/>
                      <a:pt x="919480" y="190430"/>
                    </a:cubicBezTo>
                    <a:cubicBezTo>
                      <a:pt x="947420" y="155717"/>
                      <a:pt x="997373" y="181963"/>
                      <a:pt x="1041400" y="180270"/>
                    </a:cubicBezTo>
                    <a:cubicBezTo>
                      <a:pt x="1085427" y="178577"/>
                      <a:pt x="1183640" y="180270"/>
                      <a:pt x="1183640" y="180270"/>
                    </a:cubicBezTo>
                    <a:lnTo>
                      <a:pt x="1270000" y="18027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: Shape 172">
                <a:extLst>
                  <a:ext uri="{FF2B5EF4-FFF2-40B4-BE49-F238E27FC236}">
                    <a16:creationId xmlns:a16="http://schemas.microsoft.com/office/drawing/2014/main" id="{D77531DD-147A-A583-D203-63939F34A1DA}"/>
                  </a:ext>
                </a:extLst>
              </p:cNvPr>
              <p:cNvSpPr/>
              <p:nvPr/>
            </p:nvSpPr>
            <p:spPr>
              <a:xfrm>
                <a:off x="1376410" y="4556510"/>
                <a:ext cx="991452" cy="209245"/>
              </a:xfrm>
              <a:custGeom>
                <a:avLst/>
                <a:gdLst>
                  <a:gd name="connsiteX0" fmla="*/ 0 w 1214120"/>
                  <a:gd name="connsiteY0" fmla="*/ 178093 h 310429"/>
                  <a:gd name="connsiteX1" fmla="*/ 177800 w 1214120"/>
                  <a:gd name="connsiteY1" fmla="*/ 264453 h 310429"/>
                  <a:gd name="connsiteX2" fmla="*/ 365760 w 1214120"/>
                  <a:gd name="connsiteY2" fmla="*/ 274613 h 310429"/>
                  <a:gd name="connsiteX3" fmla="*/ 401320 w 1214120"/>
                  <a:gd name="connsiteY3" fmla="*/ 293 h 310429"/>
                  <a:gd name="connsiteX4" fmla="*/ 452120 w 1214120"/>
                  <a:gd name="connsiteY4" fmla="*/ 218733 h 310429"/>
                  <a:gd name="connsiteX5" fmla="*/ 502920 w 1214120"/>
                  <a:gd name="connsiteY5" fmla="*/ 76493 h 310429"/>
                  <a:gd name="connsiteX6" fmla="*/ 543560 w 1214120"/>
                  <a:gd name="connsiteY6" fmla="*/ 310173 h 310429"/>
                  <a:gd name="connsiteX7" fmla="*/ 594360 w 1214120"/>
                  <a:gd name="connsiteY7" fmla="*/ 122213 h 310429"/>
                  <a:gd name="connsiteX8" fmla="*/ 762000 w 1214120"/>
                  <a:gd name="connsiteY8" fmla="*/ 122213 h 310429"/>
                  <a:gd name="connsiteX9" fmla="*/ 812800 w 1214120"/>
                  <a:gd name="connsiteY9" fmla="*/ 233973 h 310429"/>
                  <a:gd name="connsiteX10" fmla="*/ 960120 w 1214120"/>
                  <a:gd name="connsiteY10" fmla="*/ 122213 h 310429"/>
                  <a:gd name="connsiteX11" fmla="*/ 1127760 w 1214120"/>
                  <a:gd name="connsiteY11" fmla="*/ 162853 h 310429"/>
                  <a:gd name="connsiteX12" fmla="*/ 1214120 w 1214120"/>
                  <a:gd name="connsiteY12" fmla="*/ 127293 h 3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120" h="310429">
                    <a:moveTo>
                      <a:pt x="0" y="178093"/>
                    </a:moveTo>
                    <a:cubicBezTo>
                      <a:pt x="58420" y="213229"/>
                      <a:pt x="116840" y="248366"/>
                      <a:pt x="177800" y="264453"/>
                    </a:cubicBezTo>
                    <a:cubicBezTo>
                      <a:pt x="238760" y="280540"/>
                      <a:pt x="328507" y="318640"/>
                      <a:pt x="365760" y="274613"/>
                    </a:cubicBezTo>
                    <a:cubicBezTo>
                      <a:pt x="403013" y="230586"/>
                      <a:pt x="386927" y="9606"/>
                      <a:pt x="401320" y="293"/>
                    </a:cubicBezTo>
                    <a:cubicBezTo>
                      <a:pt x="415713" y="-9020"/>
                      <a:pt x="435187" y="206033"/>
                      <a:pt x="452120" y="218733"/>
                    </a:cubicBezTo>
                    <a:cubicBezTo>
                      <a:pt x="469053" y="231433"/>
                      <a:pt x="487680" y="61253"/>
                      <a:pt x="502920" y="76493"/>
                    </a:cubicBezTo>
                    <a:cubicBezTo>
                      <a:pt x="518160" y="91733"/>
                      <a:pt x="528320" y="302553"/>
                      <a:pt x="543560" y="310173"/>
                    </a:cubicBezTo>
                    <a:cubicBezTo>
                      <a:pt x="558800" y="317793"/>
                      <a:pt x="557953" y="153540"/>
                      <a:pt x="594360" y="122213"/>
                    </a:cubicBezTo>
                    <a:cubicBezTo>
                      <a:pt x="630767" y="90886"/>
                      <a:pt x="725593" y="103586"/>
                      <a:pt x="762000" y="122213"/>
                    </a:cubicBezTo>
                    <a:cubicBezTo>
                      <a:pt x="798407" y="140840"/>
                      <a:pt x="779780" y="233973"/>
                      <a:pt x="812800" y="233973"/>
                    </a:cubicBezTo>
                    <a:cubicBezTo>
                      <a:pt x="845820" y="233973"/>
                      <a:pt x="907627" y="134066"/>
                      <a:pt x="960120" y="122213"/>
                    </a:cubicBezTo>
                    <a:cubicBezTo>
                      <a:pt x="1012613" y="110360"/>
                      <a:pt x="1085427" y="162006"/>
                      <a:pt x="1127760" y="162853"/>
                    </a:cubicBezTo>
                    <a:cubicBezTo>
                      <a:pt x="1170093" y="163700"/>
                      <a:pt x="1214120" y="127293"/>
                      <a:pt x="1214120" y="12729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173">
                <a:extLst>
                  <a:ext uri="{FF2B5EF4-FFF2-40B4-BE49-F238E27FC236}">
                    <a16:creationId xmlns:a16="http://schemas.microsoft.com/office/drawing/2014/main" id="{EC821993-52CF-DFDF-A199-6A62E7415F3A}"/>
                  </a:ext>
                </a:extLst>
              </p:cNvPr>
              <p:cNvSpPr/>
              <p:nvPr/>
            </p:nvSpPr>
            <p:spPr>
              <a:xfrm>
                <a:off x="1376410" y="5184246"/>
                <a:ext cx="991452" cy="209245"/>
              </a:xfrm>
              <a:custGeom>
                <a:avLst/>
                <a:gdLst>
                  <a:gd name="connsiteX0" fmla="*/ 0 w 1285240"/>
                  <a:gd name="connsiteY0" fmla="*/ 129801 h 262169"/>
                  <a:gd name="connsiteX1" fmla="*/ 360680 w 1285240"/>
                  <a:gd name="connsiteY1" fmla="*/ 251721 h 262169"/>
                  <a:gd name="connsiteX2" fmla="*/ 472440 w 1285240"/>
                  <a:gd name="connsiteY2" fmla="*/ 63761 h 262169"/>
                  <a:gd name="connsiteX3" fmla="*/ 711200 w 1285240"/>
                  <a:gd name="connsiteY3" fmla="*/ 7881 h 262169"/>
                  <a:gd name="connsiteX4" fmla="*/ 767080 w 1285240"/>
                  <a:gd name="connsiteY4" fmla="*/ 216161 h 262169"/>
                  <a:gd name="connsiteX5" fmla="*/ 899160 w 1285240"/>
                  <a:gd name="connsiteY5" fmla="*/ 195841 h 262169"/>
                  <a:gd name="connsiteX6" fmla="*/ 929640 w 1285240"/>
                  <a:gd name="connsiteY6" fmla="*/ 261881 h 262169"/>
                  <a:gd name="connsiteX7" fmla="*/ 1026160 w 1285240"/>
                  <a:gd name="connsiteY7" fmla="*/ 165361 h 262169"/>
                  <a:gd name="connsiteX8" fmla="*/ 1153160 w 1285240"/>
                  <a:gd name="connsiteY8" fmla="*/ 89161 h 262169"/>
                  <a:gd name="connsiteX9" fmla="*/ 1229360 w 1285240"/>
                  <a:gd name="connsiteY9" fmla="*/ 139961 h 262169"/>
                  <a:gd name="connsiteX10" fmla="*/ 1285240 w 1285240"/>
                  <a:gd name="connsiteY10" fmla="*/ 139961 h 26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240" h="262169">
                    <a:moveTo>
                      <a:pt x="0" y="129801"/>
                    </a:moveTo>
                    <a:cubicBezTo>
                      <a:pt x="140970" y="196264"/>
                      <a:pt x="281940" y="262728"/>
                      <a:pt x="360680" y="251721"/>
                    </a:cubicBezTo>
                    <a:cubicBezTo>
                      <a:pt x="439420" y="240714"/>
                      <a:pt x="414020" y="104401"/>
                      <a:pt x="472440" y="63761"/>
                    </a:cubicBezTo>
                    <a:cubicBezTo>
                      <a:pt x="530860" y="23121"/>
                      <a:pt x="662093" y="-17519"/>
                      <a:pt x="711200" y="7881"/>
                    </a:cubicBezTo>
                    <a:cubicBezTo>
                      <a:pt x="760307" y="33281"/>
                      <a:pt x="735753" y="184834"/>
                      <a:pt x="767080" y="216161"/>
                    </a:cubicBezTo>
                    <a:cubicBezTo>
                      <a:pt x="798407" y="247488"/>
                      <a:pt x="872067" y="188221"/>
                      <a:pt x="899160" y="195841"/>
                    </a:cubicBezTo>
                    <a:cubicBezTo>
                      <a:pt x="926253" y="203461"/>
                      <a:pt x="908473" y="266961"/>
                      <a:pt x="929640" y="261881"/>
                    </a:cubicBezTo>
                    <a:cubicBezTo>
                      <a:pt x="950807" y="256801"/>
                      <a:pt x="988907" y="194148"/>
                      <a:pt x="1026160" y="165361"/>
                    </a:cubicBezTo>
                    <a:cubicBezTo>
                      <a:pt x="1063413" y="136574"/>
                      <a:pt x="1119293" y="93394"/>
                      <a:pt x="1153160" y="89161"/>
                    </a:cubicBezTo>
                    <a:cubicBezTo>
                      <a:pt x="1187027" y="84928"/>
                      <a:pt x="1207347" y="131494"/>
                      <a:pt x="1229360" y="139961"/>
                    </a:cubicBezTo>
                    <a:cubicBezTo>
                      <a:pt x="1251373" y="148428"/>
                      <a:pt x="1270000" y="141654"/>
                      <a:pt x="1285240" y="139961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74">
                <a:extLst>
                  <a:ext uri="{FF2B5EF4-FFF2-40B4-BE49-F238E27FC236}">
                    <a16:creationId xmlns:a16="http://schemas.microsoft.com/office/drawing/2014/main" id="{36B8CF22-D059-6C93-9FD9-BB0D5F81A91E}"/>
                  </a:ext>
                </a:extLst>
              </p:cNvPr>
              <p:cNvSpPr/>
              <p:nvPr/>
            </p:nvSpPr>
            <p:spPr>
              <a:xfrm>
                <a:off x="1376410" y="5393491"/>
                <a:ext cx="991452" cy="20924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97020">
                    <a:moveTo>
                      <a:pt x="0" y="191302"/>
                    </a:moveTo>
                    <a:cubicBezTo>
                      <a:pt x="91440" y="177755"/>
                      <a:pt x="182880" y="164209"/>
                      <a:pt x="248920" y="181142"/>
                    </a:cubicBezTo>
                    <a:cubicBezTo>
                      <a:pt x="314960" y="198075"/>
                      <a:pt x="349673" y="320842"/>
                      <a:pt x="396240" y="292902"/>
                    </a:cubicBezTo>
                    <a:cubicBezTo>
                      <a:pt x="442807" y="264962"/>
                      <a:pt x="485987" y="54989"/>
                      <a:pt x="528320" y="13502"/>
                    </a:cubicBezTo>
                    <a:cubicBezTo>
                      <a:pt x="570653" y="-27985"/>
                      <a:pt x="598593" y="38902"/>
                      <a:pt x="650240" y="43982"/>
                    </a:cubicBezTo>
                    <a:cubicBezTo>
                      <a:pt x="701887" y="49062"/>
                      <a:pt x="784013" y="46522"/>
                      <a:pt x="838200" y="43982"/>
                    </a:cubicBezTo>
                    <a:cubicBezTo>
                      <a:pt x="892387" y="41442"/>
                      <a:pt x="943187" y="10115"/>
                      <a:pt x="975360" y="28742"/>
                    </a:cubicBezTo>
                    <a:cubicBezTo>
                      <a:pt x="1007533" y="47369"/>
                      <a:pt x="986367" y="134575"/>
                      <a:pt x="1031240" y="155742"/>
                    </a:cubicBezTo>
                    <a:cubicBezTo>
                      <a:pt x="1076113" y="176909"/>
                      <a:pt x="1160356" y="166325"/>
                      <a:pt x="1244600" y="1557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75">
                <a:extLst>
                  <a:ext uri="{FF2B5EF4-FFF2-40B4-BE49-F238E27FC236}">
                    <a16:creationId xmlns:a16="http://schemas.microsoft.com/office/drawing/2014/main" id="{2726E4E5-8B28-6BF9-680C-309102A794B9}"/>
                  </a:ext>
                </a:extLst>
              </p:cNvPr>
              <p:cNvSpPr/>
              <p:nvPr/>
            </p:nvSpPr>
            <p:spPr>
              <a:xfrm>
                <a:off x="1376410" y="4765755"/>
                <a:ext cx="991452" cy="209245"/>
              </a:xfrm>
              <a:custGeom>
                <a:avLst/>
                <a:gdLst>
                  <a:gd name="connsiteX0" fmla="*/ 0 w 1351493"/>
                  <a:gd name="connsiteY0" fmla="*/ 152403 h 289746"/>
                  <a:gd name="connsiteX1" fmla="*/ 254000 w 1351493"/>
                  <a:gd name="connsiteY1" fmla="*/ 248923 h 289746"/>
                  <a:gd name="connsiteX2" fmla="*/ 314960 w 1351493"/>
                  <a:gd name="connsiteY2" fmla="*/ 81283 h 289746"/>
                  <a:gd name="connsiteX3" fmla="*/ 436880 w 1351493"/>
                  <a:gd name="connsiteY3" fmla="*/ 193043 h 289746"/>
                  <a:gd name="connsiteX4" fmla="*/ 543560 w 1351493"/>
                  <a:gd name="connsiteY4" fmla="*/ 3 h 289746"/>
                  <a:gd name="connsiteX5" fmla="*/ 655320 w 1351493"/>
                  <a:gd name="connsiteY5" fmla="*/ 187963 h 289746"/>
                  <a:gd name="connsiteX6" fmla="*/ 721360 w 1351493"/>
                  <a:gd name="connsiteY6" fmla="*/ 81283 h 289746"/>
                  <a:gd name="connsiteX7" fmla="*/ 878840 w 1351493"/>
                  <a:gd name="connsiteY7" fmla="*/ 269243 h 289746"/>
                  <a:gd name="connsiteX8" fmla="*/ 1036320 w 1351493"/>
                  <a:gd name="connsiteY8" fmla="*/ 264163 h 289746"/>
                  <a:gd name="connsiteX9" fmla="*/ 1300480 w 1351493"/>
                  <a:gd name="connsiteY9" fmla="*/ 289563 h 289746"/>
                  <a:gd name="connsiteX10" fmla="*/ 1351280 w 1351493"/>
                  <a:gd name="connsiteY10" fmla="*/ 248923 h 2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1493" h="289746">
                    <a:moveTo>
                      <a:pt x="0" y="152403"/>
                    </a:moveTo>
                    <a:cubicBezTo>
                      <a:pt x="100753" y="206589"/>
                      <a:pt x="201507" y="260776"/>
                      <a:pt x="254000" y="248923"/>
                    </a:cubicBezTo>
                    <a:cubicBezTo>
                      <a:pt x="306493" y="237070"/>
                      <a:pt x="284480" y="90596"/>
                      <a:pt x="314960" y="81283"/>
                    </a:cubicBezTo>
                    <a:cubicBezTo>
                      <a:pt x="345440" y="71970"/>
                      <a:pt x="398780" y="206590"/>
                      <a:pt x="436880" y="193043"/>
                    </a:cubicBezTo>
                    <a:cubicBezTo>
                      <a:pt x="474980" y="179496"/>
                      <a:pt x="507153" y="850"/>
                      <a:pt x="543560" y="3"/>
                    </a:cubicBezTo>
                    <a:cubicBezTo>
                      <a:pt x="579967" y="-844"/>
                      <a:pt x="625687" y="174416"/>
                      <a:pt x="655320" y="187963"/>
                    </a:cubicBezTo>
                    <a:cubicBezTo>
                      <a:pt x="684953" y="201510"/>
                      <a:pt x="684107" y="67736"/>
                      <a:pt x="721360" y="81283"/>
                    </a:cubicBezTo>
                    <a:cubicBezTo>
                      <a:pt x="758613" y="94830"/>
                      <a:pt x="826347" y="238763"/>
                      <a:pt x="878840" y="269243"/>
                    </a:cubicBezTo>
                    <a:cubicBezTo>
                      <a:pt x="931333" y="299723"/>
                      <a:pt x="966047" y="260776"/>
                      <a:pt x="1036320" y="264163"/>
                    </a:cubicBezTo>
                    <a:cubicBezTo>
                      <a:pt x="1106593" y="267550"/>
                      <a:pt x="1247987" y="292103"/>
                      <a:pt x="1300480" y="289563"/>
                    </a:cubicBezTo>
                    <a:cubicBezTo>
                      <a:pt x="1352973" y="287023"/>
                      <a:pt x="1352126" y="267973"/>
                      <a:pt x="1351280" y="24892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176">
                <a:extLst>
                  <a:ext uri="{FF2B5EF4-FFF2-40B4-BE49-F238E27FC236}">
                    <a16:creationId xmlns:a16="http://schemas.microsoft.com/office/drawing/2014/main" id="{BD8571C8-D452-AE57-4CA5-41B5CF4DA839}"/>
                  </a:ext>
                </a:extLst>
              </p:cNvPr>
              <p:cNvSpPr/>
              <p:nvPr/>
            </p:nvSpPr>
            <p:spPr>
              <a:xfrm>
                <a:off x="1376410" y="4975000"/>
                <a:ext cx="991452" cy="209245"/>
              </a:xfrm>
              <a:custGeom>
                <a:avLst/>
                <a:gdLst>
                  <a:gd name="connsiteX0" fmla="*/ 0 w 1310640"/>
                  <a:gd name="connsiteY0" fmla="*/ 157638 h 199710"/>
                  <a:gd name="connsiteX1" fmla="*/ 193040 w 1310640"/>
                  <a:gd name="connsiteY1" fmla="*/ 198278 h 199710"/>
                  <a:gd name="connsiteX2" fmla="*/ 299720 w 1310640"/>
                  <a:gd name="connsiteY2" fmla="*/ 111918 h 199710"/>
                  <a:gd name="connsiteX3" fmla="*/ 497840 w 1310640"/>
                  <a:gd name="connsiteY3" fmla="*/ 167798 h 199710"/>
                  <a:gd name="connsiteX4" fmla="*/ 645160 w 1310640"/>
                  <a:gd name="connsiteY4" fmla="*/ 158 h 199710"/>
                  <a:gd name="connsiteX5" fmla="*/ 807720 w 1310640"/>
                  <a:gd name="connsiteY5" fmla="*/ 137318 h 199710"/>
                  <a:gd name="connsiteX6" fmla="*/ 1051560 w 1310640"/>
                  <a:gd name="connsiteY6" fmla="*/ 142398 h 199710"/>
                  <a:gd name="connsiteX7" fmla="*/ 1137920 w 1310640"/>
                  <a:gd name="connsiteY7" fmla="*/ 116998 h 199710"/>
                  <a:gd name="connsiteX8" fmla="*/ 1234440 w 1310640"/>
                  <a:gd name="connsiteY8" fmla="*/ 183038 h 199710"/>
                  <a:gd name="connsiteX9" fmla="*/ 1310640 w 1310640"/>
                  <a:gd name="connsiteY9" fmla="*/ 177958 h 1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0640" h="199710">
                    <a:moveTo>
                      <a:pt x="0" y="157638"/>
                    </a:moveTo>
                    <a:cubicBezTo>
                      <a:pt x="71543" y="181768"/>
                      <a:pt x="143087" y="205898"/>
                      <a:pt x="193040" y="198278"/>
                    </a:cubicBezTo>
                    <a:cubicBezTo>
                      <a:pt x="242993" y="190658"/>
                      <a:pt x="248920" y="116998"/>
                      <a:pt x="299720" y="111918"/>
                    </a:cubicBezTo>
                    <a:cubicBezTo>
                      <a:pt x="350520" y="106838"/>
                      <a:pt x="440267" y="186425"/>
                      <a:pt x="497840" y="167798"/>
                    </a:cubicBezTo>
                    <a:cubicBezTo>
                      <a:pt x="555413" y="149171"/>
                      <a:pt x="593513" y="5238"/>
                      <a:pt x="645160" y="158"/>
                    </a:cubicBezTo>
                    <a:cubicBezTo>
                      <a:pt x="696807" y="-4922"/>
                      <a:pt x="739987" y="113611"/>
                      <a:pt x="807720" y="137318"/>
                    </a:cubicBezTo>
                    <a:cubicBezTo>
                      <a:pt x="875453" y="161025"/>
                      <a:pt x="996527" y="145785"/>
                      <a:pt x="1051560" y="142398"/>
                    </a:cubicBezTo>
                    <a:cubicBezTo>
                      <a:pt x="1106593" y="139011"/>
                      <a:pt x="1107440" y="110225"/>
                      <a:pt x="1137920" y="116998"/>
                    </a:cubicBezTo>
                    <a:cubicBezTo>
                      <a:pt x="1168400" y="123771"/>
                      <a:pt x="1205653" y="172878"/>
                      <a:pt x="1234440" y="183038"/>
                    </a:cubicBezTo>
                    <a:cubicBezTo>
                      <a:pt x="1263227" y="193198"/>
                      <a:pt x="1289473" y="178805"/>
                      <a:pt x="1310640" y="177958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177">
                <a:extLst>
                  <a:ext uri="{FF2B5EF4-FFF2-40B4-BE49-F238E27FC236}">
                    <a16:creationId xmlns:a16="http://schemas.microsoft.com/office/drawing/2014/main" id="{49715984-D401-2726-66E2-FCB6D6D2CDCB}"/>
                  </a:ext>
                </a:extLst>
              </p:cNvPr>
              <p:cNvSpPr/>
              <p:nvPr/>
            </p:nvSpPr>
            <p:spPr>
              <a:xfrm>
                <a:off x="1376410" y="5631283"/>
                <a:ext cx="991452" cy="1966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9092">
                    <a:moveTo>
                      <a:pt x="0" y="173887"/>
                    </a:moveTo>
                    <a:cubicBezTo>
                      <a:pt x="91440" y="160340"/>
                      <a:pt x="182880" y="146794"/>
                      <a:pt x="248920" y="163727"/>
                    </a:cubicBezTo>
                    <a:cubicBezTo>
                      <a:pt x="314960" y="180660"/>
                      <a:pt x="345688" y="261739"/>
                      <a:pt x="396240" y="275487"/>
                    </a:cubicBezTo>
                    <a:cubicBezTo>
                      <a:pt x="446792" y="289235"/>
                      <a:pt x="488644" y="260233"/>
                      <a:pt x="552234" y="246217"/>
                    </a:cubicBezTo>
                    <a:cubicBezTo>
                      <a:pt x="615824" y="232201"/>
                      <a:pt x="730120" y="227998"/>
                      <a:pt x="777781" y="191390"/>
                    </a:cubicBezTo>
                    <a:cubicBezTo>
                      <a:pt x="825442" y="154782"/>
                      <a:pt x="805270" y="56577"/>
                      <a:pt x="838200" y="26567"/>
                    </a:cubicBezTo>
                    <a:cubicBezTo>
                      <a:pt x="871130" y="-3443"/>
                      <a:pt x="943187" y="-7300"/>
                      <a:pt x="975360" y="11327"/>
                    </a:cubicBezTo>
                    <a:cubicBezTo>
                      <a:pt x="1007533" y="29954"/>
                      <a:pt x="986367" y="117160"/>
                      <a:pt x="1031240" y="138327"/>
                    </a:cubicBezTo>
                    <a:cubicBezTo>
                      <a:pt x="1076113" y="159494"/>
                      <a:pt x="1160356" y="148910"/>
                      <a:pt x="1244600" y="13832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178">
                <a:extLst>
                  <a:ext uri="{FF2B5EF4-FFF2-40B4-BE49-F238E27FC236}">
                    <a16:creationId xmlns:a16="http://schemas.microsoft.com/office/drawing/2014/main" id="{08AA227E-3BA8-7AF9-C341-C536E93CAB7B}"/>
                  </a:ext>
                </a:extLst>
              </p:cNvPr>
              <p:cNvSpPr/>
              <p:nvPr/>
            </p:nvSpPr>
            <p:spPr>
              <a:xfrm>
                <a:off x="1369330" y="5844545"/>
                <a:ext cx="991452" cy="234941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333495">
                    <a:moveTo>
                      <a:pt x="0" y="215847"/>
                    </a:moveTo>
                    <a:cubicBezTo>
                      <a:pt x="91440" y="202300"/>
                      <a:pt x="69288" y="111011"/>
                      <a:pt x="135328" y="90763"/>
                    </a:cubicBezTo>
                    <a:cubicBezTo>
                      <a:pt x="201368" y="70515"/>
                      <a:pt x="326756" y="61455"/>
                      <a:pt x="396240" y="94357"/>
                    </a:cubicBezTo>
                    <a:cubicBezTo>
                      <a:pt x="465724" y="127259"/>
                      <a:pt x="488644" y="265012"/>
                      <a:pt x="552234" y="288177"/>
                    </a:cubicBezTo>
                    <a:cubicBezTo>
                      <a:pt x="615824" y="311343"/>
                      <a:pt x="730120" y="281225"/>
                      <a:pt x="777781" y="233350"/>
                    </a:cubicBezTo>
                    <a:cubicBezTo>
                      <a:pt x="825442" y="185475"/>
                      <a:pt x="810253" y="-15261"/>
                      <a:pt x="838201" y="924"/>
                    </a:cubicBezTo>
                    <a:cubicBezTo>
                      <a:pt x="866149" y="17109"/>
                      <a:pt x="913294" y="300566"/>
                      <a:pt x="945467" y="330460"/>
                    </a:cubicBezTo>
                    <a:cubicBezTo>
                      <a:pt x="977640" y="360354"/>
                      <a:pt x="986367" y="159120"/>
                      <a:pt x="1031240" y="180287"/>
                    </a:cubicBezTo>
                    <a:cubicBezTo>
                      <a:pt x="1076113" y="201454"/>
                      <a:pt x="1160356" y="190870"/>
                      <a:pt x="1244600" y="18028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79">
                <a:extLst>
                  <a:ext uri="{FF2B5EF4-FFF2-40B4-BE49-F238E27FC236}">
                    <a16:creationId xmlns:a16="http://schemas.microsoft.com/office/drawing/2014/main" id="{BBF01AFA-ADD3-91A2-E1B7-9428DA2D948A}"/>
                  </a:ext>
                </a:extLst>
              </p:cNvPr>
              <p:cNvSpPr/>
              <p:nvPr/>
            </p:nvSpPr>
            <p:spPr>
              <a:xfrm>
                <a:off x="1376410" y="6162815"/>
                <a:ext cx="991452" cy="112134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159172">
                    <a:moveTo>
                      <a:pt x="0" y="125214"/>
                    </a:moveTo>
                    <a:cubicBezTo>
                      <a:pt x="91440" y="111667"/>
                      <a:pt x="79252" y="-4410"/>
                      <a:pt x="135328" y="130"/>
                    </a:cubicBezTo>
                    <a:cubicBezTo>
                      <a:pt x="191404" y="4670"/>
                      <a:pt x="277932" y="131943"/>
                      <a:pt x="336455" y="152451"/>
                    </a:cubicBezTo>
                    <a:cubicBezTo>
                      <a:pt x="394978" y="172959"/>
                      <a:pt x="444800" y="141704"/>
                      <a:pt x="486469" y="123181"/>
                    </a:cubicBezTo>
                    <a:cubicBezTo>
                      <a:pt x="528138" y="104658"/>
                      <a:pt x="541797" y="59894"/>
                      <a:pt x="586469" y="41313"/>
                    </a:cubicBezTo>
                    <a:cubicBezTo>
                      <a:pt x="631141" y="22732"/>
                      <a:pt x="701643" y="17"/>
                      <a:pt x="754501" y="11695"/>
                    </a:cubicBezTo>
                    <a:cubicBezTo>
                      <a:pt x="807359" y="23373"/>
                      <a:pt x="857494" y="98390"/>
                      <a:pt x="903617" y="111383"/>
                    </a:cubicBezTo>
                    <a:cubicBezTo>
                      <a:pt x="949740" y="124376"/>
                      <a:pt x="986367" y="68487"/>
                      <a:pt x="1031240" y="89654"/>
                    </a:cubicBezTo>
                    <a:cubicBezTo>
                      <a:pt x="1076113" y="110821"/>
                      <a:pt x="1160356" y="100237"/>
                      <a:pt x="1244600" y="89654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180">
                <a:extLst>
                  <a:ext uri="{FF2B5EF4-FFF2-40B4-BE49-F238E27FC236}">
                    <a16:creationId xmlns:a16="http://schemas.microsoft.com/office/drawing/2014/main" id="{7DC6A0C1-C91B-D1A1-F29F-83CCF718ECB5}"/>
                  </a:ext>
                </a:extLst>
              </p:cNvPr>
              <p:cNvSpPr/>
              <p:nvPr/>
            </p:nvSpPr>
            <p:spPr>
              <a:xfrm>
                <a:off x="1360054" y="6303040"/>
                <a:ext cx="991452" cy="1954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  <a:gd name="connsiteX0" fmla="*/ 0 w 1244600"/>
                  <a:gd name="connsiteY0" fmla="*/ 206283 h 245928"/>
                  <a:gd name="connsiteX1" fmla="*/ 141306 w 1244600"/>
                  <a:gd name="connsiteY1" fmla="*/ 76 h 245928"/>
                  <a:gd name="connsiteX2" fmla="*/ 336455 w 1244600"/>
                  <a:gd name="connsiteY2" fmla="*/ 233520 h 245928"/>
                  <a:gd name="connsiteX3" fmla="*/ 486469 w 1244600"/>
                  <a:gd name="connsiteY3" fmla="*/ 204250 h 245928"/>
                  <a:gd name="connsiteX4" fmla="*/ 586469 w 1244600"/>
                  <a:gd name="connsiteY4" fmla="*/ 122382 h 245928"/>
                  <a:gd name="connsiteX5" fmla="*/ 754501 w 1244600"/>
                  <a:gd name="connsiteY5" fmla="*/ 92764 h 245928"/>
                  <a:gd name="connsiteX6" fmla="*/ 903617 w 1244600"/>
                  <a:gd name="connsiteY6" fmla="*/ 192452 h 245928"/>
                  <a:gd name="connsiteX7" fmla="*/ 1031240 w 1244600"/>
                  <a:gd name="connsiteY7" fmla="*/ 170723 h 245928"/>
                  <a:gd name="connsiteX8" fmla="*/ 1244600 w 1244600"/>
                  <a:gd name="connsiteY8" fmla="*/ 170723 h 245928"/>
                  <a:gd name="connsiteX0" fmla="*/ 0 w 1244600"/>
                  <a:gd name="connsiteY0" fmla="*/ 206659 h 282867"/>
                  <a:gd name="connsiteX1" fmla="*/ 141306 w 1244600"/>
                  <a:gd name="connsiteY1" fmla="*/ 452 h 282867"/>
                  <a:gd name="connsiteX2" fmla="*/ 240799 w 1244600"/>
                  <a:gd name="connsiteY2" fmla="*/ 274458 h 282867"/>
                  <a:gd name="connsiteX3" fmla="*/ 486469 w 1244600"/>
                  <a:gd name="connsiteY3" fmla="*/ 204626 h 282867"/>
                  <a:gd name="connsiteX4" fmla="*/ 586469 w 1244600"/>
                  <a:gd name="connsiteY4" fmla="*/ 122758 h 282867"/>
                  <a:gd name="connsiteX5" fmla="*/ 754501 w 1244600"/>
                  <a:gd name="connsiteY5" fmla="*/ 93140 h 282867"/>
                  <a:gd name="connsiteX6" fmla="*/ 903617 w 1244600"/>
                  <a:gd name="connsiteY6" fmla="*/ 192828 h 282867"/>
                  <a:gd name="connsiteX7" fmla="*/ 1031240 w 1244600"/>
                  <a:gd name="connsiteY7" fmla="*/ 171099 h 282867"/>
                  <a:gd name="connsiteX8" fmla="*/ 1244600 w 1244600"/>
                  <a:gd name="connsiteY8" fmla="*/ 171099 h 282867"/>
                  <a:gd name="connsiteX0" fmla="*/ 0 w 1244600"/>
                  <a:gd name="connsiteY0" fmla="*/ 206659 h 277388"/>
                  <a:gd name="connsiteX1" fmla="*/ 141306 w 1244600"/>
                  <a:gd name="connsiteY1" fmla="*/ 452 h 277388"/>
                  <a:gd name="connsiteX2" fmla="*/ 240799 w 1244600"/>
                  <a:gd name="connsiteY2" fmla="*/ 274458 h 277388"/>
                  <a:gd name="connsiteX3" fmla="*/ 342985 w 1244600"/>
                  <a:gd name="connsiteY3" fmla="*/ 143785 h 277388"/>
                  <a:gd name="connsiteX4" fmla="*/ 586469 w 1244600"/>
                  <a:gd name="connsiteY4" fmla="*/ 122758 h 277388"/>
                  <a:gd name="connsiteX5" fmla="*/ 754501 w 1244600"/>
                  <a:gd name="connsiteY5" fmla="*/ 93140 h 277388"/>
                  <a:gd name="connsiteX6" fmla="*/ 903617 w 1244600"/>
                  <a:gd name="connsiteY6" fmla="*/ 192828 h 277388"/>
                  <a:gd name="connsiteX7" fmla="*/ 1031240 w 1244600"/>
                  <a:gd name="connsiteY7" fmla="*/ 171099 h 277388"/>
                  <a:gd name="connsiteX8" fmla="*/ 1244600 w 1244600"/>
                  <a:gd name="connsiteY8" fmla="*/ 171099 h 27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7388">
                    <a:moveTo>
                      <a:pt x="0" y="206659"/>
                    </a:moveTo>
                    <a:cubicBezTo>
                      <a:pt x="91440" y="193112"/>
                      <a:pt x="101173" y="-10848"/>
                      <a:pt x="141306" y="452"/>
                    </a:cubicBezTo>
                    <a:cubicBezTo>
                      <a:pt x="181439" y="11752"/>
                      <a:pt x="207186" y="250569"/>
                      <a:pt x="240799" y="274458"/>
                    </a:cubicBezTo>
                    <a:cubicBezTo>
                      <a:pt x="274412" y="298347"/>
                      <a:pt x="285374" y="169068"/>
                      <a:pt x="342985" y="143785"/>
                    </a:cubicBezTo>
                    <a:cubicBezTo>
                      <a:pt x="400596" y="118502"/>
                      <a:pt x="517883" y="131199"/>
                      <a:pt x="586469" y="122758"/>
                    </a:cubicBezTo>
                    <a:cubicBezTo>
                      <a:pt x="655055" y="114317"/>
                      <a:pt x="701643" y="81462"/>
                      <a:pt x="754501" y="93140"/>
                    </a:cubicBezTo>
                    <a:cubicBezTo>
                      <a:pt x="807359" y="104818"/>
                      <a:pt x="857494" y="179835"/>
                      <a:pt x="903617" y="192828"/>
                    </a:cubicBezTo>
                    <a:cubicBezTo>
                      <a:pt x="949740" y="205821"/>
                      <a:pt x="986367" y="149932"/>
                      <a:pt x="1031240" y="171099"/>
                    </a:cubicBezTo>
                    <a:cubicBezTo>
                      <a:pt x="1076113" y="192266"/>
                      <a:pt x="1160356" y="181682"/>
                      <a:pt x="1244600" y="171099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294">
            <a:extLst>
              <a:ext uri="{FF2B5EF4-FFF2-40B4-BE49-F238E27FC236}">
                <a16:creationId xmlns:a16="http://schemas.microsoft.com/office/drawing/2014/main" id="{B4093C35-1EE0-CB5E-5F06-92B90F1DACF8}"/>
              </a:ext>
            </a:extLst>
          </p:cNvPr>
          <p:cNvGrpSpPr/>
          <p:nvPr/>
        </p:nvGrpSpPr>
        <p:grpSpPr>
          <a:xfrm flipV="1">
            <a:off x="2532838" y="5082141"/>
            <a:ext cx="385689" cy="716821"/>
            <a:chOff x="41702" y="1566461"/>
            <a:chExt cx="1348878" cy="2506952"/>
          </a:xfrm>
        </p:grpSpPr>
        <p:sp>
          <p:nvSpPr>
            <p:cNvPr id="45" name="Cylinder 293">
              <a:extLst>
                <a:ext uri="{FF2B5EF4-FFF2-40B4-BE49-F238E27FC236}">
                  <a16:creationId xmlns:a16="http://schemas.microsoft.com/office/drawing/2014/main" id="{044EF0E5-FBE5-C185-D2B5-2CD6D9BD2615}"/>
                </a:ext>
              </a:extLst>
            </p:cNvPr>
            <p:cNvSpPr/>
            <p:nvPr/>
          </p:nvSpPr>
          <p:spPr>
            <a:xfrm>
              <a:off x="41702" y="1566461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170">
              <a:extLst>
                <a:ext uri="{FF2B5EF4-FFF2-40B4-BE49-F238E27FC236}">
                  <a16:creationId xmlns:a16="http://schemas.microsoft.com/office/drawing/2014/main" id="{DCF4E79E-98AE-21E3-CC24-6C7A0DBAD3F7}"/>
                </a:ext>
              </a:extLst>
            </p:cNvPr>
            <p:cNvGrpSpPr/>
            <p:nvPr/>
          </p:nvGrpSpPr>
          <p:grpSpPr>
            <a:xfrm>
              <a:off x="215980" y="1819365"/>
              <a:ext cx="1007808" cy="2164330"/>
              <a:chOff x="1360054" y="4334125"/>
              <a:chExt cx="1007808" cy="2164330"/>
            </a:xfrm>
            <a:solidFill>
              <a:srgbClr val="BED3E1"/>
            </a:solidFill>
          </p:grpSpPr>
          <p:sp>
            <p:nvSpPr>
              <p:cNvPr id="47" name="Freeform: Shape 171">
                <a:extLst>
                  <a:ext uri="{FF2B5EF4-FFF2-40B4-BE49-F238E27FC236}">
                    <a16:creationId xmlns:a16="http://schemas.microsoft.com/office/drawing/2014/main" id="{0652D50E-710E-408B-0179-2B5D77462ABB}"/>
                  </a:ext>
                </a:extLst>
              </p:cNvPr>
              <p:cNvSpPr/>
              <p:nvPr/>
            </p:nvSpPr>
            <p:spPr>
              <a:xfrm>
                <a:off x="1376410" y="4334125"/>
                <a:ext cx="991452" cy="209245"/>
              </a:xfrm>
              <a:custGeom>
                <a:avLst/>
                <a:gdLst>
                  <a:gd name="connsiteX0" fmla="*/ 0 w 1270000"/>
                  <a:gd name="connsiteY0" fmla="*/ 190430 h 391787"/>
                  <a:gd name="connsiteX1" fmla="*/ 157480 w 1270000"/>
                  <a:gd name="connsiteY1" fmla="*/ 38030 h 391787"/>
                  <a:gd name="connsiteX2" fmla="*/ 218440 w 1270000"/>
                  <a:gd name="connsiteY2" fmla="*/ 93910 h 391787"/>
                  <a:gd name="connsiteX3" fmla="*/ 264160 w 1270000"/>
                  <a:gd name="connsiteY3" fmla="*/ 38030 h 391787"/>
                  <a:gd name="connsiteX4" fmla="*/ 375920 w 1270000"/>
                  <a:gd name="connsiteY4" fmla="*/ 322510 h 391787"/>
                  <a:gd name="connsiteX5" fmla="*/ 502920 w 1270000"/>
                  <a:gd name="connsiteY5" fmla="*/ 342830 h 391787"/>
                  <a:gd name="connsiteX6" fmla="*/ 619760 w 1270000"/>
                  <a:gd name="connsiteY6" fmla="*/ 337750 h 391787"/>
                  <a:gd name="connsiteX7" fmla="*/ 690880 w 1270000"/>
                  <a:gd name="connsiteY7" fmla="*/ 205670 h 391787"/>
                  <a:gd name="connsiteX8" fmla="*/ 756920 w 1270000"/>
                  <a:gd name="connsiteY8" fmla="*/ 266630 h 391787"/>
                  <a:gd name="connsiteX9" fmla="*/ 817880 w 1270000"/>
                  <a:gd name="connsiteY9" fmla="*/ 144710 h 391787"/>
                  <a:gd name="connsiteX10" fmla="*/ 848360 w 1270000"/>
                  <a:gd name="connsiteY10" fmla="*/ 7550 h 391787"/>
                  <a:gd name="connsiteX11" fmla="*/ 873760 w 1270000"/>
                  <a:gd name="connsiteY11" fmla="*/ 388550 h 391787"/>
                  <a:gd name="connsiteX12" fmla="*/ 919480 w 1270000"/>
                  <a:gd name="connsiteY12" fmla="*/ 190430 h 391787"/>
                  <a:gd name="connsiteX13" fmla="*/ 1041400 w 1270000"/>
                  <a:gd name="connsiteY13" fmla="*/ 180270 h 391787"/>
                  <a:gd name="connsiteX14" fmla="*/ 1183640 w 1270000"/>
                  <a:gd name="connsiteY14" fmla="*/ 180270 h 391787"/>
                  <a:gd name="connsiteX15" fmla="*/ 1270000 w 1270000"/>
                  <a:gd name="connsiteY15" fmla="*/ 180270 h 39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0000" h="391787">
                    <a:moveTo>
                      <a:pt x="0" y="190430"/>
                    </a:moveTo>
                    <a:cubicBezTo>
                      <a:pt x="60536" y="122273"/>
                      <a:pt x="121073" y="54117"/>
                      <a:pt x="157480" y="38030"/>
                    </a:cubicBezTo>
                    <a:cubicBezTo>
                      <a:pt x="193887" y="21943"/>
                      <a:pt x="200660" y="93910"/>
                      <a:pt x="218440" y="93910"/>
                    </a:cubicBezTo>
                    <a:cubicBezTo>
                      <a:pt x="236220" y="93910"/>
                      <a:pt x="237913" y="-70"/>
                      <a:pt x="264160" y="38030"/>
                    </a:cubicBezTo>
                    <a:cubicBezTo>
                      <a:pt x="290407" y="76130"/>
                      <a:pt x="336127" y="271710"/>
                      <a:pt x="375920" y="322510"/>
                    </a:cubicBezTo>
                    <a:cubicBezTo>
                      <a:pt x="415713" y="373310"/>
                      <a:pt x="462280" y="340290"/>
                      <a:pt x="502920" y="342830"/>
                    </a:cubicBezTo>
                    <a:cubicBezTo>
                      <a:pt x="543560" y="345370"/>
                      <a:pt x="588433" y="360610"/>
                      <a:pt x="619760" y="337750"/>
                    </a:cubicBezTo>
                    <a:cubicBezTo>
                      <a:pt x="651087" y="314890"/>
                      <a:pt x="668020" y="217523"/>
                      <a:pt x="690880" y="205670"/>
                    </a:cubicBezTo>
                    <a:cubicBezTo>
                      <a:pt x="713740" y="193817"/>
                      <a:pt x="735753" y="276790"/>
                      <a:pt x="756920" y="266630"/>
                    </a:cubicBezTo>
                    <a:cubicBezTo>
                      <a:pt x="778087" y="256470"/>
                      <a:pt x="802640" y="187890"/>
                      <a:pt x="817880" y="144710"/>
                    </a:cubicBezTo>
                    <a:cubicBezTo>
                      <a:pt x="833120" y="101530"/>
                      <a:pt x="839047" y="-33090"/>
                      <a:pt x="848360" y="7550"/>
                    </a:cubicBezTo>
                    <a:cubicBezTo>
                      <a:pt x="857673" y="48190"/>
                      <a:pt x="861907" y="358070"/>
                      <a:pt x="873760" y="388550"/>
                    </a:cubicBezTo>
                    <a:cubicBezTo>
                      <a:pt x="885613" y="419030"/>
                      <a:pt x="891540" y="225143"/>
                      <a:pt x="919480" y="190430"/>
                    </a:cubicBezTo>
                    <a:cubicBezTo>
                      <a:pt x="947420" y="155717"/>
                      <a:pt x="997373" y="181963"/>
                      <a:pt x="1041400" y="180270"/>
                    </a:cubicBezTo>
                    <a:cubicBezTo>
                      <a:pt x="1085427" y="178577"/>
                      <a:pt x="1183640" y="180270"/>
                      <a:pt x="1183640" y="180270"/>
                    </a:cubicBezTo>
                    <a:lnTo>
                      <a:pt x="1270000" y="180270"/>
                    </a:ln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: Shape 172">
                <a:extLst>
                  <a:ext uri="{FF2B5EF4-FFF2-40B4-BE49-F238E27FC236}">
                    <a16:creationId xmlns:a16="http://schemas.microsoft.com/office/drawing/2014/main" id="{9BA316FD-8B79-F34F-D0CE-748E5911C605}"/>
                  </a:ext>
                </a:extLst>
              </p:cNvPr>
              <p:cNvSpPr/>
              <p:nvPr/>
            </p:nvSpPr>
            <p:spPr>
              <a:xfrm>
                <a:off x="1376410" y="4556510"/>
                <a:ext cx="991452" cy="209245"/>
              </a:xfrm>
              <a:custGeom>
                <a:avLst/>
                <a:gdLst>
                  <a:gd name="connsiteX0" fmla="*/ 0 w 1214120"/>
                  <a:gd name="connsiteY0" fmla="*/ 178093 h 310429"/>
                  <a:gd name="connsiteX1" fmla="*/ 177800 w 1214120"/>
                  <a:gd name="connsiteY1" fmla="*/ 264453 h 310429"/>
                  <a:gd name="connsiteX2" fmla="*/ 365760 w 1214120"/>
                  <a:gd name="connsiteY2" fmla="*/ 274613 h 310429"/>
                  <a:gd name="connsiteX3" fmla="*/ 401320 w 1214120"/>
                  <a:gd name="connsiteY3" fmla="*/ 293 h 310429"/>
                  <a:gd name="connsiteX4" fmla="*/ 452120 w 1214120"/>
                  <a:gd name="connsiteY4" fmla="*/ 218733 h 310429"/>
                  <a:gd name="connsiteX5" fmla="*/ 502920 w 1214120"/>
                  <a:gd name="connsiteY5" fmla="*/ 76493 h 310429"/>
                  <a:gd name="connsiteX6" fmla="*/ 543560 w 1214120"/>
                  <a:gd name="connsiteY6" fmla="*/ 310173 h 310429"/>
                  <a:gd name="connsiteX7" fmla="*/ 594360 w 1214120"/>
                  <a:gd name="connsiteY7" fmla="*/ 122213 h 310429"/>
                  <a:gd name="connsiteX8" fmla="*/ 762000 w 1214120"/>
                  <a:gd name="connsiteY8" fmla="*/ 122213 h 310429"/>
                  <a:gd name="connsiteX9" fmla="*/ 812800 w 1214120"/>
                  <a:gd name="connsiteY9" fmla="*/ 233973 h 310429"/>
                  <a:gd name="connsiteX10" fmla="*/ 960120 w 1214120"/>
                  <a:gd name="connsiteY10" fmla="*/ 122213 h 310429"/>
                  <a:gd name="connsiteX11" fmla="*/ 1127760 w 1214120"/>
                  <a:gd name="connsiteY11" fmla="*/ 162853 h 310429"/>
                  <a:gd name="connsiteX12" fmla="*/ 1214120 w 1214120"/>
                  <a:gd name="connsiteY12" fmla="*/ 127293 h 3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120" h="310429">
                    <a:moveTo>
                      <a:pt x="0" y="178093"/>
                    </a:moveTo>
                    <a:cubicBezTo>
                      <a:pt x="58420" y="213229"/>
                      <a:pt x="116840" y="248366"/>
                      <a:pt x="177800" y="264453"/>
                    </a:cubicBezTo>
                    <a:cubicBezTo>
                      <a:pt x="238760" y="280540"/>
                      <a:pt x="328507" y="318640"/>
                      <a:pt x="365760" y="274613"/>
                    </a:cubicBezTo>
                    <a:cubicBezTo>
                      <a:pt x="403013" y="230586"/>
                      <a:pt x="386927" y="9606"/>
                      <a:pt x="401320" y="293"/>
                    </a:cubicBezTo>
                    <a:cubicBezTo>
                      <a:pt x="415713" y="-9020"/>
                      <a:pt x="435187" y="206033"/>
                      <a:pt x="452120" y="218733"/>
                    </a:cubicBezTo>
                    <a:cubicBezTo>
                      <a:pt x="469053" y="231433"/>
                      <a:pt x="487680" y="61253"/>
                      <a:pt x="502920" y="76493"/>
                    </a:cubicBezTo>
                    <a:cubicBezTo>
                      <a:pt x="518160" y="91733"/>
                      <a:pt x="528320" y="302553"/>
                      <a:pt x="543560" y="310173"/>
                    </a:cubicBezTo>
                    <a:cubicBezTo>
                      <a:pt x="558800" y="317793"/>
                      <a:pt x="557953" y="153540"/>
                      <a:pt x="594360" y="122213"/>
                    </a:cubicBezTo>
                    <a:cubicBezTo>
                      <a:pt x="630767" y="90886"/>
                      <a:pt x="725593" y="103586"/>
                      <a:pt x="762000" y="122213"/>
                    </a:cubicBezTo>
                    <a:cubicBezTo>
                      <a:pt x="798407" y="140840"/>
                      <a:pt x="779780" y="233973"/>
                      <a:pt x="812800" y="233973"/>
                    </a:cubicBezTo>
                    <a:cubicBezTo>
                      <a:pt x="845820" y="233973"/>
                      <a:pt x="907627" y="134066"/>
                      <a:pt x="960120" y="122213"/>
                    </a:cubicBezTo>
                    <a:cubicBezTo>
                      <a:pt x="1012613" y="110360"/>
                      <a:pt x="1085427" y="162006"/>
                      <a:pt x="1127760" y="162853"/>
                    </a:cubicBezTo>
                    <a:cubicBezTo>
                      <a:pt x="1170093" y="163700"/>
                      <a:pt x="1214120" y="127293"/>
                      <a:pt x="1214120" y="12729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173">
                <a:extLst>
                  <a:ext uri="{FF2B5EF4-FFF2-40B4-BE49-F238E27FC236}">
                    <a16:creationId xmlns:a16="http://schemas.microsoft.com/office/drawing/2014/main" id="{1FBC49AB-DE15-5CD4-EDC9-422B4B16232B}"/>
                  </a:ext>
                </a:extLst>
              </p:cNvPr>
              <p:cNvSpPr/>
              <p:nvPr/>
            </p:nvSpPr>
            <p:spPr>
              <a:xfrm>
                <a:off x="1376410" y="5184246"/>
                <a:ext cx="991452" cy="209245"/>
              </a:xfrm>
              <a:custGeom>
                <a:avLst/>
                <a:gdLst>
                  <a:gd name="connsiteX0" fmla="*/ 0 w 1285240"/>
                  <a:gd name="connsiteY0" fmla="*/ 129801 h 262169"/>
                  <a:gd name="connsiteX1" fmla="*/ 360680 w 1285240"/>
                  <a:gd name="connsiteY1" fmla="*/ 251721 h 262169"/>
                  <a:gd name="connsiteX2" fmla="*/ 472440 w 1285240"/>
                  <a:gd name="connsiteY2" fmla="*/ 63761 h 262169"/>
                  <a:gd name="connsiteX3" fmla="*/ 711200 w 1285240"/>
                  <a:gd name="connsiteY3" fmla="*/ 7881 h 262169"/>
                  <a:gd name="connsiteX4" fmla="*/ 767080 w 1285240"/>
                  <a:gd name="connsiteY4" fmla="*/ 216161 h 262169"/>
                  <a:gd name="connsiteX5" fmla="*/ 899160 w 1285240"/>
                  <a:gd name="connsiteY5" fmla="*/ 195841 h 262169"/>
                  <a:gd name="connsiteX6" fmla="*/ 929640 w 1285240"/>
                  <a:gd name="connsiteY6" fmla="*/ 261881 h 262169"/>
                  <a:gd name="connsiteX7" fmla="*/ 1026160 w 1285240"/>
                  <a:gd name="connsiteY7" fmla="*/ 165361 h 262169"/>
                  <a:gd name="connsiteX8" fmla="*/ 1153160 w 1285240"/>
                  <a:gd name="connsiteY8" fmla="*/ 89161 h 262169"/>
                  <a:gd name="connsiteX9" fmla="*/ 1229360 w 1285240"/>
                  <a:gd name="connsiteY9" fmla="*/ 139961 h 262169"/>
                  <a:gd name="connsiteX10" fmla="*/ 1285240 w 1285240"/>
                  <a:gd name="connsiteY10" fmla="*/ 139961 h 26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5240" h="262169">
                    <a:moveTo>
                      <a:pt x="0" y="129801"/>
                    </a:moveTo>
                    <a:cubicBezTo>
                      <a:pt x="140970" y="196264"/>
                      <a:pt x="281940" y="262728"/>
                      <a:pt x="360680" y="251721"/>
                    </a:cubicBezTo>
                    <a:cubicBezTo>
                      <a:pt x="439420" y="240714"/>
                      <a:pt x="414020" y="104401"/>
                      <a:pt x="472440" y="63761"/>
                    </a:cubicBezTo>
                    <a:cubicBezTo>
                      <a:pt x="530860" y="23121"/>
                      <a:pt x="662093" y="-17519"/>
                      <a:pt x="711200" y="7881"/>
                    </a:cubicBezTo>
                    <a:cubicBezTo>
                      <a:pt x="760307" y="33281"/>
                      <a:pt x="735753" y="184834"/>
                      <a:pt x="767080" y="216161"/>
                    </a:cubicBezTo>
                    <a:cubicBezTo>
                      <a:pt x="798407" y="247488"/>
                      <a:pt x="872067" y="188221"/>
                      <a:pt x="899160" y="195841"/>
                    </a:cubicBezTo>
                    <a:cubicBezTo>
                      <a:pt x="926253" y="203461"/>
                      <a:pt x="908473" y="266961"/>
                      <a:pt x="929640" y="261881"/>
                    </a:cubicBezTo>
                    <a:cubicBezTo>
                      <a:pt x="950807" y="256801"/>
                      <a:pt x="988907" y="194148"/>
                      <a:pt x="1026160" y="165361"/>
                    </a:cubicBezTo>
                    <a:cubicBezTo>
                      <a:pt x="1063413" y="136574"/>
                      <a:pt x="1119293" y="93394"/>
                      <a:pt x="1153160" y="89161"/>
                    </a:cubicBezTo>
                    <a:cubicBezTo>
                      <a:pt x="1187027" y="84928"/>
                      <a:pt x="1207347" y="131494"/>
                      <a:pt x="1229360" y="139961"/>
                    </a:cubicBezTo>
                    <a:cubicBezTo>
                      <a:pt x="1251373" y="148428"/>
                      <a:pt x="1270000" y="141654"/>
                      <a:pt x="1285240" y="139961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174">
                <a:extLst>
                  <a:ext uri="{FF2B5EF4-FFF2-40B4-BE49-F238E27FC236}">
                    <a16:creationId xmlns:a16="http://schemas.microsoft.com/office/drawing/2014/main" id="{E4C2B67F-416C-417E-863B-FE66991FB50A}"/>
                  </a:ext>
                </a:extLst>
              </p:cNvPr>
              <p:cNvSpPr/>
              <p:nvPr/>
            </p:nvSpPr>
            <p:spPr>
              <a:xfrm>
                <a:off x="1376410" y="5393491"/>
                <a:ext cx="991452" cy="20924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97020">
                    <a:moveTo>
                      <a:pt x="0" y="191302"/>
                    </a:moveTo>
                    <a:cubicBezTo>
                      <a:pt x="91440" y="177755"/>
                      <a:pt x="182880" y="164209"/>
                      <a:pt x="248920" y="181142"/>
                    </a:cubicBezTo>
                    <a:cubicBezTo>
                      <a:pt x="314960" y="198075"/>
                      <a:pt x="349673" y="320842"/>
                      <a:pt x="396240" y="292902"/>
                    </a:cubicBezTo>
                    <a:cubicBezTo>
                      <a:pt x="442807" y="264962"/>
                      <a:pt x="485987" y="54989"/>
                      <a:pt x="528320" y="13502"/>
                    </a:cubicBezTo>
                    <a:cubicBezTo>
                      <a:pt x="570653" y="-27985"/>
                      <a:pt x="598593" y="38902"/>
                      <a:pt x="650240" y="43982"/>
                    </a:cubicBezTo>
                    <a:cubicBezTo>
                      <a:pt x="701887" y="49062"/>
                      <a:pt x="784013" y="46522"/>
                      <a:pt x="838200" y="43982"/>
                    </a:cubicBezTo>
                    <a:cubicBezTo>
                      <a:pt x="892387" y="41442"/>
                      <a:pt x="943187" y="10115"/>
                      <a:pt x="975360" y="28742"/>
                    </a:cubicBezTo>
                    <a:cubicBezTo>
                      <a:pt x="1007533" y="47369"/>
                      <a:pt x="986367" y="134575"/>
                      <a:pt x="1031240" y="155742"/>
                    </a:cubicBezTo>
                    <a:cubicBezTo>
                      <a:pt x="1076113" y="176909"/>
                      <a:pt x="1160356" y="166325"/>
                      <a:pt x="1244600" y="15574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175">
                <a:extLst>
                  <a:ext uri="{FF2B5EF4-FFF2-40B4-BE49-F238E27FC236}">
                    <a16:creationId xmlns:a16="http://schemas.microsoft.com/office/drawing/2014/main" id="{79B7EF53-4406-034D-C56D-D5F4A7F70220}"/>
                  </a:ext>
                </a:extLst>
              </p:cNvPr>
              <p:cNvSpPr/>
              <p:nvPr/>
            </p:nvSpPr>
            <p:spPr>
              <a:xfrm>
                <a:off x="1376410" y="4765755"/>
                <a:ext cx="991452" cy="209245"/>
              </a:xfrm>
              <a:custGeom>
                <a:avLst/>
                <a:gdLst>
                  <a:gd name="connsiteX0" fmla="*/ 0 w 1351493"/>
                  <a:gd name="connsiteY0" fmla="*/ 152403 h 289746"/>
                  <a:gd name="connsiteX1" fmla="*/ 254000 w 1351493"/>
                  <a:gd name="connsiteY1" fmla="*/ 248923 h 289746"/>
                  <a:gd name="connsiteX2" fmla="*/ 314960 w 1351493"/>
                  <a:gd name="connsiteY2" fmla="*/ 81283 h 289746"/>
                  <a:gd name="connsiteX3" fmla="*/ 436880 w 1351493"/>
                  <a:gd name="connsiteY3" fmla="*/ 193043 h 289746"/>
                  <a:gd name="connsiteX4" fmla="*/ 543560 w 1351493"/>
                  <a:gd name="connsiteY4" fmla="*/ 3 h 289746"/>
                  <a:gd name="connsiteX5" fmla="*/ 655320 w 1351493"/>
                  <a:gd name="connsiteY5" fmla="*/ 187963 h 289746"/>
                  <a:gd name="connsiteX6" fmla="*/ 721360 w 1351493"/>
                  <a:gd name="connsiteY6" fmla="*/ 81283 h 289746"/>
                  <a:gd name="connsiteX7" fmla="*/ 878840 w 1351493"/>
                  <a:gd name="connsiteY7" fmla="*/ 269243 h 289746"/>
                  <a:gd name="connsiteX8" fmla="*/ 1036320 w 1351493"/>
                  <a:gd name="connsiteY8" fmla="*/ 264163 h 289746"/>
                  <a:gd name="connsiteX9" fmla="*/ 1300480 w 1351493"/>
                  <a:gd name="connsiteY9" fmla="*/ 289563 h 289746"/>
                  <a:gd name="connsiteX10" fmla="*/ 1351280 w 1351493"/>
                  <a:gd name="connsiteY10" fmla="*/ 248923 h 289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1493" h="289746">
                    <a:moveTo>
                      <a:pt x="0" y="152403"/>
                    </a:moveTo>
                    <a:cubicBezTo>
                      <a:pt x="100753" y="206589"/>
                      <a:pt x="201507" y="260776"/>
                      <a:pt x="254000" y="248923"/>
                    </a:cubicBezTo>
                    <a:cubicBezTo>
                      <a:pt x="306493" y="237070"/>
                      <a:pt x="284480" y="90596"/>
                      <a:pt x="314960" y="81283"/>
                    </a:cubicBezTo>
                    <a:cubicBezTo>
                      <a:pt x="345440" y="71970"/>
                      <a:pt x="398780" y="206590"/>
                      <a:pt x="436880" y="193043"/>
                    </a:cubicBezTo>
                    <a:cubicBezTo>
                      <a:pt x="474980" y="179496"/>
                      <a:pt x="507153" y="850"/>
                      <a:pt x="543560" y="3"/>
                    </a:cubicBezTo>
                    <a:cubicBezTo>
                      <a:pt x="579967" y="-844"/>
                      <a:pt x="625687" y="174416"/>
                      <a:pt x="655320" y="187963"/>
                    </a:cubicBezTo>
                    <a:cubicBezTo>
                      <a:pt x="684953" y="201510"/>
                      <a:pt x="684107" y="67736"/>
                      <a:pt x="721360" y="81283"/>
                    </a:cubicBezTo>
                    <a:cubicBezTo>
                      <a:pt x="758613" y="94830"/>
                      <a:pt x="826347" y="238763"/>
                      <a:pt x="878840" y="269243"/>
                    </a:cubicBezTo>
                    <a:cubicBezTo>
                      <a:pt x="931333" y="299723"/>
                      <a:pt x="966047" y="260776"/>
                      <a:pt x="1036320" y="264163"/>
                    </a:cubicBezTo>
                    <a:cubicBezTo>
                      <a:pt x="1106593" y="267550"/>
                      <a:pt x="1247987" y="292103"/>
                      <a:pt x="1300480" y="289563"/>
                    </a:cubicBezTo>
                    <a:cubicBezTo>
                      <a:pt x="1352973" y="287023"/>
                      <a:pt x="1352126" y="267973"/>
                      <a:pt x="1351280" y="24892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176">
                <a:extLst>
                  <a:ext uri="{FF2B5EF4-FFF2-40B4-BE49-F238E27FC236}">
                    <a16:creationId xmlns:a16="http://schemas.microsoft.com/office/drawing/2014/main" id="{DEFDE8D9-FF7A-A13C-5F71-F018BCC0A648}"/>
                  </a:ext>
                </a:extLst>
              </p:cNvPr>
              <p:cNvSpPr/>
              <p:nvPr/>
            </p:nvSpPr>
            <p:spPr>
              <a:xfrm>
                <a:off x="1376410" y="4975000"/>
                <a:ext cx="991452" cy="209245"/>
              </a:xfrm>
              <a:custGeom>
                <a:avLst/>
                <a:gdLst>
                  <a:gd name="connsiteX0" fmla="*/ 0 w 1310640"/>
                  <a:gd name="connsiteY0" fmla="*/ 157638 h 199710"/>
                  <a:gd name="connsiteX1" fmla="*/ 193040 w 1310640"/>
                  <a:gd name="connsiteY1" fmla="*/ 198278 h 199710"/>
                  <a:gd name="connsiteX2" fmla="*/ 299720 w 1310640"/>
                  <a:gd name="connsiteY2" fmla="*/ 111918 h 199710"/>
                  <a:gd name="connsiteX3" fmla="*/ 497840 w 1310640"/>
                  <a:gd name="connsiteY3" fmla="*/ 167798 h 199710"/>
                  <a:gd name="connsiteX4" fmla="*/ 645160 w 1310640"/>
                  <a:gd name="connsiteY4" fmla="*/ 158 h 199710"/>
                  <a:gd name="connsiteX5" fmla="*/ 807720 w 1310640"/>
                  <a:gd name="connsiteY5" fmla="*/ 137318 h 199710"/>
                  <a:gd name="connsiteX6" fmla="*/ 1051560 w 1310640"/>
                  <a:gd name="connsiteY6" fmla="*/ 142398 h 199710"/>
                  <a:gd name="connsiteX7" fmla="*/ 1137920 w 1310640"/>
                  <a:gd name="connsiteY7" fmla="*/ 116998 h 199710"/>
                  <a:gd name="connsiteX8" fmla="*/ 1234440 w 1310640"/>
                  <a:gd name="connsiteY8" fmla="*/ 183038 h 199710"/>
                  <a:gd name="connsiteX9" fmla="*/ 1310640 w 1310640"/>
                  <a:gd name="connsiteY9" fmla="*/ 177958 h 19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0640" h="199710">
                    <a:moveTo>
                      <a:pt x="0" y="157638"/>
                    </a:moveTo>
                    <a:cubicBezTo>
                      <a:pt x="71543" y="181768"/>
                      <a:pt x="143087" y="205898"/>
                      <a:pt x="193040" y="198278"/>
                    </a:cubicBezTo>
                    <a:cubicBezTo>
                      <a:pt x="242993" y="190658"/>
                      <a:pt x="248920" y="116998"/>
                      <a:pt x="299720" y="111918"/>
                    </a:cubicBezTo>
                    <a:cubicBezTo>
                      <a:pt x="350520" y="106838"/>
                      <a:pt x="440267" y="186425"/>
                      <a:pt x="497840" y="167798"/>
                    </a:cubicBezTo>
                    <a:cubicBezTo>
                      <a:pt x="555413" y="149171"/>
                      <a:pt x="593513" y="5238"/>
                      <a:pt x="645160" y="158"/>
                    </a:cubicBezTo>
                    <a:cubicBezTo>
                      <a:pt x="696807" y="-4922"/>
                      <a:pt x="739987" y="113611"/>
                      <a:pt x="807720" y="137318"/>
                    </a:cubicBezTo>
                    <a:cubicBezTo>
                      <a:pt x="875453" y="161025"/>
                      <a:pt x="996527" y="145785"/>
                      <a:pt x="1051560" y="142398"/>
                    </a:cubicBezTo>
                    <a:cubicBezTo>
                      <a:pt x="1106593" y="139011"/>
                      <a:pt x="1107440" y="110225"/>
                      <a:pt x="1137920" y="116998"/>
                    </a:cubicBezTo>
                    <a:cubicBezTo>
                      <a:pt x="1168400" y="123771"/>
                      <a:pt x="1205653" y="172878"/>
                      <a:pt x="1234440" y="183038"/>
                    </a:cubicBezTo>
                    <a:cubicBezTo>
                      <a:pt x="1263227" y="193198"/>
                      <a:pt x="1289473" y="178805"/>
                      <a:pt x="1310640" y="177958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177">
                <a:extLst>
                  <a:ext uri="{FF2B5EF4-FFF2-40B4-BE49-F238E27FC236}">
                    <a16:creationId xmlns:a16="http://schemas.microsoft.com/office/drawing/2014/main" id="{F53D5DC7-2391-83B7-AC3B-C298C4D98159}"/>
                  </a:ext>
                </a:extLst>
              </p:cNvPr>
              <p:cNvSpPr/>
              <p:nvPr/>
            </p:nvSpPr>
            <p:spPr>
              <a:xfrm>
                <a:off x="1376410" y="5631283"/>
                <a:ext cx="991452" cy="1966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9092">
                    <a:moveTo>
                      <a:pt x="0" y="173887"/>
                    </a:moveTo>
                    <a:cubicBezTo>
                      <a:pt x="91440" y="160340"/>
                      <a:pt x="182880" y="146794"/>
                      <a:pt x="248920" y="163727"/>
                    </a:cubicBezTo>
                    <a:cubicBezTo>
                      <a:pt x="314960" y="180660"/>
                      <a:pt x="345688" y="261739"/>
                      <a:pt x="396240" y="275487"/>
                    </a:cubicBezTo>
                    <a:cubicBezTo>
                      <a:pt x="446792" y="289235"/>
                      <a:pt x="488644" y="260233"/>
                      <a:pt x="552234" y="246217"/>
                    </a:cubicBezTo>
                    <a:cubicBezTo>
                      <a:pt x="615824" y="232201"/>
                      <a:pt x="730120" y="227998"/>
                      <a:pt x="777781" y="191390"/>
                    </a:cubicBezTo>
                    <a:cubicBezTo>
                      <a:pt x="825442" y="154782"/>
                      <a:pt x="805270" y="56577"/>
                      <a:pt x="838200" y="26567"/>
                    </a:cubicBezTo>
                    <a:cubicBezTo>
                      <a:pt x="871130" y="-3443"/>
                      <a:pt x="943187" y="-7300"/>
                      <a:pt x="975360" y="11327"/>
                    </a:cubicBezTo>
                    <a:cubicBezTo>
                      <a:pt x="1007533" y="29954"/>
                      <a:pt x="986367" y="117160"/>
                      <a:pt x="1031240" y="138327"/>
                    </a:cubicBezTo>
                    <a:cubicBezTo>
                      <a:pt x="1076113" y="159494"/>
                      <a:pt x="1160356" y="148910"/>
                      <a:pt x="1244600" y="13832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178">
                <a:extLst>
                  <a:ext uri="{FF2B5EF4-FFF2-40B4-BE49-F238E27FC236}">
                    <a16:creationId xmlns:a16="http://schemas.microsoft.com/office/drawing/2014/main" id="{6FF2FF3B-4E0D-DC54-9754-7F88DFE2CA22}"/>
                  </a:ext>
                </a:extLst>
              </p:cNvPr>
              <p:cNvSpPr/>
              <p:nvPr/>
            </p:nvSpPr>
            <p:spPr>
              <a:xfrm>
                <a:off x="1369330" y="5844545"/>
                <a:ext cx="991452" cy="234941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333495">
                    <a:moveTo>
                      <a:pt x="0" y="215847"/>
                    </a:moveTo>
                    <a:cubicBezTo>
                      <a:pt x="91440" y="202300"/>
                      <a:pt x="69288" y="111011"/>
                      <a:pt x="135328" y="90763"/>
                    </a:cubicBezTo>
                    <a:cubicBezTo>
                      <a:pt x="201368" y="70515"/>
                      <a:pt x="326756" y="61455"/>
                      <a:pt x="396240" y="94357"/>
                    </a:cubicBezTo>
                    <a:cubicBezTo>
                      <a:pt x="465724" y="127259"/>
                      <a:pt x="488644" y="265012"/>
                      <a:pt x="552234" y="288177"/>
                    </a:cubicBezTo>
                    <a:cubicBezTo>
                      <a:pt x="615824" y="311343"/>
                      <a:pt x="730120" y="281225"/>
                      <a:pt x="777781" y="233350"/>
                    </a:cubicBezTo>
                    <a:cubicBezTo>
                      <a:pt x="825442" y="185475"/>
                      <a:pt x="810253" y="-15261"/>
                      <a:pt x="838201" y="924"/>
                    </a:cubicBezTo>
                    <a:cubicBezTo>
                      <a:pt x="866149" y="17109"/>
                      <a:pt x="913294" y="300566"/>
                      <a:pt x="945467" y="330460"/>
                    </a:cubicBezTo>
                    <a:cubicBezTo>
                      <a:pt x="977640" y="360354"/>
                      <a:pt x="986367" y="159120"/>
                      <a:pt x="1031240" y="180287"/>
                    </a:cubicBezTo>
                    <a:cubicBezTo>
                      <a:pt x="1076113" y="201454"/>
                      <a:pt x="1160356" y="190870"/>
                      <a:pt x="1244600" y="18028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179">
                <a:extLst>
                  <a:ext uri="{FF2B5EF4-FFF2-40B4-BE49-F238E27FC236}">
                    <a16:creationId xmlns:a16="http://schemas.microsoft.com/office/drawing/2014/main" id="{AC9934A7-455B-8DCD-8007-9A3AC6A977C2}"/>
                  </a:ext>
                </a:extLst>
              </p:cNvPr>
              <p:cNvSpPr/>
              <p:nvPr/>
            </p:nvSpPr>
            <p:spPr>
              <a:xfrm>
                <a:off x="1376410" y="6162815"/>
                <a:ext cx="991452" cy="112134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159172">
                    <a:moveTo>
                      <a:pt x="0" y="125214"/>
                    </a:moveTo>
                    <a:cubicBezTo>
                      <a:pt x="91440" y="111667"/>
                      <a:pt x="79252" y="-4410"/>
                      <a:pt x="135328" y="130"/>
                    </a:cubicBezTo>
                    <a:cubicBezTo>
                      <a:pt x="191404" y="4670"/>
                      <a:pt x="277932" y="131943"/>
                      <a:pt x="336455" y="152451"/>
                    </a:cubicBezTo>
                    <a:cubicBezTo>
                      <a:pt x="394978" y="172959"/>
                      <a:pt x="444800" y="141704"/>
                      <a:pt x="486469" y="123181"/>
                    </a:cubicBezTo>
                    <a:cubicBezTo>
                      <a:pt x="528138" y="104658"/>
                      <a:pt x="541797" y="59894"/>
                      <a:pt x="586469" y="41313"/>
                    </a:cubicBezTo>
                    <a:cubicBezTo>
                      <a:pt x="631141" y="22732"/>
                      <a:pt x="701643" y="17"/>
                      <a:pt x="754501" y="11695"/>
                    </a:cubicBezTo>
                    <a:cubicBezTo>
                      <a:pt x="807359" y="23373"/>
                      <a:pt x="857494" y="98390"/>
                      <a:pt x="903617" y="111383"/>
                    </a:cubicBezTo>
                    <a:cubicBezTo>
                      <a:pt x="949740" y="124376"/>
                      <a:pt x="986367" y="68487"/>
                      <a:pt x="1031240" y="89654"/>
                    </a:cubicBezTo>
                    <a:cubicBezTo>
                      <a:pt x="1076113" y="110821"/>
                      <a:pt x="1160356" y="100237"/>
                      <a:pt x="1244600" y="89654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180">
                <a:extLst>
                  <a:ext uri="{FF2B5EF4-FFF2-40B4-BE49-F238E27FC236}">
                    <a16:creationId xmlns:a16="http://schemas.microsoft.com/office/drawing/2014/main" id="{31312549-A1ED-FEDA-E2E8-7A22F5723823}"/>
                  </a:ext>
                </a:extLst>
              </p:cNvPr>
              <p:cNvSpPr/>
              <p:nvPr/>
            </p:nvSpPr>
            <p:spPr>
              <a:xfrm>
                <a:off x="1360054" y="6303040"/>
                <a:ext cx="991452" cy="195415"/>
              </a:xfrm>
              <a:custGeom>
                <a:avLst/>
                <a:gdLst>
                  <a:gd name="connsiteX0" fmla="*/ 0 w 1244600"/>
                  <a:gd name="connsiteY0" fmla="*/ 191302 h 297020"/>
                  <a:gd name="connsiteX1" fmla="*/ 248920 w 1244600"/>
                  <a:gd name="connsiteY1" fmla="*/ 181142 h 297020"/>
                  <a:gd name="connsiteX2" fmla="*/ 396240 w 1244600"/>
                  <a:gd name="connsiteY2" fmla="*/ 292902 h 297020"/>
                  <a:gd name="connsiteX3" fmla="*/ 528320 w 1244600"/>
                  <a:gd name="connsiteY3" fmla="*/ 13502 h 297020"/>
                  <a:gd name="connsiteX4" fmla="*/ 650240 w 1244600"/>
                  <a:gd name="connsiteY4" fmla="*/ 43982 h 297020"/>
                  <a:gd name="connsiteX5" fmla="*/ 838200 w 1244600"/>
                  <a:gd name="connsiteY5" fmla="*/ 43982 h 297020"/>
                  <a:gd name="connsiteX6" fmla="*/ 975360 w 1244600"/>
                  <a:gd name="connsiteY6" fmla="*/ 28742 h 297020"/>
                  <a:gd name="connsiteX7" fmla="*/ 1031240 w 1244600"/>
                  <a:gd name="connsiteY7" fmla="*/ 155742 h 297020"/>
                  <a:gd name="connsiteX8" fmla="*/ 1244600 w 1244600"/>
                  <a:gd name="connsiteY8" fmla="*/ 155742 h 297020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8490 h 284208"/>
                  <a:gd name="connsiteX1" fmla="*/ 248920 w 1244600"/>
                  <a:gd name="connsiteY1" fmla="*/ 168330 h 284208"/>
                  <a:gd name="connsiteX2" fmla="*/ 396240 w 1244600"/>
                  <a:gd name="connsiteY2" fmla="*/ 280090 h 284208"/>
                  <a:gd name="connsiteX3" fmla="*/ 528320 w 1244600"/>
                  <a:gd name="connsiteY3" fmla="*/ 690 h 284208"/>
                  <a:gd name="connsiteX4" fmla="*/ 777781 w 1244600"/>
                  <a:gd name="connsiteY4" fmla="*/ 195993 h 284208"/>
                  <a:gd name="connsiteX5" fmla="*/ 838200 w 1244600"/>
                  <a:gd name="connsiteY5" fmla="*/ 31170 h 284208"/>
                  <a:gd name="connsiteX6" fmla="*/ 975360 w 1244600"/>
                  <a:gd name="connsiteY6" fmla="*/ 15930 h 284208"/>
                  <a:gd name="connsiteX7" fmla="*/ 1031240 w 1244600"/>
                  <a:gd name="connsiteY7" fmla="*/ 142930 h 284208"/>
                  <a:gd name="connsiteX8" fmla="*/ 1244600 w 1244600"/>
                  <a:gd name="connsiteY8" fmla="*/ 142930 h 284208"/>
                  <a:gd name="connsiteX0" fmla="*/ 0 w 1244600"/>
                  <a:gd name="connsiteY0" fmla="*/ 173887 h 279092"/>
                  <a:gd name="connsiteX1" fmla="*/ 248920 w 1244600"/>
                  <a:gd name="connsiteY1" fmla="*/ 163727 h 279092"/>
                  <a:gd name="connsiteX2" fmla="*/ 396240 w 1244600"/>
                  <a:gd name="connsiteY2" fmla="*/ 275487 h 279092"/>
                  <a:gd name="connsiteX3" fmla="*/ 552234 w 1244600"/>
                  <a:gd name="connsiteY3" fmla="*/ 246217 h 279092"/>
                  <a:gd name="connsiteX4" fmla="*/ 777781 w 1244600"/>
                  <a:gd name="connsiteY4" fmla="*/ 191390 h 279092"/>
                  <a:gd name="connsiteX5" fmla="*/ 838200 w 1244600"/>
                  <a:gd name="connsiteY5" fmla="*/ 26567 h 279092"/>
                  <a:gd name="connsiteX6" fmla="*/ 975360 w 1244600"/>
                  <a:gd name="connsiteY6" fmla="*/ 11327 h 279092"/>
                  <a:gd name="connsiteX7" fmla="*/ 1031240 w 1244600"/>
                  <a:gd name="connsiteY7" fmla="*/ 138327 h 279092"/>
                  <a:gd name="connsiteX8" fmla="*/ 1244600 w 1244600"/>
                  <a:gd name="connsiteY8" fmla="*/ 138327 h 279092"/>
                  <a:gd name="connsiteX0" fmla="*/ 0 w 1244600"/>
                  <a:gd name="connsiteY0" fmla="*/ 173886 h 252924"/>
                  <a:gd name="connsiteX1" fmla="*/ 248920 w 1244600"/>
                  <a:gd name="connsiteY1" fmla="*/ 163726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73886 h 252924"/>
                  <a:gd name="connsiteX1" fmla="*/ 135328 w 1244600"/>
                  <a:gd name="connsiteY1" fmla="*/ 48802 h 252924"/>
                  <a:gd name="connsiteX2" fmla="*/ 396240 w 1244600"/>
                  <a:gd name="connsiteY2" fmla="*/ 52396 h 252924"/>
                  <a:gd name="connsiteX3" fmla="*/ 552234 w 1244600"/>
                  <a:gd name="connsiteY3" fmla="*/ 246216 h 252924"/>
                  <a:gd name="connsiteX4" fmla="*/ 777781 w 1244600"/>
                  <a:gd name="connsiteY4" fmla="*/ 191389 h 252924"/>
                  <a:gd name="connsiteX5" fmla="*/ 838200 w 1244600"/>
                  <a:gd name="connsiteY5" fmla="*/ 26566 h 252924"/>
                  <a:gd name="connsiteX6" fmla="*/ 975360 w 1244600"/>
                  <a:gd name="connsiteY6" fmla="*/ 11326 h 252924"/>
                  <a:gd name="connsiteX7" fmla="*/ 1031240 w 1244600"/>
                  <a:gd name="connsiteY7" fmla="*/ 138326 h 252924"/>
                  <a:gd name="connsiteX8" fmla="*/ 1244600 w 1244600"/>
                  <a:gd name="connsiteY8" fmla="*/ 138326 h 252924"/>
                  <a:gd name="connsiteX0" fmla="*/ 0 w 1244600"/>
                  <a:gd name="connsiteY0" fmla="*/ 148581 h 264481"/>
                  <a:gd name="connsiteX1" fmla="*/ 135328 w 1244600"/>
                  <a:gd name="connsiteY1" fmla="*/ 23497 h 264481"/>
                  <a:gd name="connsiteX2" fmla="*/ 396240 w 1244600"/>
                  <a:gd name="connsiteY2" fmla="*/ 27091 h 264481"/>
                  <a:gd name="connsiteX3" fmla="*/ 552234 w 1244600"/>
                  <a:gd name="connsiteY3" fmla="*/ 220911 h 264481"/>
                  <a:gd name="connsiteX4" fmla="*/ 777781 w 1244600"/>
                  <a:gd name="connsiteY4" fmla="*/ 166084 h 264481"/>
                  <a:gd name="connsiteX5" fmla="*/ 838200 w 1244600"/>
                  <a:gd name="connsiteY5" fmla="*/ 1261 h 264481"/>
                  <a:gd name="connsiteX6" fmla="*/ 945467 w 1244600"/>
                  <a:gd name="connsiteY6" fmla="*/ 263194 h 264481"/>
                  <a:gd name="connsiteX7" fmla="*/ 1031240 w 1244600"/>
                  <a:gd name="connsiteY7" fmla="*/ 113021 h 264481"/>
                  <a:gd name="connsiteX8" fmla="*/ 1244600 w 1244600"/>
                  <a:gd name="connsiteY8" fmla="*/ 113021 h 264481"/>
                  <a:gd name="connsiteX0" fmla="*/ 0 w 1244600"/>
                  <a:gd name="connsiteY0" fmla="*/ 215847 h 333495"/>
                  <a:gd name="connsiteX1" fmla="*/ 135328 w 1244600"/>
                  <a:gd name="connsiteY1" fmla="*/ 90763 h 333495"/>
                  <a:gd name="connsiteX2" fmla="*/ 396240 w 1244600"/>
                  <a:gd name="connsiteY2" fmla="*/ 94357 h 333495"/>
                  <a:gd name="connsiteX3" fmla="*/ 552234 w 1244600"/>
                  <a:gd name="connsiteY3" fmla="*/ 288177 h 333495"/>
                  <a:gd name="connsiteX4" fmla="*/ 777781 w 1244600"/>
                  <a:gd name="connsiteY4" fmla="*/ 233350 h 333495"/>
                  <a:gd name="connsiteX5" fmla="*/ 838201 w 1244600"/>
                  <a:gd name="connsiteY5" fmla="*/ 924 h 333495"/>
                  <a:gd name="connsiteX6" fmla="*/ 945467 w 1244600"/>
                  <a:gd name="connsiteY6" fmla="*/ 330460 h 333495"/>
                  <a:gd name="connsiteX7" fmla="*/ 1031240 w 1244600"/>
                  <a:gd name="connsiteY7" fmla="*/ 180287 h 333495"/>
                  <a:gd name="connsiteX8" fmla="*/ 1244600 w 1244600"/>
                  <a:gd name="connsiteY8" fmla="*/ 180287 h 333495"/>
                  <a:gd name="connsiteX0" fmla="*/ 0 w 1244600"/>
                  <a:gd name="connsiteY0" fmla="*/ 215848 h 333496"/>
                  <a:gd name="connsiteX1" fmla="*/ 135328 w 1244600"/>
                  <a:gd name="connsiteY1" fmla="*/ 90764 h 333496"/>
                  <a:gd name="connsiteX2" fmla="*/ 336455 w 1244600"/>
                  <a:gd name="connsiteY2" fmla="*/ 243085 h 333496"/>
                  <a:gd name="connsiteX3" fmla="*/ 552234 w 1244600"/>
                  <a:gd name="connsiteY3" fmla="*/ 288178 h 333496"/>
                  <a:gd name="connsiteX4" fmla="*/ 777781 w 1244600"/>
                  <a:gd name="connsiteY4" fmla="*/ 233351 h 333496"/>
                  <a:gd name="connsiteX5" fmla="*/ 838201 w 1244600"/>
                  <a:gd name="connsiteY5" fmla="*/ 925 h 333496"/>
                  <a:gd name="connsiteX6" fmla="*/ 945467 w 1244600"/>
                  <a:gd name="connsiteY6" fmla="*/ 330461 h 333496"/>
                  <a:gd name="connsiteX7" fmla="*/ 1031240 w 1244600"/>
                  <a:gd name="connsiteY7" fmla="*/ 180288 h 333496"/>
                  <a:gd name="connsiteX8" fmla="*/ 1244600 w 1244600"/>
                  <a:gd name="connsiteY8" fmla="*/ 180288 h 333496"/>
                  <a:gd name="connsiteX0" fmla="*/ 0 w 1244600"/>
                  <a:gd name="connsiteY0" fmla="*/ 220759 h 338407"/>
                  <a:gd name="connsiteX1" fmla="*/ 135328 w 1244600"/>
                  <a:gd name="connsiteY1" fmla="*/ 95675 h 338407"/>
                  <a:gd name="connsiteX2" fmla="*/ 336455 w 1244600"/>
                  <a:gd name="connsiteY2" fmla="*/ 247996 h 338407"/>
                  <a:gd name="connsiteX3" fmla="*/ 552234 w 1244600"/>
                  <a:gd name="connsiteY3" fmla="*/ 293089 h 338407"/>
                  <a:gd name="connsiteX4" fmla="*/ 586469 w 1244600"/>
                  <a:gd name="connsiteY4" fmla="*/ 136858 h 338407"/>
                  <a:gd name="connsiteX5" fmla="*/ 838201 w 1244600"/>
                  <a:gd name="connsiteY5" fmla="*/ 5836 h 338407"/>
                  <a:gd name="connsiteX6" fmla="*/ 945467 w 1244600"/>
                  <a:gd name="connsiteY6" fmla="*/ 335372 h 338407"/>
                  <a:gd name="connsiteX7" fmla="*/ 1031240 w 1244600"/>
                  <a:gd name="connsiteY7" fmla="*/ 185199 h 338407"/>
                  <a:gd name="connsiteX8" fmla="*/ 1244600 w 1244600"/>
                  <a:gd name="connsiteY8" fmla="*/ 185199 h 338407"/>
                  <a:gd name="connsiteX0" fmla="*/ 0 w 1244600"/>
                  <a:gd name="connsiteY0" fmla="*/ 220313 h 337961"/>
                  <a:gd name="connsiteX1" fmla="*/ 135328 w 1244600"/>
                  <a:gd name="connsiteY1" fmla="*/ 95229 h 337961"/>
                  <a:gd name="connsiteX2" fmla="*/ 336455 w 1244600"/>
                  <a:gd name="connsiteY2" fmla="*/ 247550 h 337961"/>
                  <a:gd name="connsiteX3" fmla="*/ 486469 w 1244600"/>
                  <a:gd name="connsiteY3" fmla="*/ 218280 h 337961"/>
                  <a:gd name="connsiteX4" fmla="*/ 586469 w 1244600"/>
                  <a:gd name="connsiteY4" fmla="*/ 136412 h 337961"/>
                  <a:gd name="connsiteX5" fmla="*/ 838201 w 1244600"/>
                  <a:gd name="connsiteY5" fmla="*/ 5390 h 337961"/>
                  <a:gd name="connsiteX6" fmla="*/ 945467 w 1244600"/>
                  <a:gd name="connsiteY6" fmla="*/ 334926 h 337961"/>
                  <a:gd name="connsiteX7" fmla="*/ 1031240 w 1244600"/>
                  <a:gd name="connsiteY7" fmla="*/ 184753 h 337961"/>
                  <a:gd name="connsiteX8" fmla="*/ 1244600 w 1244600"/>
                  <a:gd name="connsiteY8" fmla="*/ 184753 h 337961"/>
                  <a:gd name="connsiteX0" fmla="*/ 0 w 1244600"/>
                  <a:gd name="connsiteY0" fmla="*/ 215808 h 249764"/>
                  <a:gd name="connsiteX1" fmla="*/ 135328 w 1244600"/>
                  <a:gd name="connsiteY1" fmla="*/ 90724 h 249764"/>
                  <a:gd name="connsiteX2" fmla="*/ 336455 w 1244600"/>
                  <a:gd name="connsiteY2" fmla="*/ 243045 h 249764"/>
                  <a:gd name="connsiteX3" fmla="*/ 486469 w 1244600"/>
                  <a:gd name="connsiteY3" fmla="*/ 213775 h 249764"/>
                  <a:gd name="connsiteX4" fmla="*/ 586469 w 1244600"/>
                  <a:gd name="connsiteY4" fmla="*/ 131907 h 249764"/>
                  <a:gd name="connsiteX5" fmla="*/ 838201 w 1244600"/>
                  <a:gd name="connsiteY5" fmla="*/ 885 h 249764"/>
                  <a:gd name="connsiteX6" fmla="*/ 903617 w 1244600"/>
                  <a:gd name="connsiteY6" fmla="*/ 201977 h 249764"/>
                  <a:gd name="connsiteX7" fmla="*/ 1031240 w 1244600"/>
                  <a:gd name="connsiteY7" fmla="*/ 180248 h 249764"/>
                  <a:gd name="connsiteX8" fmla="*/ 1244600 w 1244600"/>
                  <a:gd name="connsiteY8" fmla="*/ 180248 h 249764"/>
                  <a:gd name="connsiteX0" fmla="*/ 0 w 1244600"/>
                  <a:gd name="connsiteY0" fmla="*/ 125214 h 159172"/>
                  <a:gd name="connsiteX1" fmla="*/ 135328 w 1244600"/>
                  <a:gd name="connsiteY1" fmla="*/ 130 h 159172"/>
                  <a:gd name="connsiteX2" fmla="*/ 336455 w 1244600"/>
                  <a:gd name="connsiteY2" fmla="*/ 152451 h 159172"/>
                  <a:gd name="connsiteX3" fmla="*/ 486469 w 1244600"/>
                  <a:gd name="connsiteY3" fmla="*/ 123181 h 159172"/>
                  <a:gd name="connsiteX4" fmla="*/ 586469 w 1244600"/>
                  <a:gd name="connsiteY4" fmla="*/ 41313 h 159172"/>
                  <a:gd name="connsiteX5" fmla="*/ 754501 w 1244600"/>
                  <a:gd name="connsiteY5" fmla="*/ 11695 h 159172"/>
                  <a:gd name="connsiteX6" fmla="*/ 903617 w 1244600"/>
                  <a:gd name="connsiteY6" fmla="*/ 111383 h 159172"/>
                  <a:gd name="connsiteX7" fmla="*/ 1031240 w 1244600"/>
                  <a:gd name="connsiteY7" fmla="*/ 89654 h 159172"/>
                  <a:gd name="connsiteX8" fmla="*/ 1244600 w 1244600"/>
                  <a:gd name="connsiteY8" fmla="*/ 89654 h 159172"/>
                  <a:gd name="connsiteX0" fmla="*/ 0 w 1244600"/>
                  <a:gd name="connsiteY0" fmla="*/ 206283 h 245928"/>
                  <a:gd name="connsiteX1" fmla="*/ 141306 w 1244600"/>
                  <a:gd name="connsiteY1" fmla="*/ 76 h 245928"/>
                  <a:gd name="connsiteX2" fmla="*/ 336455 w 1244600"/>
                  <a:gd name="connsiteY2" fmla="*/ 233520 h 245928"/>
                  <a:gd name="connsiteX3" fmla="*/ 486469 w 1244600"/>
                  <a:gd name="connsiteY3" fmla="*/ 204250 h 245928"/>
                  <a:gd name="connsiteX4" fmla="*/ 586469 w 1244600"/>
                  <a:gd name="connsiteY4" fmla="*/ 122382 h 245928"/>
                  <a:gd name="connsiteX5" fmla="*/ 754501 w 1244600"/>
                  <a:gd name="connsiteY5" fmla="*/ 92764 h 245928"/>
                  <a:gd name="connsiteX6" fmla="*/ 903617 w 1244600"/>
                  <a:gd name="connsiteY6" fmla="*/ 192452 h 245928"/>
                  <a:gd name="connsiteX7" fmla="*/ 1031240 w 1244600"/>
                  <a:gd name="connsiteY7" fmla="*/ 170723 h 245928"/>
                  <a:gd name="connsiteX8" fmla="*/ 1244600 w 1244600"/>
                  <a:gd name="connsiteY8" fmla="*/ 170723 h 245928"/>
                  <a:gd name="connsiteX0" fmla="*/ 0 w 1244600"/>
                  <a:gd name="connsiteY0" fmla="*/ 206659 h 282867"/>
                  <a:gd name="connsiteX1" fmla="*/ 141306 w 1244600"/>
                  <a:gd name="connsiteY1" fmla="*/ 452 h 282867"/>
                  <a:gd name="connsiteX2" fmla="*/ 240799 w 1244600"/>
                  <a:gd name="connsiteY2" fmla="*/ 274458 h 282867"/>
                  <a:gd name="connsiteX3" fmla="*/ 486469 w 1244600"/>
                  <a:gd name="connsiteY3" fmla="*/ 204626 h 282867"/>
                  <a:gd name="connsiteX4" fmla="*/ 586469 w 1244600"/>
                  <a:gd name="connsiteY4" fmla="*/ 122758 h 282867"/>
                  <a:gd name="connsiteX5" fmla="*/ 754501 w 1244600"/>
                  <a:gd name="connsiteY5" fmla="*/ 93140 h 282867"/>
                  <a:gd name="connsiteX6" fmla="*/ 903617 w 1244600"/>
                  <a:gd name="connsiteY6" fmla="*/ 192828 h 282867"/>
                  <a:gd name="connsiteX7" fmla="*/ 1031240 w 1244600"/>
                  <a:gd name="connsiteY7" fmla="*/ 171099 h 282867"/>
                  <a:gd name="connsiteX8" fmla="*/ 1244600 w 1244600"/>
                  <a:gd name="connsiteY8" fmla="*/ 171099 h 282867"/>
                  <a:gd name="connsiteX0" fmla="*/ 0 w 1244600"/>
                  <a:gd name="connsiteY0" fmla="*/ 206659 h 277388"/>
                  <a:gd name="connsiteX1" fmla="*/ 141306 w 1244600"/>
                  <a:gd name="connsiteY1" fmla="*/ 452 h 277388"/>
                  <a:gd name="connsiteX2" fmla="*/ 240799 w 1244600"/>
                  <a:gd name="connsiteY2" fmla="*/ 274458 h 277388"/>
                  <a:gd name="connsiteX3" fmla="*/ 342985 w 1244600"/>
                  <a:gd name="connsiteY3" fmla="*/ 143785 h 277388"/>
                  <a:gd name="connsiteX4" fmla="*/ 586469 w 1244600"/>
                  <a:gd name="connsiteY4" fmla="*/ 122758 h 277388"/>
                  <a:gd name="connsiteX5" fmla="*/ 754501 w 1244600"/>
                  <a:gd name="connsiteY5" fmla="*/ 93140 h 277388"/>
                  <a:gd name="connsiteX6" fmla="*/ 903617 w 1244600"/>
                  <a:gd name="connsiteY6" fmla="*/ 192828 h 277388"/>
                  <a:gd name="connsiteX7" fmla="*/ 1031240 w 1244600"/>
                  <a:gd name="connsiteY7" fmla="*/ 171099 h 277388"/>
                  <a:gd name="connsiteX8" fmla="*/ 1244600 w 1244600"/>
                  <a:gd name="connsiteY8" fmla="*/ 171099 h 277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600" h="277388">
                    <a:moveTo>
                      <a:pt x="0" y="206659"/>
                    </a:moveTo>
                    <a:cubicBezTo>
                      <a:pt x="91440" y="193112"/>
                      <a:pt x="101173" y="-10848"/>
                      <a:pt x="141306" y="452"/>
                    </a:cubicBezTo>
                    <a:cubicBezTo>
                      <a:pt x="181439" y="11752"/>
                      <a:pt x="207186" y="250569"/>
                      <a:pt x="240799" y="274458"/>
                    </a:cubicBezTo>
                    <a:cubicBezTo>
                      <a:pt x="274412" y="298347"/>
                      <a:pt x="285374" y="169068"/>
                      <a:pt x="342985" y="143785"/>
                    </a:cubicBezTo>
                    <a:cubicBezTo>
                      <a:pt x="400596" y="118502"/>
                      <a:pt x="517883" y="131199"/>
                      <a:pt x="586469" y="122758"/>
                    </a:cubicBezTo>
                    <a:cubicBezTo>
                      <a:pt x="655055" y="114317"/>
                      <a:pt x="701643" y="81462"/>
                      <a:pt x="754501" y="93140"/>
                    </a:cubicBezTo>
                    <a:cubicBezTo>
                      <a:pt x="807359" y="104818"/>
                      <a:pt x="857494" y="179835"/>
                      <a:pt x="903617" y="192828"/>
                    </a:cubicBezTo>
                    <a:cubicBezTo>
                      <a:pt x="949740" y="205821"/>
                      <a:pt x="986367" y="149932"/>
                      <a:pt x="1031240" y="171099"/>
                    </a:cubicBezTo>
                    <a:cubicBezTo>
                      <a:pt x="1076113" y="192266"/>
                      <a:pt x="1160356" y="181682"/>
                      <a:pt x="1244600" y="171099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B69C7A16-6FC1-47AB-D8EB-8A51D364A864}"/>
              </a:ext>
            </a:extLst>
          </p:cNvPr>
          <p:cNvSpPr/>
          <p:nvPr/>
        </p:nvSpPr>
        <p:spPr>
          <a:xfrm>
            <a:off x="2674473" y="4373939"/>
            <a:ext cx="95898" cy="1253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F24F07C-8E00-E4F0-C089-CB48B46851A5}"/>
              </a:ext>
            </a:extLst>
          </p:cNvPr>
          <p:cNvSpPr/>
          <p:nvPr/>
        </p:nvSpPr>
        <p:spPr>
          <a:xfrm>
            <a:off x="2667306" y="4616888"/>
            <a:ext cx="95898" cy="1253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E371D09-2003-0668-03DF-6F08EA6D2FC0}"/>
              </a:ext>
            </a:extLst>
          </p:cNvPr>
          <p:cNvSpPr/>
          <p:nvPr/>
        </p:nvSpPr>
        <p:spPr>
          <a:xfrm>
            <a:off x="2674473" y="4850888"/>
            <a:ext cx="95898" cy="1253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F5F37D-F533-720C-3690-0648A7339283}"/>
              </a:ext>
            </a:extLst>
          </p:cNvPr>
          <p:cNvSpPr txBox="1"/>
          <p:nvPr/>
        </p:nvSpPr>
        <p:spPr>
          <a:xfrm>
            <a:off x="2012856" y="2155374"/>
            <a:ext cx="155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Split Raw data</a:t>
            </a:r>
            <a:endParaRPr lang="el-GR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E798A3-EFDB-5175-97F0-AB3CB816C826}"/>
              </a:ext>
            </a:extLst>
          </p:cNvPr>
          <p:cNvSpPr txBox="1"/>
          <p:nvPr/>
        </p:nvSpPr>
        <p:spPr>
          <a:xfrm>
            <a:off x="2960519" y="2796071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baseline="-25000" dirty="0"/>
              <a:t> part</a:t>
            </a:r>
            <a:endParaRPr lang="el-GR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79F4BE-6E5E-EA88-A185-4F3797455D14}"/>
              </a:ext>
            </a:extLst>
          </p:cNvPr>
          <p:cNvSpPr txBox="1"/>
          <p:nvPr/>
        </p:nvSpPr>
        <p:spPr>
          <a:xfrm>
            <a:off x="2933665" y="3661176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st</a:t>
            </a:r>
            <a:r>
              <a:rPr lang="en-US" baseline="-25000" dirty="0"/>
              <a:t> part</a:t>
            </a:r>
            <a:endParaRPr lang="el-GR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ACEEB5-5416-890A-09B6-BF24C7D537EF}"/>
              </a:ext>
            </a:extLst>
          </p:cNvPr>
          <p:cNvSpPr txBox="1"/>
          <p:nvPr/>
        </p:nvSpPr>
        <p:spPr>
          <a:xfrm>
            <a:off x="2960519" y="522759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/>
              <a:t>th</a:t>
            </a:r>
            <a:r>
              <a:rPr lang="en-US" baseline="-25000" dirty="0"/>
              <a:t> part</a:t>
            </a:r>
            <a:endParaRPr lang="el-GR" dirty="0"/>
          </a:p>
        </p:txBody>
      </p:sp>
      <p:cxnSp>
        <p:nvCxnSpPr>
          <p:cNvPr id="95" name="Straight Arrow Connector 140">
            <a:extLst>
              <a:ext uri="{FF2B5EF4-FFF2-40B4-BE49-F238E27FC236}">
                <a16:creationId xmlns:a16="http://schemas.microsoft.com/office/drawing/2014/main" id="{3E993960-80F0-CD5C-3919-9AEB01699E11}"/>
              </a:ext>
            </a:extLst>
          </p:cNvPr>
          <p:cNvCxnSpPr>
            <a:cxnSpLocks/>
          </p:cNvCxnSpPr>
          <p:nvPr/>
        </p:nvCxnSpPr>
        <p:spPr>
          <a:xfrm>
            <a:off x="3927501" y="3891022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40">
            <a:extLst>
              <a:ext uri="{FF2B5EF4-FFF2-40B4-BE49-F238E27FC236}">
                <a16:creationId xmlns:a16="http://schemas.microsoft.com/office/drawing/2014/main" id="{27779214-E63F-75F8-77A8-A7DBBE6E48FB}"/>
              </a:ext>
            </a:extLst>
          </p:cNvPr>
          <p:cNvCxnSpPr>
            <a:cxnSpLocks/>
          </p:cNvCxnSpPr>
          <p:nvPr/>
        </p:nvCxnSpPr>
        <p:spPr>
          <a:xfrm>
            <a:off x="3864806" y="5467670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40">
            <a:extLst>
              <a:ext uri="{FF2B5EF4-FFF2-40B4-BE49-F238E27FC236}">
                <a16:creationId xmlns:a16="http://schemas.microsoft.com/office/drawing/2014/main" id="{E2CCED49-9229-C88B-FE0C-5AAB000C8FFC}"/>
              </a:ext>
            </a:extLst>
          </p:cNvPr>
          <p:cNvCxnSpPr>
            <a:cxnSpLocks/>
          </p:cNvCxnSpPr>
          <p:nvPr/>
        </p:nvCxnSpPr>
        <p:spPr>
          <a:xfrm>
            <a:off x="3958021" y="3026831"/>
            <a:ext cx="5786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81">
            <a:extLst>
              <a:ext uri="{FF2B5EF4-FFF2-40B4-BE49-F238E27FC236}">
                <a16:creationId xmlns:a16="http://schemas.microsoft.com/office/drawing/2014/main" id="{57D57B2F-821A-18E2-0C31-7D389FA522E9}"/>
              </a:ext>
            </a:extLst>
          </p:cNvPr>
          <p:cNvGrpSpPr/>
          <p:nvPr/>
        </p:nvGrpSpPr>
        <p:grpSpPr>
          <a:xfrm>
            <a:off x="4612667" y="2620928"/>
            <a:ext cx="385200" cy="716400"/>
            <a:chOff x="2134458" y="1355026"/>
            <a:chExt cx="1348878" cy="2506952"/>
          </a:xfrm>
        </p:grpSpPr>
        <p:sp>
          <p:nvSpPr>
            <p:cNvPr id="126" name="Cylinder 138">
              <a:extLst>
                <a:ext uri="{FF2B5EF4-FFF2-40B4-BE49-F238E27FC236}">
                  <a16:creationId xmlns:a16="http://schemas.microsoft.com/office/drawing/2014/main" id="{5CA1F7B4-919C-983E-AF9C-0B9AB234C61D}"/>
                </a:ext>
              </a:extLst>
            </p:cNvPr>
            <p:cNvSpPr/>
            <p:nvPr/>
          </p:nvSpPr>
          <p:spPr>
            <a:xfrm>
              <a:off x="2134458" y="1355026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39">
              <a:extLst>
                <a:ext uri="{FF2B5EF4-FFF2-40B4-BE49-F238E27FC236}">
                  <a16:creationId xmlns:a16="http://schemas.microsoft.com/office/drawing/2014/main" id="{8D15BC54-6721-72D2-227E-E10BDE125E28}"/>
                </a:ext>
              </a:extLst>
            </p:cNvPr>
            <p:cNvGrpSpPr/>
            <p:nvPr/>
          </p:nvGrpSpPr>
          <p:grpSpPr>
            <a:xfrm>
              <a:off x="2359119" y="1625192"/>
              <a:ext cx="895541" cy="2145051"/>
              <a:chOff x="1731099" y="4496553"/>
              <a:chExt cx="556371" cy="1451383"/>
            </a:xfrm>
          </p:grpSpPr>
          <p:grpSp>
            <p:nvGrpSpPr>
              <p:cNvPr id="128" name="Group 140">
                <a:extLst>
                  <a:ext uri="{FF2B5EF4-FFF2-40B4-BE49-F238E27FC236}">
                    <a16:creationId xmlns:a16="http://schemas.microsoft.com/office/drawing/2014/main" id="{8F2C5DFE-C615-65A1-5647-0F10AB5924BA}"/>
                  </a:ext>
                </a:extLst>
              </p:cNvPr>
              <p:cNvGrpSpPr/>
              <p:nvPr/>
            </p:nvGrpSpPr>
            <p:grpSpPr>
              <a:xfrm>
                <a:off x="1731100" y="4496553"/>
                <a:ext cx="556370" cy="435555"/>
                <a:chOff x="7988270" y="2284847"/>
                <a:chExt cx="556370" cy="435555"/>
              </a:xfrm>
            </p:grpSpPr>
            <p:grpSp>
              <p:nvGrpSpPr>
                <p:cNvPr id="161" name="Group 185">
                  <a:extLst>
                    <a:ext uri="{FF2B5EF4-FFF2-40B4-BE49-F238E27FC236}">
                      <a16:creationId xmlns:a16="http://schemas.microsoft.com/office/drawing/2014/main" id="{3B9CF188-6F24-2E6C-B871-4EE99BBE60B8}"/>
                    </a:ext>
                  </a:extLst>
                </p:cNvPr>
                <p:cNvGrpSpPr/>
                <p:nvPr/>
              </p:nvGrpSpPr>
              <p:grpSpPr>
                <a:xfrm>
                  <a:off x="7989937" y="2284847"/>
                  <a:ext cx="554703" cy="264278"/>
                  <a:chOff x="6619769" y="2293146"/>
                  <a:chExt cx="850769" cy="373236"/>
                </a:xfrm>
              </p:grpSpPr>
              <p:grpSp>
                <p:nvGrpSpPr>
                  <p:cNvPr id="166" name="Group 190">
                    <a:extLst>
                      <a:ext uri="{FF2B5EF4-FFF2-40B4-BE49-F238E27FC236}">
                        <a16:creationId xmlns:a16="http://schemas.microsoft.com/office/drawing/2014/main" id="{FD836273-651D-439B-C6DC-28AD9FD0BFF1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93146"/>
                    <a:ext cx="842038" cy="124239"/>
                    <a:chOff x="5021561" y="833132"/>
                    <a:chExt cx="650259" cy="124238"/>
                  </a:xfrm>
                </p:grpSpPr>
                <p:cxnSp>
                  <p:nvCxnSpPr>
                    <p:cNvPr id="172" name="Straight Connector 196">
                      <a:extLst>
                        <a:ext uri="{FF2B5EF4-FFF2-40B4-BE49-F238E27FC236}">
                          <a16:creationId xmlns:a16="http://schemas.microsoft.com/office/drawing/2014/main" id="{ED13A4A9-2C40-510F-6C11-0CCDC8FED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97">
                      <a:extLst>
                        <a:ext uri="{FF2B5EF4-FFF2-40B4-BE49-F238E27FC236}">
                          <a16:creationId xmlns:a16="http://schemas.microsoft.com/office/drawing/2014/main" id="{43C02009-1698-E152-908E-0A6D93FF79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5940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98">
                      <a:extLst>
                        <a:ext uri="{FF2B5EF4-FFF2-40B4-BE49-F238E27FC236}">
                          <a16:creationId xmlns:a16="http://schemas.microsoft.com/office/drawing/2014/main" id="{A5FA6537-FE87-B1E1-4F10-E32788E4EA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99">
                      <a:extLst>
                        <a:ext uri="{FF2B5EF4-FFF2-40B4-BE49-F238E27FC236}">
                          <a16:creationId xmlns:a16="http://schemas.microsoft.com/office/drawing/2014/main" id="{AAA27A23-5487-1E59-D544-74F26FC271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3313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7" name="Group 191">
                    <a:extLst>
                      <a:ext uri="{FF2B5EF4-FFF2-40B4-BE49-F238E27FC236}">
                        <a16:creationId xmlns:a16="http://schemas.microsoft.com/office/drawing/2014/main" id="{99207079-A491-DC25-EFF9-3668D324BE54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493572"/>
                    <a:ext cx="850769" cy="172810"/>
                    <a:chOff x="5014819" y="1090209"/>
                    <a:chExt cx="657001" cy="172810"/>
                  </a:xfrm>
                </p:grpSpPr>
                <p:cxnSp>
                  <p:nvCxnSpPr>
                    <p:cNvPr id="168" name="Straight Connector 192">
                      <a:extLst>
                        <a:ext uri="{FF2B5EF4-FFF2-40B4-BE49-F238E27FC236}">
                          <a16:creationId xmlns:a16="http://schemas.microsoft.com/office/drawing/2014/main" id="{118D04F6-02A9-02B9-A43F-4FD69D45BE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93">
                      <a:extLst>
                        <a:ext uri="{FF2B5EF4-FFF2-40B4-BE49-F238E27FC236}">
                          <a16:creationId xmlns:a16="http://schemas.microsoft.com/office/drawing/2014/main" id="{6A518870-0BE5-F1C2-25D9-8821EB548D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09020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94">
                      <a:extLst>
                        <a:ext uri="{FF2B5EF4-FFF2-40B4-BE49-F238E27FC236}">
                          <a16:creationId xmlns:a16="http://schemas.microsoft.com/office/drawing/2014/main" id="{DAFD3FF7-9EF0-3DE8-6321-F1F3C3D9B9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95">
                      <a:extLst>
                        <a:ext uri="{FF2B5EF4-FFF2-40B4-BE49-F238E27FC236}">
                          <a16:creationId xmlns:a16="http://schemas.microsoft.com/office/drawing/2014/main" id="{F2DE551F-65AD-7A20-6789-62DD0FD183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62" name="Straight Connector 186">
                  <a:extLst>
                    <a:ext uri="{FF2B5EF4-FFF2-40B4-BE49-F238E27FC236}">
                      <a16:creationId xmlns:a16="http://schemas.microsoft.com/office/drawing/2014/main" id="{D85A4906-B393-9C2D-DBA1-9ADAA5B44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87">
                  <a:extLst>
                    <a:ext uri="{FF2B5EF4-FFF2-40B4-BE49-F238E27FC236}">
                      <a16:creationId xmlns:a16="http://schemas.microsoft.com/office/drawing/2014/main" id="{30F106D7-0900-14F9-5009-5E6190DEAF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1218" y="2629660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88">
                  <a:extLst>
                    <a:ext uri="{FF2B5EF4-FFF2-40B4-BE49-F238E27FC236}">
                      <a16:creationId xmlns:a16="http://schemas.microsoft.com/office/drawing/2014/main" id="{3020A473-9A09-A58A-7095-F802E71DC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89">
                  <a:extLst>
                    <a:ext uri="{FF2B5EF4-FFF2-40B4-BE49-F238E27FC236}">
                      <a16:creationId xmlns:a16="http://schemas.microsoft.com/office/drawing/2014/main" id="{47F13F72-93F6-6CCA-2615-BCD8EE55D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41">
                <a:extLst>
                  <a:ext uri="{FF2B5EF4-FFF2-40B4-BE49-F238E27FC236}">
                    <a16:creationId xmlns:a16="http://schemas.microsoft.com/office/drawing/2014/main" id="{A637673D-1773-5A6F-5B78-AEEAFA36EA64}"/>
                  </a:ext>
                </a:extLst>
              </p:cNvPr>
              <p:cNvGrpSpPr/>
              <p:nvPr/>
            </p:nvGrpSpPr>
            <p:grpSpPr>
              <a:xfrm>
                <a:off x="1731100" y="4999894"/>
                <a:ext cx="554732" cy="440761"/>
                <a:chOff x="7988270" y="2279641"/>
                <a:chExt cx="554732" cy="440761"/>
              </a:xfrm>
            </p:grpSpPr>
            <p:grpSp>
              <p:nvGrpSpPr>
                <p:cNvPr id="146" name="Group 159">
                  <a:extLst>
                    <a:ext uri="{FF2B5EF4-FFF2-40B4-BE49-F238E27FC236}">
                      <a16:creationId xmlns:a16="http://schemas.microsoft.com/office/drawing/2014/main" id="{F9696841-9E0D-BD85-88C3-E5DFD1E16012}"/>
                    </a:ext>
                  </a:extLst>
                </p:cNvPr>
                <p:cNvGrpSpPr/>
                <p:nvPr/>
              </p:nvGrpSpPr>
              <p:grpSpPr>
                <a:xfrm>
                  <a:off x="7988270" y="2279641"/>
                  <a:ext cx="554732" cy="295023"/>
                  <a:chOff x="6617249" y="2285792"/>
                  <a:chExt cx="850781" cy="416634"/>
                </a:xfrm>
              </p:grpSpPr>
              <p:grpSp>
                <p:nvGrpSpPr>
                  <p:cNvPr id="151" name="Group 164">
                    <a:extLst>
                      <a:ext uri="{FF2B5EF4-FFF2-40B4-BE49-F238E27FC236}">
                        <a16:creationId xmlns:a16="http://schemas.microsoft.com/office/drawing/2014/main" id="{D059505C-57E0-0DFE-50D0-5ADE239C1643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85792"/>
                    <a:ext cx="842038" cy="131595"/>
                    <a:chOff x="5021561" y="825776"/>
                    <a:chExt cx="650259" cy="131594"/>
                  </a:xfrm>
                </p:grpSpPr>
                <p:cxnSp>
                  <p:nvCxnSpPr>
                    <p:cNvPr id="157" name="Straight Connector 181">
                      <a:extLst>
                        <a:ext uri="{FF2B5EF4-FFF2-40B4-BE49-F238E27FC236}">
                          <a16:creationId xmlns:a16="http://schemas.microsoft.com/office/drawing/2014/main" id="{97A0C7F9-2C93-E44D-F366-099AF694F9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90038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82">
                      <a:extLst>
                        <a:ext uri="{FF2B5EF4-FFF2-40B4-BE49-F238E27FC236}">
                          <a16:creationId xmlns:a16="http://schemas.microsoft.com/office/drawing/2014/main" id="{A6E12AD9-F245-197A-7238-99C3BF6E1F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2577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83">
                      <a:extLst>
                        <a:ext uri="{FF2B5EF4-FFF2-40B4-BE49-F238E27FC236}">
                          <a16:creationId xmlns:a16="http://schemas.microsoft.com/office/drawing/2014/main" id="{3B76D517-A618-3196-41BB-FE991808D2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84">
                      <a:extLst>
                        <a:ext uri="{FF2B5EF4-FFF2-40B4-BE49-F238E27FC236}">
                          <a16:creationId xmlns:a16="http://schemas.microsoft.com/office/drawing/2014/main" id="{6BFA46A6-7D45-A521-EC11-842BB53BE6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6339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65">
                    <a:extLst>
                      <a:ext uri="{FF2B5EF4-FFF2-40B4-BE49-F238E27FC236}">
                        <a16:creationId xmlns:a16="http://schemas.microsoft.com/office/drawing/2014/main" id="{8EBD44C7-D8F1-2E8A-B2CC-E66803E19201}"/>
                      </a:ext>
                    </a:extLst>
                  </p:cNvPr>
                  <p:cNvGrpSpPr/>
                  <p:nvPr/>
                </p:nvGrpSpPr>
                <p:grpSpPr>
                  <a:xfrm>
                    <a:off x="6617249" y="2537287"/>
                    <a:ext cx="850746" cy="165139"/>
                    <a:chOff x="5012871" y="1133924"/>
                    <a:chExt cx="656983" cy="165139"/>
                  </a:xfrm>
                </p:grpSpPr>
                <p:cxnSp>
                  <p:nvCxnSpPr>
                    <p:cNvPr id="153" name="Straight Connector 166">
                      <a:extLst>
                        <a:ext uri="{FF2B5EF4-FFF2-40B4-BE49-F238E27FC236}">
                          <a16:creationId xmlns:a16="http://schemas.microsoft.com/office/drawing/2014/main" id="{E607DCC5-81D8-475E-179A-B4D6AF49C5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2871" y="123115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67">
                      <a:extLst>
                        <a:ext uri="{FF2B5EF4-FFF2-40B4-BE49-F238E27FC236}">
                          <a16:creationId xmlns:a16="http://schemas.microsoft.com/office/drawing/2014/main" id="{4E5CAA6E-DCCD-4D43-DB18-743A222E05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3392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68">
                      <a:extLst>
                        <a:ext uri="{FF2B5EF4-FFF2-40B4-BE49-F238E27FC236}">
                          <a16:creationId xmlns:a16="http://schemas.microsoft.com/office/drawing/2014/main" id="{9C0B2F39-46DE-7457-343B-F191507E84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4734" y="129906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69">
                      <a:extLst>
                        <a:ext uri="{FF2B5EF4-FFF2-40B4-BE49-F238E27FC236}">
                          <a16:creationId xmlns:a16="http://schemas.microsoft.com/office/drawing/2014/main" id="{7647DF05-11A9-B731-B99E-8092F06647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7294" y="119889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47" name="Straight Connector 160">
                  <a:extLst>
                    <a:ext uri="{FF2B5EF4-FFF2-40B4-BE49-F238E27FC236}">
                      <a16:creationId xmlns:a16="http://schemas.microsoft.com/office/drawing/2014/main" id="{A02494FC-DEE2-4267-8CE8-AE94EB1D4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61">
                  <a:extLst>
                    <a:ext uri="{FF2B5EF4-FFF2-40B4-BE49-F238E27FC236}">
                      <a16:creationId xmlns:a16="http://schemas.microsoft.com/office/drawing/2014/main" id="{9067307A-8732-BB39-C56A-8F1214109B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3" y="2660629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62">
                  <a:extLst>
                    <a:ext uri="{FF2B5EF4-FFF2-40B4-BE49-F238E27FC236}">
                      <a16:creationId xmlns:a16="http://schemas.microsoft.com/office/drawing/2014/main" id="{4EA841F6-28B2-E688-0F0F-A35392759B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63">
                  <a:extLst>
                    <a:ext uri="{FF2B5EF4-FFF2-40B4-BE49-F238E27FC236}">
                      <a16:creationId xmlns:a16="http://schemas.microsoft.com/office/drawing/2014/main" id="{EDD68AEE-6F7A-0EC0-A113-B951EC5F7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27" y="261994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42">
                <a:extLst>
                  <a:ext uri="{FF2B5EF4-FFF2-40B4-BE49-F238E27FC236}">
                    <a16:creationId xmlns:a16="http://schemas.microsoft.com/office/drawing/2014/main" id="{940C8D9D-CA7D-52B4-B7BD-74EE1075DEBB}"/>
                  </a:ext>
                </a:extLst>
              </p:cNvPr>
              <p:cNvGrpSpPr/>
              <p:nvPr/>
            </p:nvGrpSpPr>
            <p:grpSpPr>
              <a:xfrm>
                <a:off x="1731099" y="5533640"/>
                <a:ext cx="556369" cy="414296"/>
                <a:chOff x="7988270" y="2306106"/>
                <a:chExt cx="556369" cy="414296"/>
              </a:xfrm>
            </p:grpSpPr>
            <p:grpSp>
              <p:nvGrpSpPr>
                <p:cNvPr id="131" name="Group 143">
                  <a:extLst>
                    <a:ext uri="{FF2B5EF4-FFF2-40B4-BE49-F238E27FC236}">
                      <a16:creationId xmlns:a16="http://schemas.microsoft.com/office/drawing/2014/main" id="{EE673B20-2BA0-7A61-1B15-F5884F09D65B}"/>
                    </a:ext>
                  </a:extLst>
                </p:cNvPr>
                <p:cNvGrpSpPr/>
                <p:nvPr/>
              </p:nvGrpSpPr>
              <p:grpSpPr>
                <a:xfrm>
                  <a:off x="7989915" y="2306106"/>
                  <a:ext cx="554724" cy="243042"/>
                  <a:chOff x="6619769" y="2323157"/>
                  <a:chExt cx="850769" cy="343225"/>
                </a:xfrm>
              </p:grpSpPr>
              <p:grpSp>
                <p:nvGrpSpPr>
                  <p:cNvPr id="136" name="Group 148">
                    <a:extLst>
                      <a:ext uri="{FF2B5EF4-FFF2-40B4-BE49-F238E27FC236}">
                        <a16:creationId xmlns:a16="http://schemas.microsoft.com/office/drawing/2014/main" id="{E7129107-244F-5189-97D7-31B13EE0736E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89" y="2323157"/>
                    <a:ext cx="842004" cy="94230"/>
                    <a:chOff x="5021561" y="863141"/>
                    <a:chExt cx="650233" cy="94229"/>
                  </a:xfrm>
                </p:grpSpPr>
                <p:cxnSp>
                  <p:nvCxnSpPr>
                    <p:cNvPr id="142" name="Straight Connector 155">
                      <a:extLst>
                        <a:ext uri="{FF2B5EF4-FFF2-40B4-BE49-F238E27FC236}">
                          <a16:creationId xmlns:a16="http://schemas.microsoft.com/office/drawing/2014/main" id="{5D24E3C8-3CAF-85DC-F1CE-7A9CC11C13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156">
                      <a:extLst>
                        <a:ext uri="{FF2B5EF4-FFF2-40B4-BE49-F238E27FC236}">
                          <a16:creationId xmlns:a16="http://schemas.microsoft.com/office/drawing/2014/main" id="{C3BA13FB-006E-530D-66FF-944AE8423F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6061" y="91107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57">
                      <a:extLst>
                        <a:ext uri="{FF2B5EF4-FFF2-40B4-BE49-F238E27FC236}">
                          <a16:creationId xmlns:a16="http://schemas.microsoft.com/office/drawing/2014/main" id="{4072BFA8-4586-2F72-3D3A-C57524AFDF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58">
                      <a:extLst>
                        <a:ext uri="{FF2B5EF4-FFF2-40B4-BE49-F238E27FC236}">
                          <a16:creationId xmlns:a16="http://schemas.microsoft.com/office/drawing/2014/main" id="{620271FA-D22C-7F84-3CCC-CF2A4521CB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34" y="86314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149">
                    <a:extLst>
                      <a:ext uri="{FF2B5EF4-FFF2-40B4-BE49-F238E27FC236}">
                        <a16:creationId xmlns:a16="http://schemas.microsoft.com/office/drawing/2014/main" id="{0E337D75-20E0-1D04-4B7F-0518E023E16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537017"/>
                    <a:ext cx="850769" cy="129365"/>
                    <a:chOff x="5014819" y="1133654"/>
                    <a:chExt cx="657001" cy="129365"/>
                  </a:xfrm>
                </p:grpSpPr>
                <p:cxnSp>
                  <p:nvCxnSpPr>
                    <p:cNvPr id="138" name="Straight Connector 150">
                      <a:extLst>
                        <a:ext uri="{FF2B5EF4-FFF2-40B4-BE49-F238E27FC236}">
                          <a16:creationId xmlns:a16="http://schemas.microsoft.com/office/drawing/2014/main" id="{BBD5734B-BE45-15E5-78A4-670CDB0BF9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51">
                      <a:extLst>
                        <a:ext uri="{FF2B5EF4-FFF2-40B4-BE49-F238E27FC236}">
                          <a16:creationId xmlns:a16="http://schemas.microsoft.com/office/drawing/2014/main" id="{77B95E70-0077-6B2C-D060-928ECA746F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6700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53">
                      <a:extLst>
                        <a:ext uri="{FF2B5EF4-FFF2-40B4-BE49-F238E27FC236}">
                          <a16:creationId xmlns:a16="http://schemas.microsoft.com/office/drawing/2014/main" id="{6709EF20-F4B4-6B2F-523A-47D4E72EA3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54">
                      <a:extLst>
                        <a:ext uri="{FF2B5EF4-FFF2-40B4-BE49-F238E27FC236}">
                          <a16:creationId xmlns:a16="http://schemas.microsoft.com/office/drawing/2014/main" id="{98934427-EF8B-89A7-BD68-E60320B8A2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2" name="Straight Connector 144">
                  <a:extLst>
                    <a:ext uri="{FF2B5EF4-FFF2-40B4-BE49-F238E27FC236}">
                      <a16:creationId xmlns:a16="http://schemas.microsoft.com/office/drawing/2014/main" id="{D02B12BA-601E-BB8F-AFA1-D774AEADF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45">
                  <a:extLst>
                    <a:ext uri="{FF2B5EF4-FFF2-40B4-BE49-F238E27FC236}">
                      <a16:creationId xmlns:a16="http://schemas.microsoft.com/office/drawing/2014/main" id="{3C155442-385A-957A-5C5B-A198A1349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4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46">
                  <a:extLst>
                    <a:ext uri="{FF2B5EF4-FFF2-40B4-BE49-F238E27FC236}">
                      <a16:creationId xmlns:a16="http://schemas.microsoft.com/office/drawing/2014/main" id="{F0292C33-C48E-2AED-EEE3-4F45BD010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47">
                  <a:extLst>
                    <a:ext uri="{FF2B5EF4-FFF2-40B4-BE49-F238E27FC236}">
                      <a16:creationId xmlns:a16="http://schemas.microsoft.com/office/drawing/2014/main" id="{8F5FCD07-1D84-C50C-F0AC-595104A739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6" name="Text Box 29">
            <a:extLst>
              <a:ext uri="{FF2B5EF4-FFF2-40B4-BE49-F238E27FC236}">
                <a16:creationId xmlns:a16="http://schemas.microsoft.com/office/drawing/2014/main" id="{09E177E2-D8CE-B821-24C9-45AA9866CCB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62611" y="2000384"/>
            <a:ext cx="19875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i="1" dirty="0">
                <a:cs typeface="Arial" panose="020B0604020202020204" pitchFamily="34" charset="0"/>
              </a:rPr>
              <a:t>Summarized Data Series</a:t>
            </a:r>
          </a:p>
        </p:txBody>
      </p:sp>
      <p:grpSp>
        <p:nvGrpSpPr>
          <p:cNvPr id="177" name="Group 81">
            <a:extLst>
              <a:ext uri="{FF2B5EF4-FFF2-40B4-BE49-F238E27FC236}">
                <a16:creationId xmlns:a16="http://schemas.microsoft.com/office/drawing/2014/main" id="{B9B26F96-44DB-21AD-867B-A0753BC2C95C}"/>
              </a:ext>
            </a:extLst>
          </p:cNvPr>
          <p:cNvGrpSpPr/>
          <p:nvPr/>
        </p:nvGrpSpPr>
        <p:grpSpPr>
          <a:xfrm>
            <a:off x="4614931" y="3488759"/>
            <a:ext cx="385200" cy="716400"/>
            <a:chOff x="2134458" y="1355026"/>
            <a:chExt cx="1348878" cy="2506952"/>
          </a:xfrm>
        </p:grpSpPr>
        <p:sp>
          <p:nvSpPr>
            <p:cNvPr id="178" name="Cylinder 138">
              <a:extLst>
                <a:ext uri="{FF2B5EF4-FFF2-40B4-BE49-F238E27FC236}">
                  <a16:creationId xmlns:a16="http://schemas.microsoft.com/office/drawing/2014/main" id="{E38E3E9E-0202-9451-E0DD-52C70BB84027}"/>
                </a:ext>
              </a:extLst>
            </p:cNvPr>
            <p:cNvSpPr/>
            <p:nvPr/>
          </p:nvSpPr>
          <p:spPr>
            <a:xfrm>
              <a:off x="2134458" y="1355026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39">
              <a:extLst>
                <a:ext uri="{FF2B5EF4-FFF2-40B4-BE49-F238E27FC236}">
                  <a16:creationId xmlns:a16="http://schemas.microsoft.com/office/drawing/2014/main" id="{B876B8A3-3DDA-AF76-DD65-B25431B811FE}"/>
                </a:ext>
              </a:extLst>
            </p:cNvPr>
            <p:cNvGrpSpPr/>
            <p:nvPr/>
          </p:nvGrpSpPr>
          <p:grpSpPr>
            <a:xfrm>
              <a:off x="2359119" y="1625192"/>
              <a:ext cx="895541" cy="2145051"/>
              <a:chOff x="1731099" y="4496553"/>
              <a:chExt cx="556371" cy="1451383"/>
            </a:xfrm>
          </p:grpSpPr>
          <p:grpSp>
            <p:nvGrpSpPr>
              <p:cNvPr id="180" name="Group 140">
                <a:extLst>
                  <a:ext uri="{FF2B5EF4-FFF2-40B4-BE49-F238E27FC236}">
                    <a16:creationId xmlns:a16="http://schemas.microsoft.com/office/drawing/2014/main" id="{09463F6E-05C6-E0B5-0E23-FC1E9C959885}"/>
                  </a:ext>
                </a:extLst>
              </p:cNvPr>
              <p:cNvGrpSpPr/>
              <p:nvPr/>
            </p:nvGrpSpPr>
            <p:grpSpPr>
              <a:xfrm>
                <a:off x="1731100" y="4496553"/>
                <a:ext cx="556370" cy="435555"/>
                <a:chOff x="7988270" y="2284847"/>
                <a:chExt cx="556370" cy="435555"/>
              </a:xfrm>
            </p:grpSpPr>
            <p:grpSp>
              <p:nvGrpSpPr>
                <p:cNvPr id="213" name="Group 185">
                  <a:extLst>
                    <a:ext uri="{FF2B5EF4-FFF2-40B4-BE49-F238E27FC236}">
                      <a16:creationId xmlns:a16="http://schemas.microsoft.com/office/drawing/2014/main" id="{FA593738-11C7-FF58-3A1E-2AD4CFDB0BC3}"/>
                    </a:ext>
                  </a:extLst>
                </p:cNvPr>
                <p:cNvGrpSpPr/>
                <p:nvPr/>
              </p:nvGrpSpPr>
              <p:grpSpPr>
                <a:xfrm>
                  <a:off x="7989937" y="2284847"/>
                  <a:ext cx="554703" cy="264278"/>
                  <a:chOff x="6619769" y="2293146"/>
                  <a:chExt cx="850769" cy="373236"/>
                </a:xfrm>
              </p:grpSpPr>
              <p:grpSp>
                <p:nvGrpSpPr>
                  <p:cNvPr id="218" name="Group 190">
                    <a:extLst>
                      <a:ext uri="{FF2B5EF4-FFF2-40B4-BE49-F238E27FC236}">
                        <a16:creationId xmlns:a16="http://schemas.microsoft.com/office/drawing/2014/main" id="{2A318ACD-21FA-81F1-4726-3F7FAAC7D8D1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93146"/>
                    <a:ext cx="842038" cy="124239"/>
                    <a:chOff x="5021561" y="833132"/>
                    <a:chExt cx="650259" cy="124238"/>
                  </a:xfrm>
                </p:grpSpPr>
                <p:cxnSp>
                  <p:nvCxnSpPr>
                    <p:cNvPr id="224" name="Straight Connector 196">
                      <a:extLst>
                        <a:ext uri="{FF2B5EF4-FFF2-40B4-BE49-F238E27FC236}">
                          <a16:creationId xmlns:a16="http://schemas.microsoft.com/office/drawing/2014/main" id="{C0CAAABE-2A0E-EB91-D295-12CD9974B6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197">
                      <a:extLst>
                        <a:ext uri="{FF2B5EF4-FFF2-40B4-BE49-F238E27FC236}">
                          <a16:creationId xmlns:a16="http://schemas.microsoft.com/office/drawing/2014/main" id="{BB9E312A-DA39-6A50-93EC-2ED87338EA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5940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98">
                      <a:extLst>
                        <a:ext uri="{FF2B5EF4-FFF2-40B4-BE49-F238E27FC236}">
                          <a16:creationId xmlns:a16="http://schemas.microsoft.com/office/drawing/2014/main" id="{044F0BEC-894B-FA4A-505B-B60ED4590D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199">
                      <a:extLst>
                        <a:ext uri="{FF2B5EF4-FFF2-40B4-BE49-F238E27FC236}">
                          <a16:creationId xmlns:a16="http://schemas.microsoft.com/office/drawing/2014/main" id="{CBDBF674-2AF5-5A02-B817-31D96BA361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3313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9" name="Group 191">
                    <a:extLst>
                      <a:ext uri="{FF2B5EF4-FFF2-40B4-BE49-F238E27FC236}">
                        <a16:creationId xmlns:a16="http://schemas.microsoft.com/office/drawing/2014/main" id="{69743370-41CD-D6CB-8AD3-F27F7D2F5752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493572"/>
                    <a:ext cx="850769" cy="172810"/>
                    <a:chOff x="5014819" y="1090209"/>
                    <a:chExt cx="657001" cy="172810"/>
                  </a:xfrm>
                </p:grpSpPr>
                <p:cxnSp>
                  <p:nvCxnSpPr>
                    <p:cNvPr id="220" name="Straight Connector 192">
                      <a:extLst>
                        <a:ext uri="{FF2B5EF4-FFF2-40B4-BE49-F238E27FC236}">
                          <a16:creationId xmlns:a16="http://schemas.microsoft.com/office/drawing/2014/main" id="{C2E5F5D5-1907-7B31-5A1F-33CD66AF78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193">
                      <a:extLst>
                        <a:ext uri="{FF2B5EF4-FFF2-40B4-BE49-F238E27FC236}">
                          <a16:creationId xmlns:a16="http://schemas.microsoft.com/office/drawing/2014/main" id="{4218A867-A844-833A-F88C-254CEEDC1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09020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94">
                      <a:extLst>
                        <a:ext uri="{FF2B5EF4-FFF2-40B4-BE49-F238E27FC236}">
                          <a16:creationId xmlns:a16="http://schemas.microsoft.com/office/drawing/2014/main" id="{AC03EE40-D2F9-2476-76FC-B4AF8CF0DD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195">
                      <a:extLst>
                        <a:ext uri="{FF2B5EF4-FFF2-40B4-BE49-F238E27FC236}">
                          <a16:creationId xmlns:a16="http://schemas.microsoft.com/office/drawing/2014/main" id="{F5764664-EA42-5D6E-A13D-1D7BD3CC9A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14" name="Straight Connector 186">
                  <a:extLst>
                    <a:ext uri="{FF2B5EF4-FFF2-40B4-BE49-F238E27FC236}">
                      <a16:creationId xmlns:a16="http://schemas.microsoft.com/office/drawing/2014/main" id="{4FA63D15-5519-A6A7-0892-10FEA87815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187">
                  <a:extLst>
                    <a:ext uri="{FF2B5EF4-FFF2-40B4-BE49-F238E27FC236}">
                      <a16:creationId xmlns:a16="http://schemas.microsoft.com/office/drawing/2014/main" id="{2C11D360-3384-6AF8-A83C-0501DBEAA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1218" y="2629660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188">
                  <a:extLst>
                    <a:ext uri="{FF2B5EF4-FFF2-40B4-BE49-F238E27FC236}">
                      <a16:creationId xmlns:a16="http://schemas.microsoft.com/office/drawing/2014/main" id="{C3ACC781-CD57-8DB7-C938-FEA043A7C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189">
                  <a:extLst>
                    <a:ext uri="{FF2B5EF4-FFF2-40B4-BE49-F238E27FC236}">
                      <a16:creationId xmlns:a16="http://schemas.microsoft.com/office/drawing/2014/main" id="{F5F1C7F5-E123-EAB3-8C82-30E8417C6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41">
                <a:extLst>
                  <a:ext uri="{FF2B5EF4-FFF2-40B4-BE49-F238E27FC236}">
                    <a16:creationId xmlns:a16="http://schemas.microsoft.com/office/drawing/2014/main" id="{1B1710F9-A88F-698C-8618-E234B8B269F7}"/>
                  </a:ext>
                </a:extLst>
              </p:cNvPr>
              <p:cNvGrpSpPr/>
              <p:nvPr/>
            </p:nvGrpSpPr>
            <p:grpSpPr>
              <a:xfrm>
                <a:off x="1731100" y="4999894"/>
                <a:ext cx="554732" cy="440761"/>
                <a:chOff x="7988270" y="2279641"/>
                <a:chExt cx="554732" cy="440761"/>
              </a:xfrm>
            </p:grpSpPr>
            <p:grpSp>
              <p:nvGrpSpPr>
                <p:cNvPr id="198" name="Group 159">
                  <a:extLst>
                    <a:ext uri="{FF2B5EF4-FFF2-40B4-BE49-F238E27FC236}">
                      <a16:creationId xmlns:a16="http://schemas.microsoft.com/office/drawing/2014/main" id="{93FEEE63-BD9E-0D52-1F9E-11A72D26DE02}"/>
                    </a:ext>
                  </a:extLst>
                </p:cNvPr>
                <p:cNvGrpSpPr/>
                <p:nvPr/>
              </p:nvGrpSpPr>
              <p:grpSpPr>
                <a:xfrm>
                  <a:off x="7988270" y="2279641"/>
                  <a:ext cx="554732" cy="295023"/>
                  <a:chOff x="6617249" y="2285792"/>
                  <a:chExt cx="850781" cy="416634"/>
                </a:xfrm>
              </p:grpSpPr>
              <p:grpSp>
                <p:nvGrpSpPr>
                  <p:cNvPr id="203" name="Group 164">
                    <a:extLst>
                      <a:ext uri="{FF2B5EF4-FFF2-40B4-BE49-F238E27FC236}">
                        <a16:creationId xmlns:a16="http://schemas.microsoft.com/office/drawing/2014/main" id="{13C5ECCD-C116-7195-8137-A7F71C07B92F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85792"/>
                    <a:ext cx="842038" cy="131595"/>
                    <a:chOff x="5021561" y="825776"/>
                    <a:chExt cx="650259" cy="131594"/>
                  </a:xfrm>
                </p:grpSpPr>
                <p:cxnSp>
                  <p:nvCxnSpPr>
                    <p:cNvPr id="209" name="Straight Connector 181">
                      <a:extLst>
                        <a:ext uri="{FF2B5EF4-FFF2-40B4-BE49-F238E27FC236}">
                          <a16:creationId xmlns:a16="http://schemas.microsoft.com/office/drawing/2014/main" id="{B89E1302-C309-071E-2EBE-60F05B5164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90038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182">
                      <a:extLst>
                        <a:ext uri="{FF2B5EF4-FFF2-40B4-BE49-F238E27FC236}">
                          <a16:creationId xmlns:a16="http://schemas.microsoft.com/office/drawing/2014/main" id="{FDA1D074-5785-826F-D078-167D5D32D6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2577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183">
                      <a:extLst>
                        <a:ext uri="{FF2B5EF4-FFF2-40B4-BE49-F238E27FC236}">
                          <a16:creationId xmlns:a16="http://schemas.microsoft.com/office/drawing/2014/main" id="{B9E1BEE4-EA1C-6EFF-DD6A-E85D3A5B4C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184">
                      <a:extLst>
                        <a:ext uri="{FF2B5EF4-FFF2-40B4-BE49-F238E27FC236}">
                          <a16:creationId xmlns:a16="http://schemas.microsoft.com/office/drawing/2014/main" id="{38D4A962-5AD0-986D-6F47-9E47F16E5B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6339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" name="Group 165">
                    <a:extLst>
                      <a:ext uri="{FF2B5EF4-FFF2-40B4-BE49-F238E27FC236}">
                        <a16:creationId xmlns:a16="http://schemas.microsoft.com/office/drawing/2014/main" id="{095AFDF4-38B1-3EDA-3DBF-B663B5AA0960}"/>
                      </a:ext>
                    </a:extLst>
                  </p:cNvPr>
                  <p:cNvGrpSpPr/>
                  <p:nvPr/>
                </p:nvGrpSpPr>
                <p:grpSpPr>
                  <a:xfrm>
                    <a:off x="6617249" y="2537287"/>
                    <a:ext cx="850746" cy="165139"/>
                    <a:chOff x="5012871" y="1133924"/>
                    <a:chExt cx="656983" cy="165139"/>
                  </a:xfrm>
                </p:grpSpPr>
                <p:cxnSp>
                  <p:nvCxnSpPr>
                    <p:cNvPr id="205" name="Straight Connector 166">
                      <a:extLst>
                        <a:ext uri="{FF2B5EF4-FFF2-40B4-BE49-F238E27FC236}">
                          <a16:creationId xmlns:a16="http://schemas.microsoft.com/office/drawing/2014/main" id="{E8415ED8-7D42-6243-7913-669FD91F37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2871" y="123115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167">
                      <a:extLst>
                        <a:ext uri="{FF2B5EF4-FFF2-40B4-BE49-F238E27FC236}">
                          <a16:creationId xmlns:a16="http://schemas.microsoft.com/office/drawing/2014/main" id="{D9DC4F55-0172-6BC8-AEA5-FBB5FDF847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3392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168">
                      <a:extLst>
                        <a:ext uri="{FF2B5EF4-FFF2-40B4-BE49-F238E27FC236}">
                          <a16:creationId xmlns:a16="http://schemas.microsoft.com/office/drawing/2014/main" id="{C2B1747C-0F6B-05A2-F51F-4635E05340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4734" y="129906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169">
                      <a:extLst>
                        <a:ext uri="{FF2B5EF4-FFF2-40B4-BE49-F238E27FC236}">
                          <a16:creationId xmlns:a16="http://schemas.microsoft.com/office/drawing/2014/main" id="{27C595EF-416C-3AD3-6A3E-C6335B3C76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7294" y="119889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9" name="Straight Connector 160">
                  <a:extLst>
                    <a:ext uri="{FF2B5EF4-FFF2-40B4-BE49-F238E27FC236}">
                      <a16:creationId xmlns:a16="http://schemas.microsoft.com/office/drawing/2014/main" id="{86874AC6-3569-1992-F9DD-36CD0CD2F0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61">
                  <a:extLst>
                    <a:ext uri="{FF2B5EF4-FFF2-40B4-BE49-F238E27FC236}">
                      <a16:creationId xmlns:a16="http://schemas.microsoft.com/office/drawing/2014/main" id="{E74ACF54-5CC5-9A51-98F2-92104C88D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3" y="2660629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162">
                  <a:extLst>
                    <a:ext uri="{FF2B5EF4-FFF2-40B4-BE49-F238E27FC236}">
                      <a16:creationId xmlns:a16="http://schemas.microsoft.com/office/drawing/2014/main" id="{4D03C98C-D1F9-17BF-3E8E-8EB3D8BA28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163">
                  <a:extLst>
                    <a:ext uri="{FF2B5EF4-FFF2-40B4-BE49-F238E27FC236}">
                      <a16:creationId xmlns:a16="http://schemas.microsoft.com/office/drawing/2014/main" id="{CBD1FA86-25D1-BE10-66BD-AFA523EA07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27" y="261994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42">
                <a:extLst>
                  <a:ext uri="{FF2B5EF4-FFF2-40B4-BE49-F238E27FC236}">
                    <a16:creationId xmlns:a16="http://schemas.microsoft.com/office/drawing/2014/main" id="{AF38710B-BC4D-E891-D283-BC1FB2EB2A7F}"/>
                  </a:ext>
                </a:extLst>
              </p:cNvPr>
              <p:cNvGrpSpPr/>
              <p:nvPr/>
            </p:nvGrpSpPr>
            <p:grpSpPr>
              <a:xfrm>
                <a:off x="1731099" y="5533640"/>
                <a:ext cx="556369" cy="414296"/>
                <a:chOff x="7988270" y="2306106"/>
                <a:chExt cx="556369" cy="414296"/>
              </a:xfrm>
            </p:grpSpPr>
            <p:grpSp>
              <p:nvGrpSpPr>
                <p:cNvPr id="183" name="Group 143">
                  <a:extLst>
                    <a:ext uri="{FF2B5EF4-FFF2-40B4-BE49-F238E27FC236}">
                      <a16:creationId xmlns:a16="http://schemas.microsoft.com/office/drawing/2014/main" id="{D1888EDF-4F02-8558-F846-CA2994A08A55}"/>
                    </a:ext>
                  </a:extLst>
                </p:cNvPr>
                <p:cNvGrpSpPr/>
                <p:nvPr/>
              </p:nvGrpSpPr>
              <p:grpSpPr>
                <a:xfrm>
                  <a:off x="7989915" y="2306106"/>
                  <a:ext cx="554724" cy="243042"/>
                  <a:chOff x="6619769" y="2323157"/>
                  <a:chExt cx="850769" cy="343225"/>
                </a:xfrm>
              </p:grpSpPr>
              <p:grpSp>
                <p:nvGrpSpPr>
                  <p:cNvPr id="188" name="Group 148">
                    <a:extLst>
                      <a:ext uri="{FF2B5EF4-FFF2-40B4-BE49-F238E27FC236}">
                        <a16:creationId xmlns:a16="http://schemas.microsoft.com/office/drawing/2014/main" id="{3B7342B0-4DC4-7FB1-49EE-2DCB5B67C858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89" y="2323157"/>
                    <a:ext cx="842004" cy="94230"/>
                    <a:chOff x="5021561" y="863141"/>
                    <a:chExt cx="650233" cy="94229"/>
                  </a:xfrm>
                </p:grpSpPr>
                <p:cxnSp>
                  <p:nvCxnSpPr>
                    <p:cNvPr id="194" name="Straight Connector 155">
                      <a:extLst>
                        <a:ext uri="{FF2B5EF4-FFF2-40B4-BE49-F238E27FC236}">
                          <a16:creationId xmlns:a16="http://schemas.microsoft.com/office/drawing/2014/main" id="{1A808820-FF64-9668-C1B4-78C82BCCF1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56">
                      <a:extLst>
                        <a:ext uri="{FF2B5EF4-FFF2-40B4-BE49-F238E27FC236}">
                          <a16:creationId xmlns:a16="http://schemas.microsoft.com/office/drawing/2014/main" id="{A29CB151-9725-99AD-11DD-064BFDDEC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6061" y="91107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57">
                      <a:extLst>
                        <a:ext uri="{FF2B5EF4-FFF2-40B4-BE49-F238E27FC236}">
                          <a16:creationId xmlns:a16="http://schemas.microsoft.com/office/drawing/2014/main" id="{758D4AD7-FC45-A713-762A-35F9C77D30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58">
                      <a:extLst>
                        <a:ext uri="{FF2B5EF4-FFF2-40B4-BE49-F238E27FC236}">
                          <a16:creationId xmlns:a16="http://schemas.microsoft.com/office/drawing/2014/main" id="{1B73243A-C923-5C13-AD4D-D5EC7F1C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34" y="86314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9" name="Group 149">
                    <a:extLst>
                      <a:ext uri="{FF2B5EF4-FFF2-40B4-BE49-F238E27FC236}">
                        <a16:creationId xmlns:a16="http://schemas.microsoft.com/office/drawing/2014/main" id="{46579366-3ED9-63DF-32EC-9A7CA6F62124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537017"/>
                    <a:ext cx="850769" cy="129365"/>
                    <a:chOff x="5014819" y="1133654"/>
                    <a:chExt cx="657001" cy="129365"/>
                  </a:xfrm>
                </p:grpSpPr>
                <p:cxnSp>
                  <p:nvCxnSpPr>
                    <p:cNvPr id="190" name="Straight Connector 150">
                      <a:extLst>
                        <a:ext uri="{FF2B5EF4-FFF2-40B4-BE49-F238E27FC236}">
                          <a16:creationId xmlns:a16="http://schemas.microsoft.com/office/drawing/2014/main" id="{DD39ECCE-288F-B26E-3428-161EE155F2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51">
                      <a:extLst>
                        <a:ext uri="{FF2B5EF4-FFF2-40B4-BE49-F238E27FC236}">
                          <a16:creationId xmlns:a16="http://schemas.microsoft.com/office/drawing/2014/main" id="{C53ACA8D-961F-6E16-2EB2-1D0FD57EBE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6700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53">
                      <a:extLst>
                        <a:ext uri="{FF2B5EF4-FFF2-40B4-BE49-F238E27FC236}">
                          <a16:creationId xmlns:a16="http://schemas.microsoft.com/office/drawing/2014/main" id="{3ECDBD0D-5778-E637-7908-5D306EA3D0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54">
                      <a:extLst>
                        <a:ext uri="{FF2B5EF4-FFF2-40B4-BE49-F238E27FC236}">
                          <a16:creationId xmlns:a16="http://schemas.microsoft.com/office/drawing/2014/main" id="{E93230D1-B520-96BB-3363-26920B84EB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84" name="Straight Connector 144">
                  <a:extLst>
                    <a:ext uri="{FF2B5EF4-FFF2-40B4-BE49-F238E27FC236}">
                      <a16:creationId xmlns:a16="http://schemas.microsoft.com/office/drawing/2014/main" id="{BD0F240A-2676-71D0-E654-D7DCBEB2E7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45">
                  <a:extLst>
                    <a:ext uri="{FF2B5EF4-FFF2-40B4-BE49-F238E27FC236}">
                      <a16:creationId xmlns:a16="http://schemas.microsoft.com/office/drawing/2014/main" id="{A569786B-70A1-FA7E-DA56-B2A9D4268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4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46">
                  <a:extLst>
                    <a:ext uri="{FF2B5EF4-FFF2-40B4-BE49-F238E27FC236}">
                      <a16:creationId xmlns:a16="http://schemas.microsoft.com/office/drawing/2014/main" id="{8B0C8A14-0CEE-D270-126A-39809EF41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47">
                  <a:extLst>
                    <a:ext uri="{FF2B5EF4-FFF2-40B4-BE49-F238E27FC236}">
                      <a16:creationId xmlns:a16="http://schemas.microsoft.com/office/drawing/2014/main" id="{533BE1C7-CADB-97D8-BAAF-6E1856385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9" name="Group 81">
            <a:extLst>
              <a:ext uri="{FF2B5EF4-FFF2-40B4-BE49-F238E27FC236}">
                <a16:creationId xmlns:a16="http://schemas.microsoft.com/office/drawing/2014/main" id="{36F0257F-1DD7-FB3D-98FF-5BD4EA5D6D0A}"/>
              </a:ext>
            </a:extLst>
          </p:cNvPr>
          <p:cNvGrpSpPr/>
          <p:nvPr/>
        </p:nvGrpSpPr>
        <p:grpSpPr>
          <a:xfrm>
            <a:off x="4612667" y="5054057"/>
            <a:ext cx="385200" cy="716400"/>
            <a:chOff x="2134458" y="1355026"/>
            <a:chExt cx="1348878" cy="2506952"/>
          </a:xfrm>
        </p:grpSpPr>
        <p:sp>
          <p:nvSpPr>
            <p:cNvPr id="230" name="Cylinder 138">
              <a:extLst>
                <a:ext uri="{FF2B5EF4-FFF2-40B4-BE49-F238E27FC236}">
                  <a16:creationId xmlns:a16="http://schemas.microsoft.com/office/drawing/2014/main" id="{9B286A18-8B51-3815-FF73-209299A911F4}"/>
                </a:ext>
              </a:extLst>
            </p:cNvPr>
            <p:cNvSpPr/>
            <p:nvPr/>
          </p:nvSpPr>
          <p:spPr>
            <a:xfrm>
              <a:off x="2134458" y="1355026"/>
              <a:ext cx="1348878" cy="2506952"/>
            </a:xfrm>
            <a:prstGeom prst="can">
              <a:avLst>
                <a:gd name="adj" fmla="val 131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139">
              <a:extLst>
                <a:ext uri="{FF2B5EF4-FFF2-40B4-BE49-F238E27FC236}">
                  <a16:creationId xmlns:a16="http://schemas.microsoft.com/office/drawing/2014/main" id="{258505E3-C3F1-9D99-A52F-043B1A33FDC5}"/>
                </a:ext>
              </a:extLst>
            </p:cNvPr>
            <p:cNvGrpSpPr/>
            <p:nvPr/>
          </p:nvGrpSpPr>
          <p:grpSpPr>
            <a:xfrm>
              <a:off x="2359119" y="1625192"/>
              <a:ext cx="895541" cy="2145051"/>
              <a:chOff x="1731099" y="4496553"/>
              <a:chExt cx="556371" cy="1451383"/>
            </a:xfrm>
          </p:grpSpPr>
          <p:grpSp>
            <p:nvGrpSpPr>
              <p:cNvPr id="232" name="Group 140">
                <a:extLst>
                  <a:ext uri="{FF2B5EF4-FFF2-40B4-BE49-F238E27FC236}">
                    <a16:creationId xmlns:a16="http://schemas.microsoft.com/office/drawing/2014/main" id="{1C3112D1-EC87-2775-3115-B8691D0E35C7}"/>
                  </a:ext>
                </a:extLst>
              </p:cNvPr>
              <p:cNvGrpSpPr/>
              <p:nvPr/>
            </p:nvGrpSpPr>
            <p:grpSpPr>
              <a:xfrm>
                <a:off x="1731100" y="4496553"/>
                <a:ext cx="556370" cy="435555"/>
                <a:chOff x="7988270" y="2284847"/>
                <a:chExt cx="556370" cy="435555"/>
              </a:xfrm>
            </p:grpSpPr>
            <p:grpSp>
              <p:nvGrpSpPr>
                <p:cNvPr id="265" name="Group 185">
                  <a:extLst>
                    <a:ext uri="{FF2B5EF4-FFF2-40B4-BE49-F238E27FC236}">
                      <a16:creationId xmlns:a16="http://schemas.microsoft.com/office/drawing/2014/main" id="{70DA6281-1CDC-16BD-D035-C91835B791FD}"/>
                    </a:ext>
                  </a:extLst>
                </p:cNvPr>
                <p:cNvGrpSpPr/>
                <p:nvPr/>
              </p:nvGrpSpPr>
              <p:grpSpPr>
                <a:xfrm>
                  <a:off x="7989937" y="2284847"/>
                  <a:ext cx="554703" cy="264278"/>
                  <a:chOff x="6619769" y="2293146"/>
                  <a:chExt cx="850769" cy="373236"/>
                </a:xfrm>
              </p:grpSpPr>
              <p:grpSp>
                <p:nvGrpSpPr>
                  <p:cNvPr id="270" name="Group 190">
                    <a:extLst>
                      <a:ext uri="{FF2B5EF4-FFF2-40B4-BE49-F238E27FC236}">
                        <a16:creationId xmlns:a16="http://schemas.microsoft.com/office/drawing/2014/main" id="{E7263E05-2F97-DC2A-44A9-014460FF2874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93146"/>
                    <a:ext cx="842038" cy="124239"/>
                    <a:chOff x="5021561" y="833132"/>
                    <a:chExt cx="650259" cy="124238"/>
                  </a:xfrm>
                </p:grpSpPr>
                <p:cxnSp>
                  <p:nvCxnSpPr>
                    <p:cNvPr id="276" name="Straight Connector 196">
                      <a:extLst>
                        <a:ext uri="{FF2B5EF4-FFF2-40B4-BE49-F238E27FC236}">
                          <a16:creationId xmlns:a16="http://schemas.microsoft.com/office/drawing/2014/main" id="{1D22180C-874E-464B-2508-752538A8D9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197">
                      <a:extLst>
                        <a:ext uri="{FF2B5EF4-FFF2-40B4-BE49-F238E27FC236}">
                          <a16:creationId xmlns:a16="http://schemas.microsoft.com/office/drawing/2014/main" id="{3927F989-95C4-E70C-3352-486717D64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5940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98">
                      <a:extLst>
                        <a:ext uri="{FF2B5EF4-FFF2-40B4-BE49-F238E27FC236}">
                          <a16:creationId xmlns:a16="http://schemas.microsoft.com/office/drawing/2014/main" id="{A9AECA4D-F923-2BD4-11B3-A21D394171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199">
                      <a:extLst>
                        <a:ext uri="{FF2B5EF4-FFF2-40B4-BE49-F238E27FC236}">
                          <a16:creationId xmlns:a16="http://schemas.microsoft.com/office/drawing/2014/main" id="{934F0BF3-8401-848D-3545-C8F3FF5801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33132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1" name="Group 191">
                    <a:extLst>
                      <a:ext uri="{FF2B5EF4-FFF2-40B4-BE49-F238E27FC236}">
                        <a16:creationId xmlns:a16="http://schemas.microsoft.com/office/drawing/2014/main" id="{487181A3-5BB9-282D-F3F3-9BE2AAE4068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493572"/>
                    <a:ext cx="850769" cy="172810"/>
                    <a:chOff x="5014819" y="1090209"/>
                    <a:chExt cx="657001" cy="172810"/>
                  </a:xfrm>
                </p:grpSpPr>
                <p:cxnSp>
                  <p:nvCxnSpPr>
                    <p:cNvPr id="272" name="Straight Connector 192">
                      <a:extLst>
                        <a:ext uri="{FF2B5EF4-FFF2-40B4-BE49-F238E27FC236}">
                          <a16:creationId xmlns:a16="http://schemas.microsoft.com/office/drawing/2014/main" id="{DEEF6A28-7636-C491-4E47-4358DF9268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193">
                      <a:extLst>
                        <a:ext uri="{FF2B5EF4-FFF2-40B4-BE49-F238E27FC236}">
                          <a16:creationId xmlns:a16="http://schemas.microsoft.com/office/drawing/2014/main" id="{7BDA4795-948B-D695-51A4-8C8B01A8C2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09020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94">
                      <a:extLst>
                        <a:ext uri="{FF2B5EF4-FFF2-40B4-BE49-F238E27FC236}">
                          <a16:creationId xmlns:a16="http://schemas.microsoft.com/office/drawing/2014/main" id="{D23DC313-45E5-570E-71AD-E8118A3687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Connector 195">
                      <a:extLst>
                        <a:ext uri="{FF2B5EF4-FFF2-40B4-BE49-F238E27FC236}">
                          <a16:creationId xmlns:a16="http://schemas.microsoft.com/office/drawing/2014/main" id="{3B1DF772-B654-D34E-7A18-D2ABDD8146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66" name="Straight Connector 186">
                  <a:extLst>
                    <a:ext uri="{FF2B5EF4-FFF2-40B4-BE49-F238E27FC236}">
                      <a16:creationId xmlns:a16="http://schemas.microsoft.com/office/drawing/2014/main" id="{C5FC5111-D2AC-2E40-080A-ED497B705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187">
                  <a:extLst>
                    <a:ext uri="{FF2B5EF4-FFF2-40B4-BE49-F238E27FC236}">
                      <a16:creationId xmlns:a16="http://schemas.microsoft.com/office/drawing/2014/main" id="{685B7A3E-4C75-CE51-35BE-7ECC3DA062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31218" y="2629660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188">
                  <a:extLst>
                    <a:ext uri="{FF2B5EF4-FFF2-40B4-BE49-F238E27FC236}">
                      <a16:creationId xmlns:a16="http://schemas.microsoft.com/office/drawing/2014/main" id="{B177E25C-6808-1180-1E7B-29785B182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189">
                  <a:extLst>
                    <a:ext uri="{FF2B5EF4-FFF2-40B4-BE49-F238E27FC236}">
                      <a16:creationId xmlns:a16="http://schemas.microsoft.com/office/drawing/2014/main" id="{00B6473F-5EE3-2D8C-E3DA-200E62C29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141">
                <a:extLst>
                  <a:ext uri="{FF2B5EF4-FFF2-40B4-BE49-F238E27FC236}">
                    <a16:creationId xmlns:a16="http://schemas.microsoft.com/office/drawing/2014/main" id="{8D2C38C1-9FA9-41F6-BA1F-A1A9476F5B0B}"/>
                  </a:ext>
                </a:extLst>
              </p:cNvPr>
              <p:cNvGrpSpPr/>
              <p:nvPr/>
            </p:nvGrpSpPr>
            <p:grpSpPr>
              <a:xfrm>
                <a:off x="1731100" y="4999894"/>
                <a:ext cx="554732" cy="440761"/>
                <a:chOff x="7988270" y="2279641"/>
                <a:chExt cx="554732" cy="440761"/>
              </a:xfrm>
            </p:grpSpPr>
            <p:grpSp>
              <p:nvGrpSpPr>
                <p:cNvPr id="250" name="Group 159">
                  <a:extLst>
                    <a:ext uri="{FF2B5EF4-FFF2-40B4-BE49-F238E27FC236}">
                      <a16:creationId xmlns:a16="http://schemas.microsoft.com/office/drawing/2014/main" id="{5E7C84EA-E876-5AD6-6414-B4A2BCFFFFEE}"/>
                    </a:ext>
                  </a:extLst>
                </p:cNvPr>
                <p:cNvGrpSpPr/>
                <p:nvPr/>
              </p:nvGrpSpPr>
              <p:grpSpPr>
                <a:xfrm>
                  <a:off x="7988270" y="2279641"/>
                  <a:ext cx="554732" cy="295023"/>
                  <a:chOff x="6617249" y="2285792"/>
                  <a:chExt cx="850781" cy="416634"/>
                </a:xfrm>
              </p:grpSpPr>
              <p:grpSp>
                <p:nvGrpSpPr>
                  <p:cNvPr id="255" name="Group 164">
                    <a:extLst>
                      <a:ext uri="{FF2B5EF4-FFF2-40B4-BE49-F238E27FC236}">
                        <a16:creationId xmlns:a16="http://schemas.microsoft.com/office/drawing/2014/main" id="{B2B7CB06-9528-AA30-977A-C7C2A02ACBA4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92" y="2285792"/>
                    <a:ext cx="842038" cy="131595"/>
                    <a:chOff x="5021561" y="825776"/>
                    <a:chExt cx="650259" cy="131594"/>
                  </a:xfrm>
                </p:grpSpPr>
                <p:cxnSp>
                  <p:nvCxnSpPr>
                    <p:cNvPr id="261" name="Straight Connector 181">
                      <a:extLst>
                        <a:ext uri="{FF2B5EF4-FFF2-40B4-BE49-F238E27FC236}">
                          <a16:creationId xmlns:a16="http://schemas.microsoft.com/office/drawing/2014/main" id="{D062AC7B-696C-C3B7-10C8-6969E76150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90038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182">
                      <a:extLst>
                        <a:ext uri="{FF2B5EF4-FFF2-40B4-BE49-F238E27FC236}">
                          <a16:creationId xmlns:a16="http://schemas.microsoft.com/office/drawing/2014/main" id="{4CED59B7-40A4-8DBB-BFCE-C8C7BEED91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2" y="82577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183">
                      <a:extLst>
                        <a:ext uri="{FF2B5EF4-FFF2-40B4-BE49-F238E27FC236}">
                          <a16:creationId xmlns:a16="http://schemas.microsoft.com/office/drawing/2014/main" id="{5AF8B964-5AC9-7A0A-9BC5-F64AD02084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184">
                      <a:extLst>
                        <a:ext uri="{FF2B5EF4-FFF2-40B4-BE49-F238E27FC236}">
                          <a16:creationId xmlns:a16="http://schemas.microsoft.com/office/drawing/2014/main" id="{519AA486-B7E8-8878-0833-38CFB76F4F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863396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165">
                    <a:extLst>
                      <a:ext uri="{FF2B5EF4-FFF2-40B4-BE49-F238E27FC236}">
                        <a16:creationId xmlns:a16="http://schemas.microsoft.com/office/drawing/2014/main" id="{8A5BBDB8-4266-E306-69F9-4E1BCB5FC5F6}"/>
                      </a:ext>
                    </a:extLst>
                  </p:cNvPr>
                  <p:cNvGrpSpPr/>
                  <p:nvPr/>
                </p:nvGrpSpPr>
                <p:grpSpPr>
                  <a:xfrm>
                    <a:off x="6617249" y="2537287"/>
                    <a:ext cx="850746" cy="165139"/>
                    <a:chOff x="5012871" y="1133924"/>
                    <a:chExt cx="656983" cy="165139"/>
                  </a:xfrm>
                </p:grpSpPr>
                <p:cxnSp>
                  <p:nvCxnSpPr>
                    <p:cNvPr id="257" name="Straight Connector 166">
                      <a:extLst>
                        <a:ext uri="{FF2B5EF4-FFF2-40B4-BE49-F238E27FC236}">
                          <a16:creationId xmlns:a16="http://schemas.microsoft.com/office/drawing/2014/main" id="{4423C07B-C9C9-4D30-2D0E-DE08619D69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2871" y="123115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67">
                      <a:extLst>
                        <a:ext uri="{FF2B5EF4-FFF2-40B4-BE49-F238E27FC236}">
                          <a16:creationId xmlns:a16="http://schemas.microsoft.com/office/drawing/2014/main" id="{FFDDD191-7986-D97A-CB60-FBE7372294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3392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168">
                      <a:extLst>
                        <a:ext uri="{FF2B5EF4-FFF2-40B4-BE49-F238E27FC236}">
                          <a16:creationId xmlns:a16="http://schemas.microsoft.com/office/drawing/2014/main" id="{BDD642DE-2DF5-A2CE-CB6F-8390019FB1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4734" y="129906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Straight Connector 169">
                      <a:extLst>
                        <a:ext uri="{FF2B5EF4-FFF2-40B4-BE49-F238E27FC236}">
                          <a16:creationId xmlns:a16="http://schemas.microsoft.com/office/drawing/2014/main" id="{E4B0A953-FD4D-7802-2EF0-596B32A606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7294" y="119889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1" name="Straight Connector 160">
                  <a:extLst>
                    <a:ext uri="{FF2B5EF4-FFF2-40B4-BE49-F238E27FC236}">
                      <a16:creationId xmlns:a16="http://schemas.microsoft.com/office/drawing/2014/main" id="{572E2DE6-6006-A7FD-1E7F-31B3475113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161">
                  <a:extLst>
                    <a:ext uri="{FF2B5EF4-FFF2-40B4-BE49-F238E27FC236}">
                      <a16:creationId xmlns:a16="http://schemas.microsoft.com/office/drawing/2014/main" id="{D703DC11-50DD-B873-8883-01370566B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3" y="2660629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162">
                  <a:extLst>
                    <a:ext uri="{FF2B5EF4-FFF2-40B4-BE49-F238E27FC236}">
                      <a16:creationId xmlns:a16="http://schemas.microsoft.com/office/drawing/2014/main" id="{3817B435-C510-FA67-7387-ECA720C826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163">
                  <a:extLst>
                    <a:ext uri="{FF2B5EF4-FFF2-40B4-BE49-F238E27FC236}">
                      <a16:creationId xmlns:a16="http://schemas.microsoft.com/office/drawing/2014/main" id="{DD834910-8463-DD57-067D-E96780CE1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27" y="261994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142">
                <a:extLst>
                  <a:ext uri="{FF2B5EF4-FFF2-40B4-BE49-F238E27FC236}">
                    <a16:creationId xmlns:a16="http://schemas.microsoft.com/office/drawing/2014/main" id="{1900A0CD-A636-7F03-9E05-BC996D54A8AB}"/>
                  </a:ext>
                </a:extLst>
              </p:cNvPr>
              <p:cNvGrpSpPr/>
              <p:nvPr/>
            </p:nvGrpSpPr>
            <p:grpSpPr>
              <a:xfrm>
                <a:off x="1731099" y="5533640"/>
                <a:ext cx="556369" cy="414296"/>
                <a:chOff x="7988270" y="2306106"/>
                <a:chExt cx="556369" cy="414296"/>
              </a:xfrm>
            </p:grpSpPr>
            <p:grpSp>
              <p:nvGrpSpPr>
                <p:cNvPr id="235" name="Group 143">
                  <a:extLst>
                    <a:ext uri="{FF2B5EF4-FFF2-40B4-BE49-F238E27FC236}">
                      <a16:creationId xmlns:a16="http://schemas.microsoft.com/office/drawing/2014/main" id="{7AACB89D-337B-626D-B8D3-412DFFED2AE5}"/>
                    </a:ext>
                  </a:extLst>
                </p:cNvPr>
                <p:cNvGrpSpPr/>
                <p:nvPr/>
              </p:nvGrpSpPr>
              <p:grpSpPr>
                <a:xfrm>
                  <a:off x="7989915" y="2306106"/>
                  <a:ext cx="554724" cy="243042"/>
                  <a:chOff x="6619769" y="2323157"/>
                  <a:chExt cx="850769" cy="343225"/>
                </a:xfrm>
              </p:grpSpPr>
              <p:grpSp>
                <p:nvGrpSpPr>
                  <p:cNvPr id="240" name="Group 148">
                    <a:extLst>
                      <a:ext uri="{FF2B5EF4-FFF2-40B4-BE49-F238E27FC236}">
                        <a16:creationId xmlns:a16="http://schemas.microsoft.com/office/drawing/2014/main" id="{0E1DBF0C-946E-B1F6-E30A-26FA59F13E8C}"/>
                      </a:ext>
                    </a:extLst>
                  </p:cNvPr>
                  <p:cNvGrpSpPr/>
                  <p:nvPr/>
                </p:nvGrpSpPr>
                <p:grpSpPr>
                  <a:xfrm>
                    <a:off x="6625989" y="2323157"/>
                    <a:ext cx="842004" cy="94230"/>
                    <a:chOff x="5021561" y="863141"/>
                    <a:chExt cx="650233" cy="94229"/>
                  </a:xfrm>
                </p:grpSpPr>
                <p:cxnSp>
                  <p:nvCxnSpPr>
                    <p:cNvPr id="246" name="Straight Connector 155">
                      <a:extLst>
                        <a:ext uri="{FF2B5EF4-FFF2-40B4-BE49-F238E27FC236}">
                          <a16:creationId xmlns:a16="http://schemas.microsoft.com/office/drawing/2014/main" id="{F356567C-BDAF-AA03-12AC-580761AA59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21561" y="88693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156">
                      <a:extLst>
                        <a:ext uri="{FF2B5EF4-FFF2-40B4-BE49-F238E27FC236}">
                          <a16:creationId xmlns:a16="http://schemas.microsoft.com/office/drawing/2014/main" id="{44D52B6B-C234-4D56-5177-FE972BDAB2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6061" y="91107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157">
                      <a:extLst>
                        <a:ext uri="{FF2B5EF4-FFF2-40B4-BE49-F238E27FC236}">
                          <a16:creationId xmlns:a16="http://schemas.microsoft.com/office/drawing/2014/main" id="{088DA08A-6079-C038-5405-74A4DB0495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95737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158">
                      <a:extLst>
                        <a:ext uri="{FF2B5EF4-FFF2-40B4-BE49-F238E27FC236}">
                          <a16:creationId xmlns:a16="http://schemas.microsoft.com/office/drawing/2014/main" id="{93C9C70D-1DFF-B8CD-39DF-B45E66420F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34" y="863141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1" name="Group 149">
                    <a:extLst>
                      <a:ext uri="{FF2B5EF4-FFF2-40B4-BE49-F238E27FC236}">
                        <a16:creationId xmlns:a16="http://schemas.microsoft.com/office/drawing/2014/main" id="{F8D591CB-8C22-66CD-D8B7-2A7AA3700B96}"/>
                      </a:ext>
                    </a:extLst>
                  </p:cNvPr>
                  <p:cNvGrpSpPr/>
                  <p:nvPr/>
                </p:nvGrpSpPr>
                <p:grpSpPr>
                  <a:xfrm>
                    <a:off x="6619769" y="2537017"/>
                    <a:ext cx="850769" cy="129365"/>
                    <a:chOff x="5014819" y="1133654"/>
                    <a:chExt cx="657001" cy="129365"/>
                  </a:xfrm>
                </p:grpSpPr>
                <p:cxnSp>
                  <p:nvCxnSpPr>
                    <p:cNvPr id="242" name="Straight Connector 150">
                      <a:extLst>
                        <a:ext uri="{FF2B5EF4-FFF2-40B4-BE49-F238E27FC236}">
                          <a16:creationId xmlns:a16="http://schemas.microsoft.com/office/drawing/2014/main" id="{74B0E5D9-6676-86CF-9121-3BAE06454F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014819" y="1263019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Straight Connector 151">
                      <a:extLst>
                        <a:ext uri="{FF2B5EF4-FFF2-40B4-BE49-F238E27FC236}">
                          <a16:creationId xmlns:a16="http://schemas.microsoft.com/office/drawing/2014/main" id="{D18A4DEB-B2CC-9563-AAD5-5D375F9B30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123" y="1167000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153">
                      <a:extLst>
                        <a:ext uri="{FF2B5EF4-FFF2-40B4-BE49-F238E27FC236}">
                          <a16:creationId xmlns:a16="http://schemas.microsoft.com/office/drawing/2014/main" id="{D236AB09-D810-8336-7543-54298414A5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346688" y="1262073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154">
                      <a:extLst>
                        <a:ext uri="{FF2B5EF4-FFF2-40B4-BE49-F238E27FC236}">
                          <a16:creationId xmlns:a16="http://schemas.microsoft.com/office/drawing/2014/main" id="{9384E1D1-783E-94B5-70CE-90968FABC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09260" y="1133654"/>
                      <a:ext cx="16256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36" name="Straight Connector 144">
                  <a:extLst>
                    <a:ext uri="{FF2B5EF4-FFF2-40B4-BE49-F238E27FC236}">
                      <a16:creationId xmlns:a16="http://schemas.microsoft.com/office/drawing/2014/main" id="{622942BB-057B-BA33-3716-C30E57F1FE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88270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145">
                  <a:extLst>
                    <a:ext uri="{FF2B5EF4-FFF2-40B4-BE49-F238E27FC236}">
                      <a16:creationId xmlns:a16="http://schemas.microsoft.com/office/drawing/2014/main" id="{5046A2F9-77FC-3BBD-1954-DC278CC46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25524" y="2682971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146">
                  <a:extLst>
                    <a:ext uri="{FF2B5EF4-FFF2-40B4-BE49-F238E27FC236}">
                      <a16:creationId xmlns:a16="http://schemas.microsoft.com/office/drawing/2014/main" id="{D3374512-E28C-60A6-D2F6-70EB7EBB39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8476" y="2720402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147">
                  <a:extLst>
                    <a:ext uri="{FF2B5EF4-FFF2-40B4-BE49-F238E27FC236}">
                      <a16:creationId xmlns:a16="http://schemas.microsoft.com/office/drawing/2014/main" id="{4D8FBBD7-BC07-4942-A603-26BD62DBCB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05740" y="2622324"/>
                  <a:ext cx="13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1AB9AEDD-96AE-0CC2-D0C9-D37CF74FD49D}"/>
              </a:ext>
            </a:extLst>
          </p:cNvPr>
          <p:cNvSpPr/>
          <p:nvPr/>
        </p:nvSpPr>
        <p:spPr>
          <a:xfrm>
            <a:off x="5413190" y="3545878"/>
            <a:ext cx="1004934" cy="83763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1" name="Ορθογώνιο 5">
            <a:extLst>
              <a:ext uri="{FF2B5EF4-FFF2-40B4-BE49-F238E27FC236}">
                <a16:creationId xmlns:a16="http://schemas.microsoft.com/office/drawing/2014/main" id="{07167F5F-B6AC-2258-EBA5-D851DC75899C}"/>
              </a:ext>
            </a:extLst>
          </p:cNvPr>
          <p:cNvSpPr/>
          <p:nvPr/>
        </p:nvSpPr>
        <p:spPr>
          <a:xfrm>
            <a:off x="6824497" y="2649637"/>
            <a:ext cx="1066994" cy="2575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Ορθογώνιο 5">
            <a:extLst>
              <a:ext uri="{FF2B5EF4-FFF2-40B4-BE49-F238E27FC236}">
                <a16:creationId xmlns:a16="http://schemas.microsoft.com/office/drawing/2014/main" id="{37E3E3BD-0203-F047-6375-0C52D31E608A}"/>
              </a:ext>
            </a:extLst>
          </p:cNvPr>
          <p:cNvSpPr/>
          <p:nvPr/>
        </p:nvSpPr>
        <p:spPr>
          <a:xfrm>
            <a:off x="9604653" y="2764459"/>
            <a:ext cx="1066994" cy="2575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FCC8DAB-246D-5F44-F3BD-F6EA36EF798D}"/>
              </a:ext>
            </a:extLst>
          </p:cNvPr>
          <p:cNvSpPr txBox="1"/>
          <p:nvPr/>
        </p:nvSpPr>
        <p:spPr>
          <a:xfrm>
            <a:off x="5993331" y="2053138"/>
            <a:ext cx="255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Summarization Buffer</a:t>
            </a:r>
            <a:endParaRPr lang="el-GR" b="1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441472D-05F6-BE2D-F3DB-CBB09A2DEA58}"/>
              </a:ext>
            </a:extLst>
          </p:cNvPr>
          <p:cNvSpPr txBox="1"/>
          <p:nvPr/>
        </p:nvSpPr>
        <p:spPr>
          <a:xfrm>
            <a:off x="8883564" y="2023979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b="1" baseline="30000" dirty="0"/>
              <a:t>th</a:t>
            </a:r>
            <a:r>
              <a:rPr lang="en-US" b="1" dirty="0"/>
              <a:t> Summarization Buffer</a:t>
            </a:r>
            <a:endParaRPr lang="el-GR" b="1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B5E3ABE-F842-BB5D-978A-771537AF996C}"/>
              </a:ext>
            </a:extLst>
          </p:cNvPr>
          <p:cNvSpPr txBox="1"/>
          <p:nvPr/>
        </p:nvSpPr>
        <p:spPr>
          <a:xfrm>
            <a:off x="5375927" y="317113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</a:t>
            </a:r>
            <a:endParaRPr lang="el-GR" b="1" dirty="0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CDAD46C8-2B5D-17B6-09D9-AEB14C79A226}"/>
              </a:ext>
            </a:extLst>
          </p:cNvPr>
          <p:cNvSpPr/>
          <p:nvPr/>
        </p:nvSpPr>
        <p:spPr>
          <a:xfrm>
            <a:off x="8292286" y="397372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FA53CCB1-7A4D-17DC-CAFC-9E1366A54197}"/>
              </a:ext>
            </a:extLst>
          </p:cNvPr>
          <p:cNvSpPr/>
          <p:nvPr/>
        </p:nvSpPr>
        <p:spPr>
          <a:xfrm>
            <a:off x="8695925" y="397167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DADC588-44FB-58BB-277C-DC7CBFE58A07}"/>
              </a:ext>
            </a:extLst>
          </p:cNvPr>
          <p:cNvSpPr/>
          <p:nvPr/>
        </p:nvSpPr>
        <p:spPr>
          <a:xfrm>
            <a:off x="9105887" y="397167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8BD67DE-F904-2627-2B97-A9BFD2E4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15" y="1219304"/>
            <a:ext cx="251068" cy="71628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B3E5D99B-CCF0-A15A-818D-2A6691F4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13" y="1231137"/>
            <a:ext cx="251068" cy="716282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CD27AB3D-D528-5ED1-B2AC-03DB2ED8E625}"/>
              </a:ext>
            </a:extLst>
          </p:cNvPr>
          <p:cNvSpPr txBox="1"/>
          <p:nvPr/>
        </p:nvSpPr>
        <p:spPr>
          <a:xfrm>
            <a:off x="574988" y="1392106"/>
            <a:ext cx="101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Threads</a:t>
            </a:r>
            <a:endParaRPr lang="el-GR" sz="2000" dirty="0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07A1FC47-1F4D-DD1D-DEA5-BD10BE46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60" y="1225835"/>
            <a:ext cx="251068" cy="716282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1CA4E455-0E93-481D-F7AD-57DF185B9BDE}"/>
              </a:ext>
            </a:extLst>
          </p:cNvPr>
          <p:cNvSpPr/>
          <p:nvPr/>
        </p:nvSpPr>
        <p:spPr>
          <a:xfrm>
            <a:off x="1824490" y="1969027"/>
            <a:ext cx="9929904" cy="43562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EA4026D-FF5C-ED01-580B-102AA69A5E8E}"/>
              </a:ext>
            </a:extLst>
          </p:cNvPr>
          <p:cNvSpPr txBox="1"/>
          <p:nvPr/>
        </p:nvSpPr>
        <p:spPr>
          <a:xfrm>
            <a:off x="5142368" y="1523307"/>
            <a:ext cx="304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of Index Construction</a:t>
            </a:r>
            <a:endParaRPr lang="el-GR" dirty="0"/>
          </a:p>
        </p:txBody>
      </p:sp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CAF09B7E-8C2E-4181-A86D-19272EDC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7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2565 0.20093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00195 0.3375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2122 0.44838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 animBg="1"/>
      <p:bldP spid="85" grpId="0"/>
      <p:bldP spid="87" grpId="0"/>
      <p:bldP spid="91" grpId="0"/>
      <p:bldP spid="93" grpId="0"/>
      <p:bldP spid="176" grpId="0"/>
      <p:bldP spid="280" grpId="0" animBg="1"/>
      <p:bldP spid="281" grpId="0" animBg="1"/>
      <p:bldP spid="282" grpId="0" animBg="1"/>
      <p:bldP spid="283" grpId="0"/>
      <p:bldP spid="284" grpId="0"/>
      <p:bldP spid="285" grpId="0"/>
      <p:bldP spid="286" grpId="0" animBg="1"/>
      <p:bldP spid="287" grpId="0" animBg="1"/>
      <p:bldP spid="288" grpId="0" animBg="1"/>
      <p:bldP spid="294" grpId="0" animBg="1"/>
      <p:bldP spid="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B36E-CD13-4E35-B644-9BE524CA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9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Locality aware data series index.</a:t>
            </a:r>
            <a:endParaRPr lang="el-GR" sz="4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F2F-7746-B97F-84A9-98DD049C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4" y="6435038"/>
            <a:ext cx="2743200" cy="365125"/>
          </a:xfrm>
        </p:spPr>
        <p:txBody>
          <a:bodyPr/>
          <a:lstStyle/>
          <a:p>
            <a:fld id="{60AF5059-DA54-4CE8-8F03-D9A021969024}" type="slidenum">
              <a:rPr lang="el-GR" sz="1800" smtClean="0"/>
              <a:t>9</a:t>
            </a:fld>
            <a:endParaRPr lang="el-GR" dirty="0"/>
          </a:p>
        </p:txBody>
      </p: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1AB9AEDD-96AE-0CC2-D0C9-D37CF74FD49D}"/>
              </a:ext>
            </a:extLst>
          </p:cNvPr>
          <p:cNvSpPr/>
          <p:nvPr/>
        </p:nvSpPr>
        <p:spPr>
          <a:xfrm>
            <a:off x="4849128" y="3669321"/>
            <a:ext cx="873525" cy="72810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1" name="Ορθογώνιο 5">
            <a:extLst>
              <a:ext uri="{FF2B5EF4-FFF2-40B4-BE49-F238E27FC236}">
                <a16:creationId xmlns:a16="http://schemas.microsoft.com/office/drawing/2014/main" id="{07167F5F-B6AC-2258-EBA5-D851DC75899C}"/>
              </a:ext>
            </a:extLst>
          </p:cNvPr>
          <p:cNvSpPr/>
          <p:nvPr/>
        </p:nvSpPr>
        <p:spPr>
          <a:xfrm>
            <a:off x="772871" y="3036684"/>
            <a:ext cx="1041343" cy="202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Ορθογώνιο 5">
            <a:extLst>
              <a:ext uri="{FF2B5EF4-FFF2-40B4-BE49-F238E27FC236}">
                <a16:creationId xmlns:a16="http://schemas.microsoft.com/office/drawing/2014/main" id="{37E3E3BD-0203-F047-6375-0C52D31E608A}"/>
              </a:ext>
            </a:extLst>
          </p:cNvPr>
          <p:cNvSpPr/>
          <p:nvPr/>
        </p:nvSpPr>
        <p:spPr>
          <a:xfrm>
            <a:off x="3260788" y="3036684"/>
            <a:ext cx="1041343" cy="202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FCC8DAB-246D-5F44-F3BD-F6EA36EF798D}"/>
              </a:ext>
            </a:extLst>
          </p:cNvPr>
          <p:cNvSpPr txBox="1"/>
          <p:nvPr/>
        </p:nvSpPr>
        <p:spPr>
          <a:xfrm>
            <a:off x="64971" y="2053138"/>
            <a:ext cx="255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Summarization Buffer</a:t>
            </a:r>
            <a:endParaRPr lang="el-GR" b="1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441472D-05F6-BE2D-F3DB-CBB09A2DEA58}"/>
              </a:ext>
            </a:extLst>
          </p:cNvPr>
          <p:cNvSpPr txBox="1"/>
          <p:nvPr/>
        </p:nvSpPr>
        <p:spPr>
          <a:xfrm>
            <a:off x="2898259" y="2090950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b="1" baseline="30000" dirty="0"/>
              <a:t>th</a:t>
            </a:r>
            <a:r>
              <a:rPr lang="en-US" b="1" dirty="0"/>
              <a:t> Summarization Buffer</a:t>
            </a:r>
            <a:endParaRPr lang="el-GR" b="1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B5E3ABE-F842-BB5D-978A-771537AF996C}"/>
              </a:ext>
            </a:extLst>
          </p:cNvPr>
          <p:cNvSpPr txBox="1"/>
          <p:nvPr/>
        </p:nvSpPr>
        <p:spPr>
          <a:xfrm>
            <a:off x="4849128" y="3244334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Insert</a:t>
            </a:r>
            <a:endParaRPr lang="el-GR" b="1" dirty="0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CDAD46C8-2B5D-17B6-09D9-AEB14C79A226}"/>
              </a:ext>
            </a:extLst>
          </p:cNvPr>
          <p:cNvSpPr/>
          <p:nvPr/>
        </p:nvSpPr>
        <p:spPr>
          <a:xfrm>
            <a:off x="2047059" y="397372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FA53CCB1-7A4D-17DC-CAFC-9E1366A54197}"/>
              </a:ext>
            </a:extLst>
          </p:cNvPr>
          <p:cNvSpPr/>
          <p:nvPr/>
        </p:nvSpPr>
        <p:spPr>
          <a:xfrm>
            <a:off x="2450698" y="397167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CDADC588-44FB-58BB-277C-DC7CBFE58A07}"/>
              </a:ext>
            </a:extLst>
          </p:cNvPr>
          <p:cNvSpPr/>
          <p:nvPr/>
        </p:nvSpPr>
        <p:spPr>
          <a:xfrm>
            <a:off x="2860660" y="3971679"/>
            <a:ext cx="222460" cy="1913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78BD67DE-F904-2627-2B97-A9BFD2E4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15" y="1219304"/>
            <a:ext cx="251068" cy="716282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B3E5D99B-CCF0-A15A-818D-2A6691F4D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13" y="1231137"/>
            <a:ext cx="251068" cy="716282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CD27AB3D-D528-5ED1-B2AC-03DB2ED8E625}"/>
              </a:ext>
            </a:extLst>
          </p:cNvPr>
          <p:cNvSpPr txBox="1"/>
          <p:nvPr/>
        </p:nvSpPr>
        <p:spPr>
          <a:xfrm>
            <a:off x="574988" y="1392106"/>
            <a:ext cx="1018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Threads</a:t>
            </a:r>
            <a:endParaRPr lang="el-GR" sz="2000" dirty="0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07A1FC47-1F4D-DD1D-DEA5-BD10BE46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60" y="1225835"/>
            <a:ext cx="251068" cy="716282"/>
          </a:xfrm>
          <a:prstGeom prst="rect">
            <a:avLst/>
          </a:prstGeom>
        </p:spPr>
      </p:pic>
      <p:sp>
        <p:nvSpPr>
          <p:cNvPr id="294" name="Rectangle 293">
            <a:extLst>
              <a:ext uri="{FF2B5EF4-FFF2-40B4-BE49-F238E27FC236}">
                <a16:creationId xmlns:a16="http://schemas.microsoft.com/office/drawing/2014/main" id="{1CA4E455-0E93-481D-F7AD-57DF185B9BDE}"/>
              </a:ext>
            </a:extLst>
          </p:cNvPr>
          <p:cNvSpPr/>
          <p:nvPr/>
        </p:nvSpPr>
        <p:spPr>
          <a:xfrm>
            <a:off x="5735984" y="1969027"/>
            <a:ext cx="6018410" cy="4356207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EA4026D-FF5C-ED01-580B-102AA69A5E8E}"/>
              </a:ext>
            </a:extLst>
          </p:cNvPr>
          <p:cNvSpPr txBox="1"/>
          <p:nvPr/>
        </p:nvSpPr>
        <p:spPr>
          <a:xfrm>
            <a:off x="7443340" y="1492216"/>
            <a:ext cx="313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st</a:t>
            </a:r>
            <a:r>
              <a:rPr lang="en-US" dirty="0"/>
              <a:t> Stage of Index Construction</a:t>
            </a:r>
            <a:endParaRPr lang="el-GR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E11E1A-D5A0-BE1D-254A-8289A4F26E97}"/>
              </a:ext>
            </a:extLst>
          </p:cNvPr>
          <p:cNvGrpSpPr/>
          <p:nvPr/>
        </p:nvGrpSpPr>
        <p:grpSpPr>
          <a:xfrm>
            <a:off x="6206604" y="3276894"/>
            <a:ext cx="1968647" cy="1726518"/>
            <a:chOff x="4452420" y="2110974"/>
            <a:chExt cx="1968647" cy="1726518"/>
          </a:xfrm>
        </p:grpSpPr>
        <p:sp>
          <p:nvSpPr>
            <p:cNvPr id="60" name="Oval 300">
              <a:extLst>
                <a:ext uri="{FF2B5EF4-FFF2-40B4-BE49-F238E27FC236}">
                  <a16:creationId xmlns:a16="http://schemas.microsoft.com/office/drawing/2014/main" id="{97A61E07-7AAB-BC4F-3907-FF7DB5BE0679}"/>
                </a:ext>
              </a:extLst>
            </p:cNvPr>
            <p:cNvSpPr/>
            <p:nvPr/>
          </p:nvSpPr>
          <p:spPr>
            <a:xfrm>
              <a:off x="5070505" y="2630972"/>
              <a:ext cx="260612" cy="26061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Arrow Connector 301">
              <a:extLst>
                <a:ext uri="{FF2B5EF4-FFF2-40B4-BE49-F238E27FC236}">
                  <a16:creationId xmlns:a16="http://schemas.microsoft.com/office/drawing/2014/main" id="{BDA0493F-A732-C362-A059-943E1040335D}"/>
                </a:ext>
              </a:extLst>
            </p:cNvPr>
            <p:cNvCxnSpPr>
              <a:stCxn id="69" idx="3"/>
              <a:endCxn id="60" idx="0"/>
            </p:cNvCxnSpPr>
            <p:nvPr/>
          </p:nvCxnSpPr>
          <p:spPr>
            <a:xfrm flipH="1">
              <a:off x="5200811" y="2336466"/>
              <a:ext cx="201841" cy="294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302">
              <a:extLst>
                <a:ext uri="{FF2B5EF4-FFF2-40B4-BE49-F238E27FC236}">
                  <a16:creationId xmlns:a16="http://schemas.microsoft.com/office/drawing/2014/main" id="{8BD7F0C3-A6E2-9828-F230-41A34EFE49E0}"/>
                </a:ext>
              </a:extLst>
            </p:cNvPr>
            <p:cNvSpPr/>
            <p:nvPr/>
          </p:nvSpPr>
          <p:spPr>
            <a:xfrm>
              <a:off x="5562742" y="2794244"/>
              <a:ext cx="858325" cy="850615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3" name="Straight Arrow Connector 329">
              <a:extLst>
                <a:ext uri="{FF2B5EF4-FFF2-40B4-BE49-F238E27FC236}">
                  <a16:creationId xmlns:a16="http://schemas.microsoft.com/office/drawing/2014/main" id="{7FC98236-E6DB-A562-F869-6326CCC64027}"/>
                </a:ext>
              </a:extLst>
            </p:cNvPr>
            <p:cNvCxnSpPr>
              <a:stCxn id="69" idx="5"/>
              <a:endCxn id="62" idx="0"/>
            </p:cNvCxnSpPr>
            <p:nvPr/>
          </p:nvCxnSpPr>
          <p:spPr>
            <a:xfrm>
              <a:off x="5596692" y="2336466"/>
              <a:ext cx="395213" cy="4577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330">
              <a:extLst>
                <a:ext uri="{FF2B5EF4-FFF2-40B4-BE49-F238E27FC236}">
                  <a16:creationId xmlns:a16="http://schemas.microsoft.com/office/drawing/2014/main" id="{B24320AD-4F11-DFEB-128B-81077134EE90}"/>
                </a:ext>
              </a:extLst>
            </p:cNvPr>
            <p:cNvSpPr/>
            <p:nvPr/>
          </p:nvSpPr>
          <p:spPr>
            <a:xfrm>
              <a:off x="5239119" y="3201888"/>
              <a:ext cx="216979" cy="2224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331">
              <a:extLst>
                <a:ext uri="{FF2B5EF4-FFF2-40B4-BE49-F238E27FC236}">
                  <a16:creationId xmlns:a16="http://schemas.microsoft.com/office/drawing/2014/main" id="{6254B73E-FADF-2E71-997E-A4914AD2AF01}"/>
                </a:ext>
              </a:extLst>
            </p:cNvPr>
            <p:cNvCxnSpPr>
              <a:stCxn id="60" idx="3"/>
              <a:endCxn id="79" idx="7"/>
            </p:cNvCxnSpPr>
            <p:nvPr/>
          </p:nvCxnSpPr>
          <p:spPr>
            <a:xfrm flipH="1">
              <a:off x="4895383" y="2853418"/>
              <a:ext cx="213288" cy="322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332">
              <a:extLst>
                <a:ext uri="{FF2B5EF4-FFF2-40B4-BE49-F238E27FC236}">
                  <a16:creationId xmlns:a16="http://schemas.microsoft.com/office/drawing/2014/main" id="{90BFA011-D56D-6736-49CD-01CCEB4C6D4E}"/>
                </a:ext>
              </a:extLst>
            </p:cNvPr>
            <p:cNvCxnSpPr>
              <a:stCxn id="60" idx="5"/>
              <a:endCxn id="64" idx="0"/>
            </p:cNvCxnSpPr>
            <p:nvPr/>
          </p:nvCxnSpPr>
          <p:spPr>
            <a:xfrm>
              <a:off x="5292951" y="2853418"/>
              <a:ext cx="54658" cy="348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333">
              <a:extLst>
                <a:ext uri="{FF2B5EF4-FFF2-40B4-BE49-F238E27FC236}">
                  <a16:creationId xmlns:a16="http://schemas.microsoft.com/office/drawing/2014/main" id="{31CDAB24-486C-A201-446B-CC4EE35EDD54}"/>
                </a:ext>
              </a:extLst>
            </p:cNvPr>
            <p:cNvSpPr/>
            <p:nvPr/>
          </p:nvSpPr>
          <p:spPr>
            <a:xfrm>
              <a:off x="5362465" y="2110974"/>
              <a:ext cx="274414" cy="264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0" name="Straight Arrow Connector 334">
              <a:extLst>
                <a:ext uri="{FF2B5EF4-FFF2-40B4-BE49-F238E27FC236}">
                  <a16:creationId xmlns:a16="http://schemas.microsoft.com/office/drawing/2014/main" id="{2E9DD6B1-2516-EDC0-6157-DF23E7096080}"/>
                </a:ext>
              </a:extLst>
            </p:cNvPr>
            <p:cNvCxnSpPr>
              <a:stCxn id="64" idx="3"/>
              <a:endCxn id="78" idx="0"/>
            </p:cNvCxnSpPr>
            <p:nvPr/>
          </p:nvCxnSpPr>
          <p:spPr>
            <a:xfrm flipH="1">
              <a:off x="5084754" y="3391758"/>
              <a:ext cx="186141" cy="1832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335">
              <a:extLst>
                <a:ext uri="{FF2B5EF4-FFF2-40B4-BE49-F238E27FC236}">
                  <a16:creationId xmlns:a16="http://schemas.microsoft.com/office/drawing/2014/main" id="{1B9EFD47-179A-7ED9-B6B6-6921E752DB9C}"/>
                </a:ext>
              </a:extLst>
            </p:cNvPr>
            <p:cNvCxnSpPr>
              <a:stCxn id="64" idx="5"/>
              <a:endCxn id="77" idx="0"/>
            </p:cNvCxnSpPr>
            <p:nvPr/>
          </p:nvCxnSpPr>
          <p:spPr>
            <a:xfrm>
              <a:off x="5424322" y="3391758"/>
              <a:ext cx="167235" cy="346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336">
              <a:extLst>
                <a:ext uri="{FF2B5EF4-FFF2-40B4-BE49-F238E27FC236}">
                  <a16:creationId xmlns:a16="http://schemas.microsoft.com/office/drawing/2014/main" id="{A96C71CE-1C27-DB5E-7818-CC77E2A241EF}"/>
                </a:ext>
              </a:extLst>
            </p:cNvPr>
            <p:cNvSpPr/>
            <p:nvPr/>
          </p:nvSpPr>
          <p:spPr>
            <a:xfrm>
              <a:off x="5536954" y="3738052"/>
              <a:ext cx="109205" cy="994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Oval 337">
              <a:extLst>
                <a:ext uri="{FF2B5EF4-FFF2-40B4-BE49-F238E27FC236}">
                  <a16:creationId xmlns:a16="http://schemas.microsoft.com/office/drawing/2014/main" id="{569F6CAB-50EC-9AE2-62B6-01DC2DE62163}"/>
                </a:ext>
              </a:extLst>
            </p:cNvPr>
            <p:cNvSpPr/>
            <p:nvPr/>
          </p:nvSpPr>
          <p:spPr>
            <a:xfrm>
              <a:off x="4955801" y="3574979"/>
              <a:ext cx="257906" cy="255536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342">
              <a:extLst>
                <a:ext uri="{FF2B5EF4-FFF2-40B4-BE49-F238E27FC236}">
                  <a16:creationId xmlns:a16="http://schemas.microsoft.com/office/drawing/2014/main" id="{7FC5AA78-8C17-14EE-2678-3F5DCCF4A989}"/>
                </a:ext>
              </a:extLst>
            </p:cNvPr>
            <p:cNvSpPr/>
            <p:nvPr/>
          </p:nvSpPr>
          <p:spPr>
            <a:xfrm>
              <a:off x="4452420" y="3098948"/>
              <a:ext cx="518964" cy="522331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F1099E7-F8F6-1440-0A75-6E113EE66789}"/>
              </a:ext>
            </a:extLst>
          </p:cNvPr>
          <p:cNvGrpSpPr/>
          <p:nvPr/>
        </p:nvGrpSpPr>
        <p:grpSpPr>
          <a:xfrm>
            <a:off x="9505363" y="3283871"/>
            <a:ext cx="1968647" cy="1726518"/>
            <a:chOff x="4452420" y="2110974"/>
            <a:chExt cx="1968647" cy="1726518"/>
          </a:xfrm>
        </p:grpSpPr>
        <p:sp>
          <p:nvSpPr>
            <p:cNvPr id="82" name="Oval 300">
              <a:extLst>
                <a:ext uri="{FF2B5EF4-FFF2-40B4-BE49-F238E27FC236}">
                  <a16:creationId xmlns:a16="http://schemas.microsoft.com/office/drawing/2014/main" id="{C490102E-39D0-CDF4-1A1E-59E8B2CBED11}"/>
                </a:ext>
              </a:extLst>
            </p:cNvPr>
            <p:cNvSpPr/>
            <p:nvPr/>
          </p:nvSpPr>
          <p:spPr>
            <a:xfrm>
              <a:off x="5070505" y="2630972"/>
              <a:ext cx="260612" cy="26061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3" name="Straight Arrow Connector 301">
              <a:extLst>
                <a:ext uri="{FF2B5EF4-FFF2-40B4-BE49-F238E27FC236}">
                  <a16:creationId xmlns:a16="http://schemas.microsoft.com/office/drawing/2014/main" id="{7DD78ADA-24C4-B682-72D7-42C22C4209F4}"/>
                </a:ext>
              </a:extLst>
            </p:cNvPr>
            <p:cNvCxnSpPr>
              <a:stCxn id="92" idx="3"/>
              <a:endCxn id="82" idx="0"/>
            </p:cNvCxnSpPr>
            <p:nvPr/>
          </p:nvCxnSpPr>
          <p:spPr>
            <a:xfrm flipH="1">
              <a:off x="5200811" y="2336466"/>
              <a:ext cx="201841" cy="2945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302">
              <a:extLst>
                <a:ext uri="{FF2B5EF4-FFF2-40B4-BE49-F238E27FC236}">
                  <a16:creationId xmlns:a16="http://schemas.microsoft.com/office/drawing/2014/main" id="{239C9226-2315-B28B-EED3-8B60B1190D7E}"/>
                </a:ext>
              </a:extLst>
            </p:cNvPr>
            <p:cNvSpPr/>
            <p:nvPr/>
          </p:nvSpPr>
          <p:spPr>
            <a:xfrm>
              <a:off x="5562742" y="2794244"/>
              <a:ext cx="858325" cy="850615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6" name="Straight Arrow Connector 329">
              <a:extLst>
                <a:ext uri="{FF2B5EF4-FFF2-40B4-BE49-F238E27FC236}">
                  <a16:creationId xmlns:a16="http://schemas.microsoft.com/office/drawing/2014/main" id="{C2106C49-156B-D895-642B-332B5E371FAF}"/>
                </a:ext>
              </a:extLst>
            </p:cNvPr>
            <p:cNvCxnSpPr>
              <a:stCxn id="92" idx="5"/>
              <a:endCxn id="84" idx="0"/>
            </p:cNvCxnSpPr>
            <p:nvPr/>
          </p:nvCxnSpPr>
          <p:spPr>
            <a:xfrm>
              <a:off x="5596692" y="2336466"/>
              <a:ext cx="395213" cy="4577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330">
              <a:extLst>
                <a:ext uri="{FF2B5EF4-FFF2-40B4-BE49-F238E27FC236}">
                  <a16:creationId xmlns:a16="http://schemas.microsoft.com/office/drawing/2014/main" id="{14055DD3-6677-AD78-E0B1-18C49C217F8B}"/>
                </a:ext>
              </a:extLst>
            </p:cNvPr>
            <p:cNvSpPr/>
            <p:nvPr/>
          </p:nvSpPr>
          <p:spPr>
            <a:xfrm>
              <a:off x="5239119" y="3201888"/>
              <a:ext cx="216979" cy="22244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9" name="Straight Arrow Connector 331">
              <a:extLst>
                <a:ext uri="{FF2B5EF4-FFF2-40B4-BE49-F238E27FC236}">
                  <a16:creationId xmlns:a16="http://schemas.microsoft.com/office/drawing/2014/main" id="{B054C19D-EA1D-1538-E7F4-397984E850AF}"/>
                </a:ext>
              </a:extLst>
            </p:cNvPr>
            <p:cNvCxnSpPr>
              <a:stCxn id="82" idx="3"/>
              <a:endCxn id="298" idx="7"/>
            </p:cNvCxnSpPr>
            <p:nvPr/>
          </p:nvCxnSpPr>
          <p:spPr>
            <a:xfrm flipH="1">
              <a:off x="4895383" y="2853418"/>
              <a:ext cx="213288" cy="322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332">
              <a:extLst>
                <a:ext uri="{FF2B5EF4-FFF2-40B4-BE49-F238E27FC236}">
                  <a16:creationId xmlns:a16="http://schemas.microsoft.com/office/drawing/2014/main" id="{93BD1BD8-1D61-0FF1-1131-B43798F7DE5D}"/>
                </a:ext>
              </a:extLst>
            </p:cNvPr>
            <p:cNvCxnSpPr>
              <a:stCxn id="82" idx="5"/>
              <a:endCxn id="88" idx="0"/>
            </p:cNvCxnSpPr>
            <p:nvPr/>
          </p:nvCxnSpPr>
          <p:spPr>
            <a:xfrm>
              <a:off x="5292951" y="2853418"/>
              <a:ext cx="54658" cy="348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333">
              <a:extLst>
                <a:ext uri="{FF2B5EF4-FFF2-40B4-BE49-F238E27FC236}">
                  <a16:creationId xmlns:a16="http://schemas.microsoft.com/office/drawing/2014/main" id="{9D3AB86A-D9BC-2933-E6DF-D4268A8B8977}"/>
                </a:ext>
              </a:extLst>
            </p:cNvPr>
            <p:cNvSpPr/>
            <p:nvPr/>
          </p:nvSpPr>
          <p:spPr>
            <a:xfrm>
              <a:off x="5362465" y="2110974"/>
              <a:ext cx="274414" cy="2641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4" name="Straight Arrow Connector 334">
              <a:extLst>
                <a:ext uri="{FF2B5EF4-FFF2-40B4-BE49-F238E27FC236}">
                  <a16:creationId xmlns:a16="http://schemas.microsoft.com/office/drawing/2014/main" id="{8731F025-DEEB-2781-4B89-8B2E760E1E7B}"/>
                </a:ext>
              </a:extLst>
            </p:cNvPr>
            <p:cNvCxnSpPr>
              <a:stCxn id="88" idx="3"/>
              <a:endCxn id="297" idx="0"/>
            </p:cNvCxnSpPr>
            <p:nvPr/>
          </p:nvCxnSpPr>
          <p:spPr>
            <a:xfrm flipH="1">
              <a:off x="5084754" y="3391758"/>
              <a:ext cx="186141" cy="1832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335">
              <a:extLst>
                <a:ext uri="{FF2B5EF4-FFF2-40B4-BE49-F238E27FC236}">
                  <a16:creationId xmlns:a16="http://schemas.microsoft.com/office/drawing/2014/main" id="{DCFEC74C-03B1-D062-0618-A7331F1D3B2A}"/>
                </a:ext>
              </a:extLst>
            </p:cNvPr>
            <p:cNvCxnSpPr>
              <a:stCxn id="88" idx="5"/>
              <a:endCxn id="296" idx="0"/>
            </p:cNvCxnSpPr>
            <p:nvPr/>
          </p:nvCxnSpPr>
          <p:spPr>
            <a:xfrm>
              <a:off x="5424322" y="3391758"/>
              <a:ext cx="167235" cy="3462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336">
              <a:extLst>
                <a:ext uri="{FF2B5EF4-FFF2-40B4-BE49-F238E27FC236}">
                  <a16:creationId xmlns:a16="http://schemas.microsoft.com/office/drawing/2014/main" id="{9345750B-8C4F-F0BE-6244-331B82DAE27C}"/>
                </a:ext>
              </a:extLst>
            </p:cNvPr>
            <p:cNvSpPr/>
            <p:nvPr/>
          </p:nvSpPr>
          <p:spPr>
            <a:xfrm>
              <a:off x="5536954" y="3738052"/>
              <a:ext cx="109205" cy="994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337">
              <a:extLst>
                <a:ext uri="{FF2B5EF4-FFF2-40B4-BE49-F238E27FC236}">
                  <a16:creationId xmlns:a16="http://schemas.microsoft.com/office/drawing/2014/main" id="{E0E78AA3-8305-EF65-E559-BDAAF378E688}"/>
                </a:ext>
              </a:extLst>
            </p:cNvPr>
            <p:cNvSpPr/>
            <p:nvPr/>
          </p:nvSpPr>
          <p:spPr>
            <a:xfrm>
              <a:off x="4955801" y="3574979"/>
              <a:ext cx="257906" cy="255536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342">
              <a:extLst>
                <a:ext uri="{FF2B5EF4-FFF2-40B4-BE49-F238E27FC236}">
                  <a16:creationId xmlns:a16="http://schemas.microsoft.com/office/drawing/2014/main" id="{AD08F368-02FA-EBE2-C60B-4D7C8D027DDE}"/>
                </a:ext>
              </a:extLst>
            </p:cNvPr>
            <p:cNvSpPr/>
            <p:nvPr/>
          </p:nvSpPr>
          <p:spPr>
            <a:xfrm>
              <a:off x="4452420" y="3098948"/>
              <a:ext cx="518964" cy="522331"/>
            </a:xfrm>
            <a:prstGeom prst="ellipse">
              <a:avLst/>
            </a:prstGeom>
            <a:gradFill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3FE6F819-5101-A00C-07FB-2AC1B5562176}"/>
              </a:ext>
            </a:extLst>
          </p:cNvPr>
          <p:cNvSpPr txBox="1"/>
          <p:nvPr/>
        </p:nvSpPr>
        <p:spPr>
          <a:xfrm>
            <a:off x="6550932" y="2750343"/>
            <a:ext cx="121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Subtree</a:t>
            </a:r>
            <a:endParaRPr lang="el-GR" b="1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0DFBC413-02E3-4CF8-989C-0002D333EEBF}"/>
              </a:ext>
            </a:extLst>
          </p:cNvPr>
          <p:cNvSpPr txBox="1"/>
          <p:nvPr/>
        </p:nvSpPr>
        <p:spPr>
          <a:xfrm>
            <a:off x="9946711" y="2775834"/>
            <a:ext cx="12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b="1" baseline="30000" dirty="0"/>
              <a:t>th</a:t>
            </a:r>
            <a:r>
              <a:rPr lang="en-US" b="1" dirty="0"/>
              <a:t> Subtree</a:t>
            </a:r>
            <a:endParaRPr lang="el-GR" b="1" dirty="0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738019C-AE5D-418F-03A0-5D63600A9C7C}"/>
              </a:ext>
            </a:extLst>
          </p:cNvPr>
          <p:cNvSpPr/>
          <p:nvPr/>
        </p:nvSpPr>
        <p:spPr>
          <a:xfrm>
            <a:off x="8327992" y="4070244"/>
            <a:ext cx="213288" cy="2606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EB0E646D-47E2-78BC-DF62-C61D65C442B9}"/>
              </a:ext>
            </a:extLst>
          </p:cNvPr>
          <p:cNvSpPr/>
          <p:nvPr/>
        </p:nvSpPr>
        <p:spPr>
          <a:xfrm>
            <a:off x="8753225" y="4087727"/>
            <a:ext cx="213288" cy="2606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A862D4C2-BFBE-687F-2124-AAE2C50A6CAA}"/>
              </a:ext>
            </a:extLst>
          </p:cNvPr>
          <p:cNvSpPr/>
          <p:nvPr/>
        </p:nvSpPr>
        <p:spPr>
          <a:xfrm>
            <a:off x="9196188" y="4089688"/>
            <a:ext cx="213288" cy="2606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9" name="Oval 333">
            <a:extLst>
              <a:ext uri="{FF2B5EF4-FFF2-40B4-BE49-F238E27FC236}">
                <a16:creationId xmlns:a16="http://schemas.microsoft.com/office/drawing/2014/main" id="{BC14BC23-64B3-A62E-80B4-1F20FC72ADA6}"/>
              </a:ext>
            </a:extLst>
          </p:cNvPr>
          <p:cNvSpPr/>
          <p:nvPr/>
        </p:nvSpPr>
        <p:spPr>
          <a:xfrm>
            <a:off x="8584024" y="2058097"/>
            <a:ext cx="274414" cy="2641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8658B9D0-71C7-1857-98F9-A8D1E6CAD564}"/>
              </a:ext>
            </a:extLst>
          </p:cNvPr>
          <p:cNvCxnSpPr>
            <a:cxnSpLocks/>
            <a:stCxn id="309" idx="3"/>
            <a:endCxn id="299" idx="0"/>
          </p:cNvCxnSpPr>
          <p:nvPr/>
        </p:nvCxnSpPr>
        <p:spPr>
          <a:xfrm flipH="1">
            <a:off x="7156836" y="2283589"/>
            <a:ext cx="1467375" cy="46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CE6C57F0-A148-D272-D0BF-442AC32523F3}"/>
              </a:ext>
            </a:extLst>
          </p:cNvPr>
          <p:cNvCxnSpPr>
            <a:stCxn id="309" idx="5"/>
            <a:endCxn id="300" idx="0"/>
          </p:cNvCxnSpPr>
          <p:nvPr/>
        </p:nvCxnSpPr>
        <p:spPr>
          <a:xfrm>
            <a:off x="8818251" y="2283589"/>
            <a:ext cx="1764083" cy="49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8874C2D9-2AAB-CF32-F6E7-9D8973155B40}"/>
              </a:ext>
            </a:extLst>
          </p:cNvPr>
          <p:cNvCxnSpPr>
            <a:stCxn id="309" idx="4"/>
          </p:cNvCxnSpPr>
          <p:nvPr/>
        </p:nvCxnSpPr>
        <p:spPr>
          <a:xfrm flipH="1">
            <a:off x="8327992" y="2322277"/>
            <a:ext cx="393239" cy="45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3EDCACE2-1CAD-3010-136D-9E85823D9242}"/>
              </a:ext>
            </a:extLst>
          </p:cNvPr>
          <p:cNvCxnSpPr>
            <a:stCxn id="309" idx="4"/>
          </p:cNvCxnSpPr>
          <p:nvPr/>
        </p:nvCxnSpPr>
        <p:spPr>
          <a:xfrm>
            <a:off x="8721231" y="2322277"/>
            <a:ext cx="23958" cy="45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6BB2496-558C-7C56-7840-2F931D736BA0}"/>
              </a:ext>
            </a:extLst>
          </p:cNvPr>
          <p:cNvCxnSpPr>
            <a:stCxn id="309" idx="4"/>
          </p:cNvCxnSpPr>
          <p:nvPr/>
        </p:nvCxnSpPr>
        <p:spPr>
          <a:xfrm>
            <a:off x="8721231" y="2322277"/>
            <a:ext cx="331247" cy="42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7F6CB-4648-435F-82DF-CC9428CD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George Paterakis - SRDS'23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4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6797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00195 0.218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0469 0.2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85" grpId="0"/>
      <p:bldP spid="294" grpId="0" animBg="1"/>
      <p:bldP spid="295" grpId="0"/>
      <p:bldP spid="299" grpId="0"/>
      <p:bldP spid="300" grpId="0"/>
      <p:bldP spid="301" grpId="0" animBg="1"/>
      <p:bldP spid="302" grpId="0" animBg="1"/>
      <p:bldP spid="303" grpId="0" animBg="1"/>
      <p:bldP spid="3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2003</Words>
  <Application>Microsoft Office PowerPoint</Application>
  <PresentationFormat>Widescreen</PresentationFormat>
  <Paragraphs>584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CMMI10</vt:lpstr>
      <vt:lpstr>CMTI10</vt:lpstr>
      <vt:lpstr>Courier New</vt:lpstr>
      <vt:lpstr>Georgia</vt:lpstr>
      <vt:lpstr>Gill Sans</vt:lpstr>
      <vt:lpstr>NimbusRomNo9L-Regu</vt:lpstr>
      <vt:lpstr>NimbusRomNo9L-ReguItal</vt:lpstr>
      <vt:lpstr>Open Sans</vt:lpstr>
      <vt:lpstr>Wingdings</vt:lpstr>
      <vt:lpstr>Office Theme</vt:lpstr>
      <vt:lpstr> FreSh: A Lock-Free Data Series Index </vt:lpstr>
      <vt:lpstr>Data Series</vt:lpstr>
      <vt:lpstr>Data Series</vt:lpstr>
      <vt:lpstr>How Does a data series index work?</vt:lpstr>
      <vt:lpstr>Blocking &amp; Non-Blocking Algorithms</vt:lpstr>
      <vt:lpstr>Our Contributions</vt:lpstr>
      <vt:lpstr>Locality Awareness</vt:lpstr>
      <vt:lpstr>Locality aware data series index.</vt:lpstr>
      <vt:lpstr>Locality aware data series index.</vt:lpstr>
      <vt:lpstr>Locality aware data series index.</vt:lpstr>
      <vt:lpstr>Locality aware data series index.</vt:lpstr>
      <vt:lpstr>RefreSh</vt:lpstr>
      <vt:lpstr>RefreSh</vt:lpstr>
      <vt:lpstr>RefreSh</vt:lpstr>
      <vt:lpstr>FreSh: Tree Construction</vt:lpstr>
      <vt:lpstr>FreSh: Tree Construction</vt:lpstr>
      <vt:lpstr>FreSh: Tree Construction</vt:lpstr>
      <vt:lpstr>FreSh: Tree Construction</vt:lpstr>
      <vt:lpstr>FreSh: Tree Construction</vt:lpstr>
      <vt:lpstr>Introduction to traverse object</vt:lpstr>
      <vt:lpstr>Traverse object</vt:lpstr>
      <vt:lpstr>Traverse object</vt:lpstr>
      <vt:lpstr>Performance Analysis</vt:lpstr>
      <vt:lpstr>Performance Analysis</vt:lpstr>
      <vt:lpstr>Performance Analysis</vt:lpstr>
      <vt:lpstr>Performance Analysis</vt:lpstr>
      <vt:lpstr>Performance Analysis</vt:lpstr>
      <vt:lpstr>Performance Analysis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FreSh: A Lock-Free Data Series Index</dc:title>
  <dc:creator>Γιώργος Πατεράκης</dc:creator>
  <cp:lastModifiedBy>Themis Themis</cp:lastModifiedBy>
  <cp:revision>105</cp:revision>
  <dcterms:created xsi:type="dcterms:W3CDTF">2023-08-09T16:23:50Z</dcterms:created>
  <dcterms:modified xsi:type="dcterms:W3CDTF">2023-11-16T16:17:13Z</dcterms:modified>
</cp:coreProperties>
</file>